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notesSlides/notesSlide1.xml" ContentType="application/vnd.openxmlformats-officedocument.presentationml.notesSlide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80" r:id="rId9"/>
    <p:sldId id="258" r:id="rId10"/>
    <p:sldId id="259" r:id="rId11"/>
    <p:sldId id="260" r:id="rId12"/>
    <p:sldId id="275" r:id="rId13"/>
    <p:sldId id="261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1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703 687 2912,'0'0'74,"-1"-1"0,1 1 0,0 0 0,0 0 0,-1 0 0,1-1 1,0 1-1,0 0 0,-1 0 0,1-1 0,0 1 0,0 0 0,0 0 0,0-1 0,-1 1 0,1 0 1,0-1-1,0 1 0,0 0 0,0-1 0,0 1 0,0 0 0,0-1 0,0 1 0,0 0 0,0-1 0,0 1 1,0-1-1,5-9 1916,2-4-529,-7 11-1319,0 1-1,1-1 1,-1 0 0,0 1 0,0-1 0,0 1-1,-1-1 1,1 0 0,0 1 0,-1-1 0,0 1 0,0-1-1,0 1 1,-1-4 0,-1 2-19,1 0 0,-1 0 0,0 0 0,0 1 0,-1-1-1,1 1 1,-6-5 0,0 1 5,-1 1 0,0 0 0,0 0 0,0 1-1,-1 0 1,-12-3 0,-1 1 57,-1 0 0,0 2 1,0 1-1,-47-3 0,56 8-199,0-1 0,0 2-1,0 0 1,1 1 0,-1 0 0,1 2 0,0-1-1,0 2 1,-15 7 0,3 1-48,-35 23 0,52-30 28,1 1 0,0 0 0,0 1 0,0-1 0,1 2-1,-10 15 1,6-6 13,1 2 1,0-1-1,2 2 0,0-1 0,2 1 0,0 0 1,-4 33-1,5-15 101,2-1 0,2 0 1,4 64-1,0-82 3,1 0 0,0-1 0,2 1 0,0-1 0,2 0 1,0-1-1,1 0 0,1 0 0,0 0 0,2-1 0,22 29 0,-28-40-16,1-1 0,-1 0 1,1 0-1,1-1 0,-1 0 0,1 0 0,0 0 0,0-1 0,12 5 0,-9-5 4,1 0 0,1-1 0,-1 0 0,0-1 0,1-1 0,13 1 0,20-1 146,0-3-1,0-1 1,0-3-1,83-20 1,-95 17-58,-1-2 0,0 0 0,-1-3 0,51-28-1,-7-4-128,85-70-1,-113 76 5,-2-1-1,59-71 1,-53 47 222,54-89 0,-90 131-257,-1-2-1,-1 0 0,-2-1 0,-1 0 1,11-38-1,15-105 79,-32 136-239,-1-1 0,-1 0 0,-4-38 0,2 71 128,0 0 1,0 0-1,0 0 0,0 0 1,0 0-1,0 0 0,-1 0 1,1 0-1,0 1 0,-1-1 1,1 0-1,-1 0 0,1 0 0,-1 0 1,1 1-1,-2-3 0,2 3 17,-1 0-1,0 0 0,1 0 0,-1 0 1,1 0-1,-1 0 0,1 0 0,-1 1 1,1-1-1,-1 0 0,1 0 0,-1 0 0,0 0 1,1 1-1,-1-1 0,1 0 0,0 1 1,-1-1-1,1 0 0,-1 1 0,1-1 1,-1 0-1,1 1 0,0-1 0,-1 1 0,1-1 1,0 1-1,0-1 0,-1 1 0,1-1 1,0 1-1,-7 11-142,1-1-1,0 1 1,1 0 0,0 1-1,-5 24 1,-11 29-30,-21 36 187,1-5 338,-31 112 0,43-108-228,-50 202 634,72-274-565,4-18 120,1 0 0,-1 0 0,0 19-1,3-29-269,0-1-1,0 0 1,0 1-1,0-1 1,0 0-1,0 1 0,0-1 1,0 0-1,0 1 1,0-1-1,0 0 1,0 1-1,0-1 0,0 0 1,0 1-1,0-1 1,0 0-1,0 1 0,0-1 1,1 0-1,-1 1 1,0-1-1,0 0 1,0 1-1,1-1 0,-1 0 1,0 0-1,0 0 1,1 1-1,-1-1 1,0 0-1,1 0 0,-1 0 1,0 1-1,1-1 1,-1 0-1,0 0 0,1 0 1,-1 0-1,0 0 1,1 0-1,-1 0 1,0 0-1,1 0 0,-1 0 1,0 0-1,1 0 1,-1 0-1,0 0 1,1 0-1,-1 0 0,0 0 1,1 0-1,-1 0 1,0-1-1,1 1 0,20-15 542,140-142-626,-140 136-26,-16 16 9,-1-1-11,1 1-1,0 0 0,0 1 0,1-1 0,-1 1 0,1 0 0,0 0 1,0 1-1,10-5 0,-15 8 74,0 0 0,0 0 0,0-1 0,0 1 0,0 0 0,0 0 0,0 0 0,0 0 0,0 0 0,0 0 0,0 0 0,0 1 0,0-1 0,0 0 0,0 1 0,-1-1 0,1 0 0,0 1 0,0-1 0,0 1 1,0-1-1,0 1 0,-1 0 0,1-1 0,0 1 0,-1 0 0,1 0 0,0-1 0,-1 1 0,1 0 0,-1 0 0,1 0 0,-1 0 0,1 0 0,-1 1 0,3 5-39,-1-1 1,0 1-1,-1 0 0,1 7 0,-1-10 30,7 106-280,-7-76 489,8 54 1,-8-84-136,0 1 1,0-1-1,0 0 1,1 0-1,-1 0 1,1 0 0,0-1-1,0 1 1,0 0-1,1-1 1,-1 1-1,1-1 1,4 4-1,-5-5-5,1 0 0,-1 0 0,1-1-1,0 0 1,0 1 0,0-1 0,0 0 0,-1 0-1,1 0 1,0-1 0,1 1 0,-1-1 0,0 1-1,0-1 1,0 0 0,0 0 0,0-1-1,0 1 1,4-1 0,54-14 146,-1-2 0,-1-3 0,73-36 0,-33 5-121,-83 41-51,1-2-1,-1 1 1,24-24-1,15-27-21,-48 54-11,-2 0 1,1-1-1,-1 1 1,-1-1-1,1 0 0,3-13 1,-6 13-311,-6 10 103,-10 15-20,10-10 191,-88 97-35,44-50 82,40-44-14,0 1 0,1-1-1,1 1 1,-9 16-1,13-23 40,1 0 0,-1 0 0,1-1 0,0 1 0,0 0 1,1 0-1,-1 0 0,0 0 0,1 1 0,0-1 0,0 0 0,0 0 0,0 0 0,0 0 0,1 0 0,-1 0 0,1 0 0,0 0 0,0 0 0,0 0 0,0 0 0,2 3 0,-1-4 9,-1 0 0,1 0-1,-1-1 1,1 1 0,0-1-1,0 0 1,-1 1 0,1-1-1,0 0 1,0 0 0,0 0-1,0 0 1,1-1-1,-1 1 1,0-1 0,0 1-1,0-1 1,0 1 0,1-1-1,-1 0 1,0 0 0,0 0-1,1-1 1,1 1 0,2-1 36,0-1 1,0 1-1,-1-1 1,1 0-1,0 0 1,-1-1-1,0 0 1,6-3-1,2-4 62,0 0 0,13-15-1,2-1-672,-28 25 533,1 1 0,-1 0 0,0 0 0,0 0-1,0 0 1,0 0 0,0 0 0,0 0 0,0 0 0,0 0 0,0-1 0,0 1 0,0 0 0,0 0 0,0 0 0,0 0 0,1 0 0,-1 0 0,0 0 0,0 0 0,0 0 0,0 0 0,0 0 0,0 0 0,0 0 0,0 0 0,1 0-1,-1 0 1,0 0 0,0 0 0,0 0 0,0 0 0,0 0 0,0 0 0,0 0 0,0 0 0,1 0 0,-1 0 0,0 0 0,0 0 0,0 0 0,0 0 0,0 0 0,0 0 0,0 0 0,0 0 0,0 1 0,1-1 0,-1 0 0,0 0-1,-1 8-255,-6 19 138,4-17 107,-1 5-3,1-1 1,0 1 0,1 0 0,0 22-1,2-29 74,1 0 0,0 0 1,0 1-1,1-1 0,-1 0 0,2 0 0,-1 0 0,1-1 0,8 15 0,-11-21-34,0 0 0,1-1 0,-1 1 1,1 0-1,-1 0 0,1-1 0,0 1 0,-1 0 1,1 0-1,0-1 0,-1 1 0,1-1 0,0 1 1,0-1-1,0 1 0,-1-1 0,1 1 0,0-1 1,0 0-1,0 1 0,1-1 0,0 0 10,0 0 0,-1-1 0,1 1 0,0-1 0,-1 1 0,1-1 0,0 0 0,-1 1 0,1-1 0,-1 0 0,0 0 0,1 0 0,2-2 0,13-13 304,31-36 0,-32 34-303,33-31 0,-37 39-35,3-3-174,1 1 0,0 0 0,33-17 0,-26 23-116,-23 6 279,1-1-1,0 1 1,0 0 0,0 0 0,0 0 0,-1 0-1,1 0 1,0 0 0,0 0 0,0 0 0,0 1-1,0-1 1,-1 0 0,1 0 0,0 1 0,0-1-1,0 0 1,-1 1 0,1-1 0,0 1 0,0-1-1,-1 1 1,1-1 0,0 2 0,0 1 12,0 0 0,0 0 1,0 0-1,-1 0 0,1 0 1,-1 0-1,0 0 1,0 1-1,0 5 0,-6 30-22,4-29 13,-128 563 778,128-567-639,1-5-53,1 0 1,-1 0 0,1 1 0,0-1-1,-1 0 1,1 0 0,0 0 0,0 1 0,0-1-1,0 0 1,0 0 0,0 1 0,0-1 0,1 2-1,-1-3-55,0 0 0,0 0 0,0 0-1,0 0 1,0 1 0,1-1 0,-1 0-1,0 0 1,0 0 0,0 0 0,0 0 0,0 0-1,0 0 1,0 0 0,1 0 0,-1 0-1,0 0 1,0 0 0,0 0 0,0 0-1,0 0 1,1 0 0,-1 0 0,0 0-1,0 0 1,0 0 0,0 0 0,0 0 0,0 0-1,0-1 1,1 1 0,-1 0 0,0 0-1,0 0 1,0 0 0,0 0 0,0 0-1,0 0 1,0 0 0,0 0 0,0 0-1,0-1 1,1 1 0,-1 0 0,0 0 0,0 0-1,0 0 1,0 0 0,7-9 100,-5 5-4,24-33 74,-3-2 1,38-81 0,-10 17-295,100-161-73,-70 111 13,63-100-366,-141 248 487,1 1 0,-1-1 0,0 1 0,1 0 0,0 1 0,5-5 0,-8 8 32,0-1 0,-1 0 0,1 0-1,1 1 1,-1-1 0,0 1 0,0-1 0,0 1 0,0-1-1,0 1 1,0 0 0,0 0 0,1-1 0,-1 1 0,0 0 0,0 0-1,0 0 1,1 0 0,-1 0 0,0 1 0,0-1 0,0 0-1,0 1 1,1-1 0,-1 0 0,0 1 0,0-1 0,0 1-1,0 0 1,0-1 0,2 2 0,-1 2-17,1-1-1,-1 0 1,1 1 0,-1-1-1,0 1 1,0 0 0,0-1 0,-1 1-1,1 0 1,1 8 0,6 45 58,-8-37 34,-1 0 1,0 1-1,-2-1 1,0 0-1,-1 0 1,-1 0 0,-1-1-1,-1 1 1,0-1-1,-2 0 1,-17 32-1,23-47-19,-1-1 0,1 0-1,0 0 1,-1 0-1,0 0 1,0-1 0,0 1-1,0-1 1,0 0-1,-5 3 1,6-4-3,0 0-1,0 0 1,0 0 0,0-1-1,0 1 1,0-1 0,0 1-1,0-1 1,0 0 0,0 0-1,0 0 1,0 0-1,0 0 1,0 0 0,0-1-1,0 1 1,0-1 0,0 1-1,0-1 1,-2-1 0,-27-19 147,24 16-278,1 0 1,-15-8 0,7 1-130,-2 0-155,14 12 236,7 8 85,22 20 211,-8-19-111,-15-6-30,0 0-1,0 0 1,0-1 0,0 1 0,1-1-1,-1 0 1,1 0 0,-1 0 0,1-1 0,0 0-1,-1 0 1,1 0 0,0 0 0,0-1-1,0 0 1,0 0 0,0 0 0,0 0-1,0-1 1,-1 0 0,1 0 0,7-3-1,0 4-211,-2 0 62,-7 0 138,21 0 88,0-1-1,24-4 1,-22 6-132,-25-1 86,13-3 69,-9 0-217,-4 2 120,0 0 1,0 0-1,0 0 0,0 0 0,1 1 0,-1-1 1,0 1-1,0-1 0,1 1 0,-1-1 1,0 1-1,1 0 0,-1 0 0,1 0 0,1 0 1,12-4 62,30-9 0,-33 9 16,23-13 15,-16 7-111,-1 2 19,0-1 0,-1-1 1,0-1-1,-1 0 0,0-1 0,0-1 0,-2 0 0,15-17 1,-12 8-7,-1 0 1,-1-1-1,14-29 1,-25 44-10,118-246 24,-106 217-26,102-239 0,-80 181-19,86-238-463,-123 329 409,0-1 0,1 1 0,-1-1 0,-1 0 1,1 1-1,-1-1 0,0 0 0,0-6 0,0 11 63,0 0 1,0-1-1,0 1 1,0-1-1,0 1 1,0 0-1,0-1 1,-1 1-1,1 0 1,0-1-1,0 1 0,0 0 1,0-1-1,-1 1 1,1 0-1,0 0 1,0-1-1,0 1 1,-1 0-1,1 0 1,0-1-1,-1 1 0,1 0 1,0 0-1,0 0 1,-1-1-1,1 1 1,0 0-1,-1 0 1,1 0-1,0 0 1,-1 0-1,1 0 0,-1 0 1,1 0-1,0 0 1,-1 0-1,1 0 1,0 0-1,-1 0 1,1 0-1,0 0 1,-1 0-1,1 0 0,0 0 1,-1 0-1,1 0 1,0 1-1,-1-1 1,1 0-1,-3 2-10,1-1 0,0 0 0,0 1 0,-1 0 0,1-1 0,1 1 0,-1 0 0,-2 3 0,-7 11-62,0 0 0,2 1 1,0 0-1,-7 20 0,-25 80 29,36-101 57,-26 86-11,5 2-1,5 1 1,4 1 0,5 0 0,2 112 0,11-191 94,0 0 0,11 48 0,-11-71-62,0 1-1,1-1 1,-1 1-1,1-1 1,0 0-1,0 1 1,0-1-1,1 0 1,-1 0-1,1 0 1,0-1-1,0 1 1,1-1-1,-1 0 1,1 0-1,-1 0 1,5 3-1,-3-3 25,1-1 1,-1 1-1,1-1 1,0 0-1,-1 0 0,1 0 1,0-1-1,0 0 0,0-1 1,0 1-1,0-1 1,10-1-1,0 0-11,0-2 0,-1 0 0,1-1 0,-1 0 0,1-2 0,-1 1 0,-1-2 0,1 0 0,19-14 0,-24 15-23,-1-1 1,0 0 0,0 0-1,-1-1 1,0 0-1,-1-1 1,0 0-1,0 0 1,-1 0-1,0-1 1,0 0 0,-1 0-1,-1-1 1,5-14-1,-4 6 62,4-33 0,-8 45-104,-1-1-1,1 0 1,-2 0 0,1 0 0,-1 0 0,0 1-1,-3-12 1,4 19 12,-1-1 0,1 1-1,0-1 1,0 0 0,-1 1-1,1-1 1,0 1 0,-1-1 0,1 1-1,0-1 1,-1 0 0,1 1-1,-1 0 1,1-1 0,-1 1-1,1-1 1,-1 1 0,1 0 0,-1-1-1,1 1 1,-1 0 0,0-1-1,1 1 1,-1 0 0,1 0-1,-2-1 1,1 1-2,0 1 1,-1-1-1,1 0 0,0 0 0,-1 0 1,1 1-1,0-1 0,0 1 0,-1-1 0,1 1 1,0-1-1,-2 2 0,-1 1-22,-1 1 1,1-1-1,-1 1 0,1 0 0,-4 6 0,-3 4-10,1 1 0,0 0 0,2 0 0,0 1 0,-9 24-1,14-33 64,0 0-1,1 1 0,0 0 1,1-1-1,0 1 0,0 0 0,0-1 1,1 1-1,0 0 0,1 0 0,0 0 1,0-1-1,1 1 0,3 12 0,-2-14-14,0 2 12,1 0 0,7 12 0,-10-17 2,1-1 1,0 0-1,-1 0 0,1 0 1,0 0-1,0-1 1,0 1-1,0-1 0,0 1 1,0-1-1,1 1 0,-1-1 1,4 1-1,0 0 41,1 0-1,0-1 1,-1 0 0,1 0-1,0-1 1,0 0 0,0 0-1,0 0 1,-1-1-1,1 0 1,0-1 0,0 1-1,-1-1 1,1 0 0,-1-1-1,0 0 1,0 0 0,12-8-1,4-5 8,0-1 1,-1-1-1,27-30 0,-25 25-130,7-8-1,29-28 29,-49 50 37,0 0 1,1 1-1,0 1 1,12-7 0,-18 12-48,-1 0 0,0 0 0,0 0 0,1 1 0,-1 0 0,0 0 0,1 0 0,-1 0 0,1 1 0,5 0 0,-7 0 27,0 0 0,0 1 0,0-1 0,-1 1 0,1 0-1,0 0 1,-1 0 0,1 1 0,-1-1 0,1 1 0,-1-1 0,1 1 0,-1 0-1,0 0 1,0-1 0,3 5 0,4 5 21,-1 1 0,-1 0 0,10 19 1,-9-15 130,17 26 0,-9-24 2,0 0-1,0 0 0,2-2 1,0 0-1,1-1 0,1-1 1,37 21-1,-50-32-83,0 1 0,1-1-1,0 0 1,0-1 0,0 0 0,0 0 0,0-1 0,0 0 0,0 0-1,0-1 1,0 0 0,12-1 0,-11-1-498,1 0 0,0 0-1,-1-1 1,1 0 0,15-8 0,-23 10 141,0 0 1,1-1 0,-1 1-1,0-1 1,0 1 0,-1-1 0,1 1-1,0-1 1,0 0 0,-1 0-1,3-3 1,-1 0-537,11-8-987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2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69 154 6464,'-55'-33'2944,"42"18"-2560,13 3 768,8 4-704,5-12-384,16 3-64,2-11-192,1 8 96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3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5632,'0'0'105,"0"0"1,0 0 0,0 0-1,1 0 1,-1 0 0,0-1-1,0 1 1,0 0-1,1 0 1,-1 0 0,0 0-1,0 0 1,1 0 0,-1 0-1,0 0 1,0 0-1,1 0 1,-1 0 0,0 0-1,0 0 1,1 0 0,-1 0-1,0 0 1,0 0 0,1 0-1,-1 0 1,0 1-1,0-1 1,0 0 0,1 0-1,-1 0 1,0 0 0,0 1-1,1-1 18,0 0-1,0 1 1,0-1-1,0 1 1,0-1-1,0 1 1,0 0 0,0-1-1,-1 1 1,1 0-1,0 0 1,0-1-1,-1 1 1,1 0-1,-1 0 1,1 0-1,0 1 1,2 8 430,0-1 1,-1 0-1,2 18 0,-2-12-238,55 577 7077,-55-174-5806,-3-230-1775,1-186-169,2 21-678,-2-23 909,0 1 0,0-1 0,0 1-1,0-1 1,0 0 0,0 1-1,0-1 1,0 1 0,1-1 0,-1 1-1,0-1 1,0 1 0,1-1 0,-1 0-1,0 1 1,0-1 0,1 0-1,-1 1 1,0-1 0,1 0 0,-1 1-1,1-1 1,-1 0 0,0 0 0,1 1-1,-1-1 1,1 0 0,-1 0 0,1 0-1,-1 0 1,0 1 0,1-1-1,-1 0 1,1 0 0,-1 0 0,1 0-1,-1 0 1,1 0 0,13-7-3009,3-4-2501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1:58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323 8 8640,'-4'-7'2859,"10"8"-1020,-6 0-1604,0 0 0,1 0 0,-1 0 1,0 0-1,0 1 0,0-1 0,0 0 0,0 0 0,0 0 0,0 0 0,0 0 0,-1 0 0,1 0 0,0 0 0,0 1 1,-1-1-1,0 1 0,0-1 237,-61 175 4792,35-114-4957,-3-1 1,-44 64 0,13-42-280,33-48-494,25-31 263,-14 16-849,17-19 732,-1 0 0,0 0 0,0-1 0,0 1 0,0 0 1,0 0-1,0 0 0,-1-1 0,1 1 0,0-1 0,0 1 1,0-1-1,-1 1 0,-1-1 0,2 0 39,1 0 1,0-1-1,0 1 0,0-1 0,0 1 0,0-1 1,0 1-1,0 0 0,0-1 0,0 1 1,0-1-1,0 1 0,0-1 0,0 1 0,0-1 1,0 1-1,1 0 0,-1-1 0,0 1 1,1-1-1,0-4-1903,0-9-1304,4 0 1222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1:59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 8320,'-1'-8'5681,"7"16"-2835,0 0-1963,-1-1-1,0 0 0,-1 1 0,0 0 0,5 12 1,12 45 72,-14-44-740,7 22-297,12 42 420,-22-70-1670,-1 0 0,-1 0 0,2 26 0,-4-38 780,-2 9-2265,-5-10-3243,-4-2 1730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03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87 3136,'-1'-1'112,"1"1"1,0-1-1,0 0 1,0 0-1,0 0 1,0 1-1,1-1 1,-1 0-1,0 0 1,0 0-1,0 1 1,1-1 0,-1 0-1,0 0 1,1 1-1,-1-1 1,1 0-1,-1 1 1,1-1-1,-1 0 1,1 1-1,-1-1 1,1 1-1,0-1 1,-1 1-1,1-1 1,8-5 7457,-5 11-7112,-3-1-308,-1-1 1,1 1-1,-1-1 0,0 1 0,0-1 0,0 1 1,0-1-1,-2 7 0,2-10-142,-12 192 1505,4-24-359,6-80-507,3-52-318,-3-12 46,2-23-295,0 0 1,0 0-1,0 0 1,0-1-1,0 1 0,-1 0 1,1 0-1,0 0 1,0 0-1,-1-1 0,1 1 1,0 0-1,-1 0 1,1-1-1,-1 1 0,1 0 1,-1 0-1,1-1 1,-1 1-1,1-1 0,-2 2 1,1-3-21,1 0 1,-1 0 0,1 0-1,-1 1 1,1-1 0,-1 0 0,1 0-1,0 0 1,-1 0 0,1 0-1,0 0 1,0-2 0,0 3-29,-1-9 5,0 0 0,1 0 1,0 0-1,1 0 0,2-11 0,0-6-31,1-115-98,0 0 97,-1 111-72,1 0 0,13-49 0,-13 59-65,-3 16 93,0 0 0,-1 0-1,2 0 1,-1 0-1,0 0 1,1 1 0,0-1-1,0 0 1,0 1-1,4-7 1,-1 5 30,-3 3-1,0-1-1,0 1 1,0-1 0,0 1 0,1 0 0,-1 0 0,1 0-1,0 0 1,-1 0 0,1 1 0,0-1 0,0 1 0,0 0 0,0 0-1,0 0 1,1 0 0,4-1 0,0 2 8,1 0-1,-1 1 1,1-1-1,-1 2 1,1-1-1,-1 1 1,15 6-1,-4-1 161,-1 2 0,21 12-1,-35-18-117,0 0-1,-1 0 0,1 0 1,-1 1-1,0-1 0,0 1 1,0 0-1,0 0 0,-1 0 0,1 0 1,-1 0-1,0 1 0,-1-1 1,1 1-1,-1-1 0,0 1 1,2 7-1,-3-8 20,1 0-1,-1-1 1,0 1 0,0 0 0,0 0-1,0-1 1,0 1 0,-1 0 0,0-1-1,0 1 1,0 0 0,0-1 0,0 1-1,-1-1 1,0 1 0,1-1 0,-1 0-1,0 0 1,-1 0 0,1 0-1,-1 0 1,-4 4 0,2-4 22,0 0 0,0 0-1,0 0 1,0-1 0,0 1 0,-1-1-1,1-1 1,-1 1 0,1-1 0,-7 1 0,-5-1 66,1-1 0,-20-1 0,23 0-223,-1 0 0,1 1 0,-1 1 0,1 0 0,-18 4 1,26-3-182,0 0 1,-1 0-1,1 0 1,0 0-1,0 1 1,1 0 0,-7 5-1,10-7-102,-1 0 1,1 0-1,-1 1 0,1-1 1,0 0-1,-1 1 0,1-1 0,0 1 1,0-1-1,0 1 0,0 0 0,0-1 1,1 1-1,-1 0 0,1 0 1,-1 0-1,1-1 0,-1 1 0,1 0 1,0 0-1,0 0 0,0 0 1,0 0-1,0-1 0,0 1 0,1 0 1,0 2-1,7 13-2398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05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169 234 6976,'0'-12'8741,"-5"13"-6853,-8 21-471,-2-1-1,-20 24 1,20-29-1295,2 1 0,0 1 0,0 0 0,2 0 0,0 1 0,-9 25 0,18-40-83,1 1 1,1-1 0,-1 0 0,1 0 0,-1 0 0,1 1 0,1 7-1,-1-11-22,0 0-1,0 0 0,0-1 0,0 1 0,0 0 0,1 0 1,-1 0-1,0 0 0,1 0 0,-1 0 0,0 0 0,1 0 1,-1-1-1,1 1 0,-1 0 0,1 0 0,0 0 0,-1-1 1,1 1-1,0 0 0,-1-1 0,1 1 0,0-1 0,0 1 0,0-1 1,-1 1-1,1-1 0,0 0 0,0 1 0,0-1 0,0 0 1,0 1-1,0-1 0,0 0 0,0 0 0,0 0 0,0 0 1,0 0-1,1 0 0,3-2-17,-1-1 0,0 1 0,1 0 1,-1-1-1,0 0 0,0 0 0,-1 0 0,1 0 1,-1-1-1,0 0 0,1 1 0,1-6 0,2 0-25,9-12-89,-1-1 1,-1 0-1,15-33 0,-29 55 114,0-1 0,0 1 0,0-1 0,0 1 0,1 0 0,-1-1 0,0 1 0,0-1 0,0 1 0,1 0 0,-1-1 0,0 1 0,1-1 0,-1 1 0,0 0 0,1 0 0,-1-1 0,0 1 0,1 0 0,-1-1 0,1 1 0,0 0 4,-1 0 0,0 0-1,1 1 1,-1-1 0,0 0-1,0 0 1,1 0 0,-1 1 0,0-1-1,0 0 1,1 0 0,-1 1-1,0-1 1,0 0 0,0 1 0,1-1-1,-1 0 1,0 1 0,0-1-1,0 0 1,0 1 0,6 27 207,-5-21-149,10 38 321,3 11-134,-8-33 69,-6-23-291,0 0 1,1 1-1,-1-1 0,0 1 1,1-1-1,-1 0 0,0 1 1,1-1-1,-1 1 0,0-1 1,1 0-1,-1 0 0,1 1 1,-1-1-1,0 0 0,1 0 1,-1 1-1,1-1 0,-1 0 0,1 0 1,-1 0-1,1 0 0,-1 0 1,1 0-1,-1 0 0,1 0 1,-1 0-1,1 0 0,-1 0 1,1 0-1,-1 0 0,1 0 1,-1 0-1,0 0 0,1-1 1,-1 1-1,1 0 0,0-1 1,3-1-6,-1 0 0,0-1 0,1 0 0,-1 0 0,0 1 0,0-2 0,-1 1 0,1 0 0,-1-1 0,4-6 0,5-6-71,10-16 195,-12 17-207,16-19 0,-23 30 22,1 1 0,0 0 1,0 0-1,0 0 0,1 1 1,-1-1-1,1 1 0,-1 0 0,1 0 1,8-4-1,-11 6 43,1 0 0,0 0 0,-1-1 1,1 1-1,0 0 0,0 0 0,-1 1 0,1-1 0,0 0 1,-1 1-1,1-1 0,0 1 0,-1-1 0,1 1 0,0 0 1,-1-1-1,1 1 0,-1 0 0,0 0 0,1 0 0,1 2 1,3 3 5,0 0 0,-1 0 1,6 8-1,-6-7-4,29 38 186,-23-28-75,0-1 1,2-1-1,0 0 1,15 13-1,-26-26-258,-1-1 0,1 0 0,0 0 0,0 0-1,-1-1 1,1 1 0,0 0 0,0-1 0,0 1 0,0-1-1,0 0 1,0 1 0,0-1 0,0 0 0,0 0 0,0 0-1,0-1 1,0 1 0,0 0 0,0-1 0,0 1 0,0-1-1,0 0 1,0 0 0,-1 0 0,3-1 0,3-2-702,0 0 0,0-1 0,-1 0 1,0 0-1,7-8 0,1-3-751,-2 1 0,0-2 0,16-28 0,25-58-2027,-44 84 3139,23-52-292,16-31 2569,10 6 4611,-50 84-4036,-6 12-629,-2 7-729,-4 21 0,-2 47 0,5-48-836,-9 231 273,10-205-1285,1-20-1339,-4-13-1386,3-20 3518,0 0 0,0 0 1,0 0-1,0 0 0,0 0 0,0 0 0,0 0 1,-1 1-396,1-1 396,0 0-1,0 0 0,0 0 0,0 0 0,0 0 1,0 0-1,0 0 0,0 0 0,0 0 0,0 0 1,0 0-1,0 0 0,0 0 0,-1 0 0,1 0 0,0 0 1,0 0-1,0 0 0,0 0 0,0 0 0,0-1 1,0 1-1,0 0 0,0 0 0,-1 0-482,1 0 483,0 0-1,0 0 0,0 0 0,0-1 0,-3-9-1285,-13-65-703,12 50 2965,-1 0 1,-1 1-1,-1-1 0,-13-28 1,12 38 930,-1 0 1,-15-21 0,23 35-1508,3 2-313,0 0-1,0 1 1,0-1-1,0 0 1,-1 1-1,1-1 0,-1 1 1,3 2-1,-2-2-23,3 4-174,1 0 0,0-1 0,0 0 0,0 0 0,0-1 0,1 1 0,0-1-1,14 6 1,7 0-2377,-1 1 0,51 29 0,-71-36 2664,0 1 0,-1-1 1,1 1-1,-1 1 0,0-1 0,-1 1 1,1 0-1,-1 0 0,0 1 1,-1 0-1,0 0 0,0 0 0,0 0 1,-1 0-1,5 15 0,-7-15 166,0-1 0,-1 1-1,1 0 1,-1 0 0,-1 0-1,1-1 1,-1 1 0,-1 0-1,1 0 1,-4 10-1,-5 1-89,6-8-3846,19-25-2156,22-29 829,3-3 4185,23-23 4085,-61 68-3262,1-1 0,0 1 1,0-1-1,0 1 0,0 0 0,0 0 0,1 0 0,-1 1 0,1-1 0,-1 1 0,1 0 1,-1 0-1,1 0 0,0 0 0,0 1 0,-1 0 0,1-1 0,0 1 0,0 0 1,-1 1-1,8 0 0,3 1 29,0 0 0,0 1 1,19 6-1,-28-7 357,1 1 0,0-1 0,-1 1 0,1 0 0,-1 0 0,0 0 0,0 1 0,0 0 1,-1 0-1,8 8 0,-11-10-191,0 0 0,0-1 0,0 1 0,0 0 0,0 0 0,-1 0 0,1 0 0,-1 0 0,1 1 0,-1-1 1,0 0-1,0 0 0,0 0 0,0 0 0,0 0 0,0 0 0,0 0 0,-1 1 0,1-1 0,-1 0 0,0 0 0,1 0 1,-1 0-1,0-1 0,0 1 0,0 0 0,-3 3 0,-2 4 423,-1-1 0,0 1 0,0-1 1,-9 7-1,9-9-143,-28 28 1078,32-31-1485,0 1 1,1-1 0,-1 0-1,1 1 1,0 0 0,0-1-1,0 1 1,0 0 0,0 5-1,1-8-102,1 0-1,0 0 0,0 0 0,0 0 0,0 0 1,0 0-1,1 0 0,-1 0 0,0-1 1,0 1-1,1 0 0,-1 0 0,0 0 1,1 0-1,-1 0 0,1 0 0,-1 0 1,1-1-1,-1 1 0,1 0 0,0 0 1,0-1-1,-1 1 0,1 0 0,0-1 1,0 1-1,-1-1 0,1 1 0,0-1 1,0 0-1,0 1 0,0-1 0,0 0 1,0 1-1,1-1 0,5 2-83,0-1-1,1 0 0,11 1 1,-14-2-46,5 1-615,-1 0-1,0-1 1,0-1-1,0 0 1,1 0 0,-1 0-1,0-1 1,16-6-1,-9 1-2517,0 0 0,15-10 0,-8 7 565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05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12 6304,'-4'-10'4324,"3"8"-2949,2 6 307,-1-1-1310,1-1-1,-1 1 1,0 0 0,0 0-1,0 0 1,0-1 0,0 1-1,-1 0 1,1 0-1,-2 5 1,-1 2 350,-11 65 1584,-15 102 204,4-9-1671,8-59-542,17-106-790,0 0 1,0 0-1,0 0 0,0 0 0,0-1 0,0 1 1,2 6-1,-2-9 359,0 1 1,0-1-1,1 1 1,-1-1 0,0 1-1,0-1 1,0 1-1,1-1 1,-1 1-1,0-1 1,1 1 0,-1-1-1,0 1 1,1-1-1,-1 0 1,1 1-1,-1-1 1,0 0 0,1 1-1,-1-1 1,1 0-1,-1 0 1,1 1-1,-1-1 1,1 0 0,-1 0-1,1 0 1,-1 0-1,1 0 1,-1 1-1,1-1 1,0 0 0,-1 0-1,1 0 1,-1-1-1,1 1 1,-1 0-1,1 0 1,-1 0 0,1 0-1,8-1-2100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05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50 7712,'40'-1'7003,"0"-3"-3960,-33 3-2782,-1 0-1,0 0 1,0-1-1,0 0 1,0-1-1,-1 1 1,1-1-1,-1 0 0,1 0 1,7-7-1,-12 9-237,-1 1 0,0 0-1,1 0 1,-1 0-1,0 0 1,0-1 0,1 1-1,-1 0 1,0 0-1,0-1 1,1 1 0,-1 0-1,0 0 1,0-1-1,0 1 1,0 0 0,0-1-1,1 1 1,-1 0-1,0 0 1,0-1 0,0 1-1,0 0 1,0-1-1,0 1 1,0 0 0,0-1-1,0 1 1,0 0-1,0-1 1,0 1 0,-10-5 514,-19 5-86,9 3 272,-41 10 0,52-11-488,0 1 1,1 1-1,-1 0 0,1 0 1,-1 0-1,-11 9 1,19-12-181,-1 0 1,1 0 0,-1 1 0,1-1 0,0 0 0,0 0-1,0 1 1,0-1 0,0 1 0,0-1 0,0 1 0,0-1-1,0 1 1,1 0 0,-1-1 0,0 1 0,1 0 0,0 0-1,-1 3 1,1-3-12,1-1 0,-1 1 1,1 0-1,-1-1 0,1 1 0,0-1 0,0 1 0,-1 0 0,1-1 0,0 0 0,0 1 0,1-1 0,-1 0 1,0 1-1,0-1 0,1 0 0,-1 0 0,1 0 0,-1 0 0,3 1 0,8 4-53,0 0 0,0-1 1,1-1-1,-1 0 0,1 0 0,0-1 0,0-1 0,26 1 1,-15-2-1448,28-3 0,18-8-5313,-25 1 3138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09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5 4992,'-4'-5'9100,"4"10"-5504,0-1-4554,-11 51 3241,-2 5-1222,-5 67 0,13-86-995,1-20-5,2-1 0,1 0 0,1 25 0,0-39-222,0 0 0,0 1-1,0-1 1,0 0 0,-1 0 0,0 0 0,-1 0 0,1 0 0,-3 6 0,2-5-1858,-1-1-3060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10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98 5312,'-9'-8'1874,"4"1"2486,5 7-4322,3 0 790,1-1 0,-1 0 0,1 0 0,-1 0 0,1-1 0,3-1 0,18-6 506,111-4 1379,-94 10-2151,332-35 920,-255 28-2180,-116 10-676,-1 17-13241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10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16 5472,'-1'-1'541,"0"-1"-1,1 0 1,-1 1 0,0-1-1,1 1 1,-1-1 0,0 1-1,-2-3 241,3 4-734,0 0 0,0 0 1,0 0-1,0 1 0,0-1 1,0 0-1,0 0 0,0 0 1,0 0-1,0 0 0,0 0 1,0 0-1,0 1 1042,-1-1-1042,1 0 0,0 0 1,0 0-1,0 0 0,0 0 1,0 0-1,0 0 0,0 0 1,0 1-1,0-1 0,0 0 1,0 0-1,0 0 0,0 0 1,0 0-1,-1 0 0,1-1 1,0 1-1,0 0 0,0 0 1,0 0-1,0 0 0,-10 1 629,1 0-1,-1 1 1,0-1 0,1 2-1,-1 0 1,1 0-1,-10 5 1,-5 3-245,-30 20 0,48-27-433,1 0 1,-1 0-1,1 0 1,-9 10 0,13-13 8,0 0 1,1 0 0,-1-1-1,0 1 1,0 0 0,1 0-1,-1 0 1,1 0 0,-1 0-1,1 0 1,-1 0 0,1 0-1,-1 1 1,1-1 0,0 0 0,0 0-1,0 0 1,0 0 0,0 0-1,0 1 1,0-1 0,0 0-1,0 0 1,0 0 0,0 0-1,1 0 1,-1 0 0,0 1 0,1-1-1,-1 0 1,1 0 0,-1 0-1,1 0 1,0 0 0,0-1-1,1 3 1,0-2 21,0 0-1,0 1 1,0-1-1,0 0 1,1 0 0,-1-1-1,0 1 1,1 0-1,-1-1 1,1 1 0,-1-1-1,0 0 1,1 0-1,-1 0 1,1 0-1,2-1 1,6 0-4,0-1-1,13-4 1,136-46-20,-155 50 7,1 0-1,0 0 1,-1 1 0,1 0-1,8-1 1,-13 2-16,-1 1 0,0-1 0,1 0 1,-1 0-1,0 1 0,1-1 0,-1 0 1,0 1-1,1-1 0,-1 1 0,0-1 1,0 0-1,1 1 0,-1-1 0,0 1 1,0-1-1,0 1 0,0-1 0,0 1 1,1-1-1,-1 1 0,0-1 0,0 1 0,0-1 1,0 0-1,-1 2 0,1 12 96,0-14-104,0 84-190,1-84 104,-1 1 1,0-1 0,0 0-1,0 1 1,0-1 0,0 0-1,1 1 1,-1-1 0,0 0-1,0 0 1,0 1 0,1-1-1,-1 0 1,0 0 0,0 1-1,1-1 1,-1 0 0,0 0 0,1 0-1,-1 1 1,0-1 0,1 0-1,-1 0 1,0 0 0,1 0-1,-1 0 1,0 0 0,1 0-1,-1 0 1,0 0 0,1 0-1,-1 0 1,1 0 0,-1 0-1,1 0 1,13-1-3018,0 0 1441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11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8 8064,'3'-8'4334,"1"31"-1890,-6 26-350,-10 64 0,-17 50-933,13-77-798,-22 159-646,37-225-490,1-19 658,0-1 0,0 1 0,0-1 0,0 1 1,0 0-1,0-1 0,0 1 0,0 0 0,0-1 0,1 1 0,-1-1 0,0 1 0,0 0 0,1-1 0,-1 1 1,1 0-1,-1-1 41,0 0 0,0 0 0,0 0 1,1 0-1,-1 0 0,0 0 0,0 0 0,1 1 1,-1-1-1,0 0 0,0 0 0,1 0 1,-1 0-1,0 0 0,0 0 0,1 0 0,-1-1 1,0 1-1,0 0 0,1 0 0,-1 0 1,0 0-1,0 0 0,1 0 0,-1 0 1,0-1-1,18-14-3406,-15 11 2857,16-19-2747,9-2 1146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3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11 481 2816,'-1'0'62,"1"0"0,-1 0 0,1 0 0,-1 0 0,1 0 0,-1 1 0,1-1 0,0 0 1,-1 0-1,1 0 0,-1 1 0,1-1 0,0 0 0,-1 0 0,1 1 0,0-1 0,-1 0 0,1 1 0,0-1 0,-1 1 0,1-1 0,0 0 1,0 1-1,0-1 0,-1 1 0,1-1 0,0 1 0,0 0 0,0 6 4189,0-3-1214,10-5-904,-5-1-1928,0 1 0,0-1 0,0 0 0,0 0 0,0-1 0,0 0 0,-1 1 0,0-2 0,7-4 0,3-5 157,15-20-1,-22 26-196,73-87 859,66-72 512,-29 41 880,-89 93-336,-18 35-2101,7 3 164,-6-3 62,1 2 0,14 6-1,-25-9-163,1-1 0,0 1 0,0-1 0,-1 1 0,1-1 0,-1 1 0,1 0 1,-1 0-1,0 0 0,0 0 0,0 0 0,0 0 0,0 0 0,0 0 0,0 0 0,0 3 0,1 4 160,-1 1 0,2 14 1,-2 137 887,-1-21-637,0-133-399,1 1 0,0 0 0,0-1 0,1 1 0,0-1 0,0 0 0,5 12 0,-5-16-32,-1-1 0,1 1 0,-1 0 0,1-1 0,0 1 0,0-1 0,0 0 0,1 0 0,-1 1 0,0-1 0,1-1 0,-1 1 0,1 0-1,0-1 1,0 1 0,0-1 0,-1 0 0,1 0 0,0 0 0,0 0 0,5 0 0,0 0-55,0-1 0,0 0 0,0 0 1,0-1-1,0 0 0,11-3 0,47-17-764,-47 14 447,10-4-1559,38-21 1,70-50-8032,-110 66 7909,36-24-4325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11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1 7712,'0'0'565,"0"0"-507,0 0-1,0 0 0,-1 0 1,1 0-1,0 0 0,0 0 1,0 0-1,0 0 0,0-1 0,-1 2 1,1-1-1,0 0 0,0 0 1,0 0-1,0 0 0,-1 0 1,1 0-1,0 0 0,0 0 0,0 0 1,0 0-1,0 0 0,-1 0 1,1 0-1,0 0 0,0 0 1,0 1-1,0-1 0,0 0 0,0 0 1,0 0-1,0 0 0,-1 0 1,1 0-1,0 1 0,0-1 0,0 0 1,0 0-1,0 0 0,0 0 1,0 0-1,0 1 0,0-1 1,0 0-1,0 0 0,0 0 0,0 0 1,0 1-1,0-1 0,0 0 1,-4 14 867,0 1 1,1 0 0,0 0-1,0 21 1,-2 14 739,-25 98 889,-1 17-1242,27-141-1557,1 2 0,2-1-1,0 0 1,5 35 0,-4-58 67,0-1-61,0 1 1,0-1 0,1 0 0,-1 0 0,0 1-1,1-1 1,-1 0 0,0 0 0,1 0 0,-1 1-1,1-1 1,0 0 0,-1 0 0,1 0 0,0 0-1,0 0 1,0 0 0,1 1 0,10 3-1975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12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79 5216,'-1'-10'691,"0"5"-242,0 0 0,1 0-1,0-1 1,0 1 0,0 0-1,0 0 1,1-1 0,0 1 0,1-5-1,-2 9-183,0 1-1,1-1 1,-1 0-1,0 1 1,0-1-1,1 0 0,-1 1 1,0-1-1,1 0 1,-1 1-1,0-1 1,1 1-1,-1-1 0,1 1 1,-1-1-1,1 1 1,0-1-1,1 11 2188,-6 26-953,3-35-1458,-11 58 1080,-2-1-1,-30 76 1,-5 15-419,43-134-443,5-13-212,0 0 0,0 0 0,0 0 0,1 0 0,-1 0 0,0 0 0,1 0 0,0 0 0,-1 0 0,1 0 0,0 1 0,0-1 0,0 3 0,1-4-38,-1-1 0,0 1-1,1-1 1,-1 1 0,0-1 0,1 0-1,-1 1 1,1-1 0,-1 0-1,1 1 1,-1-1 0,0 0 0,1 1-1,-1-1 1,1 0 0,-1 0 0,1 0-1,0 0 1,-1 1 0,1-1-1,-1 0 1,1 0 0,-1 0 0,1 0-1,-1 0 1,1 0 0,-1 0-1,1 0 1,1-1 0,20-4 90,-17 3-102,97-31-291,-85 29 284,-13 2-51,1 0 0,0 1 1,0 0-1,0 0 0,1 1 1,4-1-1,-8 1 46,0 1 0,-1-1 0,1 0 1,0 1-1,0-1 0,-1 1 0,1 0 0,0 0 1,-1 0-1,1 0 0,-1 0 0,1 0 0,-1 0 0,1 0 1,-1 0-1,0 1 0,0-1 0,1 0 0,-1 1 0,1 2 1,0 0 63,0 0 1,0 0 0,-1 0 0,1 1 0,-1-1 0,0 0 0,0 1-1,-1-1 1,1 0 0,-1 1 0,-1 8 0,0-2 156,0 0 1,-1 0-1,-5 16 1,5-20-105,0 0 1,0 0-1,-1 0 0,0 0 1,-1 0-1,1-1 1,-1 1-1,-1-1 1,1 0-1,-1-1 1,0 1-1,0-1 1,-12 10-1,14-14-62,1 0 1,-1 0-1,0 0 0,-1 0 0,1 0 1,0-1-1,0 1 0,0-1 0,0 0 1,-1 0-1,1 0 0,0 0 0,0 0 1,0-1-1,0 1 0,0-1 0,-1 0 1,1 0-1,1 0 0,-5-3 0,-2 0-139,-1-1 0,1-1 0,1 1 0,-1-1 0,-8-8 0,12 8-506,-1 1-1,1-1 1,0 1 0,0-2 0,-5-9-1,9 14 238,0 0-1,0 1 1,0-1-1,0-1 1,1 1-1,-1 0 0,1 0 1,-1 0-1,1 0 1,0 0-1,0-3 1,0 3-10,1 1 0,-1 0-1,0 0 1,1-1 0,-1 1 0,1 0 0,-1-1 0,1 1 0,0 0 0,-1 0 0,1 0 0,0 0 0,0 0 0,0 0 0,0 0 0,0 0 0,0 0-1,0 0 1,2-1 0,15-3-2432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13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18 6304,'18'-18'11482,"-31"19"-10696,-1 0 1,1 1-1,0 1 0,0 0 0,0 0 1,-20 9-1,6 0-630,1 1 1,-25 17-1,49-29-139,-30 21 174,29-20-181,1 0 0,0 0 1,0 0-1,0 0 0,1 0 0,-1 0 1,0 1-1,1-1 0,0 0 0,-1 1 1,-1 4-1,3-6-1,0-1 1,0 0-1,0 1 1,0-1-1,0 1 1,0-1-1,-1 1 1,1-1-1,0 1 1,1-1-1,-1 1 1,0-1-1,0 1 1,0-1-1,0 1 1,0-1-1,0 1 1,0-1-1,1 0 1,-1 1-1,0-1 1,0 1-1,1-1 1,-1 0-1,0 1 1,1-1-1,-1 0 1,0 1-1,1-1 1,-1 0-1,0 1 1,1-1-1,-1 0 1,1 0-1,-1 1 1,1-1-1,-1 0 1,0 0-1,1 0 1,-1 0-1,1 0 1,-1 0-1,1 0 1,-1 0-1,1 0 1,-1 0-1,1 0 1,29-4 183,-20 2-261,3-1 31,1 0 0,0-2-1,-1 1 1,19-11 0,0 1-1,5-3-103,-24 10-15,22-7 0,-34 13 162,0 1 0,0 0 0,0-1-1,1 1 1,-1 0 0,0 0 0,0-1 0,1 1 0,-1 0 0,0 0 0,0 0 0,1 1 0,-1-1-1,0 0 1,0 0 0,0 1 0,1-1 0,-1 0 0,0 1 0,0 0 0,0-1 0,0 1-1,0-1 1,0 1 0,0 0 0,0 0 0,0 0 0,0 0 0,0 0 0,0 0 0,-1 0-1,1 0 1,0 0 0,-1 0 0,1 0 0,0 2 0,1 4 113,0 1 1,0-1-1,0 1 1,-1 0-1,0 8 1,1 7-138,0-2-1,-2-18-159,0 0-1,0 0 0,0 0 0,1 0 0,-1 0 0,1 0 0,1 4 0,-2-7 4,1 1-1,-1 0 0,1-1 1,-1 1-1,1 0 0,-1-1 1,1 1-1,-1-1 0,1 1 0,0-1 1,0 1-1,-1-1 0,1 0 1,0 1-1,-1-1 0,1 0 1,0 1-1,0-1 0,0 0 1,0 0-1,-1 0 0,1 0 1,0 0-1,0 0 0,0 0 1,-1 0-1,1 0 0,0 0 0,0 0 1,0 0-1,0-1 0,30-8-4425,13-12 2675,-28 13 1840,-9 4 498,28-12 10989,-34 15-11314,-1-1 0,1 0 0,0 1 1,0-1-1,-1 1 0,1-1 0,0 1 0,1 0 0,-1-1 0,1 0 0,6-8 107,3-9 16,26-32 0,-33 46-258,0 0 0,0 1 1,1-1-1,0 1 0,0 0 0,0 0 0,0 1 0,1-1 0,-1 1 0,12-4 1,-14 6 27,1 0 1,-1 0 0,1 1-1,-1 0 1,1 0 0,-1-1 0,0 2-1,1-1 1,-1 0 0,1 1 0,-1 0-1,1 0 1,-1 0 0,4 1-1,3 3-73,1 1-1,17 12 0,-18-11-276,1 0 0,12 5 1,-16-8-1166,1-2 0,0 1 0,0-1 1,0 0-1,0 0 0,0-1 0,0-1 1,9 1-1,2-1-1169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13.4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0 7552,'-1'9'1452,"0"-1"1,-1 0-1,1 0 0,-2 0 1,-4 12-1,-5 17 468,9-16-848,1-1 0,1 37-1,1-48-558,11-23 900,14-20-1278,-14 19-90,17-30-1,-16 25-24,0 1-1,18-24 1,-30 43-13,0-1-1,1 1 1,-1-1-1,0 0 1,1 1 0,-1-1-1,1 1 1,-1-1-1,1 1 1,0 0 0,-1-1-1,1 1 1,-1-1-1,1 1 1,0 0 0,-1 0-1,1-1 1,0 1 0,-1 0-1,1 0 1,0 0-1,-1 0 1,1 0 0,0 0-1,0 0 1,-1 0-1,1 0 1,0 0 0,-1 0-1,1 0 1,0 0-1,-1 1 1,1-1 0,0 0-1,-1 0 1,1 1-1,0-1 1,-1 0 0,1 1-1,-1-1 1,1 1 0,-1-1-1,1 1 1,-1-1-1,1 1 1,1 2-8,-1 0 1,1 0-1,0-1 0,0 1 1,0-1-1,0 0 0,3 3 1,-3-2 20,1-1 1,-1 0-1,0 1 0,0 0 1,3 4-1,-4-5-298,0-1-1,0 1 0,0-1 1,0 1-1,0-1 0,0 0 1,0 0-1,1 0 0,-1 1 1,0-1-1,2 1 0,0-1-780,-1 0 0,1 0 1,-1 0-1,1 0 0,-1 0 0,1-1 0,0 1 0,-1-1 0,1 1 1,3-1-1,8 0-2637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14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62 9792,'-2'1'440,"1"1"0,-1-1-1,0 0 1,1 1 0,-1-1 0,1 1 0,-1 0 0,1-1 0,0 1 0,0 0 0,0 0 0,0 0-1,0 0 1,0 0 0,0 0 0,1 0 0,-1 0 0,1 0 0,0 0 0,-1 2 0,0 3-189,0-1 1,1 1-1,0-1 0,0 0 1,1 10-1,1 8-184,-3-13-1931,15-27-7965,18-17 7185,-27 26 3030,1 1-1,-1-1 0,-1 0 0,1 0 1,-1 0-1,5-13 0,11-42 5220,-19 61-5686,0 0-1,-1 0 1,1 1 0,0-1-1,0 0 1,0 0-1,0 1 1,0-1 0,0 0-1,0 1 1,0-1-1,0 1 1,0-1-1,0 1 1,0 0 0,0-1-1,0 1 1,0 0-1,0 0 1,0 0 0,0 0-1,1 0 1,-1 0-1,0 0 1,0 0-1,0 0 1,0 1 0,2-1-1,3 2-937,0-1 0,0 1 0,11 4 0,-6 0-327,-1 0 0,0 1 0,0 1 1,12 12-1,4 2 1067,-16-14 2665,1 1 0,1-2 0,22 13 0,-30-19-2083,-1 1 1,1-1-1,0 0 0,0 1 0,0-2 1,0 1-1,0 0 0,0-1 0,0 0 1,0 0-1,0 0 0,0-1 0,0 1 1,0-1-1,0 0 0,0 0 0,5-2 1,-6 2-72,0 0 1,0 0 0,0-1 0,0 1 0,0-1 0,0 0 0,-1 0 0,1 0 0,0 0 0,-1-1 0,0 1 0,1 0 0,-1-1 0,0 0 0,0 1 0,0-1 0,-1 0 0,2-3 0,-9 9 227,-1 1 0,1 0 0,-9 8 0,10-7-362,1-1-1,-1 1 1,1 0 0,1 1 0,-1-1-1,1 1 1,0-1 0,0 1 0,1 0-1,0 0 1,-3 8 0,4-10-58,1 0 0,-1 0 0,1 0 0,-1 0 0,1 0 0,0 0 0,0-1 0,1 1 0,-1 0 0,1 0 0,0 0 0,0 0 0,0 0 0,1-1 0,-1 1 0,1 0 0,0-1 0,0 1 0,3 3 0,-3-5-27,-1-1 0,1 1 0,0-1 0,0 1 0,0-1-1,0 0 1,0 0 0,0 0 0,0 0 0,0 0 0,0 0 0,1 0-1,-1-1 1,0 1 0,0-1 0,1 0 0,-1 0 0,0 0 0,1 0-1,-1 0 1,0 0 0,1 0 0,3-2 0,5-1-30,1-1 1,-1 0-1,15-8 1,-14 7-35,-4 1 19,83-33 293,-79 33 61,1 0 0,0 1-1,0 1 1,0 0 0,18-1 0,-24 4-144,0-1-1,1 1 0,-1 1 1,0-1-1,0 1 0,0 0 1,0 1-1,7 3 0,8 6-136,21 14 0,5 3-258,-32-21-890,1 0-1,0-2 0,32 8 0,-15-7-978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19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218 145 2720,'0'0'30,"0"0"-1,0 0 1,-1 0 0,1 0-1,0 0 1,0 0 0,0-1-1,0 1 1,0 0 0,0 0-1,0 0 1,0 0-1,0 0 1,0 0 0,0 0-1,0 0 1,0-1 0,0 1-1,0 0 1,0 0 0,0 0-1,0 0 1,0 0 0,0 0-1,0 0 1,0 0 0,0 0-1,0-1 1,0 1 0,0 0-1,0 0 1,1 0 0,-1 0-1,0 0 1,0 0 0,0 0-1,0 0 1,0 0 0,0 0-1,0 0 1,0 0 0,0 0-1,0-1 1,0 1 0,1 0-1,-1 0 1,0 0 0,0 0-1,0 0 1,0 0 0,0 0-1,-1-1 34,1-3 2777,0 3-2456,-1-1 0,1 1 0,0-1 1,0 1-1,0-1 0,0 1 0,0-1 0,1 1 0,-1-1 1,0 1-1,1-1 0,-1 1 0,1-1 0,-1 1 0,1 0 0,1-3 1,29-18 801,-16 11-946,0 1-1,1 0 1,1 0-1,0 2 1,20-8 0,-15 10-149,-1 1 1,1 1 0,0 1 0,30-1 0,90 10 227,-115-4-281,50 13-1,-63-11 47,-2 0 1,1 1-1,0 0 1,-1 1-1,19 12 0,-25-14-11,0 0 0,-1 0 0,0 1 0,0 0 0,0 0 0,-1 0 0,1 0 0,-1 1-1,0 0 1,-1 0 0,0 0 0,0 0 0,3 9 0,-4-9 45,-1 0 0,1 1 1,-2-1-1,1 0 0,-1 0 1,0 0-1,0 0 0,-1 1 0,1-1 1,-1 0-1,-1 0 0,1 0 0,-1 0 1,-5 11-1,2-7-25,0 1 0,-1-1 0,0-1 0,-1 1-1,0-1 1,0 0 0,-1-1 0,0 0 0,-1 0 0,1-1 0,-16 10 0,-1-1-63,6-5 88,0 1 1,1 0-1,0 1 1,1 1-1,-22 24 1,36-34-107,-1 1 0,1 0 0,0 0 0,0 0 1,1 1-1,-1-1 0,1 1 0,1-1 0,-1 1 0,1 0 0,0-1 0,0 1 0,0 0 1,1 9-1,0-10 17,0-1 0,1 1 0,0 0 0,0 0 0,0 0 0,1-1 0,-1 1 0,1 0 0,0-1 0,1 0 0,-1 1 0,1-1 0,0 0 0,0 0 0,0-1 0,0 1 0,7 5 0,-1-2 43,1 0 0,-1-1 0,1-1 0,0 0 0,1 0 0,-1-1 0,1 0 0,0-1 0,21 4-1,1-3-124,66 0 0,-71-1 5,-27-3 299,-6 6 42,-1 2-242,0 0 0,-1-1-1,0 0 1,0 0 0,-1 0-1,0-1 1,-16 10 0,-101 56-59,-48 32-64,158-94 119,0 1 0,1 0 0,1 1 0,0 1 0,-19 23 0,1 0-83,21-26 48,2 0-1,0 0 1,-11 17 0,10-8-21,1 0 0,0 0 0,1 1 1,1 0-1,-4 30 0,4-10 57,0 74 0,10 22 16,-4-39 34,14 100 1,-13-187-93,73 418 457,-69-409-347,0 0-1,-2 0 1,0 0-1,-1 0 1,-1 1 0,-1-1-1,-1 1 1,-5 30-1,5-44-36,-1-1-1,0 1 1,-1-1 0,1 0-1,-1 0 1,0 0-1,0 0 1,0 0 0,-6 5-1,-2 2 47,-24 18-1,23-20-183,-1-2 0,-1 0 0,1 0 0,-1-1 0,-1-1 0,1 0 0,-23 5 0,-11 0-1913,-53 6 0,57-13-1564,9-1 1093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2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41 2400,'-1'0'43,"1"-1"0,-1 1 0,1-1-1,0 1 1,-1-1 0,1 0 0,0 1 0,-1-1 0,1 1 0,0-1 0,0 0-1,-1 1 1,1-1 0,0-1 0,-1-20 7149,2 13-1231,-2 26-5592,-2 7 84,2 0 0,1 35 1,2 156 869,-3-119-929,1-50-267,-2 112 458,-1-123-323,-1 0 0,-12 50 1,11-63-206,4-15-23,-1 0 0,1-1 0,-1 1 1,0-1-1,-1 0 0,0 1 0,-4 6 0,7-12-210,-1 0-1,0 0 0,1-1 0,-1 1 0,1 0 1,-1-1-1,0 1 0,1-1 0,-1 1 0,0-1 1,0 1-1,1-1 0,-2 1 0,1-1-137,1 0 0,-1 0-1,1 0 1,0 0 0,-1 0-1,1 0 1,-1 0 0,1-1-1,0 1 1,-1 0 0,1 0-1,-5-8-6600,4-1 4302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2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85 3328,'0'-1'160,"-1"0"0,0 1 0,1-1 0,-1 0 0,1 0 0,-1 0 0,1 1 0,-1-1 0,1 0 0,-1 0 0,1 0 0,0 0 0,0 0 0,-1 0 0,1 0 0,0 0 0,0 0 0,0 0 0,0 0 0,0 0 0,0 0 0,0 0 0,1 0 0,-1-1 0,1-12 2858,-1 14-2880,0-1 0,0 0 0,1 1 0,-1-1 0,0 0 0,0 1 0,1-1 0,-1 1 0,0-1-1,0 1 1,1-1 0,-1 1 0,1-1 0,-1 1 0,0-1 0,1 1 0,-1-1 0,1 1 0,-1-1 0,1 1-1,-1 0 1,2-1 0,20-6 2019,26 2 37,-45 4-2096,125-6 1319,157-7-226,55 13-146,-182 2-4740,-144-1 1962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2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52 5824,'-5'-3'698,"1"0"0,0 0-1,0-1 1,1 1 0,-1-1 0,-3-5 0,6 9-438,1-1-1,0 1 1,-1 0-1,1 0 1,0-1 0,-1 1-1,1 0 1,0 0-1,-1 0 1,1 0 0,-1 0-1,1-1 1,0 1-1,-1 0 1,1 0 0,-1 0-1,1 0 1,0 0 0,-1 0-1,10-1 1418,77-8 498,-33 4-1689,-3 1-81,51 4 0,-50 0-329,-40 1 67,0 0 1,12 2-1,0 1-6920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2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72 6464,'-11'-5'2244,"23"4"502,7 1-824,48-8 1501,95-24 1,-124 23-3297,0 3 0,0 0-1,41 1 1,-74 5-235,0 0 0,1 1-1,-1 0 1,0 0 0,-1 0-1,1 0 1,0 1 0,0 0 0,4 2-1,5 4-467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3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 4640,'-2'-2'612,"0"1"1,0 0 0,-1-1-1,1 1 1,-1 0 0,1 0-1,-1 0 1,1 0-1,-1 1 1,1-1 0,-1 1-1,0-1 1,1 1-1,-1 0 1,0 0 0,1 0-1,-4 1 1,-4-1 6391,12-1-6919,-1 0-1,1 0 0,0 0 1,-1 1-1,1-1 0,0 0 1,0 1-1,-1-1 0,1 1 1,3-1-1,-3 1 7,52-12 936,-16 2-941,45-4 1,88 5 72,-92 7-67,68 1 387,-87 1-89,-59 0-419,-1 0-1,0 0 1,1 0 0,-1 0 0,0 0-1,0 0 1,1 0 0,-1 0-1,0 0 1,1 0 0,-1 0 0,0 0-1,1 0 1,-1 0 0,0 0 0,0 0-1,1 0 1,-1 1 0,0-1 0,0 0-1,1 0 1,-1 0 0,0 1 0,0-1-1,1 0 1,-5 6-3929,2-5 2594,0 1 0,-1-1 0,1 1 0,0-1 0,-1 0 1,-2 1-1,-17 5-2002,-4 4-1300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67 2304,'0'-7'354,"0"3"434,0-1 0,0 1-1,0-1 1,-1 1 0,1-1 0,-1 1 0,0 0 0,-2-5 0,2 2 526,1 7-1185,0-1-1,0 1 0,0-1 1,0 1-1,0-1 0,0 1 1,-4-5 3971,3 9-3806,1 1 1,1-1-1,-1 1 1,0-1-1,2 6 1,29 84 1055,34 117 79,-51-155-808,13 104 0,-25-145-490,-2 0 0,-1 16 0,1-25-84,-1 1 0,0-1 0,0 0 0,-1 0 0,0 0-1,0 0 1,-4 8 0,4-10-8,0-1 1,0 1 0,-1-1-1,1 1 1,-1-1-1,0 0 1,0 0-1,0-1 1,0 1-1,0 0 1,-1-1-1,1 0 1,-1 0-1,1 0 1,-1 0-1,0-1 1,0 1-1,0-1 1,0 0-1,0 0 1,0-1-1,0 1 1,0-1-1,-1 0 1,1 0-1,-6-1 1,2 0 43,1 0 0,0-1 1,-1 0-1,1 0 0,0 0 1,1-1-1,-13-7 0,15 8-86,1-1 0,-1 1 0,1 0 0,0-1 0,0 1 0,0-1 0,0 0 0,0 0 0,1 0 0,-1-1 0,1 1 0,0 0 0,0-1 0,0 0 0,-1-4 0,2 5-5,1 0-1,0 0 1,0 0-1,0 0 1,0 0-1,0 0 1,0 0-1,1 0 0,0 0 1,0 1-1,-1-1 1,2 0-1,0-3 1,2-1-12,0 0 1,0 0-1,6-7 1,5-4 29,0 1 0,20-17 1,-15 16-26,33-32-181,107-105 157,-54 53 615,-86 81-457,-13 13-133,0 0 0,0 1-1,1 0 1,11-7 0,-19 13-77,1 1 0,0-1 0,-1 1 0,1-1 0,-1 1 0,1-1 0,0 1 0,-1-1 0,1 0-1,-1 1 1,0-1 0,1 0 0,0-1 0,1-1-1199,2 1-209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2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5568,'0'0'58,"0"-1"1,0 1 0,0 0-1,0 0 1,-1-1-1,1 1 1,0 0 0,0 0-1,0 0 1,0-1-1,0 1 1,0 0 0,0 0-1,0 0 1,0-1-1,1 1 1,-1 0 0,0 0-1,0 0 1,0-1-1,0 1 1,0 0 0,0 0-1,0 0 1,0-1-1,1 1 1,-1 0 0,0 0-1,0 0 1,0 0-1,0 0 1,0-1 0,1 1-1,-1 0 1,0 0-1,0 0 1,0 0-1,1 0 1,-1 0 0,0 0-1,0 0 1,0 0-1,1 0 1,-1 0 0,0 0-1,0 0 1,1 0-1,-1 0 1,0 0 0,0 0-1,0 0 1,1 0-1,-1 0 1,0 0 0,0 0-1,0 0 1,1 0-1,-1 0 1,0 0 0,0 0-1,0 1 1,0-1-1,1 0 1,-1 0 0,0 0-1,0 0 1,0 1-1,0-1 1,2 1 160,-1 0-1,0 0 1,0 0-1,0 1 1,0-1 0,0 0-1,0 1 1,0-1-1,0 3 1,3 13 509,-1 0 0,-1 1 0,0-1 0,-2 33 0,0-30-384,-12 348 2637,-2-241-2197,2-18-501,11-95-325,0-5-51,0 0 1,0 1-1,1-1 1,1 1-1,2 16 0,-3-26 9,0 1 0,0-1 0,0 0 0,0 0 0,0 1 0,0-1 0,0 0 0,0 0 0,0 1 0,0-1 0,0 0 0,0 0 0,1 1 0,-1-1 0,0 0 0,0 0 0,0 1 0,0-1-1,0 0 1,1 0 0,-1 0 0,0 1 0,0-1 0,0 0 0,1 0 0,-1 0 0,0 0 0,0 1 0,1-1 0,-1 0 0,0 0 0,0 0 0,1 0 0,-1 0 0,0 0 0,0 0 0,1 0-1,-1 0 1,0 0 0,0 0 0,1 0 0,-1 0 0,0 0 0,0 0 0,1 0 0,-1 0 0,0 0 0,0 0 0,1-1 0,8 1-2081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3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4384,'0'0'1424,"7"10"3498,-5-7-4612,-1 0 0,1 1 0,-1-1 0,0 1 0,0-1-1,0 1 1,0-1 0,0 1 0,-1-1 0,0 1 0,0-1 0,0 7-1,-2 9 587,-4 21 0,2-15-455,-14 134 987,-4 25-242,14-134-1008,-20 159 396,25-175-38,2-15-3499,5-23 1417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5824,'5'-8'4571,"-5"10"-3020,0-1-1346,1 0-1,0 0 0,-1-1 1,1 1-1,0 0 1,0-1-1,-1 1 0,1-1 1,0 1-1,0-1 0,0 0 1,0 1-1,0-1 1,-1 0-1,1 1 0,0-1 1,0 0-1,1 0 1,2 1-185,5 3 193,1 0 0,-1 0-1,0 1 1,0 0 0,0 1 0,-1-1-1,1 2 1,12 13 0,-19-18-176,-1 0 0,0 0 0,0 0 0,0 1 0,-1-1 0,1 0 0,-1 0 0,1 1 0,-1-1 1,0 1-1,1-1 0,-1 0 0,0 1 0,-1-1 0,1 0 0,0 1 0,-1-1 0,-1 4 0,0 3 182,-1 0-1,-1 0 1,-6 13-1,-4 3 174,10-21-305,1 1 0,0 0 0,0 0 0,1 0 0,-1 0 1,1 1-1,0-1 0,1 0 0,-1 1 0,0 9 0,2-14-71,0-1 1,0 1 0,0 0-1,0-1 1,0 1 0,1-1-1,-1 0 1,0 1 0,1-1-1,-1 1 1,0-1 0,1 1-1,-1-1 1,0 0 0,1 1-1,-1-1 1,0 0 0,1 1-1,-1-1 1,1 0 0,-1 1-1,1-1 1,-1 0-1,1 0 1,-1 0 0,1 0-1,-1 1 1,1-1 0,-1 0-1,1 0 1,0 0 0,-1 0-1,1 0 1,-1 0 0,1 0-1,-1-1 1,1 1 0,25-4 689,-21 3-648,9 0-1190,0 1 1,-1 0-1,19 3 0,-29-3 875,16 3-1817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3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19 242 4992,'-2'0'255,"1"0"1,-1-1-1,1 1 1,-1-1-1,1 1 1,-1-1-1,1 0 1,0 0-1,-1 1 1,-1-5 2290,8 4-689,8 1-282,172-33 2863,195-38-2786,230-28-798,-431 84-815,-61 5-153,-113 10-242,23-2-573,-28 2 831,0 0 1,1 0 0,-1 0 0,0 0 0,1 0 0,-1 0 0,0 0 0,1 0 0,-1 1 0,0-1 0,1 0-1,-1 0 1,0 0 0,1 0 0,-1 1 0,0-1 0,1 0 0,-1 0 0,0 1 0,0-1 0,0 0 0,1 0-1,-1 1 1,0 0-142,0-1-1,0 1 0,0-1 0,0 1 1,0-1-1,0 1 0,-1-1 0,1 1 1,0-1-1,0 1 0,0-1 0,-1 1 1,1-1-1,0 1 0,-1-1 0,1 1 1,0-1-1,-1 0 0,1 1 0,-1 0 1,-14 12-4705,0 6 1600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3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 4480,'-15'-22'5220,"18"25"-2596,-2-2-2421,0 0 1,-1 0-1,1 0 1,0 0-1,-1 0 1,1 0-1,-1 0 1,0 0-1,1 1 1,-1-1-1,0 0 1,0 0-1,1 2 1,3 20 1315,0-7-910,0 13 203,-2 1 1,-2 48-1,-1-33-540,12 299 1355,-11-322-1457,1 0 1,6 30 0,-6-35-694,-1-23-3904,0 0 2940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3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14 5632,'-3'-13'3403,"1"12"-1871,0 8-179,2-5-1177,1 3 67,-1-1 1,-1 0 0,1 0 0,-1 0-1,1 1 1,-1-1 0,0 0-1,-1 0 1,-1 4 0,-47 91 2113,39-73-2009,-2 0 0,-1-1-1,0 0 1,-24 28 0,14-25-136,-1-2 1,-2 0-1,0-2 1,-2-1 0,0-1-1,-41 22 1,63-40-151,-1 0 1,1 0-1,-1-1 1,0 0-1,0-1 1,-12 3-1,17-5-81,1 1 0,-1-1 0,1 0 1,-1 0-1,0 0 0,1 0 0,-1-1 0,1 1 0,-1-1 0,1 0 0,-1 1 1,1-1-1,0 0 0,-1 0 0,1-1 0,0 1 0,0 0 0,0-1 1,0 1-1,0-1 0,0 0 0,0 0 0,0 1 0,1-1 0,-1 0 0,1-1 1,-1 1-1,1 0 0,0 0 0,0-1 0,0 1 0,0 0 0,0-1 0,1 1 1,-1-1-1,1 1 0,0-1 0,-1-3 0,1-3-74,1 0-1,-1 0 1,1 1 0,1-1-1,0 0 1,0 0 0,1 1-1,0 0 1,5-12-1,0 6 23,0 0 0,0 1-1,1-1 1,15-15-1,-18 23 41,0 0 0,0 0 0,1 0 0,0 1 0,0 0 0,0 0 0,1 1 0,-1 0 0,1 0 0,0 1 0,13-4 0,-16 6 76,0 0 0,0 0 0,0 0 0,0 1-1,0 0 1,0 0 0,0 0 0,0 0 0,0 1-1,0 0 1,0 0 0,-1 0 0,1 1-1,0 0 1,0 0 0,-1 0 0,1 0 0,-1 1-1,0-1 1,0 1 0,5 4 0,1 4 173,1 0 1,-1 0 0,-1 1-1,0 0 1,-1 1 0,9 18-1,33 86 666,-38-84-728,33 93-2124,-45-126 1747,1 0 0,-1 0 0,0 0-1,1 0 1,-1 0 0,0 0 0,1-1-1,-1 1 1,0 0 0,1 0 0,-1 0-1,0-1 1,0 1 0,1 0-222,-1-1 222,0 1 0,1 0 0,-1 0-1,0-1 1,0 1 0,0 0 0,0-1-1,0 1 1,1 0 0,-1-1 0,0 1-1,0 0 1,0-1 0,9-19-4469,-6 14 3399,11-20-1930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3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5632,'-4'-5'2834,"8"14"-714,5 13 408,-6-8-1558,-1 0-1,0 0 0,0 26 0,-7 48 845,2-31-1180,1 10-195,-7 97 360,-1-10-508,-4 35-785,13-178-2362,3-25-3189,3-10 1565,4-2 1451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3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2816,'0'0'128,"1"0"1,0 0-1,0 0 0,-1 0 1,1 0-1,0 0 0,-1 0 1,1-1-1,0 1 1,-1 0-1,1 0 0,0 0 1,-1-1-1,1 1 0,0 0 1,-1-1-1,1 0 0,1-8 3451,-2 5-1159,0 4-2366,0 0 0,0-1-1,0 1 1,0 0 0,0 0 0,0 0 0,0 0-1,1-1 1,-1 1 0,0 0 0,0 0-1,0 0 1,0 0 0,1 0 0,-1 0 0,0 0-1,0-1 1,0 1 0,0 0 0,1 0 0,-1 0-1,0 0 1,0 0 0,0 0 0,1 0-1,-1 0 1,0 0 0,0 0 0,0 0 0,1 0-1,-1 0 1,0 0 0,0 0 0,0 0 0,1 0-1,-1 1 354,-7 0 562,5-1-367,5 1 493,-2-1-1074,-1 0 1,0 0 0,1 0-1,-1 0 1,0 0 0,1 0-1,-1 0 1,0 0-1,0-1 1,1 1 0,-1 0-1,0 0 1,1 0 0,-1 0-1,0 0 1,0 0 0,1-1-1,-1 1 1,0 0-1,0 0 1,1 0 0,-1-1-1,0 1 1,0 0 0,0 0-1,1-1 1,-1 1 0,0 0-1,0 0 1,0-1 0,0 1-1,1-1-12,-1 1 0,0-1 0,0 1 0,0-1 0,0 1 0,1 0 0,-1-1-1,0 1 1,0-1 0,1 1 0,-1 0 0,0-1 0,0 1 0,1 0 0,-1-1 0,1 1 0,-1 0 0,0 0 0,1-1-1,-1 1 1,1 0 0,0-1 0,15-4 24,-1-2 6,-10 5 1,0-1 0,0 1-1,-1 0 1,1 0-1,0 0 1,8-1-1,-10 3-36,-1-1 0,0 1 0,0 0 0,0 0 0,1 0-1,-1 0 1,0 0 0,0 0 0,1 1 0,-1-1 0,0 1 0,0-1-1,0 1 1,0 0 0,0 0 0,4 2 0,-6-2 5,1-1 0,0 1 0,-1-1 0,0 1 0,1 0 0,-1-1 0,1 1 1,-1 0-1,0 0 0,1-1 0,-1 1 0,0 0 0,0 0 0,0-1 0,0 1 0,1 0 0,-1 0 0,0-1 0,-1 3 1,1 0 31,1 2 38,0 1-1,0 0 0,-1 0 1,0 0-1,-1 0 0,1-1 1,-1 1-1,0 0 0,0 0 1,-1-1-1,0 1 0,0-1 1,0 1-1,-1-1 0,1 0 1,-1 0-1,-6 8 0,6-9 7,-18 21 1111,-16 30 1,37-55-1173,0 0-1,0 0 1,0 0-1,0 1 1,0-1 0,0 0-1,0 0 1,0 0-1,0 0 1,0 0-1,0 0 1,0 1 0,0-1-1,0 0 1,0 0-1,0 0 1,0 0 0,0 0-1,0 0 1,0 1-1,0-1 1,0 0 0,0 0-1,0 0 1,0 0-1,0 0 1,0 0-1,1 0 1,-1 0 0,0 1-1,0-1 1,0 0-1,0 0 1,0 0 0,0 0-1,0 0 1,1 0-1,-1 0 1,0 0 0,0 0-1,0 0 1,10 3 389,11-2 14,-9-2-341,0 0 0,0-1 0,-1 0 0,1-1 0,20-8 0,24-6-4851,-55 17 4403,0-1 0,0 1 1,0 0-1,0 0 0,0 0 1,0 0-1,0 0 1,0 0-1,0 0 0,0 1 1,0-1-1,0 0 0,0 0 1,0 1-1,0-1 0,0 1 1,0-1-1,-1 1 0,1-1 1,0 1-1,1 0 0,8 10-3135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4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67 4064,'-1'-1'110,"1"1"-1,-1 0 1,1 0-1,-1 0 1,1-1 0,-1 1-1,1 0 1,-1 0 0,1 0-1,-1 0 1,1 0-1,-1 0 1,1 0 0,-1 0-1,1 0 1,-1 0 0,1 0-1,-1 0 1,1 1-1,-1-1 1,1 0 0,-1 0-1,1 0 1,0 1 0,-1-1-1,0 1 1,-12 11 3451,6-5-834,25-18-1078,0 0 1,2 1 0,-1 1 0,1 1-1,37-10 1,-26 10-1606,-23 6-34,0-1 1,1 1-1,-1 0 1,1 1-1,-1 0 1,1 1-1,10 0 1,-17 0-4,0 0-1,-1 1 1,1-1-1,0 1 1,-1 0 0,1-1-1,0 1 1,-1 0-1,1 0 1,-1 0 0,1 0-1,-1 0 1,1 0-1,-1 0 1,0 1 0,2 1-1,1 2 97,-1 0 0,0 1 0,4 8-1,-5-8 74,1-1-1,0 1 1,6 7-1,-8-12-113,0 1 0,1-1-1,-1 0 1,0 1 0,1-1 0,-1 0-1,1 0 1,0 0 0,-1 0 0,1 0-1,0 0 1,-1-1 0,1 1 0,0-1-1,3 2 1,13 0 132,0-1 0,1 0 0,-1-2-1,0 0 1,0-1 0,0 0 0,0-2-1,25-7 1,-38 10-195,1 0 0,0 0-1,-1 1 1,1-1 0,-1 1-1,8 2 1,7-2-1606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3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11040,'2'0'4976,"105"-8"1497,-17 1-5816,122 6-282,-116 2-5993,-96-1 5462,0 0 0,0-1 0,1 1 0,-1 0 0,0 0 0,0 0 0,1 0 0,-1 0 0,0 0 0,1 0 0,-1 0 0,0 0 0,0 1 0,1-1 0,-1 0 0,0 0 0,0 0 0,1 0 0,-1 0 0,0 0 0,0 0-1,1 1 1,-1-1 0,0 0 0,0 0 0,1 1 0,-8 8-2686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4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4 190 2912,'-3'-5'12434,"5"0"-10463,17-32 1634,-8 23-3291,1 2 0,1-1 0,-1 2 0,2 0 0,0 0-1,28-16 1,-28 19-162,1 1 0,0 0 0,0 1 0,1 1 0,17-4 0,-31 9-120,1-1 1,0 1-1,-1 0 0,1-1 0,0 1 1,-1 1-1,1-1 0,0 0 0,-1 1 1,1-1-1,-1 1 0,1 0 0,-1 0 0,1 0 1,-1 0-1,0 0 0,1 0 0,-1 1 1,0-1-1,0 1 0,0-1 0,0 1 1,0 0-1,0 0 0,2 3 0,2 5 90,0 0 0,0 0-1,-1 0 1,6 19 0,2 3 453,-7-19-386,-1-2 91,1 1 0,8 11 0,-12-20-223,0 0 1,0-1-1,0 1 1,0-1-1,0 0 1,1 0-1,-1 0 1,1 0-1,0 0 1,-1 0 0,1-1-1,0 1 1,5 1-1,-1-1-6,-1-1 0,1 0 0,-1-1 1,0 1-1,1-1 0,-1-1 0,1 1 0,-1-1 0,1 0 0,-1-1 0,0 1 0,0-1 0,0 0 1,7-4-1,8-5-1311,-1 0 1,30-23 0,-44 29 425,16-4-3793,-7 6-5023,-10 5 5837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4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12 149 3968,'-12'-11'11487,"17"17"-6838,30 28-3138,-28-29-1396,-1 0 0,1 0 0,1-1 0,-1 0 0,1 0 0,-1-1 0,1 0 0,0 0 0,0-1 0,1 0 0,-1 0 0,0-1 0,1 0 0,-1 0 0,1-1 0,-1 0 0,1-1 0,-1 0 0,0 0 0,1-1 0,-1 0 0,0 0 0,0-1 0,13-6 0,-8 3 7,3-2 42,-1 0 1,0-1 0,21-17 0,-32 23-152,-1 1 1,0-1-1,-1 0 1,1 0-1,-1 0 1,1 0-1,-1 0 1,0 0-1,0-1 0,0 1 1,0-1-1,-1 0 1,0 1-1,1-1 1,-1 0-1,-1 0 1,1 0-1,-1 0 1,1 0-1,-1 1 1,0-8-1,-1 8-42,0 0 0,0 1 0,0-1 0,0 0 0,0 1 0,-1-1-1,1 1 1,-1 0 0,0-1 0,1 1 0,-1 0 0,0 0 0,0 0 0,-1 0-1,1 0 1,0 0 0,-1 1 0,1-1 0,-1 1 0,1 0 0,-4-2 0,-1 0-65,-1 1 0,1 0 0,-1 0 0,1 0 0,-1 1 0,1 0 0,-11 0 0,5 1 62,0 1-1,0 0 0,0 1 0,0 0 1,1 1-1,-1 1 0,1 0 1,-21 9-1,26-9 72,0 0-1,1 0 1,0 0-1,-1 1 1,2-1 0,-1 2-1,0-1 1,1 1 0,0-1-1,1 1 1,-1 1 0,1-1-1,0 1 1,1-1 0,-1 1-1,-3 12 1,2-2 75,2 0-1,0 0 1,0 0 0,2 0 0,0 0-1,1 0 1,1 0 0,0 0 0,2 0-1,0 0 1,5 17 0,-5-24-13,0-1 1,1 1-1,1-1 1,0 1-1,0-2 0,0 1 1,1 0-1,12 12 1,-13-16-66,1 1 1,0-1-1,0 0 1,1-1-1,-1 0 1,1 0-1,0 0 0,0-1 1,1 0-1,-1 0 1,1-1-1,10 2 1,9 0 74,-1-1 0,48-1 0,54-12-668,-30-8-2244,-35 2-2190,-35 11 2740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2720,'0'0'891,"-10"8"1983,-14 10 7243,20-16-9489,0 1 1,0-1-1,0-1 0,0 1 0,-1 0 1,1-1-1,0 0 0,-1 0 0,-5 0 1,63 19 1403,37-3-1792,-15-4-176,38 8 64,-94-17 282,-18-4-452,14-29-21643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4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13 106 5888,'-10'-9'3935,"8"7"-2921,6 6 1727,-4-5-2645,0 1-1,0 0 1,0 0 0,0 0-1,0-1 1,0 1-1,0 0 1,0 0-1,0 0 1,0-1 0,0 1-1,-1 0 1,1 0-1,0 0 1,0-1-1,0 1 1,0 0 0,0 0-1,0 0 1,0 0-1,0 0 1,-1-1-1,1 1 1,0 0 0,0 0-1,0 0 1,0 0-1,-1 0 1,1 0-1,0-1 1,-1 0 921,4-2-656,5-4 46,1 1-1,0 0 0,0 1 0,1 0 1,0 0-1,0 1 0,19-5 0,19-10-109,-36 14-213,0 1 0,18-6 0,-27 9-90,1 1-1,0-1 0,-1 0 1,1 1-1,0 0 0,0 0 0,-1 0 1,1 0-1,0 1 0,0-1 1,-1 1-1,6 2 0,-8-3-1,0 1-1,-1-1 0,1 1 1,0-1-1,-1 1 1,1 0-1,-1-1 0,1 1 1,0 0-1,-1 0 1,0-1-1,1 1 0,-1 0 1,1 0-1,-1 0 1,0 0-1,0-1 0,1 1 1,-1 0-1,0 0 0,0 0 1,0 0-1,0 0 1,0 0-1,0 1 0,-5 23 207,-3-2-217,-17 36-1,10-26 96,-67 139 478,15-31-351,58-124-50,7-14-53,0 1-1,0 0 1,0-1-1,1 1 1,-1 0 0,1 0-1,-1 7 1,2-10-52,0 0 0,0-1 0,1 1 0,-1 0 1,0-1-1,1 1 0,-1 0 0,0-1 1,1 1-1,-1-1 0,1 1 0,-1-1 0,1 1 1,-1-1-1,1 1 0,-1-1 0,1 1 0,0-1 1,-1 0-1,1 1 0,0-1 0,-1 0 0,1 1 1,0-1-1,-1 0 0,1 0 0,0 0 0,1 0 1,26 3 309,-21-2-210,148 5 550,-153-6-895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4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27 3392,'9'-1'1625,"0"-2"1,0 1 0,-1-2-1,15-6 1,-15 4 3153,-15 5-2353,-18 8-1274,0 2-843,1 1 0,0 1 1,0 1-1,1 1 0,-27 21 1,46-31-288,1 0 1,-1 0 0,1 0-1,0 1 1,0-1-1,0 1 1,1 0 0,-1 0-1,1 0 1,0 0 0,0 0-1,1 0 1,-1 1-1,1-1 1,0 1 0,0-1-1,0 1 1,1-1 0,-1 1-1,1-1 1,0 1 0,1-1-1,-1 1 1,1 0-1,0-1 1,0 1 0,0-1-1,0 0 1,1 1 0,0-1-1,0 0 1,0 0-1,0 0 1,1 0 0,0-1-1,3 5 1,-4-6 10,-1 0 0,1 0 0,0-1 0,0 1 0,0-1 0,0 1-1,0-1 1,0 1 0,1-1 0,-1 0 0,0 0 0,1 0 0,-1-1 0,1 1 0,-1 0 0,1-1 0,-1 0 0,1 1 0,-1-1-1,1 0 1,-1 0 0,1-1 0,4 0 0,-3 0 14,0 0-1,0-1 0,0 1 1,0-1-1,0 0 1,0 0-1,0 0 0,-1-1 1,1 1-1,-1-1 1,0 0-1,0 0 1,3-4-1,71-94-8,-64 83 127,-6 9-157,-6 7-73,0 1 0,0 0-1,0-1 1,0 1 0,0 0 0,0-1-1,0 1 1,0-1 0,-1 0-1,1 1 1,-1-1 0,1 0 0,-1 1-1,1-4 1,-11 31 289,-2 24 103,2 0-1,3 1 1,-2 61 0,-5 51-82,14-98-61,1-28-171,-1-45-6765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4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67 6304,'0'-8'718,"0"7"-577,0 0-1,0-1 1,1 1-1,-1-1 1,0 1-1,0 0 1,1-1-1,-1 1 1,1 0 0,-1 0-1,1-1 1,0 1-1,0 0 1,0-1-1,2-2-166,-1 0 630,1 0-1,0 0 1,0 0 0,5-4 0,-7 6-377,0 1 0,1 0-1,-1 0 1,0 1 0,1-1 0,-1 0 0,1 0 0,-1 1 0,1-1 0,-1 1 0,1-1 0,-1 1 0,1 0-1,0-1 1,-1 1 0,1 0 0,-1 0 0,1 0 0,2 1 0,-3-1-163,-1 0 1,1 0-1,0 1 0,-1-1 1,1 0-1,0 1 0,-1-1 1,1 1-1,-1-1 0,1 1 1,-1-1-1,1 1 0,-1-1 1,1 1-1,-1-1 0,1 1 1,-1 0-1,0-1 0,0 1 1,1 0-1,-1-1 0,0 1 1,0 0-1,1-1 0,-1 2 1,2 23 779,-4 23-124,-2 1 0,-1-1 0,-15 56 0,-54 127 705,67-213-1325,-10 22 94,12-29-109,0-1 0,-6 21-1,9-20 166,4-8 89,7-13 282,1-1-513,4-3-127,1 1 0,0 0 0,1 1 0,1 1 0,19-11 0,-24 16-31,0 1 0,0 0 0,0 1-1,0 0 1,1 1 0,0 0 0,-1 1-1,26 0 1,-33 2 70,0 0-1,0 1 1,-1-1 0,1 1-1,0 1 1,0-1-1,-1 1 1,1-1-1,-1 1 1,1 0-1,-1 1 1,0-1 0,0 1-1,0 0 1,0 0-1,-1 0 1,1 1-1,-1-1 1,6 8 0,-7-8 25,-1-1 0,1 1 1,0 0-1,-1 0 1,0 0-1,0 1 1,0-1-1,0 0 1,0 0-1,-1 1 0,1-1 1,-1 0-1,0 0 1,0 1-1,0-1 1,0 0-1,-1 1 1,0-1-1,1 0 0,-1 0 1,0 1-1,0-1 1,-1 0-1,1 0 1,-1 0-1,1-1 1,-1 1-1,0 0 0,-3 3 1,2-3-32,-1 2 19,0 1 1,0-1-1,-1 0 1,0-1-1,0 1 1,0-1-1,-1 0 1,1 0-1,-1-1 1,0 0-1,-8 4 1,-2-3-902,0 0 0,0-1-1,-1-1 1,1 0 0,-1-2 0,1 0 0,-1 0 0,-19-4 0,21 3-1506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9 195 5408,'-8'-8'8842,"30"8"-5866,186-23 1525,-77 6-3853,678-107 283,-699 103-4915,-106 20 3369,3 0-2831,-11 8-1495,-2 4 2365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4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7456,'2'-4'950,"0"1"955,-6 4-584,5-1-859,-1 1 0,1 0 0,0 0 0,0-1 0,0 1 0,-1 0 1,1 0-1,-1 0 0,1 0 0,0 0 0,-1 0 0,0 0 0,1 0 1,0 1-1,0 3-204,1-1 0,0 1 1,-1-1-1,1 9 0,-1 54 850,0-10-445,-3 52 266,2 16-61,1-57-564,-1-44-117,0-23-167,0-1 1,0 1 0,0-1-1,0 1 1,0-1-1,0 1 1,0-1-1,0 1 1,0-1-1,0 1 1,0-1-1,0 1 1,1-1-1,-1 0 1,0 1-1,0-1 1,0 1-1,1-1 1,-1 1-1,0-1 1,1 1-1,0-1-5,-1 0-1,0 0 1,1 0-1,-1 0 1,0 0-1,1 0 0,-1 0 1,0 0-1,1 0 1,-1 0-1,1 0 1,-1-1-1,0 1 0,1 0 1,-1 0-1,0 0 1,0 0-1,1-1 1,-1 1-1,0 0 0,1-1 1,18-20 44,-15 15-279,19-21-246,-8 8 336,2 1 0,-1 0 1,2 1-1,20-14 0,-25 21 173,13-9-19,43-23 0,-67 41 18,1 0-1,-1 0 1,1 0 0,-1 0 0,1 0-1,0 1 1,0-1 0,-1 1 0,1 0-1,0 0 1,0 0 0,2 0-1,-3 0-22,-1 1 1,1-1-1,-1 0 0,0 1 0,1 0 0,-1-1 0,0 1 0,1 0 0,-1-1 0,0 1 0,0 0 0,0 0 0,0 0 0,0 0 0,0 0 0,0 0 0,0 0 0,0 1 0,0-1 0,-1 0 0,1 0 0,0 1 0,-1-1 1,1 2-1,1 5 44,0 0 0,-1-1 1,0 1-1,0 0 1,-1 0-1,0-1 1,0 1-1,-1 0 1,0 0-1,0 0 1,-1-1-1,0 1 0,-3 7 1,-6 12-93,-1 0 1,-18 28-1,14-26-229,5-13-1588,4-6-955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2:4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763 13 8960,'-33'-12'4064,"-20"24"-3520,15 0 1952,10 0-1473,-39 15 1409,15-3-1376,-9 9-288,8 6-480,-3-1-64,9-1-128,-11-2-128,16-2 0,-10-3-3008,10-1 1664,-5-8-5983,13-5 4095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0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9 2816,'1'-1'125,"0"1"-76,-1 0 0,0 0 0,1 0 0,-1 0 0,0 0 1,1 0-1,-1 0 0,0 0 0,1-1 0,-1 1 0,0 0 0,1 0 1,-1 0-1,0-1 0,0 1 0,1 0 0,-1 0 0,0-1 0,0 1 0,0 0 1,1-1-1,-1 1 0,0 0 0,0-1 0,0 1 0,0 0 0,0-1 0,0 1 1,1 0-1,-1-1 0,-1 2 1046,1 1-1,0-1 1,-1 1 0,1-1-1,-1 1 1,1-1 0,-1 1 0,0-1-1,-1 3 1,-14 17 1396,-23 17-2543,-7-3 455,23-19-203,-132 96 690,117-83-774,-108 84 699,102-76-280,-48 52-1,91-87-505,0-1 0,0 0 0,0 1 0,0-1 0,0 1 0,0-1 0,0 1 0,0-1 0,1 1 0,-1 0 0,1-1 0,-1 1 0,1 0 0,-1-1 0,1 1 0,0 0 0,0 0 0,0-1 0,0 1 0,0 3 0,1-3 5,0-1-1,-1 1 1,1 0-1,0-1 1,0 1-1,0 0 1,0-1 0,0 1-1,1-1 1,-1 1-1,0-1 1,1 0-1,-1 0 1,1 1-1,-1-1 1,1 0 0,0 0-1,-1-1 1,4 2-1,14 5 90,-1-2-1,1 0 1,35 3-1,-1 1-9,8 3-62,91 21 90,-138-29-218,0-1-1,0-1 1,20 2 0,-19-4-8888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4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1506 4992,'-9'2'599,"9"-3"-521,-1 1 1,0 0-1,1 0 1,-1 0 0,1 0-1,-1 0 1,0 0-1,1 0 1,-1 0 0,1 1-1,-1-1 1,1 0 0,-1 0-1,1 0 1,-1 1-1,1-1 1,-1 0 0,1 1-1,-1-1 1,1 0-1,-1 1 1,1-1 0,-1 0-1,-6 9 6850,7-10-6819,0 1 0,-1 0 0,1 0 0,0 0 0,0 0 0,0-1 0,-1 1 0,1 0 0,0 0 0,0 0 0,0-1 0,0 1 0,0 0 0,0 0 0,0-1 0,0 1 0,-1 0 0,1 0 0,0 0 0,0-1 0,0 1 0,0 0 0,0 0 0,0-1 0,0 1 0,0 0 0,1 0 0,-1-1 0,0 1 0,0 0 0,0 0 0,0-1 0,0 1 0,0 0 0,0 0 0,0 0 0,1-1 0,-1 1 0,0 0 0,0 0 0,1-1 0,6-14 703,-4 10-352,48-127 2590,7-14-2265,31-10-188,-51 94-272,37-85 1,-20-2 192,-12 32-396,70-187 209,-103 279-267,1-8-65,2 1 0,2 1-1,0 0 1,23-33 0,-34 59 26,1-2-58,1-1 1,0 1-1,0 0 1,11-9-1,-16 15 20,0 0 0,1 0 0,-1 0 0,1 0 0,-1 0 0,1 0 0,-1 1 0,1-1-1,-1 0 1,1 1 0,0-1 0,-1 1 0,1 0 0,0 0 0,0-1 0,-1 1 0,1 0 0,0 0-1,0 1 1,-1-1 0,1 0 0,0 1 0,-1-1 0,1 0 0,0 1 0,-1 0 0,1 0 0,-1-1-1,1 1 1,2 2 0,2 2 16,1 1-1,-1 0 1,-1 0 0,1 0-1,-1 1 1,0 0-1,0 0 1,-1 0-1,0 1 1,0-1 0,-1 1-1,0 0 1,0 0-1,-1 0 1,0 0-1,0 1 1,-1-1 0,0 0-1,-1 1 1,0-1-1,0 1 1,-1-1-1,0 0 1,0 1 0,-1-1-1,0 0 1,0 0-1,-6 12 1,-4 7 153,-29 44 0,14-25-185,-95 152 535,104-180-383,9-12-128,9-6 2,0 1-1,0-1 0,0 0 1,-1 0-1,1 0 0,0 0 0,0 0 1,0 0-1,0 0 0,0 0 1,0 0-1,0 0 0,0 0 0,0 0 1,0 0-1,0 0 0,-1 0 1,1 0-1,0 0 0,0 0 1,0 0-1,0 0 0,0 0 0,0 0 1,0 0-1,0 0 0,-1 0 1,1 0-1,0 0 0,0 0 0,0 0 1,0 0-1,0 0 0,0 0 1,0 0-1,0 0 0,0 0 0,0 0 1,-1 0-1,1 0 0,0 0 1,0 0-1,0 0 0,0 0 0,0 0 1,0-1-1,0 1 0,0 0 1,0 0-1,0 0 0,0 0 1,0-2-14,0 0 0,1 1 0,-1-1 0,1 0 0,0 0 0,-1 1 0,1-1 0,0 0 0,0 1 0,0-1 0,0 1 0,0 0 0,1-1 0,-1 1 0,0 0 0,1-1 0,-1 1 0,1 0 0,-1 0 0,1 0 0,3-1 0,-1 0 22,1-1-1,-1 1 1,1 1 0,0-1-1,0 1 1,10-2-1,-8 3-8,1 0-1,0 1 0,-1 0 0,1 0 1,-1 1-1,0 0 0,15 5 1,-6 0-82,0 0 1,19 13 0,-24-13 79,0 1 1,-1 0 0,0 1-1,12 12 1,-18-17 33,-1 0 1,0 0-1,0 0 0,0 1 1,0-1-1,0 1 0,-1 0 1,0 0-1,0 0 0,0 0 1,-1 0-1,2 10 0,-3-13-7,0 1-1,0-1 0,-1 1 0,1-1 1,-1 1-1,1-1 0,-1 1 1,0-1-1,0 0 0,0 1 1,0-1-1,-1 0 0,1 0 1,-1 0-1,1 0 0,-1 0 1,0 0-1,1 0 0,-1 0 1,0-1-1,0 1 0,0-1 0,-3 2 1,-6 3 111,0 0 0,0-1 0,-17 5 0,24-8-108,-28 9-50,-1-2 0,0-1 0,0-2 0,0-1 0,-1-1 0,1-2 0,-60-4 0,60 0-370,14 1-910,1 0 0,-31-7 0,32 0-2225,17 8 3474,0 0 0,-1 0 0,1 0 0,0 0 0,0 0 0,0 0 0,0 0-1,0 0 1,0 0 0,0-1 0,-1 1 0,1 0 0,0 0 0,0 0 0,0 0 0,0 0 0,0 0 0,0-1 0,0 1 0,0 0 0,0 0-1,0 0 1,0 0 0,0-1 0,0 1 0,0 0 0,0 0 0,0 0 0,0 0 0,0 0 0,0-1 0,0 1 0,0 0 0,0 0-1,0 0 1,0 0 0,0 0 0,0-1 0,0 1 0,0 0 0,0 0 0,0 0 0,1 0 0,-1 0 0,0 0 0,0 0 0,0-1 0,0 1-1,0 0 1,0 0 0,0 0 0,1 0 0,-1 0 0,0 0 0,0 0 0,0 0 0,29-13-6563,5-1 3800,21-16-1105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0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 2720,'4'0'4311,"-4"0"-4233,0 0 1,0 0-1,0 0 1,0 0-1,0 0 0,0 0 1,5 11 3615,-6-8-3432,1 0-1,-1 0 1,1 0-1,-1 1 0,0-1 1,0 0-1,0 0 1,-1 0-1,1-1 1,-1 1-1,-2 3 1,-23 28 1265,22-29-1317,-12 13 528,0-1 1,-34 25-1,-44 23 344,24-18-539,28-19-116,-84 39-1,55-31 1,50-27-416,19-9 6,0 1 1,0 0-1,0 1 1,0-1-1,0 0 1,-5 4-1,8-4 54,1 0 0,-1 0 0,1 0 0,0 0 0,-1 0 0,1 0 0,0-1 0,0 1 0,0 0 0,-1 0 0,1-1 0,0 1 0,0-1 0,1 1 0,20 13 277,111 45 495,-96-49-834,-28-8 20,1 0 0,14 6 0,-19-6-65,0 0 0,0 0 0,1-1 0,-1 1 0,1-1 0,0 0 0,7-1 0,-12 0-401,13 0-8566,-9 0 6433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0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167 164 5632,'0'0'2544,"15"0"3056,0-5-4648,0 0 0,0-1 1,23-14-1,11-5-618,-27 16-148,6-3 75,0-1-1,-1-1 0,31-21 0,-27 15 433,-29 20-826,-4 4-7,-6 5 13,-4 2 164,0 1 0,1 1 0,0 0-1,1 0 1,1 1 0,0 1 0,-9 19 0,-40 115 120,49-124-113,-110 419 1338,95-306-792,21-111-451,1 0 0,1 0 0,3 31 0,-1-50-57,0 0-1,-1 0 0,0 0 0,0 0 0,0 0 0,-1 0 1,-1 0-1,-2 8 0,4-15-70,0-1 0,0 0 0,0 0 0,0 0 0,0 1 0,0-1 0,0 0 0,0 0 0,-1 0 0,1 1 0,0-1 0,0 0 0,0 0 0,0 0 0,0 1 0,-1-1 0,1 0 0,0 0 0,0 0 0,0 0 0,-1 0 0,1 0 0,0 0 0,0 1 0,0-1 0,-1 0 0,1 0 0,0 0 0,-1 0 0,-12-4-5,10 3-25,-1 1 0,1-1 0,0 1-1,-1 0 1,1 0 0,-1 0 0,1 1 0,-1-1 0,1 1 0,0 0-1,-1 0 1,-5 2 0,-6 4 32,-19 9-1,28-12 43,0-1 0,0 0 0,-1-1 0,1 0 0,-1 0 0,1 0-1,-1-1 1,0 0 0,-7 1 0,15-2 105,10 0 475,117-5 1637,-46-2-1938,-60 4-269,0 1-1,44 2 1,19 5-524,-80-6 376,-4 1-459,1 0-1,-1 0 0,1 0 0,-1 0 0,1 0 0,-1 0 0,1 0 1,-1 0-1,1 0 0,-1 1 0,3 0 0,-3 1-12,0-2 299,-1 0 0,0 1 0,1-1 1,-1 0-1,1 0 0,-1 1 0,0-1 0,1 0 1,-1 0-1,1 0 0,-1 1 0,0-1 1,1 0-1,-1 0 0,1 0 0,-1 0 0,1 0 1,-1 0-1,1 0 0,-1 0 0,0 0 1,1 0-1,-1 0 0,1 0 0,-1 0 0,1 0 1,0-1-1,7 1-3077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0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32 3488,'0'-16'2096,"2"13"236,-2 2-1952,1 1 0,-1-1-1,1 1 1,-1-1 0,0 1 0,0-1 0,1 1 0,-1-1 0,0 0-1,0 1 1,0-1 0,0 1 0,1-1 0,-1 0 0,0 1 0,0-1-1,0 1 1,0-1 0,0 1 0,-1-2 0,1 31 2745,-1 0-1874,-10 50 0,1-11-766,-6 102 445,-18 179-207,33-331-1120,-2 8 741,-2-17-2570,-4-6-3351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0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5824,'-14'-8'11052,"20"11"-10422,1 1 0,0-1 1,10 3-1,9-3 265,0-1 1,1-1-1,43-3 0,-25 0-391,530-17 1021,-526 18-1502,1 2 0,56 8 1,-93-7-151,0 0 1,1-2 0,13 0-1,-13-1-3598,1-1-3601,-2 1 4046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0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5632,'-20'-16'12405,"22"16"-12012,0-1 1,-1 1-1,1 0 1,0-1-1,0 1 1,0 0-1,-1 0 1,1 1-1,2-1 1,11 0 97,150-15 1744,-77 11-1860,8-1 7,-54 4 92,-22 2-1443,-1-2-4061,-19 2 4319,0 0 0,0 0-1,0 0 1,0 0 0,0 0 0,-1 0 0,1 0-1,0-1 1,-1 1 0,1 0 0,-1 0-1,1 0 1,-2 1 0,-3 10-1582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0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42 119 6560,'-42'0'3712,"86"-4"5997,7-7-6006,56-19-3124,-83 23 203,46-15-534,-35 9-1186,1 3 0,59-11 0,-93 21 530,1 0-1,-1-1 0,0 1 0,0 0 1,1 0-1,-1 1 0,0-1 0,0 0 1,0 1-1,0-1 0,0 1 0,1 0 1,1 1-1,6 6-2108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1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22 177 3552,'-11'0'1147,"8"0"-683,8-5 2797,-3 3-2039,-4 4 97,1-2-998,1 0-1,-1 0 1,0 0-1,1 0 1,-1 0-1,1 0 1,-1 0-1,1 0 1,-1 0-1,1-1 1,-1 1-1,1 0 1,-1 0 0,1-1-1,-1 1 1,1 0-1,-1-1 1,0 0-1,0-1 1478,8 5-780,33 22 1985,-29-21-2802,0 0 0,0 0-1,1-2 1,0 1 0,0-1 0,-1-1 0,1 0 0,21-2-1,3-1 22,56-12 0,-63 8-38,47-17 0,-62 18-149,-1-1-1,0 0 1,0-1-1,0 0 1,15-13 0,-26 18-39,1 0 0,-1 0 0,0 0 0,0-1 1,0 1-1,0-1 0,0 1 0,0-1 1,-1 0-1,1 0 0,1-3 0,-3 4 4,1-1 0,-1 1-1,0 0 1,1 0-1,-1 0 1,0 0 0,0-1-1,-1 1 1,1 0-1,0 0 1,-1 0-1,1 0 1,-1 0 0,0 0-1,1 0 1,-1 0-1,0 0 1,0 0 0,-2-2-1,0 1-29,0-1 0,0 1 0,0 0 0,-1 0 0,1 0 1,-1 1-1,0-1 0,0 1 0,0 0 0,0 0 0,0 0 0,0 0 0,0 1 0,-1 0 0,1 0 0,-1 0 0,1 0 0,-1 1 0,-4-1 0,-7 1 0,1 0-1,-1 1 0,1 1 1,-21 4-1,10 0 8,0 0-1,1 2 1,-48 21-1,64-24 80,0 0 0,1 0 0,0 0 0,-1 1-1,2 1 1,-1-1 0,1 1 0,0 0 0,1 1 0,-1 0 0,1 0-1,1 0 1,-9 17 0,6-4 115,-1 0-1,2 1 1,1 0-1,-6 45 0,10-53-36,1 0-1,1 0 1,0 0-1,1 0 1,1 1-1,0-1 0,1 0 1,0-1-1,7 18 1,-5-21-57,1 1 1,0 0-1,0-1 1,1 0-1,1-1 1,0 1-1,0-1 1,0-1-1,1 0 1,1 0-1,-1-1 1,1 0-1,0 0 1,17 7-1,-2-3 45,1-1 0,1-1 0,-1-1 0,46 7-1,-52-13-679,-1 0-1,1-1 0,0-1 0,0-1 1,0-1-1,-1-1 0,26-6 0,-38 7-225,-1-1-1,1 1 1,-1-1-1,0 0 1,0-1-1,0 1 1,5-6-1,0 0-2541,0 0-1,12-16 1,5-4-1106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42 2976,'3'0'798,"-4"0"-416,-6 0 214,4 0 648,3 0-829,-1 0 0,1 0 0,-1 0 0,0 0 0,1 0 0,-1 0 0,0 0 0,1 0 0,-1 0 0,1 0-1,-1 0 1,0-1 0,1 1 0,-1 0 0,1-1 0,-1 1 0,1 0 0,-2-1 830,1-1-830,-8 3 2146,16-1-552,166-11 1225,-148 9-2974,3-1-98,143-10 625,-54 5-504,-116 8-1013,20 1 1438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1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72 3552,'-1'-1'175,"1"1"-1,0 0 1,-1-1 0,1 1-1,-1 0 1,1-1-1,0 1 1,-1 0 0,1 0-1,-1-1 1,1 1 0,-1 0-1,1 0 1,-1 0 0,1 0-1,-1 0 1,1 0 0,-1 0-1,1 0 1,-5-1 4174,7-9 3047,0 8-7289,-1 0 1,1 1 0,0-1 0,0 1-1,0-1 1,0 1 0,0-1 0,3 0-1,19-11 507,-14 7-485,0 0 0,18-6 0,-25 11-149,0 0-1,-1 0 1,1 0-1,0 1 1,0-1-1,0 1 0,0 0 1,-1 0-1,1 0 1,0 0-1,0 1 1,0-1-1,0 1 1,-1 0-1,5 1 0,-5-1 21,0 1-1,0-1 1,0 0 0,-1 1-1,1-1 1,-1 1-1,1 0 1,-1 0-1,1-1 1,-1 1-1,0 0 1,0 0-1,0 0 1,0 0-1,0 1 1,-1-1-1,1 0 1,0 0 0,-1 0-1,1 4 1,-1 2 44,1 0 1,-1 0-1,0 0 1,-2 12 0,-2-3 47,0 0 1,-1 1-1,0-1 0,-13 24 1,-38 62 419,39-74-414,-42 72 307,1 4 144,58-105-524,-1 1 0,1-1-1,0 1 1,-1 0 0,1-1-1,0 1 1,0 0-1,0-1 1,0 1 0,-1-1-1,1 1 1,0 0 0,0-1-1,0 1 1,0 0 0,0-1-1,1 1 1,-1 0-1,0-1 1,0 1 0,0 0-1,1-1 1,-1 1 0,0 0-1,0-1 1,1 2 0,0-1 34,1-1 1,-1 1-1,0 0 1,0 0-1,0 0 1,1-1-1,-1 1 1,0 0 0,1-1-1,-1 1 1,0-1-1,2 1 1,7 0 175,-1 0-1,1 0 1,10-1 0,-15 0-251,29-1 117,-11 0-189,33 4 0,-24 8-413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1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0 651 4480,'6'-1'7500,"7"0"-3381,12-4-2590,36-10 0,-48 9-1369,-1 1 0,0-1 0,0-1-1,0 0 1,-1-1 0,13-11 0,-8 4 64,0-1 1,27-35-1,-37 40-213,-1 4-192,-3 20 196,-4 15 177,-1 0-1,-12 51 1,3-22-36,1-1-55,3-20 89,2 0 0,-2 55 1,2 88 1,5-149-58,1-21-76,0 0 1,-1 0-1,-2 11 1,2-19-50,1 0 1,0 1 0,0-1-1,-1 0 1,1 0 0,0 0-1,0 1 1,0-1 0,0 0-1,0 0 1,0 0 0,1 0-1,-1 1 1,0-1 0,1 1-1,0 0 162,-1-2-124,-1-1 0,1 1 0,0-1 0,0 1-1,0-1 1,0 1 0,0-1 0,0 1 0,0-1 0,0 1 0,0-1 0,0 1 0,0-1 0,0 1-1,0-1 1,0 1 0,0-1 0,1 1 0,-1-1 0,0 1 0,1-1 0,7-20 84,6-16-63,11-41 1,2-5-212,11-20-153,24-110 0,45-180-56,-59 251 59,-44 131 157,-2 8 34,-1 0 0,0-1-1,0 1 1,-1-1 0,1 1 0,-1-1-1,1 1 1,-1-6 0,8 10 417,-8-1-193,0 0-119,0 0 0,0 0 0,0 0 1,0-1-1,0 1 0,0 0 0,0 0 0,0 0 0,0 0 0,0 0 0,0 0 0,0 0 0,0 0 0,0 0 0,0 0 0,0 0 0,0 0 0,0-1 0,0 1 0,0 0 0,0 0 0,0 0 0,0 0 0,0 0 0,0 0 1,0 0-1,0 0 0,0 0 0,0 0 0,0 0 0,0 0 0,0-1 0,0 1 0,1 0 0,-1 0 0,0 0 0,0 0 0,0 0 0,0 0 0,0 0 0,0 0 0,0 0 0,0 0 0,0 0 0,0 0 0,0 0 1,0 0-1,0 0 0,1 0 0,-1 0 0,0 0 0,0 0 0,0 0 0,0 0 0,0 0 0,4-2-4,0 0 1,0 0-1,0 0 0,0 0 0,-1-1 1,5-3-1,2-3 59,-9 9-70,-1 0 0,0 0 0,1 0 1,-1-1-1,0 1 0,0 0 0,1 0 0,-1-1 0,0 1 0,0 0 0,0-1 0,1 1 0,-1 0 0,0-1 0,0 1 0,0 0 0,0-1 0,0 1 0,1-1 0,-1 1 0,0 0 0,0-1 1,0 1-1,0-1 0,-2 0-226,-11-2-2970,-8 1-3442,15 1 4517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4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292 226 4736,'-4'-1'616,"0"0"1,0 0-1,0 0 0,0 1 1,0-1-1,-7 1 7350,12 2-6836,7 5-482,0-1 0,0 0 1,1 0-1,0-1 0,17 9 0,-8-7-206,0 0 1,24 6-1,-38-12-383,1 0 0,-1 0 1,0-1-1,1 1 0,-1-1 0,0 0 1,1 0-1,-1-1 0,1 1 0,-1-1 1,0 0-1,0 0 0,1 0 0,-1-1 1,7-3-1,-7 2-9,0 1 0,0-1 0,-1 0-1,1-1 1,-1 1 0,0-1 0,0 0 0,0 1 0,0-1 0,-1 0-1,0-1 1,0 1 0,0 0 0,2-6 0,-1 1-15,-1 0 1,0 1-1,0-1 1,0 0-1,-1 0 1,-1 0-1,0 0 1,0 1-1,0-1 1,-1 0-1,-4-18 0,3 22-32,0 0-1,0 0 0,0 0 0,0 0 1,-1 0-1,0 1 0,0-1 0,0 1 1,0-1-1,-1 1 0,0 0 0,0 0 0,0 1 1,0-1-1,-1 1 0,1 0 0,-1 0 1,0 1-1,1-1 0,-1 1 0,-6-2 1,-5 0-66,1 0 0,-1 1 0,0 1 0,1 1 0,-1 0 0,-19 2 0,11 0 100,1 2 0,0 1 0,-37 10-1,49-10 6,0 0 0,0 1 0,0 0 0,1 1-1,-1 0 1,1 0 0,1 1 0,-1 0 0,1 1 0,0 0 0,1 1-1,0 0 1,-13 18 0,16-18 8,0 0 0,0 0 0,1 0 0,0 1 0,0 0 0,1 0 0,0 0 0,1 0-1,0 0 1,1 0 0,0 1 0,1-1 0,0 0 0,0 1 0,1-1 0,3 12 0,-2-14-11,0 1 1,1-1 0,0-1-1,0 1 1,1 0-1,0-1 1,0 1-1,1-1 1,0 0-1,0-1 1,1 1 0,0-1-1,0 0 1,0-1-1,14 10 1,3-1 136,0-1 1,1-1-1,45 15 1,-43-18-213,0-2 0,0-1 0,1-1 1,0-1-1,-1-1 0,1-2 0,1-1 1,-1 0-1,35-7 0,-46 5-583,78-14-9225,-85 14 8644,0-1 0,0 0 0,0-1 0,-1 0 0,1 0 0,-1-1 0,14-10 0,18-20-2896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32 117 3648,'-13'-4'3621,"-2"1"978,15 3-4557,0 0 0,0 0 0,0 0 0,0 0 0,-1 0 0,1 0 0,0 0 0,0 0 0,0 0 0,0 0 0,0 0 0,0 0 0,-1 0 0,1 0 0,0-1 0,0 1 0,0 0 0,0 0 0,0 0 0,0 0 0,0 0 0,0 0 0,-1 0 0,1 0 0,0 0 0,0 0 0,0-1 0,0 1 0,0 0 0,0 0 0,0 0 0,0 0 0,0 0 0,0 0 0,0-1 0,0 1 0,0 0 0,0 0 1,0 0-1,0 0 0,0 0 0,0 0 0,0-1 0,0 1 0,0 0 0,0 0 0,0 0 0,0 0 0,0 0 0,0 0 0,0-1 0,0 1 0,0 0 0,0 0 0,0 0 0,1 0 0,-1 0 0,0 0 0,0 0 0,0 0 0,0 0 0,0-1 0,0 1 0,0 0 0,0 0 0,1 0 0,-1 0 0,2-16 2454,2 13-2348,-1 0 0,0 0 0,1 0 0,0 0-1,0 1 1,0 0 0,0 0 0,0 0 0,7-2 0,3-2 90,12-8 100,-17 9-255,0 0 1,-1 1-1,17-5 1,-10 4-11,-3 1-158,23-4 0,-32 8 80,0-1 1,0 1-1,0 0 0,0 0 0,0 0 0,0 1 0,0-1 0,0 1 0,-1-1 0,1 1 0,0 0 1,0 0-1,4 2 0,-6-2 18,-1-1 1,1 1-1,0-1 1,-1 1 0,1 0-1,0-1 1,-1 1-1,1 0 1,-1-1-1,1 1 1,-1 0 0,0 0-1,1-1 1,-1 1-1,0 0 1,1 0-1,-1 0 1,0 0 0,0-1-1,0 2 1,0 1 7,0-1 0,0 1 0,0-1 0,-1 1 0,1-1 0,-1 1 0,0 2 0,-3 4 36,0 0 0,-9 14 0,-111 173 659,123-194-712,-13 17 52,-9 15 269,21-32-281,1 1 0,-1 0 0,1-1 0,0 1 0,0 0 0,0-1 0,0 1 0,0 0 0,0 4 0,1-6-17,0-1 0,1 1 0,-1-1 0,0 1 0,0-1 0,0 1 0,1-1-1,-1 0 1,0 1 0,1-1 0,-1 1 0,0-1 0,1 0 0,-1 1 0,1-1 0,-1 0 0,0 1 0,1-1 0,-1 0 0,1 0 0,-1 1 0,1-1-1,-1 0 1,2 0 0,14 4 649,-2-3-479,0 0 0,0-1 0,0-1-1,0 0 1,-1-1 0,1 0-1,0-1 1,16-6 0,-27 8-149,0 0 1,0 1 0,0-1-1,0 1 1,0 0-1,0 0 1,5 1-1,-2-1-3218,10-4-10131,-10 0 11331,12 0-1539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1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49 5888,'-1'-1'249,"0"1"0,1-1 0,-1 1 0,1 0 0,-1-1-1,0 1 1,1-1 0,-1 1 0,0 0 0,0-1 0,1 1 0,-1 0 0,0 0 0,0 0 0,1 0 0,-2-1 0,1 2-114,1 0 0,-1-1 0,1 1 0,-1 0 0,1-1 0,0 1 0,-1 0 0,1 0 0,0-1 0,0 1 0,-1 0 0,1 0 0,0 0-1,0 0 1,-1 2 227,-1 4 120,-1 0 0,0 0-1,0-1 1,0 1 0,-6 6 0,-5 12 313,-31 71 858,-4 23-611,27-58 22,34-104 1325,5-17-2399,-11 45 27,4-13-56,1 1 1,2 0-1,0 0 1,29-41-1,-28 51 77,0-3 177,1 1 0,35-33 0,-50 52-214,0 0 0,0 0 0,0 0 0,0 0 0,0-1 0,1 1 0,-1 0 1,0 0-1,0 0 0,0 0 0,0 0 0,0 0 0,0-1 0,1 1 0,-1 0 1,0 0-1,0 0 0,0 0 0,0 0 0,0 0 0,1 0 0,-1 0 0,0 0 0,0 0 1,0 0-1,0 0 0,1 0 0,-1 0 0,0 0 0,0 0 0,0 0 0,0 0 1,1 0-1,-1 0 0,0 0 0,0 0 0,0 0 0,0 0 0,1 0 0,-1 0 1,0 0-1,0 0 0,0 1 0,0-1 0,0 0 0,0 0 0,1 0 0,-1 0 0,0 0 1,0 0-1,0 1 0,0-1 0,0 0 0,0 0 0,0 0 0,0 0 0,0 0 1,0 1-1,0-1 0,0 0 0,0 0 0,0 0 0,1 0 0,-1 1 0,-1-1 0,1 0 1,0 0-1,4 8-3,-3-5-9,4 6 70,-1 0 1,0 0 0,0 1-1,-1-1 1,4 20 0,8 40 225,-12-58-250,2 1 150,-5-12-168,0 0 0,0 0 0,1 0 0,-1 1 0,0-1-1,0 0 1,0 0 0,0 0 0,1 0 0,-1 0 0,0 0 0,0 0-1,0 1 1,1-1 0,-1 0 0,0 0 0,0 0 0,1 0 0,-1 0-1,0 0 1,0 0 0,1 0 0,-1 0 0,0 0 0,0 0 0,0 0-1,1 0 1,-1-1 0,0 1 0,3-1 69,-1-1 1,0 0-1,0 0 0,0 1 0,0-1 1,-1-1-1,3-2 0,13-16-256,-1 0-1,-1-1 0,23-46 1,-38 68 163,0 0 0,0 0 0,0 0 0,0 0 0,0 0 0,0 0 0,0 0 0,0 0 0,0 0 0,0 0 0,0 1 0,0-1 0,0 0 1,0 0-1,0 0 0,1 0 0,-1 0 0,0 0 0,0 0 0,0 0 0,0 0 0,0 0 0,0 0 0,0 0 0,0 0 0,0 0 0,0 0 0,0 1 0,0-1 1,0 0-1,0 0 0,0 0 0,1 0 0,-1 0 0,0 0 0,0 0 0,0 0 0,0 0 0,0 0 0,0 0 0,0 0 0,0 0 0,0 0 0,0 0 1,1 0-1,-1 0 0,0 0 0,0 0 0,0 0 0,0-1 0,0 1 0,0 0 0,0 0 0,0 0 0,0 0 0,0 0 0,0 0 0,0 0 0,0 0 0,0 0 1,1 0-1,-1 0 0,3 13-17,0 18 181,-3 0 49,-2 0 0,-8 49 0,9-64-272,-2 1-3020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1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5 128 2976,'-5'-9'6698,"7"5"-3396,4 2-2784,-1 0 0,1 0 1,0 1-1,0 0 0,0 0 1,0 1-1,0 0 0,7 0 1,25-1 447,255-33 1690,4-18-2160,-247 45-599,-36 6-1872,26-6 0,-33 4-835,-4 2 906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5984,'-4'1'3605,"4"-1"-3523,0 0 0,0 0 0,0 0-1,0 0 1,0 0 0,0 0 0,0 1 0,0-1 0,0 0 0,0 0 0,0 0 0,0 0 0,0 0 0,0 12 3488,0 1-2538,-6 14 49,-1 0 0,-12 31-1,-4 14-381,-35 158 336,55-218-856,0-1-1,1 1 1,-1 14 0,3-25-167,0-1 1,0 0 0,0 0 0,0 0 0,0 0-1,0 0 1,0 0 0,0 0 0,0 1-1,1-1 1,-1 0 0,0 0 0,0 0 0,0 0-1,0 0 1,0 0 0,0 0 0,0 1-1,0-1 1,0 0 0,0 0 0,0 0 0,0 0-1,0 0 1,1 0 0,-1 0 0,0 0 0,0 0-1,0 0 1,0 0 0,0 0 0,0 0-1,0 0 1,0 1 0,1-1 0,-1 0 0,0 0-1,0 0 1,0 0 0,0 0 0,0 0-1,0 0 1,1 0 0,-1 0 0,0 0 0,0-1-1,0 1 1,0 0 0,0 0 0,0 0-1,0 0 1,0 0 0,1 0 0,4-3 1,70-77-706,10-10 301,-61 69 332,0 0 1,53-32-1,-76 52 87,0 1-1,1-1 1,-1 0 0,0 1-1,1-1 1,-1 1 0,1 0-1,-1-1 1,1 1 0,-1 0-1,1 0 1,-1 0 0,1 0-1,-1 0 1,1 0 0,-1 0-1,1 1 1,-1-1 0,1 0-1,-1 1 1,0-1 0,1 1-1,-1 0 1,0-1 0,1 1-1,-1 0 1,0 0 0,0 0-1,1 0 1,-1 0 0,0 0-1,0 0 1,0 0 0,0 0-1,-1 1 1,1-1 0,0 0-1,0 1 1,-1-1 0,1 0-1,-1 1 1,1-1 0,-1 1-1,0-1 1,0 1 0,1-1-1,-1 4 1,0 15 229,-1 1 0,-4 24 1,4-33-171,-4 15-278,-1 0 1,-1 0 0,-2 0 0,0-1 0,-25 45-1,26-58-3191,8-12 3206,-1-1 0,1 0 1,0 0-1,-1 0 0,1 1 0,0-1 1,-1 0-1,1 0 0,-1 0 0,1 0 1,0 0-1,-1 0 0,1 0 0,0 0 1,-1 0-1,1 0 0,-1 0 0,1 0 0,0 0 1,-1 0-1,1 0 0,0 0 0,-1 0 1,1 0-1,-1 0 0,1-1 0,-1 1 1,0-13-6460,6 1 2870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13 4160,'-1'-1'304,"-10"-8"587,11 9-812,0 0 0,0-1 0,0 1 0,-1 0 0,1 0 0,0 0 0,-1-1-1,1 1 1,0 0 0,0 0 0,-1 0 0,1 0 0,0 0 0,-1 0 0,1-1-1,0 1 1,-1 0 0,1 0 0,0 0 0,0 0 0,-1 0 0,1 0 0,0 0-1,-1 0 1,1 1 0,0-1 0,-1 0 0,1 0 0,0 0 0,-1 0-1,1 0 1,0 0 0,-1 1 0,0 0 194,0 0-1,0 0 1,-1 0-1,1 0 1,0 0 0,-1-1-1,1 1 1,0 0-1,-1-1 1,1 1 0,-1-1-1,-2 1 1,-22 4 1421,20-4-1289,-133 35 3853,104-26-3578,-11 4-137,1 2 1,-45 23-1,60-22-1513,-49 32 1,70-42-583,28-14-8640,8 3 7307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7552,'0'0'128,"0"0"1,0 0 0,0 0-1,0 0 1,0-1 0,0 1 0,0 0-1,-1 0 1,1 0 0,0-1-1,0 1 1,0 0 0,0 0-1,0 0 1,0 0 0,0-1-1,0 1 1,0 0 0,2-2 2058,-2 1-2058,0 1 0,1 0-1,-1 0 1,0 0 0,0 0-1,0 0 1,0 0 0,1 0-1,-1 0 1,0 0 0,0 0-1,0 0 1,0 0 0,1 0-1,-1 0 1,0 0 0,0 0-1,0 0 1,1 0 0,-1 0-1,0 0 1,0 0 0,0 0-1,1 0 1,8 1 246,-3-1 27,-2 0-169,1 0 1,-1 0-1,1 0 0,0 1 1,-1-1-1,1 1 0,-1 0 1,1 1-1,5 2 0,-9-4-206,-1 0 0,0 0-1,1 0 1,-1 1 0,0-1-1,0 0 1,1 0 0,-1 1-1,0-1 1,0 0-1,0 0 1,0 1 0,1-1-1,-1 0 1,0 0 0,0 1-1,0-1 1,0 0 0,0 1-1,0-1 1,1 0 0,-1 1-1,0-1 1,0 0-1,0 1 1,0-1 0,0 0-1,0 0 1,-1 1 0,1-1-1,0 0 1,0 1 0,0-1-1,-8 15 651,-20 15 177,22-25-699,2-1-71,-2 2 70,0-1 1,0 2 0,0-1 0,1 0 0,0 1 0,0 0 0,1 0 0,0 1-1,-6 13 1,10-21-135,0 1 0,-1-1 0,1 1 0,0-1 0,0 0 0,0 1 0,0-1 0,-1 1 0,1-1 0,0 0 0,0 1 0,0-1 0,0 1 0,0-1 0,0 1 0,0-1 0,0 0 0,0 1 0,1-1 0,-1 1 0,0-1 0,0 0 0,0 1 0,0-1 0,0 1 0,1-1 0,-1 1 0,14-2 412,-5-1-426,17-2-724,-13 1-2413,1 1-1,18-1 1,-13 6 646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3072,'0'0'976,"0"10"5402,5 53-682,-4-51-5157,1 0-1,0 0 1,1 0 0,8 23-1,-2-6-116,49 156 351,-53-167-1546,-2-6-4580,-2-12 4861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9 3552,'1'0'201,"-1"0"-1,1-1 1,-1 1 0,1-1 0,2-5 5360,-5 7-4420,-2 2-483,0 0 0,0 1 0,1-1 0,-1 1 0,-5 8 0,-5 5 290,-24 23 781,9-10-612,-45 60 0,41-36-617,1 1 0,4 1 0,2 2 1,-30 96-1,47-126-364,1 1 0,2-1 0,1 2 0,1-1 0,1 0 0,2 1 0,1-1 0,1 1 0,6 32 0,4-11 61,2 0 1,2-1-1,25 58 0,-35-96-481,0-1-1,0 1 1,1-1 0,1 0-1,0-1 1,1 1-1,0-1 1,13 13-1,-20-22 132,-1-1 0,1 1-1,-1-1 1,1 0-1,-1 1 1,1-1 0,0 0-1,-1 1 1,1-1-1,-1 0 1,1 1 0,0-1-1,-1 0 1,1 0-1,0 0 1,-1 0 0,1 0-1,0 0 1,-1 0-1,1 0 1,0 0 0,-1 0-1,1 0 1,0 0-1,-1 0 1,1-1 0,0 1-1,-1 0 1,1 0-1,0-1 1,-1 1 0,1-1-1,1 0-524,0-1-1,-1 0 1,0 1 0,1-1-1,-1 0 1,0 0-1,0 0 1,1-2 0,7-9-2170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58 5408,'-2'-12'946,"-1"-3"5201,3 19-5773,-1 1 1,0-1-1,0 0 1,0 0-1,-1 1 1,1-1-1,-4 5 1,-6 19 384,-15 69 757,-27 118 775,43-162-1871,-10 58 307,18-94-537,1 1 0,0-1 0,2 1 0,3 23-1,-3-34-84,1 1 0,0-1 0,0 1-1,1-1 1,0 0 0,1 0-1,5 10 1,-7-14-36,0 0-1,0 0 1,0 0-1,0-1 1,1 1-1,-1-1 1,1 0-1,0 0 1,-1 1-1,1-2 1,0 1-1,0 0 1,0-1-1,0 1 1,1-1-1,-1 0 1,0 0-1,1 0 1,3 0-1,3-1 28,-1 0-1,0 0 0,1-1 1,-1-1-1,0 0 0,13-4 1,52-22 274,-48 16-288,-2 2-42,0-1-1,-1-1 1,29-21-1,-39 23-27,-1 1-1,-1-1 1,0-1-1,0 0 1,-1-1 0,-1 0-1,10-15 1,-4 1 30,-1-1 0,-2-1 0,0 0 0,-2-1 0,7-31 0,-4 0-184,7-96 0,-18 141-71,-2 0 0,0 0 0,-2-16 0,1 22-758,-1 1 0,0 0 0,0 0 0,-5-9 0,6 14 123,-7-15-4064,0 7-1290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 5888,'0'0'291,"-1"-1"1,1 1 0,-1-1-1,0 1 1,1 0-1,-1-1 1,1 1-1,-1 0 1,0-1 0,1 1-1,-1 0 1,0 0-1,1 0 1,-1 0 0,0-1-1,1 1 1,-1 0-1,0 0 1,1 0-1,-1 0 1,0 1 0,1-1-1,-1 0 1,0 0-1,1 0 1,-2 1 0,-15 10 1104,9-6-681,1 0-400,-1 1 1,1 0-1,0 0 1,0 1-1,1 0 1,0 0 0,0 0-1,-8 14 1,12-17-219,0 0 0,-1 0 0,1 0-1,1 1 1,-1-1 0,1 1 0,-1-1 0,1 1 0,1-1 0,-1 1 0,1-1 0,-1 1 0,1 0 0,1-1-1,-1 1 1,1 0 0,-1-1 0,1 1 0,2 4 0,-2-8-48,-1 1 1,1-1-1,-1 0 0,1 1 1,0-1-1,0 0 0,0 1 0,0-1 1,0 0-1,0 0 0,0 0 1,0 0-1,0 0 0,1 0 0,-1 0 1,0-1-1,0 1 0,1 0 1,-1-1-1,1 1 0,-1-1 0,1 1 1,-1-1-1,1 0 0,-1 0 1,1 1-1,-1-1 0,1 0 0,-1 0 1,1 0-1,1-1 0,4 0 46,0-1-1,-1 0 1,1-1-1,-1 1 0,9-6 1,-9 5-20,24-12 122,29-19 0,-47 26-196,0-1 1,-1 0 0,0 0 0,-1-1 0,10-13 0,-18 21-11,-1 1-9,1-1 0,-1 1 1,0-1-1,0 0 0,0 0 0,0 0 0,1-2 0,-2 3 6,0 0 1,1 1-1,-1-1 0,0 1 0,0-1 1,0 0-1,-1 1 0,1-1 1,0 0-1,0 1 0,0-1 0,0 1 1,0-1-1,-1 0 0,1 1 1,0-1-1,-1 1 0,1-1 0,0 1 1,-1-1-1,1 1 0,-1-1 0,1 1 1,0-1-1,-1 1 0,1 0 1,-1-1-1,0 1 0,1 0 0,-1-1 1,1 1-1,-2 0 0,-2-2-103,-1 0 0,1 1-1,-1-1 1,0 1-1,0 1 1,1-1 0,-1 0-1,0 1 1,-8 1-1,-4 0-240,-28 7 0,24-4-420,-1 2-1,-24 11 1,37-14-99,1 0 0,1 1 1,-1 1-1,0-1 0,1 1 0,0 0 0,0 1 0,-10 11 0,7-4-3306,9 1 1376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4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24 7712,'-3'-12'3404,"0"4"1948,2 7-5061,0 1 1,0-1-1,0 1 0,-1 0 0,1-1 0,0 1 0,0 0 0,0 0 1,0 0-1,-1 0 0,0 0 0,-2 0-136,1 1 0,-1 0 0,1-1 0,-1 1 0,1 1 0,0-1 0,-1 0 0,1 1 0,0 0-1,0-1 1,0 1 0,0 0 0,-2 3 0,-5 4 148,0 0 0,-9 12-1,10-8-262,-1 1 1,2 0-1,0 0 0,0 1 0,1 0 0,1 0 0,1 0 0,0 1 1,1 0-1,0 0 0,2 0 0,0 0 0,0 0 0,2 1 0,0-1 1,1 1-1,0-1 0,6 22 0,-6-34-267,0 0 1,0 0-1,1 0 0,-1 0 1,1 0-1,0-1 0,0 1 1,0 0-1,1-1 0,-1 0 1,7 7-1,-8-9-165,1 0 1,0 0-1,0 1 1,-1-1-1,1 0 1,0 0-1,0-1 0,0 1 1,0 0-1,0-1 1,1 1-1,-1-1 0,0 1 1,0-1-1,0 0 1,0 0-1,0 0 1,1 0-1,-1-1 0,0 1 1,0-1-1,0 1 1,0-1-1,0 1 1,3-3-1,25-14-2957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4640,'-3'-2'11100,"14"5"-2788,-4-2-10535,13 0 2699,0-2 1,0 0 0,0-1-1,0-1 1,25-7-1,3-1-333,-20 5-155,-19 4-36,1-1 0,-1 2 0,1-1 1,-1 1-1,1 1 0,17 0 1,-19 4-2645,-11 2-912,-1 0 2470,-4 5-2951,-2 2 1355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57 5152,'5'-32'2896,"-4"30"-2442,0 0 0,0 1-1,0-1 1,0 0 0,0 1 0,1 0 0,-1-1 0,1 1 0,-1 0 0,1-1-1,-1 1 1,1 0 0,0 0 0,2 0 0,-4 0-233,1 1 1,0-1-1,0 1 0,0 0 1,0-1-1,0 1 0,-1 0 0,1 0 1,0 0-1,0 0 0,0 0 1,0 0-1,0 0 0,0 0 1,1 0-1,-1 0-151,-1 1 0,1-1-1,-1 1 1,1-1 0,-1 0 0,1 1 0,-1-1 0,0 1-1,1-1 1,-1 1 0,1-1 0,-1 1 0,0-1-1,0 1 1,1-1 0,-1 1 0,0 0 0,0-1 0,0 1-1,0-1 1,1 1 0,-1 0 0,0-1 0,0 1-1,0 0 1,-1 0 0,0 22 324,-2-1 0,0 0-1,-7 23 1,-3 14 36,3-4-131,-2 0 0,-31 84 0,28-102-127,-1-1-1,-2-1 1,-1 0-1,-37 48 1,-8 5 233,58-80-304,6-8-65,-1 1 0,0 0-1,1-1 1,-1 1 0,1 0 0,-1 0 0,1-1 0,0 1-1,-1 0 1,1 0 0,0 0 0,-1 0 0,1 0 0,0 1-1,1-2-19,-1 1 0,1-1 0,0 0 0,0 0-1,0 1 1,0-1 0,0 0 0,0 0 0,0 0 0,0 0-1,0 0 1,0 0 0,-1 0 0,1 0 0,0 0-1,0-1 1,0 1 0,1-1 0,9 0-38,17-4 77,0 1 1,56 1-1,43 4 156,-70-2-1323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6816,'-4'-4'640,"-3"-2"1075,6 5-845,4 5 2171,-2-5-2894,-1 1 1,0 0-1,0 0 0,0 0 0,0-1 0,0 1 1,1-2 1471,-1 2-1472,1 0 0,-1 0 0,0 0 1,0 0-1,0 0 0,1 0 0,-1 0 0,0-1 1,1 1-1,11-1 616,-9 1-181,58-11 3471,118-1-1802,-145 6-2528,-29 4 130,1 1 1,-1 0-1,1 1 0,-1-1 0,0 1 1,1 0-1,5 1 0,-1-1-1977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 6560,'-2'-8'913,"-1"-9"1912,3 17-2554,0-1-1,1 1 0,-1-1 1,0 1-1,1-1 0,-1 1 1,1-1-1,-1 1 1,1-1-1,-1 1 0,1 0 1,-1-1-1,1 1 0,-1 0 1,1-1-1,-1 1 0,1 0 1,0 0-1,-1-1 0,1 1 1,-1 0-1,1 0 0,0 0 1,1 0-1,21-3 1766,-18 3-1252,94-11 2673,-27 2-2799,124 1 0,-112 9-2179,-47-1-3411,-24 0 2991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2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6240,'0'0'58,"0"0"0,0 0 1,0 0-1,0-1 0,0 1 1,0 0-1,0 0 0,0 0 1,0 0-1,0 0 0,0 0 1,0-1-1,0 1 0,0 0 1,0 0-1,0 0 0,0 0 1,0 0-1,0 0 0,0-1 0,0 1 1,0 0-1,0 0 0,0 0 1,0 0-1,0 0 0,1 0 1,-1 0-1,0-1 0,0 1 1,0 0-1,0 0 0,0 0 1,0 0-1,0 0 0,1 0 1,-1 0-1,0 0 0,0 0 1,0 0-1,0 0 0,0 0 1,0 0-1,1 0 0,-1 0 0,0 0 1,0 0-1,0 0 0,8 5 3343,9 16 815,-5 0-3251,-1 1 1,-1 0-1,0 0 0,-2 1 1,7 31-1,14 131 1087,-15-77-941,-6-60-558,-2 0 0,-2 1 1,-4 71-1,-7-43-211,-20 90 0,21-140-858,-1 0 0,-2-1 0,0 0 0,-2 0 0,-1-1 0,-26 40 0,18-34-1335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3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9 339 1984,'-8'-2'1423,"10"-2"360,-1 3-1534,-1 0 1,1 0-1,-1 0 1,1 0-1,0 0 0,-1 0 1,0-1-1,1 1 0,-1 0 1,0 0-1,1 0 0,-1-3 1,0 3-116,0 0 0,0 0 0,0 0 0,0 0 0,0 0 1,0 0-1,1 0 0,-1 0 0,0 0 0,1 0 0,-1 0 0,1 0 0,-1 0 1,1 0-1,-1 0 0,1 0 0,-1 0 0,1 0 0,0 1 0,0-1 0,0 0 1,-1 0-1,1 1 0,0-1 0,0 1 0,0-1 0,0 1 0,0-1 1,1 0-1,4-2 2,19-11 408,0 1 1,1 1 0,1 2-1,0 0 1,56-11 0,143-10 805,179-4 253,-66 7-913,-187 21-470,-83 5-114,298-1 172,-193 5-146,5-7 335,56 0-347,-95 9 395,201-20-1,-138-1-76,-25 3-177,-89 11-197,-11 0 187,69-6 42,-109 7-253,41 4 0,-13-1 109,989-1 1019,-1035 0-1115,25-6-1,3 1 14,108-13 137,-121 17-177,15-3 92,-40 3-49,0 1 0,20 1 0,-4 0-10,-24-1-61,0 0 0,0 1-1,0-1 1,0 0 0,0 1 0,0-1-1,0 1 1,0 0 0,-1 0 0,1 0-1,0 0 1,0 0 0,-1 0 0,1 0-1,-1 0 1,1 1 0,-1-1 0,1 0-1,-1 1 1,0 0 0,0-1 0,0 1-1,0 0 1,0-1 0,1 5 0,1 0 2,-1 1 1,0-1 0,0 1 0,-1 0 0,1 13 0,-1 2 55,-1 0 1,-1 0-1,-1 0 1,-1 0 0,0 0-1,-2-1 1,-1 1-1,-1-1 1,-17 38-1,15-36-3982,6-6-1710,2-1 2303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3:3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37 3552,'9'-19'6573,"-3"10"-4656,-4 4-126,-1 2 423,0 5-1515,-1-1-80,-2 1-289,0 1 1,0 0 0,0 0-1,0 1 1,-2 5 0,3-6-255,0 0 0,0 0 0,0 1 0,1-1 0,-1 0 0,1 1 1,0 5-1,-2 16 264,-24 119 972,-8 171 0,21-163-651,9-87-339,4-49-249,-1 0 0,0-1 0,-5 21 0,6-18 239,1-14 290,-1-14-50,1 4-464,1 1-1,-1 0 0,1 0 1,0-1-1,0 1 1,1 0-1,0 1 0,0-1 1,0 0-1,4-3 0,-2 0-82,2-2 49,0 1 1,0 1-1,1-1 1,0 1-1,0 0 1,1 1-1,0 0 1,1 0 0,-1 1-1,1 0 1,1 1-1,14-6 1,26-8-50,71-19-1,-99 33-6,0 1-1,1 1 1,-1 1-1,1 0 1,38 4 0,-56-1 13,-1 1 0,0-1 0,1 1 1,-1 0-1,0 0 0,0 0 0,0 1 1,0 0-1,0 0 0,-1 0 0,1 1 1,-1-1-1,0 1 0,0 0 0,0 0 1,-1 1-1,0-1 0,1 1 0,-1 0 1,-1-1-1,1 1 0,-1 1 1,3 7-1,-4-10 22,1 1 0,-1 0-1,0 0 1,0 0 0,-1 0 0,1 0 0,-1 0 0,0 0 0,0 0-1,0 0 1,-1 0 0,1 0 0,-1 0 0,0 0 0,0 0 0,-1 0-1,1 0 1,-1 0 0,0-1 0,0 1 0,0-1 0,0 1 0,0-1-1,-1 0 1,0 0 0,1 0 0,-1 0 0,0 0 0,-1-1 0,1 1-1,0-1 1,-7 3 0,-6 2 43,0 0-1,-1-2 1,0 0-1,0-1 0,-23 2 1,-90 4-60,67-9-706,-84-10-1,79 3-3810,25 7-5147,24 2 5270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1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776 539 3136,'19'4'4581,"-19"-4"-4489,0 0 0,0 0 0,1 0 0,-1 0 0,0 0 0,0 0 0,0 0 0,0 0 0,1 0 0,-1 0 0,0 0 0,0 0 0,0 0 0,0 0 0,1 0 0,-1 0 0,0-1 0,0 1 0,0 0 0,0 0 0,0 0 0,1 0 0,-1 0 0,0 0 0,0 0 0,0-1 0,0 1 0,0 0 0,0 0 0,0 0 0,1 0 0,-1 0 0,0-1 0,0 1 0,0 0 0,0 0 0,0 0 0,0 0 0,0-1 0,0 1 1,0 0-1,-4-9 2310,-13-9-658,3 2-958,10 12-669,0 0 1,0 0 0,0 0 0,-1 0-1,1 1 1,-1-1 0,-8-3-1,1 1-31,-1 0-1,-1 1 0,1 1 1,-1 0-1,1 1 0,-1 0 1,0 1-1,0 1 0,-1 0 1,1 1-1,-15 2 0,3 1 6,0 2 0,1 0-1,-32 11 1,22-3 20,1 0 0,-55 31 1,75-35-63,0 1 1,1 0-1,0 0 0,0 1 1,1 1-1,1 0 1,0 1-1,-12 17 1,8-6 14,1 1 1,2 0 0,-15 39 0,-17 86-111,39-128 69,1-1 1,2 1-1,-2 32 1,4-42 36,1 0 1,0-1 0,0 1 0,1-1-1,1 0 1,0 0 0,0 0-1,7 13 1,-7-18-32,0-1-1,0 0 1,1 0-1,-1 0 1,1 0 0,0-1-1,1 0 1,-1 0-1,1 0 1,0 0 0,0 0-1,0-1 1,0 0-1,0 0 1,1-1-1,-1 0 1,1 1 0,0-2-1,0 1 1,10 1-1,7-1 58,0-1-1,0 0 0,0-2 1,26-4-1,-15 1-56,4 1-52,0 1 59,0-2 1,-1-1 0,1-2-1,39-13 1,-45 9 10,-1-1-1,-1-2 1,53-30 0,-48 19 45,-2-2 1,0 0 0,-2-3 0,40-46 0,93-123 147,-134 160-217,-7 10-111,0-2 1,28-51-1,-29 36 65,-2-2-1,14-53 1,-23 59-5,-2-1-1,5-83 1,-13 117-4,1-33-67,-2 40 60,0 0 0,-1-1 0,1 1 0,0 0 0,-1 0 0,1 0 0,-1-1 0,0 1 0,0 0 0,0 0 0,0 0 0,0 0 0,-3-3 0,4 5 22,-1-1 1,1 1 0,-1 0 0,0 0 0,1 0-1,-1 0 1,0 0 0,1 0 0,-1 0-1,0 0 1,1 0 0,-1 0 0,0 0 0,1 0-1,-1 1 1,0-1 0,1 0 0,-1 0-1,0 1 1,1-1 0,-1 0 0,1 1 0,-1-1-1,1 1 1,-1-1 0,1 0 0,-1 1-1,1-1 1,-1 2 0,-1 0-47,-6 4 3,1 1-1,0 1 0,1-1 1,0 1-1,-6 9 0,-26 47-126,30-48 141,-79 140-34,69-122 131,2 0-1,1 1 1,2 0 0,2 2-1,1-1 1,1 1 0,2 1-1,2-1 1,2 1 0,1 0-1,2 0 1,1 0 0,8 45-1,-6-68 20,0 0-1,0 0 0,2 0 1,0-1-1,0 1 0,2-1 1,14 25-1,-16-31-16,1-1 1,-1 0-1,2 0 0,-1 0 1,1-1-1,0 0 0,0 0 1,1 0-1,-1-1 0,1 0 1,0-1-1,1 0 0,-1 0 1,13 3-1,-12-5-25,0 0 1,0 0-1,0-1 1,0 0-1,1 0 1,-1-1-1,0-1 1,0 1-1,1-2 1,10-2-1,-7 0-13,0 0-1,0-1 1,-1 0-1,1-1 0,-2-1 1,15-9-1,8-11 27,-2-1-1,0-2 1,37-45-1,-57 61 3,29-33 258,50-76 0,-90 121-300,27-44 193,-26 42-164,0 0-1,0-1 0,0 0 0,0 0 1,-1 1-1,0-1 0,0 0 1,0-7-1,-1 12-39,0-1 0,0 0 1,0 0-1,0 1 0,0-1 0,0 0 1,0 0-1,0 1 0,-1-1 0,1 0 1,0 1-1,0-1 0,-1 0 0,1 1 1,-1-1-1,1 0 0,-1 1 0,1-1 1,-1 1-1,1-1 0,-1 1 1,1-1-1,-1 1 0,0-1 0,-1 0-17,1 1-1,-1-1 0,0 1 1,1-1-1,-1 1 1,0 0-1,1-1 0,-1 1 1,0 0-1,-2 1 1,-4 0-73,1 0 1,0 1 0,-15 4 0,15-3 53,-1 1 0,1 0 0,0 0 0,0 1 0,1-1 0,-1 1 0,1 1 0,0-1 0,1 1 0,-1 0 0,1 0 0,0 1 0,-7 13 0,-2 6 14,1 1 1,-13 41 0,24-63 38,-13 37-21,-10 52 0,20-73 65,2 1 1,1 0-1,0 0 1,3 32 0,-1-52-25,0 0 1,0 0-1,0 1 1,1-1-1,0 0 0,-1 0 1,1 0-1,0 1 1,0-1-1,0 0 1,0 0-1,0-1 1,0 1-1,1 0 1,-1 0-1,1 0 1,-1-1-1,4 3 1,-3-3 7,0 0 0,0 0 1,-1 0-1,1 0 1,0-1-1,0 1 1,0-1-1,0 1 0,0-1 1,0 0-1,0 0 1,0 0-1,0 0 1,0 0-1,0 0 0,0-1 1,0 1-1,0 0 1,0-1-1,0 0 1,2-1-1,4-2-51,-1 0-1,0 0 1,0-1 0,0 0-1,-1-1 1,1 1 0,-1-1 0,-1 0-1,1-1 1,-1 0 0,0 0-1,-1 0 1,1 0 0,5-13-1,1-8-47,-1 0 0,12-49 0,-21 70 44,3-5-111,-2-1 0,1 0 0,0-18 0,-10 79-1421,7-33 1550,1 0 0,0 0 0,1 0 0,1 0 0,0-1 0,7 19 0,-7-27 69,0 1 1,0 0-1,0-1 1,1 0-1,-1 0 1,2 0 0,-1 0-1,1-1 1,-1 1-1,1-1 1,1 0-1,-1-1 1,1 1-1,0-1 1,7 4-1,-8-6-12,1 1 1,-1-1-1,1 0 0,-1-1 0,1 1 0,0-1 1,0 0-1,-1-1 0,1 1 0,0-1 0,0 0 0,0-1 1,0 1-1,-1-1 0,1 0 0,0-1 0,0 1 1,-1-1-1,7-3 0,-2-1-3,-1 1-1,1-1 1,-1 0 0,-1-1 0,1 0 0,-1-1-1,-1 0 1,1 0 0,10-16 0,3-8-47,-2 0 0,-1-2 1,18-49-1,-8 20-59,6-20-415,-34 82 437,1 0-1,-1 0 0,0 0 0,0 1 0,1-1 1,-1 0-1,1 0 0,-1 1 0,0-1 1,1 0-1,0 1 0,-1-1 0,1 0 1,-1 1-1,1-1 0,1 0 0,-2 1 24,0 0 1,1 0-1,-1 0 0,0 0 1,0 0-1,1 0 0,-1 0 0,0 0 1,1 0-1,-1 0 0,0 1 1,0-1-1,1 0 0,-1 0 0,0 0 1,0 0-1,1 1 0,-1-1 0,0 0 1,0 0-1,1 0 0,-1 1 1,0-1-1,0 0 0,0 0 0,0 1 1,1-1-1,-1 0 0,0 1 0,1 2 0,0 0-1,0 0 1,0 0-1,0 0 0,0 0 1,-1 0-1,1 6 0,-13 186 58,9-167 61,-1 0 0,-2 0 0,0-1-1,-18 47 1,23-72-75,0 1 0,0 0-1,-1 0 1,1-1-1,-1 1 1,1-1 0,-1 1-1,0-1 1,0 0 0,0 0-1,0 0 1,-1 0-1,1 0 1,-1 0 0,1 0-1,-1-1 1,1 1-1,-1-1 1,0 0 0,0 0-1,0 0 1,-5 1 0,5-2-94,1 0 0,-1 0 0,0 0 0,0 0 0,0 0 0,0-1 0,0 0 0,0 1 1,1-1-1,-1 0 0,0 0 0,1-1 0,-1 1 0,1 0 0,-1-1 0,-3-2 0,6 4 60,-11-7-862,15 9 212,23 11 189,4-1 289,-20-6 299,1-2-1,23 7 0,-29-10-14,-1-1-1,0 1 1,0-1 0,1 0-1,-1 0 1,0-1-1,1 1 1,-1-1-1,0-1 1,8-2-1,2-2 106,0-1-1,23-16 0,-34 20-193,8-5 61,0-1 0,-1-1-1,0 0 1,-1 0 0,0-1 0,0-1-1,10-16 1,50-95 178,-63 109-271,63-123-364,-60 114 146,-8 19 121,0 0 0,0-1-1,0 1 1,0 0-1,1 0 1,-1 0 0,7-6-1,-9 10 96,0 0 1,1-1-1,-1 1 0,1 0 0,-1 0 0,1-1 0,-1 1 0,1 0 0,-1 0 1,1 0-1,-1 0 0,1 0 0,-1 0 0,1 0 0,-1 0 0,1 0 0,-1 0 1,1 0-1,-1 0 0,1 0 0,-1 0 0,1 0 0,-1 0 0,1 0 0,-1 1 1,0-1-1,1 0 0,-1 0 0,1 1 0,-1-1 0,1 0 0,-1 1 0,0-1 1,1 0-1,-1 1 0,0-1 0,1 1 0,12 19-226,-6-4 298,0 1 0,-1 0 1,0 0-1,-2 0 0,0 1 1,-1 0-1,2 23 0,-5-18 26,1-10-70,-1 0 1,0 0-1,-1 0 0,-1 0 0,0 0 0,0 0 0,-8 20 0,9-28 63,-1-1 0,0 1-1,0 0 1,-1-1-1,1 0 1,-1 1 0,0-1-1,0 0 1,0 0-1,-1-1 1,1 1 0,-1-1-1,-8 6 1,7-6-31,-1 0 0,1-1 0,-1 0-1,1 0 1,-1 0 0,0-1 0,0 0 0,0 0 0,0 0 0,-11-1-1,7 0-144,-1-1-1,1 0 0,0-1 1,0 0-1,-16-6 0,5-1-104,-24-7-366,37 12 344,4 2-71,2 4 38,2-2 235,0 1 0,1-1 0,-1 0 0,0 0 0,0 0 0,0 1 0,1-1 0,-1 0 0,0 0 0,0 0 0,1 1 0,-1-1 0,0 0 0,0 0 0,1 0 0,-1 0 0,0 0 0,1 0 0,-1 0 0,0 0 0,1 0 0,-1 0 0,0 0 1,1 0-1,7 3-180,0 2 251,0 0 0,0 0 1,1-1-1,0 0 0,-1-1 0,13 3 1,2 0 174,0-2 1,0-1-1,1-1 1,38-1 0,-50-1-166,1-2-1,-1 0 1,1 0 0,-1-1 0,0-1 0,0 0 0,0 0 0,-1-2 0,1 1-1,15-11 1,-15 7 3,-1 1 0,0-1 0,-1-1 0,0 0-1,0 0 1,-1-1 0,0 0 0,13-23 0,-5 4 66,-1-1 0,-2 0 0,-1-1 0,15-57 0,-26 66-57,-3 14-341,-3 13-387,-7 47-59,6-24 745,1-1 1,1 1-1,1 0 1,3 36-1,-1-30 69,1-19-29,1-1 0,-1 0 0,2 0 0,4 15 0,-2-9 86,-4-17-120,-1 0-1,1 0 1,-1 0-1,1 0 0,0 0 1,0 0-1,0 0 1,0 0-1,0 0 0,0 0 1,0 0-1,1-1 1,-1 1-1,1 0 1,-1-1-1,1 1 0,0-1 1,2 2-1,-2-2-5,1-1 0,-1 1 0,0 0 0,1-1 0,-1 0 0,0 0 0,1 0 0,-1 0 0,1 0 0,-1 0 0,0 0 0,1-1-1,-1 1 1,0-1 0,5-1 0,14-6 11,1-1-1,-1-1 1,0-1 0,-1-1-1,27-20 1,83-82 13,-53 45-133,6 7-82,-53 40 151,-27 21-17,-1-1-1,1 1 0,-1 0 0,1 0 1,-1 0-1,1 0 0,-1 0 1,5 0-1,-6 0 16,1 1 0,-1 0 0,0 0 0,1 0 1,-1 0-1,0 0 0,0 0 0,1 0 0,-1 1 0,0-1 0,0 0 1,1 1-1,-1-1 0,0 1 0,0-1 0,0 1 0,0 0 0,3 1 1,-4-1 69,-2-1-67,-1 1 21,0-1-1,0 1 1,0 0 0,0 0 0,1 0 0,-1 0 0,0 0 0,1 1-1,-4 2 1,-26 20-254,20-13 198,0 1 1,1 0-1,0 0 1,1 1-1,1 0 1,0 1-1,1 0 0,0 1 1,1-1-1,0 1 1,-7 30-1,13-40 59,0 0-1,1 1 0,0-1 0,0 0 1,0 1-1,1-1 0,-1 0 0,1 0 1,0 1-1,1-1 0,0 0 0,-1 0 1,2 0-1,-1 0 0,0-1 1,1 1-1,0-1 0,0 1 0,0-1 1,1 0-1,4 4 0,-4-4 11,0 0 0,1 0 0,-1-1 1,1 0-1,0 0 0,0 0 0,0-1 0,0 1 0,1-1 0,-1-1 0,0 1 0,1-1 0,0 1 1,-1-2-1,1 1 0,-1-1 0,1 1 0,0-2 0,9 0 0,7-5 23,0-1 0,-1 0 0,0-2 0,40-22-1,-13 6-14,9-6-56,-2-3 0,95-76 0,-134 97 79,-1-1 0,0-1 0,24-32 0,-39 47-60,0 1 1,0-1 0,0 0-1,0 0 1,0 0-1,-1 0 1,1 0-1,0 0 1,0 0 0,0 0-1,0 0 1,-1 0-1,1 0 1,0 0-1,0 0 1,0 0-1,0 0 1,-1 0 0,1 0-1,0 0 1,0 0-1,0-1 1,0 1-1,0 0 1,-1 0 0,1 0-1,0 0 1,0 0-1,0 0 1,0 0-1,0 0 1,0-1-1,0 1 1,-1 0 0,1 0-1,0 0 1,0 0-1,0 0 1,0-1-1,0 1 1,0 0 0,0 0-1,0 0 1,0 0-1,0-1 1,0 1-1,0 0 1,0 0-1,0 0 1,0 0 0,0 0-1,0-1 1,0 1-1,0 0 1,0 0-1,0 0 1,0 0 0,0-1-1,0 1 1,0 0-1,1 0 1,-1 0-1,0 0 1,0 0-1,0 0 1,0-1 0,0 1-1,0 0 1,-15 5-171,1 3 110,1 0 1,1 1-1,0 1 0,0 0 0,-20 24 0,19-22 47,-7 10-45,-30 41 1,41-50 108,1 0 0,0 1 0,1 0 1,0 0-1,-4 17 0,9-28-35,1 1 1,0-1-1,1 0 0,-1 1 0,1-1 1,-1 0-1,1 1 0,0-1 0,0 1 1,1-1-1,-1 0 0,1 4 0,0-6 4,-1 0-1,1 0 0,-1-1 1,1 1-1,-1 0 0,1 0 0,-1-1 1,1 1-1,-1 0 0,1-1 0,0 1 1,-1-1-1,1 1 0,0-1 1,0 1-1,-1-1 0,1 1 0,1 0 1,0-1 15,0 0 1,1 1-1,-1-1 0,0 0 1,0 0-1,0 0 0,0 0 1,0 0-1,0-1 1,4 0-1,0-1 0,1 0 0,-1 0 0,0-1 0,0 0 1,0-1-1,0 1 0,0-1 0,-1 0 0,0 0 0,9-9 0,1-4-235,23-33-1,-31 42 192,14-26-4,0 0 0,15-38 0,17-28-780,-50 97 183,-2 9 374,-4 12 113,-2 4 137,1 1 0,0-1 0,0 28 1,4-39 14,0 0 1,1 1 0,0-1-1,1 0 1,0 0 0,1 0-1,0 0 1,7 15 0,-7-20-18,2 6 64,1-1 0,0 0-1,0 0 1,13 16 0,-16-25-41,-1 1 0,0-1 0,0 0 0,1 0 0,0 0 1,-1 0-1,1-1 0,0 1 0,0-1 0,0 1 0,0-1 0,0 0 1,0 0-1,0 0 0,0-1 0,0 1 0,0-1 0,0 0 0,1 0 1,-1 0-1,0 0 0,0 0 0,5-1 0,-1-1 10,0 0-1,0 0 1,-1-1-1,1 0 1,0 0 0,-1-1-1,0 1 1,0-1-1,0-1 1,0 1-1,-1-1 1,1 0-1,4-6 1,5-8-30,-1-1-1,19-33 1,-27 42-3,127-199-34,-78 129-95,44-68 76,-65 90-3,-2-2 0,-4-1 0,-2-1 0,24-89 0,-45 133-8,0 0-1,-1-1 1,0 0-1,0-23 1,-4 42 47,0 0 1,0 1 0,0-1 0,0 0 0,0 1 0,0-1 0,0 0 0,0 1 0,0-1 0,-1 0 0,1 1 0,0-1 0,0 0-1,-1 1 1,1-1 0,0 0 0,-1 1 0,1-1 0,0 1 0,-1-1 0,1 1 0,-1-1 0,1 1 0,-1-1 0,1 1 0,-1-1-1,1 1 1,-1 0 0,0-1 0,0 0 0,-1 1-4,0 1 0,1-1 1,-1 0-1,1 0 0,-1 1 0,1-1 0,-1 1 0,1-1 0,-1 1 0,1 0 1,-1 0-1,1-1 0,0 1 0,-1 0 0,1 0 0,0 0 0,-2 2 1,-12 12 47,0 2 0,0-1 0,2 2 0,0 0 0,-15 27 0,-47 106 126,64-127-104,1 1 1,1 0-1,-7 33 0,13-42-31,1-1 0,1 1 0,0 0 0,1 0 0,0-1 0,6 30 0,1-13-39,2 0 0,1-1 0,1 0 1,26 47-1,-26-59-454,1 0-1,19 24 1,-20-30-2331,23 21 1,-20-22 850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17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60 9792,'-91'-18'4448,"39"6"-3872,34 7-736,13 5-32,10-7-1376,4 2 832,29-4-2048,13 5 1568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20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1352 2976,'3'-1'347,"-1"-1"0,1 1 1,-1 0-1,1 1 0,-1-1 1,1 0-1,-1 1 0,1-1 0,-1 1 1,1 0-1,0 0 0,4 0 0,4 0 909,-1-2-733,0 0-1,1-1 0,-1 1 0,0-2 0,0 0 1,-1 0-1,1-1 0,13-9 0,-6 3-90,-1-1 0,-1-1-1,21-22 1,6-12 169,59-87-1,-92 120-542,14-18 132,123-164 595,209-234-203,-343 413-581,91-125 367,-86 115 21,-1 0 0,-2-1 0,18-45 0,-24 42-29,-8 29-375,0 1 0,0-1-1,0 1 1,0-1 0,0 1-1,0-1 1,0 1 0,0-1 0,0 1-1,-1-1 1,1 1 0,-1-1 0,1 1-1,-1 0 1,0-1 0,1 1 0,-2-2-1,1 2-2,0 1 0,0-1 0,0 1 1,0-1-1,1 1 0,-1-1 0,0 1 0,0-1 0,0 1 0,0 0 0,0-1 0,0 1 0,0 0 0,0 0 0,0 0 0,-1 0 0,1 0 0,0 0 0,0 0 0,0 0 0,0 1 0,0-1 0,-1 1 0,-2-1-41,-5 2 29,0 1 1,1-1-1,-1 1 1,1 1-1,0 0 0,0 0 1,0 0-1,-10 9 1,-1 1 73,1 1 0,-16 18 0,4-2 114,3 2 1,-48 72-1,40-44 159,-30 68 1,39-69-41,-19 67 0,34-88-165,2 0 0,1 0 0,-2 41 0,4 52 270,6-104-79,1-1 0,9 50 0,-8-70-201,0 0 0,0-1 1,0 1-1,1 0 0,6 11 0,-8-16-75,0-1-1,-1 0 0,1 1 0,0-1 0,0 0 1,0 0-1,0 0 0,0 0 0,0 0 1,0 0-1,1 0 0,-1 0 0,0 0 0,0 0 1,1-1-1,-1 1 0,0-1 0,1 1 0,-1-1 1,1 1-1,-1-1 0,1 0 0,-1 1 0,1-1 1,-1 0-1,1 0 0,-1 0 0,1 0 0,-1-1 1,1 1-1,-1 0 0,1-1 0,-1 1 0,3-2 1,6-3 23,-1-1 1,1 0 0,-1-1-1,13-12 1,34-39 56,-46 47-83,184-210 226,-166 190-323,-19 23 87,-1-1 1,0 0-1,10-15 0,-18 25-24,0-1 0,0 0 0,0 0-1,0 0 1,0 0 0,-1 0 0,1 0 0,0 0-1,0 0 1,0 0 0,0 0 0,0 0 0,0 0-1,0 0 1,0 0 0,0 0 0,-1 0 0,1 0 0,0 0-1,0-1 1,0 1 0,0 0 0,0 0 0,0 0-1,0 0 1,0 0 0,0 0 0,0 0 0,0 0-1,0 0 1,-1 0 0,1 0 0,0 0 0,0 0-1,0 0 1,0-1 0,0 1 0,0 0 0,0 0-1,0 0 1,0 0 0,0 0 0,0 0 0,0 0-1,0 0 1,0 0 0,0-1 0,0 1 0,0 0-1,0 0 1,0 0 0,0 0 0,0 0 0,0 0-1,0 0 1,0 0 0,0 0 0,0 0 0,0-1-1,0 1 1,1 0 0,-1 0 0,-8 4-329,4 0 326,0 1 0,0-1 0,1 1 0,0 0 0,0 0 0,0 0 0,1 0 0,-1 1 0,1-1 0,0 1 0,1-1 1,0 1-1,-2 8 0,1 5-9,1-1 1,0 0 0,2 20-1,1-16 112,0-1 1,8 33-1,-8-46-56,1 0 0,0 0 0,0 0 0,0-1 0,1 1 0,0-1 0,1 0 0,-1 0 0,1-1 1,7 7-1,-11-11-13,1 0-1,0-1 1,0 0 0,0 1 0,0-1 0,0 0 0,0 0 0,0 0 0,0 0 0,1 0 0,-1 0 0,0-1 0,1 1 0,-1-1 0,0 0 0,1 1 0,-1-1-1,0 0 1,1-1 0,-1 1 0,1 0 0,-1-1 0,0 1 0,0-1 0,1 0 0,-1 1 0,0-1 0,0 0 0,0-1 0,3 0 0,2-3 5,0 0 0,0 0 0,-1-1 0,1 1 1,-1-1-1,-1-1 0,7-6 0,45-73 7,-2 2-23,-43 68-53,0 1 1,1 0-1,0 1 0,1 1 1,23-18-1,-36 31 38,-1 0 1,0 0-1,0 0 1,0 0-1,0 0 0,1 0 1,-1 0-1,0 0 1,0 0-1,0 0 1,0 0-1,0 0 0,1 0 1,-1 0-1,0 0 1,0 0-1,0 0 1,0 0-1,1 0 1,-1 0-1,0 1 0,0-1 1,0 0-1,0 0 1,0 0-1,0 0 1,1 0-1,-1 0 0,0 0 1,0 1-1,0-1 1,0 0-1,0 0 1,0 0-1,0 0 0,0 0 1,0 1-1,0-1 1,0 0-1,0 0 1,0 0-1,1 0 0,-1 0 1,0 1-1,0-1 1,0 0-1,-1 0 1,1 0-1,0 0 0,0 1 1,0-1-1,0 0 1,0 0-1,0 0 1,0 0-1,0 1 0,-1 11-86,-9 69 45,-8 43 156,16-115-89,-1 3 12,0 0 1,2 0 0,-1 1-1,2-1 1,-1 0-1,2 13 1,1-18 15,-2-4 26,1-4 9,4-6 28,44-48 396,-17 18-526,2 1 0,60-50-1,-75 71-11,20-14-127,-36 27 118,0 0 0,1 0 0,-1 1 1,0 0-1,1-1 0,-1 1 1,1 0-1,-1 1 0,1-1 1,4 0-1,-6 1 37,-1 0 0,0 0 1,0 1-1,0-1 0,0 0 0,0 0 1,0 1-1,0-1 0,0 0 0,0 1 1,0-1-1,0 1 0,0-1 0,0 1 0,0 0 1,0-1-1,0 1 0,-1 0 0,1 0 1,0 0-1,-1-1 0,1 1 0,0 0 1,-1 0-1,1 0 0,-1 0 0,1 0 1,-1 0-1,0 0 0,1 0 0,-1 0 1,0 1-1,0-1 0,0 0 0,0 2 1,1 5 21,-1 0 0,-1 0 1,1 0-1,-3 8 1,1 0-97,-12 89 12,14-104 74,0 0 1,0 0-1,0 0 1,0 0-1,0 0 1,0 0 0,0 0-1,0 0 1,1 1-1,-1-1 1,1 1-1,-1-1-2,0-1 0,0 0 1,1 0-1,-1 1 0,0-1 0,0 0 0,0 1 0,1-1 0,-1 0 0,0 0 0,0 0 0,1 1 0,-1-1 0,0 0 0,1 0 0,-1 0 0,0 1 0,0-1 0,1 0 0,-1 0 0,0 0 0,1 0 0,-1 0 0,0 0 0,1 0 0,-1 0 0,0 0 0,1 0 0,-1 0 0,1 0 0,-1 0 0,0 0 0,1 0 0,-1 0 0,0 0 0,0 0 0,1-1 1,-1 1-1,1 0 0,8-7-14,0 0 0,0-1 0,-1 1 0,0-2-1,9-11 1,-17 19 5,32-38-98,-18 21 25,0 0 0,1 1 0,30-25 1,-45 42 66,1-1 0,-1 1 1,1-1-1,0 1 1,-1-1-1,1 1 0,-1 0 1,1-1-1,0 1 1,-1 0-1,1-1 1,0 1-1,-1 0 0,1 0 1,0 0-1,-1 0 1,1 0-1,0 0 0,-1 0 1,1 0-1,0 0 1,0 0-1,-1 0 1,1 0-1,0 0 0,-1 0 1,1 1-1,0-1 1,-1 0-1,1 0 0,0 1 1,-1-1-1,1 1 1,-1-1-1,1 0 0,-1 1 1,1-1-1,-1 1 1,1-1-1,-1 1 1,1 0-1,-1-1 0,1 1 1,-1-1-1,0 1 1,0 0-1,1-1 0,-1 2 1,2 4-43,0-1 1,-1 0-1,1 1 1,0 10-1,0 24 45,-2-25 12,1 0 1,5 28 0,-3-25 59,6 19 76,-8-35-133,-1-1 0,1 1 1,0 0-1,0-1 0,-1 1 1,1-1-1,0 1 0,1-1 1,-1 0-1,0 1 0,0-1 1,1 0-1,-1 0 0,0 0 1,1 0-1,-1 0 0,3 1 1,-2-1-3,-1-1 1,0 0-1,1 0 1,-1 0-1,1 1 1,-1-1 0,0 0-1,1-1 1,-1 1-1,1 0 1,-1 0-1,0-1 1,1 1 0,-1-1-1,0 1 1,1-1-1,-1 1 1,0-1-1,0 0 1,0 0 0,1 1-1,-1-1 1,0 0-1,0 0 1,1-2-1,4-4 34,0 0-1,-1 0 0,5-8 1,-5 7-8,6-9 73,111-153-99,-85 135 117,-27 27-278,-10 8 144,0 0 0,0 0 0,0-1 0,0 1 0,0 0 1,0 0-1,0 0 0,0 0 0,0 0 0,0 0 0,0 0 1,0 0-1,0 0 0,1 0 0,-1 0 0,0 0 1,0 0-1,0 0 0,0 0 0,0 0 0,0 0 0,0 0 1,0 0-1,0 0 0,0 0 0,1 0 0,-1 0 0,0 0 1,0 0-1,0 0 0,0 0 0,0 0 0,0 0 0,0 0 1,0 0-1,0 0 0,0 0 0,1 0 0,-1 0 1,0 0-1,0 0 0,0 0 0,0 1 0,0-1 0,0 0 1,0 0-1,0 0 0,0 0 0,0 0 0,0 0 0,0 0 1,0 0-1,0 0 0,0 0 0,0 0 0,0 1 0,0-1 1,1 10-161,-4 20 223,2-16-86,0-1 50,-3 75-90,5-74 80,0 0-1,0 0 0,2-1 0,5 19 1,-7-27 35,1 0 1,0 0-1,1 0 1,-1-1 0,1 1-1,0-1 1,0 1-1,5 4 1,-7-7-22,1-1 0,-1 1-1,1-1 1,0 1 0,0-1 0,0 0 0,-1 0 0,1 0-1,0 0 1,0 0 0,1 0 0,-1 0 0,0-1 0,0 1-1,0-1 1,0 1 0,1-1 0,-1 0 0,0 0 0,0 0-1,0 0 1,1 0 0,1-1 0,6-2-12,0-1 0,0 0 0,0-1 0,-1 0 0,12-8 1,44-36-26,-30 19 104,-2-1 0,-2-2 0,0-2 0,-3-1 0,-1-1 0,-1-1 0,37-76 0,-8-25-327,-44 106 176,28-87-19,-14 41 10,3 0 1,41-78 0,-55 120-507,-13 35 190,-4 5 228,-5 10 67,-6 17 90,1 0-1,-13 47 1,-10 71-81,18-71 120,10-44-10,-26 119 226,30-127-185,1-1 1,2 0-1,0 1 1,4 31-1,-1-42 3,0-1 1,2 1-1,-1-1 0,2 1 0,0-1 0,10 20 0,-11-25-56,0-1 0,1 0 1,0-1-1,0 1 0,0-1 0,1 0 0,0 0 0,0 0 0,0-1 0,1 0 1,0 0-1,10 4 0,-9-5-9,0-1 0,0-1-1,1 0 1,-1 0 0,1-1 0,-1 0 0,1 0 0,0-1 0,12-1-1,-8 0-400,0-1-1,-1 0 1,1-1-1,0 0 1,20-9-1,-26 8-301,1 0-1,-1 0 1,1-1 0,-1 0-1,0-1 1,-1 0-1,0 0 1,0 0-1,0 0 1,0-1 0,4-8-1,-9 13 368,0 0-1,0 0 0,0 0 1,0 0-1,0-1 1,-1 1-1,1 0 0,-1 0 1,0-1-1,1 1 1,-1 0-1,0 0 1,-1-1-1,1 1 0,-1-4 1,1 2-286,-1-14-1715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4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 8896,'-44'-45'3296,"39"41"-2560,5-4-224,-5 8-256,15 8-1696,-2 1-384,10 2 1024,0 1-2848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2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 8736,'-1'-1'613,"1"1"-536,0 0-1,0 0 1,0 0 0,0 0-1,0-1 1,0 1 0,0 0-1,0 0 1,0 0 0,0 0-1,0 0 1,0 0 0,0 0-1,0-1 1,0 1 0,1-1 1380,-1 1-1381,0 0 1,0 0 0,0-1-1,0 1 1,0 0 0,0 0-1,9-2 1273,13 1 205,-11 2-972,1 0 1,-1-1 0,1 0-1,19-4 1,9 1-265,156-1-494,-111 4-3016,-60 1-4229,-30-1 5043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20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965 99 8480,'-33'-21'3840,"28"3"-3360,1 10-384,8 4-160,-4-8-448,10 3 256,-6-3-1152,6 7 800,-15-4-3328,0 9 2176</inkml:trace>
  <inkml:trace contextRef="#ctx0" brushRef="#br0" timeOffset="1">20 204 8384,'-20'-21'3808,"20"16"-3328,0 1-128,0 1-768,6-3 224,-3-2-544,11 8 416,2-7-2464,1 7 1536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2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22 8128,'4'-18'2618,"-4"18"-2557,0 0 0,0 0-1,0-1 1,0 1 0,0 0-1,0 0 1,0 0 0,0 0-1,0-1 1,0 1 0,0 0-1,-1 0 1,1 0 0,0 0 0,0 0-1,0-1 1,0 1 0,0 0-1,-1 0 1,1 0 0,0 0-1,0 0 1,0 0 0,0 0-1,-1 0 1,1 0 0,0-1-1,0 1 1,0 0 0,-1 0-1,1 0 1,0 0 0,0 0-1,0 0 1,0 0 0,-1 0-1,1 0 1,0 1 0,0-1-1,0 0 1,-1 0 0,1 0-1,0 0 1,0 0 0,0 0 0,0 0-1,-1 0 1,1 0 0,0 1-1,0-1 1,0 0 0,0 0-1,1 10 1623,0 12 661,-3-4-1012,1-12-1055,0 1 1,0-1-1,0 0 1,-1 0-1,-4 12 1,5-16 840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25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75 3968,'-15'12'14015,"18"-14"-13651,0 0-1,0 0 0,0-1 1,0 0-1,-1 1 0,0-1 1,1 0-1,2-6 0,-4 8-342,3-7 69,2 1 0,-1 0 0,1 0 0,0 0 0,0 0-1,10-6 1,-16 13-87,0 0 0,1 0 0,-1 0 0,0 0 0,0 0 0,1 1-1,-1-1 1,0 0 0,0 0 0,1 0 0,-1 1 0,0-1 0,0 0 0,0 0-1,0 1 1,1-1 0,-1 0 0,0 0 0,0 1 0,0-1 0,0 0-1,0 1 1,0-1 0,0 0 0,0 0 0,0 1 0,1-1 0,-1 0 0,-1 1-1,1-1 1,0 0 0,0 1 0,0-1 0,0 0 0,0 0 0,0 1 0,0 17-9,0-16-15,0 86-709,0-85 444,0-3 174,0 0 0,0 1 0,0-1 1,0 0-1,0 1 0,0-1 1,0 1-1,0-1 0,0 0 1,0 1-1,0-1 0,0 0 1,0 1-1,0-1 0,0 0 0,1 1 1,-1-1-1,0 0 0,0 1 1,0-1-1,1 0 0,-1 1 1,0-1-1,0 0 0,1 0 1,-1 1-1,0-1 0,1 0 0,4 5-1743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26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40 3072,'-6'-28'1819,"12"18"2484,-6 10-4259,0 0 1,0 0-1,0 0 0,0 0 1,0 0-1,0 0 0,0-1 1,0 1-1,0 0 0,0 0 0,0 0 1,0 0-1,0 0 0,0 0 1,0 0-1,1 0 0,-1 0 1,0 0-1,0-1 0,0 1 1,0 0-1,0 0 0,0 0 1,0 0-1,0 0 0,1 0 0,-1 0 1,0 0-1,0 0 0,0 0 1,0 0-1,0 0 0,0 0 1,1 0-1,-1 0 0,0 0 1,0 0-1,0 0 0,0 0 1,0 0-1,0 0 0,0 0 0,1 0 1,-1 1-1,0-1 0,0 0 1,0 0-1,0 0 0,0 0 1,0 0-1,0 0 0,0 0 1,0 0-1,0 0 0,0 0 1,1 1-1,-1-1 0,0 0 0,0 0 1,0 0-1,0 0 0,0 0 1,0 0-1,0 1 0,3 7 1488,1-1-1069,-2 4-54,-1-1 1,0 1-1,-1 0 0,0 0 1,0 0-1,-4 17 0,1-9-32,-72 358 2254,45-254-1997,-15 134 0,37-202-451,4-33-24,1-1-1,1 1 1,1-1-1,3 33 1,-2-42 60,0-11-191,0 0 1,0 1-1,0-1 1,0 0-1,0 0 1,0 1-1,0-1 0,0 0 1,0 0-1,0 0 1,1 1-1,-1-1 1,1 0-1,-1 0 0,1 0 1,-1 0-1,2 1 1,-2-1-9,1-1 0,-1 0 1,1 0-1,-1 0 1,1 0-1,-1 0 1,1 0-1,-1 0 0,1 0 1,-1 0-1,1 0 1,-1 0-1,1 0 0,0 0 1,-1-1-1,0 1 1,1 0-1,-1 0 1,1-1-1,-1 1 0,1 0 1,-1 0-1,1-1 1,-1 1-1,0 0 0,1-1 1,-1 1-1,0-1 1,1 1-1,-1-1 0,14-16 198,-12 15-220,82-135 54,-22 34-168,-46 79 99,0 1 0,2 1 1,1 1-1,1 0 1,0 2-1,2 0 0,0 1 1,33-20-1,-53 37 9,0 0 0,0 0 0,0 0 0,0 0 0,0 0 0,0 1-1,0-1 1,1 0 0,-1 1 0,0 0 0,1-1 0,-1 1 0,0 0 0,0 0 0,1 1-1,-1-1 1,0 0 0,1 1 0,-1-1 0,0 1 0,0 0 0,3 1 0,-3 0 3,1-1 0,-1 1 0,0-1 1,0 1-1,0 0 0,0 0 0,-1 0 0,1 0 1,0 1-1,-1-1 0,0 0 0,1 1 1,-1-1-1,0 1 0,0-1 0,-1 1 1,1-1-1,1 6 0,1 25 437,-2-1 0,-4 65 1,0-39-253,-4 130-121,7-183-325,-1 1 0,1-1 0,-1 1 0,0-1 0,0 1 1,-3 8-1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29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10 358 2400,'-10'-14'14559,"58"0"-10982,-13 3-3319,16-4-57,0-3-1,0-2 1,-2-2-1,64-39 1,-5-9 105,38-23-266,-107 73-360,-37 22-322,-3 5-28,-6 12-1123,5-13 813,-12 43-4998,12-23 3402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3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35 256 3072,'-9'2'7252,"2"3"-3816,6-4-3187,0 0-1,0-1 0,-1 1 1,1 0-1,0-1 0,0 1 1,0-1-1,0 1 0,-1-1 1,1 0-1,0 1 0,0-1 1,-2 0-1,58-8 1986,426-8-1204,-371 15-860,71 1-68,8 3 250,-177-3-346,-1 0 0,0 1 0,0 1 1,0 0-1,19 6 0,-29-8 46,-1 0 0,1 0 1,-1 1-1,1-1 0,-1 0 0,1 0 0,-1 0 0,1 0 1,-1 1-1,1-1 0,-1 0 0,1 0 0,-1 0 0,1 0 1,-1 0-1,1 0 0,-1 0 0,1 0 0,-1-1 0,1 1 1,-1 0-1,0 0 0,1 0 0,-1 0 0,1-1 0,-1 1 1,1 0-1,-1-1 0,0 1 0,1-1 0,0 0-18,-1 0 0,0 0 1,1 0-1,-1 0 0,0 0 0,0 0 0,0 0 0,0 0 1,0 0-1,0 0 0,0 0 0,0 0 0,0 0 0,-1-1 0,-1-5-11,0 1-1,-1-1 0,1 1 0,-5-7 0,-6-8-21,-1 1 0,0 0 0,-1 1 0,-2 1-1,-33-30 1,36 36-145,0-1 0,-13-18 0,88 30-181,-48 1 336,1 1 0,0 0 1,-1 0-1,1 2 0,-1 0 0,0 0 0,0 1 1,0 1-1,13 6 0,22 15-22,-40-22 3,-8-4 4,1 0 0,-1 0 0,1 0 0,-1 0 0,1 1 0,0-1 0,-1 0 0,1 0 0,-1 1 0,1-1-1,-1 0 1,0 1 0,1-1 0,-1 1 0,1-1 0,-1 1 0,0-1 0,1 0 0,-1 1 0,0 0 0,1-1 0,-1 1 0,0-1 0,0 1 0,0-1 0,1 1 0,-1-1 0,0 1 0,0 0 0,0 0 0,0 4 22,-1 0-1,0-1 1,0 1-1,0-1 1,0 1 0,-1-1-1,0 0 1,0 1 0,0-1-1,0 0 1,-1 0-1,1 0 1,-1 0 0,0-1-1,-5 6 1,-6 4 4,0-1 0,-23 16 0,24-19-18,-52 33 130,44-30-100,0 1-1,-28 25 1,34-25 19,1 1 1,-12 17 0,20-24 6,1 0 1,0 1 0,1 0 0,-1 0 0,2 1-1,-5 12 1,6-18 18,0 3-140,2-5 69,0-1 0,0 0 0,0 0-1,0 0 1,0 0 0,0 0 0,0 0-1,0 0 1,0 0 0,0 0 0,0 0 0,0 0-1,0 1 1,0-1 0,0 0 0,0 0-1,0 0 1,0 0 0,0 0 0,0 0-1,0 0 1,0 0 0,1 0 0,-1 0 0,0 0-1,0 0 1,0 1 0,0-1 0,0 0-1,0 0 1,0 0 0,0 0 0,0 0 0,0 0-1,0 0 1,0 0 0,0 0 0,0 0-1,0 0 1,1 0 0,-1 0 0,0 0 0,0 0-1,0 0 1,0 0 0,0 0 0,0 0-1,0 0 1,0 0 0,0 0 0,0 0-1,0 0 1,1 0 0,-1 0 0,0 0 0,0-28 1602,0-14-1428,0-45 1,0 32-4606,0 54 4331,0 1 0,0 0 1,0 0-1,0 0 0,0 0 1,0-1-1,0 1 0,0 0 1,0 0-1,0 0 0,0 0 0,0-1 1,0 1-1,0 0 0,0 0 1,0 0-1,1 0 0,-1-1 1,0 1-1,0 0 0,0 0 1,0 0-1,0 0 0,0 0 1,1 0-1,-1-1 0,0 1 1,0 0-1,0 0 0,0 0 0,1 0 1,-1 0-1,0 0 0,0 0 1,0 0-1,0 0 0,1 0 1,-1 0-1,0 0 0,0 0 1,0 0-1,1 0 0,-1 0 1,8 3-1382,-6-3 921,13 5-2706,7 3 1082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32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296 147 2656,'0'-3'247,"0"2"-108,0 1 0,0-1 0,0 0 0,0 1-1,0-1 1,0 1 0,0-1 0,0 0 0,0 1-1,0-1 1,0 0 0,0 1 0,1-1 0,-1 0-1,0 1 1,0-1 0,1 1 0,-1-1 0,0 1-1,1-1 1,-1 1 0,1-2 0,0 0 652,-1 0 1,1 0 0,-1-1 0,0 1-1,0 0 1,0 0 0,0-1-1,-2-3 1,2 6-717,-1-1 1,1 1-1,-1 0 0,1 0 1,-1 0-1,1-1 0,-1 1 1,0 0-1,1 0 0,-1 0 1,1 0-1,-1 0 0,1 0 1,-1 0-1,0 0 0,1 1 1,-1-1-1,1 0 0,-1 0 1,1 0-1,-1 1 1,1-1-1,-1 0 0,1 0 1,-1 1-1,-15 12 688,11-9-445,-10 8 485,-18 11 0,0 0-41,26-17-613,-20 13 432,1 2 0,-41 44-1,61-58-508,0 0 0,1 0 0,0 0 0,0 0-1,1 1 1,-1 0 0,2 0 0,-1 0-1,1 1 1,1-1 0,0 0 0,0 1-1,0 0 1,1 0 0,0 15 0,2-11 19,1-1 0,0 1 0,0-1 0,2 0 0,-1 0 0,2 0 0,-1 0 0,2 0 1,0-1-1,0 0 0,1-1 0,0 1 0,15 15 0,-17-20-25,1 0 0,0 0 0,0-1 0,1 0 0,0 0-1,0-1 1,0 1 0,0-2 0,0 1 0,1-1 0,0 0 0,0 0 0,0-1 0,0 0 0,0-1-1,0 0 1,0 0 0,1-1 0,-1 0 0,0 0 0,13-2 0,-6-2 17,-1 1 1,0-2-1,0 1 0,19-11 1,49-34 110,-71 42-176,198-135 548,-84 54-241,-111 77-305,-3 3 10,16-16 0,-19 16-38,-1-1-1,0 0 1,0-1 0,-1 1 0,-1-1 0,1 0-1,-1-1 1,-1 0 0,0 1 0,-1-1 0,0 0-1,2-17 1,-4 23-24,0-1-1,-1 1 0,0-1 0,0 0 1,-1 1-1,1-1 0,-1 0 1,0 1-1,-1-1 0,1 1 1,-1 0-1,0-1 0,-1 1 0,1 0 1,-1 0-1,0 0 0,0 1 1,-1-1-1,1 1 0,-1-1 1,0 1-1,-6-4 0,2 2-27,-2 0 1,1 0-1,0 2 0,-1-1 1,0 1-1,0 0 0,0 1 0,-1 0 1,1 1-1,-1 0 0,1 1 0,-1 0 1,0 0-1,0 1 0,-14 2 0,9 0-191,-1 1 0,1 0 0,-1 1 0,1 1 0,0 0 0,1 1 0,0 1 0,0 1 0,-19 11 0,12-2-1557,0 0 0,-27 29 0,45-42 1451,-21 22-3542,9 2 1254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44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65 1248,'0'0'389,"2"-1"-239,29-16 3338,-20 12-1487,0-1 0,-1 0 0,14-11 1,-22 16-1510,-1 0 1,1-1 0,-1 1-1,1 0 1,0 0 0,-1 0 0,1 0-1,0 0 1,-1 1 0,1-1-1,0 0 1,3 0 0,-5 2-433,1-1 1,0 0-1,0 1 0,-1-1 1,1 0-1,0 1 0,-1-1 1,1 1-1,0-1 1,-1 1-1,1 0 0,-1-1 1,1 1-1,-1 0 1,1-1-1,-1 1 0,1 0 1,-1-1-1,0 1 0,1 0 1,-1 0-1,0-1 1,0 1-1,1 1 0,4 21 164,-4-15-118,-1 1 0,0-1 1,0 0-1,0 0 0,-1 0 0,-1 0 1,1 0-1,-1 0 0,0 0 0,-1-1 0,0 1 1,0-1-1,-1 1 0,0-1 0,0 0 1,0 0-1,-1-1 0,0 0 0,-1 1 0,1-2 1,-1 1-1,0-1 0,-12 9 0,-4 0 242,-1-1 0,-1-1-1,0-1 1,-45 14 0,57-22-676,1 0 0,-1 0 0,-1-2 0,1 1 0,0-2 0,0 1 0,0-2 0,-1 0 0,1 0 0,0-1 0,0 0 0,0-1 0,-11-5 0,-3-3-2867,9 2 1020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45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88 3072,'0'-2'233,"0"-1"0,0 0 1,0 1-1,-1-1 0,1 1 0,-1 0 1,-1-3-1,2 4-46,0 0 1,-1 0-1,1 0 1,0 0-1,-1 0 1,1 1-1,0-1 1,0 0-1,0 0 1,0 0-1,0 0 1,0 0-1,0 0 1,0 0-1,1 0 1,-1 1-1,0-1 1,0 0-1,1-1 1,3-9 1887,5-12 1773,-9 22-3624,0 0-1,1 1 1,-1-1 0,0 0 0,1 1 0,-1-1 0,1 0 0,-1 1-1,1-1 1,-1 0 0,1 1 0,0-1 0,-1 1 0,1-1 0,-1 1-1,1 0 1,0-1 0,0 1 0,-1 0 0,1-1 0,0 1 0,1 0-1,-2 17 1617,-3 41-1403,-3 0 0,-17 76 0,-2 11 455,0-10-524,19-72-200,-5 29-965,11-91 577,0 0 0,0 0 1,0 0-1,0 0 1,-1 0-1,1 0 1,0 0-1,-1 0 0,1 0 1,-1 0-1,1 0 1,-1 0-1,0 0 0,1 0 1,-1 0-1,0-1 1,1 1-1,-1 0 0,0 0 1,0-1-1,0 1 1,-2 0-1,3-1-163,0-1-1,-1 0 1,1 0-1,-1 1 0,1-1 1,0 0-1,0 0 1,0 0-1,-1 0 1,1 0-1,0 1 1,0-1-1,0-1 1,3-7-2594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4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15 6656,'-1'0'282,"-1"0"0,1 0 1,0 0-1,0-1 0,-1 1 1,1 0-1,0-1 0,0 1 0,0-1 1,0 0-1,0 1 0,0-1 1,0 0-1,0 0 0,0 1 0,0-1 1,0 0-1,-1-2 0,1 3-56,1-1-2,-1 1-1,0 0 1,0-1-1,0 1 1,0 0 0,0 0-1,0-1 1,0 1 0,0 0-1,0 0 1,0 0 0,0 0-1,0 0 1,0 0-1,0 1 1,0-1 0,1 0-1,-1 0 1,0 1 0,0-1-1,0 0 1,-1 2 0,-25 12 789,22-11-754,-5 2-10,0 2 0,1-1-1,0 1 1,0 1 0,0 0 0,1 0 0,0 1 0,-8 11 0,4 0 49,0 0 1,1 0 0,-9 26-1,-100 256 1654,107-271-1858,2 0 0,1 1-1,1 1 1,2 0-1,2 0 1,1 0 0,1 0-1,3 55 1,2-47-75,3-1 1,14 61-1,-12-77 9,0 1-1,2-2 1,0 1 0,2-1-1,17 27 1,-24-44-172,-1-1 0,1 1-1,1-1 1,-1 0 0,1-1 0,0 1 0,10 7 0,-12-10-312,1 0 0,-1-1 0,1 1 0,-1-1 0,1 1 0,0-1 0,-1 0 0,1 0 0,0-1 1,0 1-1,0-1 0,0 0 0,0 0 0,-1 0 0,7-2 0,29-7-3181,6-9-3344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4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32 127 5056,'-12'-6'1454,"12"6"-1319,-1-1 0,1 1 0,0 0 0,-1-1 0,1 1 0,-1 0 0,1 0 0,-1 0 0,1-1 0,-1 1 0,1 0 1,0 0-1,-1 0 0,1 0 0,-1 0 0,1 0 0,-1 0 0,1 0 0,-11 0 9583,15-4-6823,-2 2-2674,-1 1 0,0-1 1,0 1-1,1 0 0,-1-1 0,1 1 0,-1 0 0,2-1 0,26-11 368,1 2 0,0 0 0,51-10 1,-77 20-552,69-14 154,1 3 0,90-2 0,-102 12-171,0 2 1,86 13-1,-141-12-69,0 0 0,0 0 0,0 1 0,0 0 0,0 0 0,-1 0 0,1 1 0,-1 0 0,7 5 0,-3-3-539,-2 0-833,-8-5 1248,0 0 0,0 0 1,0 1-1,0-1 0,0 0 0,0 1 0,0-1 1,0 0-1,0 0 0,0 1 0,0-1 0,0 0 0,0 0 1,0 1-1,0-1 0,0 0 0,0 0 0,0 1 1,0-1-1,-1 0 0,1 0 0,0 1 0,0-1 0,0 0 1,0 0-1,-1 0 0,1 1 0,0-1 0,0 0 1,-1 0-1,-4 10-6404,4 0 3851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47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1728,'-9'0'21210,"11"1"-21061,1-1-137,0 1 0,0-1-1,0 0 1,0 0 0,0 0 0,0 0-1,0-1 1,0 1 0,4-2 0,15-1 126,86 10 1030,-25-5-706,145 22-1,-207-20-493,39 0 0,-60-4-35,0-1-1,0 1 1,0 0 0,0 0 0,0 0-1,0 0 1,0 0 0,0 0-1,0 0 1,0 0 0,0-1 0,0 1-1,0 0 1,0 0 0,0 0 0,0 0-1,0 0 1,0 0 0,0 0 0,0 0-1,0-1 1,0 1 0,0 0-1,0 0 1,0 0 0,0 0 0,0 0-1,0 0 1,0 0 0,0 0 0,-1-1-337,1 1 337,0 0-1,0 0 1,0 0 0,0 0 0,0 0-1,0 0 1,0 0 0,-1 0 0,1 0-1,0 0 1,0 0 0,0 0 0,0 0-1,0 0 1,0 0 0,0 0-1,-1 0 1,-5-4-2505,-3 0-228,-1 0 902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47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1728,'-19'3'11120,"44"5"-4395,-4-6-5658,0-2 0,0 0 0,1-2 1,24-4-1,17-2-430,18 2-294,96-5-883,-144 12-27,-4 0-4557,-28 8-422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4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35 136 7552,'-24'-11'2448,"13"6"514,22 7 710,29 3 136,-24-5-3435,183-2 1993,0-18-1617,-196 19-682,1 1-1,-1-1 1,1 0 0,-1-1-1,0 1 1,1-1 0,-1 1-1,0-1 1,0 0 0,0 0-1,0 0 1,0-1 0,-1 1-1,1-1 1,3-4 0,-6 7-71,1-1 1,0 0-1,-1 1 1,1-1-1,-1 0 1,1 0-1,-1 1 1,0-1-1,1 0 1,-1 0-1,0 0 1,1 1-1,-1-1 1,0 0-1,0 0 1,0 0-1,0 0 1,0 0-1,0 1 1,0-1 0,0 0-1,0 0 1,0 0-1,-1-1 1,0-1-44,1 1 28,-1 0 0,0 0 0,0 0-1,0 1 1,0-1 0,0 1 0,0-1-1,0 1 1,0-1 0,-1 1 0,1-1-1,-1 1 1,1 0 0,-1 0 0,1 0-1,-1 0 1,0 0 0,1 0 0,-1 0-1,-3 0 1,-3-2-33,0 1 0,-16-4 0,-3 2 87,0 2-1,0 0 1,0 1-1,0 2 0,0 1 1,0 1-1,0 1 1,0 1-1,1 2 0,-50 19 1,68-22 26,-1 0 0,1 0 0,0 1 1,1 0-1,-14 12 0,19-15-19,0 0 0,-1 0 0,1 1 0,0-1 0,0 1-1,1 0 1,-1 0 0,0-1 0,1 1 0,0 0 0,0 0 0,0 0 0,0 1 0,0-1 0,0 0 0,1 0-1,0 0 1,-1 1 0,2 3 0,0 3 74,1 0 0,1 0 0,0-1-1,0 1 1,1-1 0,0 1 0,0-1 0,1-1-1,0 1 1,1-1 0,10 12 0,-5-7 40,1-1 0,1 0 0,-1-1 0,2 0 0,28 17-1,-25-20-122,-1-1 0,1 0-1,0-1 1,0 0-1,1-2 1,23 4-1,-7-4-95,0-2-1,48-1 1,-64-2-515,0-1 0,0 0 1,21-7-1,-30 7-534,-2-1 1,1 0 0,12-7-1,-16 8-416,1-1 0,-1 0-1,0 0 1,0 0-1,0-1 1,5-7-1,0-1-1585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4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39 1824,'-6'-1'1106,"0"-1"0,-1 1 0,1 1 0,-1-1 0,1 1 1,-1 0-1,-7 1 0,-6 0 2295,18-1-2776,-1-1-1,1 1 1,0 0-1,-1-1 1,1 0-1,-1 1 1,1-1-1,0 0 0,-1 0 1,-3-3-1,5 3-7,0-1 700,8 1-412,0 0-672,34-5 923,41-4-77,167 6 71,-218 4-1095,32 2 967,-33 0-3052,-14-1-2448,-1-1-3379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5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222 254 1728,'-5'11'723,"4"-9"-574,0 0 0,1-1 0,-1 1 0,0 0 0,1 0 0,0 0 0,-1 0 0,1 0 0,0 0 0,0 2 1,-1 2 486,0 0 1,-1 1-1,0-1 1,0 0-1,0 0 1,0 0-1,-1 0 1,-7 11-1,-3 8 2243,7-18 1026,9-22-1303,28-59-375,-22 50-1881,0 1-1,21-38 1,-18 44-241,1 0 0,0 1 0,1 0 0,0 1 0,1 0 0,1 2 0,0-1 0,1 2 0,19-11 0,-26 18-104,0 1-1,0 0 1,0 0-1,0 0 1,0 2-1,1-1 1,0 1 0,-1 1-1,16-1 1,-22 2-8,1 1-1,-1-1 1,0 1 0,0 0 0,0 0 0,0 0 0,0 1 0,0-1 0,0 1 0,-1 0 0,1 0 0,0 0-1,-1 0 1,0 1 0,1 0 0,-1-1 0,3 5 0,4 5 75,-1 0 0,0 1 1,10 18-1,-3-4-11,21 38-45,9 14 519,-39-69-466,0-1 0,1 1 0,0-1 0,0 0 0,12 9 1,-15-15-20,-1 1 1,1-1 0,0 0-1,0-1 1,0 1 0,1-1 0,-1 0-1,0 0 1,1-1 0,0 1-1,-1-1 1,1 0 0,0-1-1,5 1 1,-6-2 10,0 1 1,0-1-1,0 0 0,-1 0 1,1-1-1,0 1 0,-1-1 1,1 0-1,-1 0 0,0 0 0,0-1 1,0 0-1,0 0 0,0 0 1,0 0-1,5-7 0,2-2-106,-1 0 1,-1-1-1,0 0 0,-1 0 0,0-1 1,8-21-1,-8 16-162,8-19-136,-16 35 320,1 0 0,-1 1 0,1-1-1,-1 0 1,0 0 0,0 1 0,0-1-1,0 0 1,0 0 0,-1 0-1,1 1 1,-2-5 0,0 3-22,-1 0 1,1 0 0,0 1-1,-1-1 1,0 1-1,0-1 1,0 1-1,0 0 1,-1 0-1,1 0 1,-1 1-1,0-1 1,0 1-1,0 0 1,0 0 0,0 0-1,0 0 1,0 1-1,-7-2 1,-8-1-58,0 1 0,0 0 1,-22 0-1,28 3 106,0 0 0,0 2 1,0-1-1,0 1 0,0 1 0,0 1 1,1-1-1,-1 2 0,1 0 0,0 0 1,0 1-1,1 1 0,0 0 0,0 1 1,0 0-1,1 0 0,0 1 0,1 0 1,0 1-1,1 0 0,-15 21 0,10-9 30,-3 6 207,-1-1-1,-2-1 1,-33 38-1,38-50-99,-1-1-1,0 0 0,0-1 0,-1-1 1,0-1-1,-1 0 0,-25 10 1,33-16-70,-1-1 0,1 0 1,0-1-1,-1 0 0,0 0 0,1-1 1,-1 0-1,0-1 0,0 0 1,0-1-1,1 0 0,-1-1 1,0 1-1,1-2 0,-1 1 1,-13-7-1,14 4-169,-1 0 0,2 0 0,-1-1 0,1 0 0,-1 0 0,2-1 1,-1 0-1,-11-15 0,0-3-1914,-23-42 0,23 35-342,-1 1 486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51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9 255 992,'0'0'443,"-7"-5"559,7 4-917,0 1-1,0 0 1,0 0 0,0-1-1,-1 1 1,1 0-1,0 0 1,0-1-1,0 1 1,0 0 0,0 0-1,0-1 1,0 1-1,0 0 1,0 0-1,0-1 1,0 1 0,0 0-1,0-1 1,0 1-1,0 0 1,0 0-1,0-1 1,0 1 0,0 0-1,0 0 1,0-1-1,1 1 1,-1 0-1,0 0 1,0-1 0,0 1-1,0 0 1,1 0-1,-1 0 1,0-1-1,1 1 204,-1-1-1,1 0 1,-1 1-1,1-1 1,-1 0-1,1 0 1,-1 1-1,0-1 0,1 0 1,-1 0-1,0 0 1,0 1-1,0-1 1,0 0-1,1 0 1,-1-1-1,0-3 582,0 1 0,0 0 0,1-1 0,0 1 0,0 0-1,0 0 1,0-1 0,1 1 0,0 0 0,0 0 0,0 0 0,2-3 0,-2 4-666,0 1 0,1 0 0,-1-1 0,0 1 1,1 0-1,-1 0 0,1 0 0,0 0 0,-1 1 0,1-1 1,6-1-1,1 0 89,-1 0 1,16-2-1,-14 4-135,166-26 1026,22-4-383,-106 15-569,113-25 264,-194 38-454,-2 0-94,1 0 0,-1 1 0,19-2 0,-29 4-97,0 0 0,0 0 0,0 0 0,1 0 1,-1 1-1,0-1 0,0 0 0,0 0 0,1 0 0,-1 0 0,1 13-6041,-10 6 3194,-10 0-1436,15-16 3459,0 0 1,1 1-1,-1 0 1,-3 4-1,-3 10-1399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51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23 2976,'-14'0'15135,"7"4"-12100,6 5-1430,-5-6-581,16 1 422,-9-3-1412,1-1 1,0 0 0,0 1-1,0-1 1,0 0 0,0 0 0,0 0-1,0 0 1,0-1 0,0 1-1,0-1 1,3 0 0,5-1 58,262-17 1469,-58 5-1093,-100 8-479,-76 5 397,-22 2-1073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4:52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364 216 5728,'0'-46'4912,"0"45"-4696,0 1 0,0-1 0,0 1 0,-1-1 0,1 0 0,0 1 1,0-1-1,-1 1 0,1-1 0,-1 1 0,1-1 0,0 1 0,-1-1 1,1 1-1,-1 0 0,1-1 0,-1 1 0,1 0 0,-1-1 0,1 1 1,-1 0-1,1-1 0,-1 1 0,0 0 0,1 0 0,-1 0 0,0 0 0,-1-1-3,-1 0 0,1 1 0,0 0 0,-1 0 0,1 0-1,0 0 1,-4 0 0,-2 2 78,-1 0 0,1 1 0,0 0 0,0 0 0,0 1 0,1 0 0,-1 0 0,1 1 0,0 0 0,-11 10 0,-6 8 446,-31 38 0,47-51-649,-15 20 273,2 0 1,1 2-1,2 1 1,-26 62 0,39-83-295,1 0 0,1 1 1,0 0-1,1-1 0,0 1 1,1 0-1,1 0 0,0 0 1,2 17-1,0-13 24,1 1-1,1 0 0,1-1 1,0 0-1,1 0 1,9 17-1,-11-27-14,0 0 0,0 0 1,0 0-1,1 0 0,0-1 0,1 0 0,6 6 0,-8-9-44,0 0 1,-1 0-1,1-1 0,1 1 1,-1-1-1,0 0 0,1 0 1,-1-1-1,1 1 0,-1-1 1,1 0-1,0 0 0,7 0 0,1-2 46,1 1 0,-1-2 0,0 0-1,0 0 1,0-1 0,17-7 0,76-35 236,-63 25-112,0-2 1,63-45-1,-91 56-124,-1 0 0,0-1 0,-1-1 1,0 0-1,-1-1 0,-1 0 0,0-1 0,-1 0 0,0 0 1,9-22-1,-12 17-42,0-1 0,-1 0 1,0 0-1,3-39 0,-7 38-106,-1 0 1,-1-1-1,-1 1 0,-1 0 0,-1 0 0,-1 0 1,-1 0-1,0 0 0,-2 1 0,-1 0 1,-11-24-1,15 39 32,0 1 1,0-1 0,0 0 0,0 1-1,-1 0 1,0 0 0,0 1-1,0-1 1,-1 1 0,1 0 0,-1 1-1,-9-5 1,-1 1-38,0 0 0,-1 2 1,-24-6-1,7 4-467,0 2-1,-1 1 1,1 2 0,-1 1 0,-60 6 0,83-4-64,1 1 1,0 0 0,-1 1-1,1 0 1,0 1 0,0 0-1,-10 6 1,-19 15-1598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15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22 2560,'6'-4'1147,"4"-1"-422,-7 3-187,-1 0-1,1 1 0,-1-1 1,1 1-1,0 0 1,0 0-1,0 0 1,6 0 1818,-5 15 1026,-3-13-3250,0 1 1,0 0 0,-1-1-1,1 1 1,-1 0 0,0-1-1,1 1 1,-1 2 0,0 5 204,-1 0 1,-1 0 0,0 0 0,0 0 0,0-1 0,-1 1 0,-1-1 0,-3 9 0,-8 10 418,-17 26 1,-7 6-87,4 2 0,-47 109 1,58-112-539,-74 206 162,92-252-968,6-17-2657,2-2 1651,0 0 1,0-1-1,0-10 0,0 7 399,3-14-665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4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9312,'-18'3'1546,"13"-3"-966,1 1 1,-1 0-1,0 0 1,0 0-1,-5 3 1,9-2 74,-1-1 1,1 1-1,0 0 1,-1 0-1,1-1 1,0 1-1,0 0 0,0 0 1,-1 3-1,22-6 858,26-5 0,-4 1-880,302-12-308,-321 20-2271,-2 2-4246,-15 7-1781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1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13 298 4064,'-2'-3'197,"1"0"1,-1 1 0,1-1-1,0 0 1,0-1-1,0 1 1,0 0-1,0 0 1,1 0-1,-1 0 1,1-1-1,0 1 1,0 0 0,1-5-1,-1 3 522,1 1 0,0 0-1,1 0 1,-1 0 0,1 0 0,3-7-1,-1 5-131,0 0-1,0 0 1,1 1-1,0 0 1,0 0-1,0 0 0,0 0 1,1 1-1,10-7 1,5 0 499,35-14 0,-48 22-904,62-24 1015,88-21 0,-107 35-1081,1 4-1,82-6 1,-119 14-177,0 0 0,-1 1 0,1 1 0,0 1 0,0 0 0,19 6 0,-33-8-51,0 1-1,1-1 0,-1 0 1,0 1-1,0-1 0,0 1 1,0-1-1,0 1 0,0-1 0,-1 1 1,1 0-1,0 0 0,0-1 1,0 1-1,-1 0 0,1 0 1,0 0-1,-1 0 0,1 0 1,0 0-1,-1 0 0,0 0 1,1 0-1,0 1 0,-1 0-209,0 0 0,0 0 0,0 0 1,0 0-1,-1 0 0,1-1 0,0 1 0,-1 0 0,0 0 0,1 0 0,-1 0 0,-1 3 0,-3 3-1113,-1 0-1,0 0 0,0 0 0,-11 10 0,-9 8-3134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1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5 149 8736,'0'0'111,"-1"0"0,1 0 0,0-1 0,-1 1 1,1 0-1,0 0 0,0-1 0,0 1 0,-1 0 0,1 0 1,0-1-1,0 1 0,0 0 0,-1-1 0,1 1 0,0 0 0,0-1 1,0 1-1,0 0 0,0-1 0,0 1 0,0 0 0,0-1 1,0 1-1,0-1 0,0 1 0,0 0 0,0-1 0,0 1 1,10-8 1730,0 3-321,7-5-193,1 1 0,1 1-1,0 0 1,36-8 0,80-11 145,156-15-716,-261 38-1593,1 2 0,-1 1 0,36 4 0,-64-3 574,-1 0-1,0 0 0,0 1 1,1-1-1,-1 0 0,0 1 1,0-1-1,1 1 0,-1-1 1,0 1-1,1 1 0,-1-2 25,-1 1-1,1-1 0,-1 0 0,0 1 0,1-1 0,-1 1 0,0-1 0,1 1 0,-1-1 0,0 1 0,0-1 1,0 1-1,1-1 0,-1 1 0,0 0 0,0-1 0,0 1 0,0 0 0,-1 2-888,1 0 0,-1 0 0,0 0 0,0 0 0,0 0 0,0-1-1,-3 5 1,-4 9-1433,7-1 1381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16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22 4480,'-3'1'5791,"-4"6"-3592,-6 12-637,-1 15-52,2 0 1,-15 68-1,20-73-1156,1-5 186,-4 44 0,9-59-431,1 1 0,0 0 0,0-1 0,1 1 0,1 0 0,-1-1 0,5 13 0,-4-16-83,-1-2 54,0-1 0,1 1 0,-1-1 0,1 1 0,0-1 0,0 1 0,2 3 0,-3-7-56,-1 1 0,1-1 0,-1 0 0,1 1 0,-1-1 0,1 1 0,-1-1 0,1 0 0,0 1 0,-1-1 0,1 0 0,0 0 0,-1 1 0,1-1 0,0 0 0,-1 0 0,1 0 0,1 0 0,-1 0 7,1 0 0,-1-1 0,0 1 0,1-1 0,-1 1 0,0-1 0,0 1 0,1-1 0,-1 0 0,0 0 0,0 1 0,2-3 0,1-1 17,0-1 0,0 1 0,-1-1 0,0 0 0,0 1 0,0-2 0,0 1 0,2-10 1,14-49-314,-14 48 246,1-10-16,-1-1 0,-1 1 0,-1-1 0,-1 1 0,-1-1 0,-4-31 0,2 47-106,-1 0-1,0 1 1,-5-15 0,7 25 138,0 0 0,0-1 0,0 1 1,0 0-1,0-1 0,0 1 0,0 0 1,0-1-1,0 1 0,0 0 0,0-1 1,0 1-1,0 0 0,0 0 0,0-1 0,1 1 1,-1 0-1,0-1 0,0 1 0,0 0 1,0 0-1,1-1 0,-1 1 0,0 0 1,0 0-1,0-1 0,1 1 0,-1 0 1,0 0-1,0 0 0,1-1 0,-1 1 0,1 0 1,12-6 83,-7 4-20,5-3 81,0 1 1,0 0-1,0 1 1,1 0 0,12-1-1,63-4 96,-43 5-195,-3 0 105,0 1 0,-1 2 0,69 10 0,-106-10-118,1 1 1,-1 0-1,1-1 1,-1 1-1,0 1 1,1-1-1,-1 1 1,0-1-1,0 1 1,0 0-1,0 0 1,0 0-1,0 0 1,0 1-1,-1-1 1,1 1-1,-1 0 1,0 0-1,0-1 1,0 1-1,0 1 1,0-1-1,-1 0 1,1 0-1,-1 1 1,0-1-1,0 1 1,0-1-1,0 1 1,-1-1-1,1 5 1,-2 50 537,15 110 0,-12-157-501,1-1 1,0 0-1,1 0 1,0 0-1,0-1 1,1 1-1,0-1 1,8 10 0,-12-18-119,0 1-1,0-1 1,0 1 0,0-1 0,1 0 0,-1 1 0,0-1 0,1 0 0,-1 0 0,1 0 0,0 0 0,-1 0 0,1-1 0,0 1 0,-1 0 0,1-1 0,0 1 0,0-1 0,0 0 0,0 1 0,-1-1 0,1 0 0,0 0 0,0 0 0,0 0 0,0-1 0,3 0 0,-2 0-569,-1 0 1,1 0-1,0 0 0,-1-1 1,1 1-1,-1-1 1,0 1-1,0-1 0,1 0 1,-1 0-1,0 0 0,0 0 1,-1 0-1,1-1 0,0 1 1,1-4-1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1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319 180 4224,'-1'-6'458,"1"5"-400,0 0 0,0 0 0,0 0 0,-1 0 0,1 0-1,0 0 1,0 0 0,0 0 0,1 0 0,-1 0-1,0 0 1,0 0 0,1 0 0,-1 0 0,0 0-1,1 0 1,-1 1 0,1-1 0,-1 0 0,1 0 0,-1 0-1,1 0 1,0 1 0,1-2 0,0 0 372,-1 1 1,1-1-1,0 1 0,0-1 1,-1 0-1,1 0 1,-1 0-1,1 0 0,-1 0 1,0 0-1,2-4 1,-3 5-223,0 0-1,1 1 1,-1-1 0,0 0 0,0 1 0,0-1 0,0 0 0,0 1-1,0-1 1,0 0 0,0 1 0,-1-1 0,1 0 0,0 1 0,0-1 0,0 0-1,-1 1 1,1-1 0,-1 0 0,1 0-104,-1 0 1,0 0-1,0 1 0,0-1 1,0 0-1,0 1 0,0-1 1,0 0-1,0 1 0,0-1 1,0 1-1,0 0 0,-1-1 1,1 1-1,-1 0 0,-1-1 13,-1 1-1,1 0 0,0 0 0,-1 0 1,1 1-1,-1-1 0,1 1 0,0 0 1,0 0-1,-1 0 0,-4 3 0,-36 20 240,38-21-283,-4 4-19,0 1 0,1 0 0,0 0 0,0 0 0,1 1 0,0 1 0,0-1 0,1 1 0,1 1 0,-7 11 0,-3 11 109,2 0 0,-12 41 0,22-63-106,1 1-1,0 0 1,0 0 0,1 1-1,1-1 1,0 0 0,1 1 0,1 12-1,0-20-5,0 0 1,0 0-1,0 1 0,1-1 0,0 0 1,0-1-1,0 1 0,0 0 0,1 0 1,0-1-1,0 0 0,0 1 0,1-1 0,-1 0 1,1-1-1,0 1 0,0-1 0,0 1 1,0-1-1,1-1 0,5 4 0,-4-3 44,0 0 0,0-1 0,0 1 0,1-2 0,-1 1 0,0 0 0,1-1 1,-1-1-1,1 1 0,-1-1 0,1 0 0,9-1 0,-10 0-56,-1 0 1,0-1 0,1 0 0,-1 0 0,0 0-1,0 0 1,0-1 0,0 0 0,0 0 0,-1 0-1,1-1 1,-1 1 0,0-1 0,0 0-1,4-5 1,4-7 10,-1-1-1,-1 0 0,15-31 0,15-56 138,-25 47-120,0-1-150,-12 49-99,0-1-1,0 1 1,-1-1 0,1-17-1,-9 61-579,1 27 739,-3 36 184,-26 124-1,21-174-13,-2-1 0,-2-1-1,-2-1 1,-2 0 0,-35 53-1,51-89-102,0 0 0,-1-1 0,1 0 0,-2 0-1,1 0 1,-1-1 0,-10 8 0,14-12-1,0 0-1,0 0 1,0 0 0,0 0 0,-1-1-1,1 1 1,-1-1 0,1 0 0,-1 0-1,0-1 1,1 1 0,-1-1-1,0 1 1,0-1 0,1 0 0,-1-1-1,0 1 1,1 0 0,-1-1 0,-5-2-1,2 0-15,0 0-1,1 0 1,0-1-1,-1 0 1,2 0-1,-1-1 0,0 0 1,1 0-1,0 0 1,-7-10-1,6 8-114,0-1-1,1 0 1,1-1 0,-1 1-1,1-1 1,1 0 0,-5-16-1,8 22 63,-1 1 0,1-1 0,-1 0-1,1 1 1,0-1 0,0 0 0,1 1-1,-1-1 1,0 0 0,1 1 0,0-1 0,0 1-1,-1-1 1,1 1 0,3-5 0,-2 3 7,1 0 0,0 1 0,0-1 1,0 1-1,1-1 0,-1 1 0,1 0 1,5-3-1,8-4 6,-1 2 0,1 0-1,29-9 1,-39 15 4,100-29-24,-63 20 141,44-18-1,-74 24-64,1-2-1,-2 0 1,1 0-1,-1-2 1,0 1-1,-1-2 1,12-10-1,-9 4 63,0-1 0,-2 0 0,0-1 0,20-36 1,29-83 40,-49 110 16,0 0-1,2 1 0,30-41 1,-38 58-93,0 1 0,1 0 0,0 0 0,1 0 1,0 1-1,0 0 0,0 1 0,18-10 0,6 1 285,49-15-1,-45 16-285,-36 14-78,-1 0 0,0 0 1,1-1-1,-1 1 0,1 0 0,-1 0 1,0 0-1,1-1 0,-1 1 0,1 0 1,-1 0-1,1 0 0,-1 0 0,0 0 1,1 0-1,-1 0 0,1 0 0,-1 0 1,1 0-1,-1 0 0,1 1 0,-1-1 1,0 0-1,1 0 0,-1 0 0,1 0 1,-1 1-1,0-1 0,1 0 0,-1 0 1,1 1-1,1 16-359,-2-12 362,-1 11 94,-1-1 0,-4 18 0,-1 13-87,-2 198-58,9-235 75,1 0 1,-1-1 0,4 16 0,-3-22 6,-1 1 0,1-1 0,0 0 1,0 0-1,-1 0 0,1 0 0,1 0 0,-1 0 0,0 0 1,0 0-1,1 0 0,-1 0 0,1-1 0,-1 1 0,1-1 1,0 1-1,0-1 0,0 0 0,3 3 0,-4-4-11,0 0-1,0 0 1,1 1 0,-1-1-1,0 0 1,0 0 0,0 0-1,0 0 1,0-1-1,0 1 1,0 0 0,0 0-1,1-1 1,-1 1 0,0 0-1,0-1 1,0 1-1,0-1 1,0 0 0,-1 1-1,1-1 1,1-1 0,19-20 81,-20 20-84,11-13 63,-1-1-1,-1 0 1,10-22 0,20-57 24,-6 13-69,24-44-412,-52 114 173,-6 12 205,1 0 0,-1 0 0,0 0 0,0 0 0,0 0 0,0 0 0,0 0 1,0 0-1,0 0 0,0 0 0,1 0 0,-1 0 0,0 0 0,0 0 0,0 0 0,0 0 1,0 0-1,0 0 0,0 0 0,0 0 0,0 0 0,1 0 0,-1 0 0,0 1 1,0-1-1,0 0 0,0 0 0,0 0 0,0 0 0,0 0 0,0 0 0,0 0 0,0 0 1,0 0-1,0 1 0,0-1 0,0 0 0,0 0 0,0 0 0,0 0 0,0 0 1,0 0-1,0 0 0,0 0 0,0 1 0,0-1 0,0 0 0,0 0 0,0 0 0,0 0 1,0 0-1,-1 26-224,-4 17 289,1-1 0,5 78-1,7 35-20,-8-138-43,0-15 35,0 0 1,0 0 0,0 0 0,0 0-1,0 0 1,0 0 0,0 0 0,1 0-1,-1 0 1,1 0 0,0-1-1,1 4 1,-2-5-12,1 1 0,-1-1-1,1 0 1,-1 0 0,1 0 0,-1 0-1,0-1 1,1 1 0,-1 0-1,1 0 1,-1 0 0,0 0 0,1 0-1,-1 0 1,0-1 0,1 1 0,-1 0-1,1 0 1,-1-1 0,0 1-1,0 0 1,1 0 0,0-1 0,-1 1-10,3-5 8,1 0 0,-1 1-1,0-1 1,0 0 0,0-1 0,-1 1 0,0 0 0,0-1 0,2-6 0,0-1 6,67-165 46,-56 149-74,1 1 0,1 0-1,1 2 1,32-36 0,-21 27 164,-25 30-200,-3 4 16,0 0 1,-1 0-1,1 0 1,0 0-1,0 0 1,0 0-1,-1 0 1,1 0-1,0 1 1,0-1-1,2 0 1,-2 1 11,0-1-1,0 1 1,0 0 0,0 0 0,1 0 0,-1 1 0,0-1-1,0 0 1,0 0 0,0 1 0,0-1 0,0 1 0,0-1-1,2 2 1,83 31-40,5-5-54,-75-24 217,1 0-1,-1-2 0,29 2 0,-37-5-88,1 1-1,0-2 0,0 1 1,0-1-1,-1-1 0,1 0 0,-1 0 1,0 0-1,8-6 0,-13 8-45,-1-1 0,0-1 0,0 1 0,0 0 0,0 0-1,0-1 1,0 1 0,0-1 0,-1 0 0,0 1 0,1-1 0,-1 0 0,0 0-1,0 0 1,0 0 0,-1 0 0,1 0 0,-1 0 0,0 0 0,0 0 0,0 0 0,0 0-1,0 0 1,-1 0 0,1 0 0,-1 0 0,0 0 0,0 0 0,0 0 0,-3-5 0,3 7-8,0 0 0,0 0 0,0 0 0,-1 1 0,1-1 0,0 0 0,0 1 0,-1-1 0,1 1 0,-1-1 0,1 1 0,0 0 0,-1 0 0,1-1 0,-1 1 0,1 0 0,-1 0 0,1 1 0,-1-1 1,0 0-1,-31 8-139,18-2 154,0 0 1,0 1 0,1 1 0,0 0 0,0 1 0,1 0-1,0 1 1,1 1 0,-18 19 0,21-20 53,1 0 0,0 0 0,0 1 1,1 0-1,1 0 0,0 1 0,0 0 0,2 0 1,-1 0-1,1 1 0,1 0 0,-3 18 0,6-28-29,0 1-1,0 0 1,0 0-1,0 0 0,0-1 1,1 1-1,0 0 1,0-1-1,0 1 1,0 0-1,0-1 1,4 6-1,-4-8 11,0 1-1,0-1 0,0 1 1,0-1-1,1 0 1,-1 0-1,0 1 1,1-1-1,-1 0 0,1 0 1,-1 0-1,1-1 1,0 1-1,-1 0 1,1-1-1,0 1 0,-1-1 1,1 1-1,0-1 1,0 0-1,0 0 1,-1 1-1,1-1 0,0-1 1,0 1-1,0 0 1,3-1-1,3-1 43,1-1-1,0 0 1,-1-1 0,0 1-1,11-8 1,39-28 125,-33 21-160,14-9-45,69-44 127,-107 70-99,1 1 0,-1-1 0,1 0 0,0 0 0,0 1 0,0-1 0,-1 1 0,1-1 0,0 1 0,0 0 0,0 0 0,0 0 0,0 0 0,-1 0 0,1 0 0,0 0 0,0 1 0,0-1 0,0 1 0,-1-1 0,1 1 0,3 1 0,-3-1-5,0 1 0,-1-1 1,1 1-1,-1-1 0,1 1 0,-1 0 0,1-1 0,-1 1 0,0 0 0,0 0 0,0 0 0,0 0 0,0 0 1,0 0-1,-1 0 0,1 0 0,-1 0 0,1 1 0,-1 2 0,1 21 48,-2 0 0,-5 39-1,-1 27 74,5-79-56,0-4 18,3-8 82,2-3 143,4-6-261,-2-1-1,1 1 1,-1-1-1,7-17 0,-8 17-34,1-1-1,0 1 1,0 1-1,13-17 1,-8 13-45,1 1 0,1 0 1,-1 1-1,2 1 0,22-14 0,-28 19 39,0 0-1,1 1 0,0 0 0,0 0 0,0 1 1,0 0-1,0 1 0,0 0 0,0 0 0,0 1 1,1 0-1,12 1 0,-2 2 58,-1 1 0,1 1 0,-1 1 0,0 0 0,31 17 1,-15-5-147,60 44 0,-92-59-277,12 6 402,-6-6-5383,-26 9-6948,-2-8 9487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19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144 144 11872,'-77'-68'4416,"58"52"-3457,-9 4-255,19 3-864,4 0-64,0 0 160,10-3 64,4 3-1823,7 9 991,12 13-3040,5 8 2176,23 0-3584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23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45 4736,'0'-1'157,"0"-1"1,0 1 0,1-1-1,-1 1 1,1 0-1,-1-1 1,1 1 0,0-1-1,-1 1 1,1 0-1,0-1 1,0 1 0,0 0-1,0 0 1,0 0-1,0 0 1,0 0-1,3-2 1,2-3 2288,-4 4-1752,0 1 1,0 0-1,-1-1 1,1 1 0,1 0-1,-1 0 1,0 0-1,3-1 1,4 1 5331,-9 19-5488,-1-3-340,-1 0 1,0 0-1,-8 23 0,2-4-41,-60 318 552,41-236-369,7-33-275,4-12-6,-11 51 128,16-60-9,-5 119 1,17-176-158,-1 1 0,1-1 0,1 1 0,-1-1 0,1 0 0,0 0 0,3 7 0,-5-11-7,1 1 1,0-1 0,0 0-1,-1 0 1,1 1-1,0-1 1,0 0-1,0 0 1,0 0 0,1 0-1,-1 0 1,0 0-1,3 1 1,-3-2-5,-1 0 0,1 0 0,0 0 0,0 0 1,0 0-1,0 0 0,-1 0 0,1 0 0,0 0 0,0 0 0,0 0 0,0-1 1,-1 1-1,1 0 0,0 0 0,0-1 0,0 1 0,-1-1 0,1 1 0,0-1 0,-1 1 1,1-1-1,0 1 0,-1-1 0,1 0 0,0 0 0,2-4 27,1 1 0,-1-1 0,0 0 0,-1 0 0,1-1 0,-1 1 0,2-6 0,1-2-66,41-133-626,-30 88 601,17-90-101,-31 134-35,-1 0-1,0-17 1,-1 31 178,0-5-236,3 6 237,5 3 37,0-1-15,0 0 0,0 0 0,1-1 0,-1 0 0,13 1 0,46 1 206,-49-4-111,128 2-84,156-20-1,-238 13 295,41-6-88,-89 10-191,-14 1 0,1 0-1,0 0 0,-1 0 0,1 0 0,0-1 0,0 1 0,-1-1 0,1 1 0,-1-1 0,1 0 0,-1 0 0,4-2 1,-22 4 244,7-1-200,-3 2-58,1 1 0,-1 1 0,1 0 0,0 1 0,0 0 0,1 0 0,-1 1 0,1 1 0,0-1 0,1 2 0,0-1 0,-10 11 0,10-6-21,0 0 0,1 0-1,1 1 1,-1 0 0,-7 22 0,5-8 24,-12 54 1,19-60 41,0 0 0,1 0 1,1 0-1,4 42 0,-2-59-27,-1-1 0,1 1 1,0 0-1,0-1 0,3 7 0,-4-10-33,0 1 1,0-1-1,1 1 0,-1-1 1,0 1-1,0-1 0,1 1 1,-1-1-1,0 1 0,1-1 1,-1 0-1,1 1 1,-1-1-1,0 0 0,1 1 1,-1-1-1,1 0 0,-1 1 1,1-1-1,-1 0 0,1 0 1,-1 0-1,1 1 0,-1-1 1,1 0-1,-1 0 0,1 0 1,0 0-1,-1 0 1,1 0-1,-1 0 0,1 0 1,-1 0-1,1-1 0,-1 1 1,1 0-1,-1 0 0,1 0 1,-1 0-1,1-1 0,-1 1 1,1 0-1,-1-1 0,1 1 1,-1 0-1,0-1 0,1 1 1,0-1-1,3-3 34,0 0-1,-1 0 1,0-1-1,1 1 1,-1-1-1,0 0 0,2-7 1,16-42-126,-11 26 28,41-108-179,-34 86 145,4-11 15,-23 67 17,1 0 1,0-1-1,0 1 0,1 0 0,-1 0 1,1 0-1,0-1 0,1 1 0,0 0 1,2 8-1,2 11 199,12 30 1,-14-46-127,1 0-1,0 0 1,0 0 0,1-1-1,0 1 1,1-1 0,11 13-1,-14-17 16,1-1-1,0 1 1,0-1-1,0 0 1,0 0-1,0-1 1,0 1-1,1-1 1,-1 0-1,1 0 1,0 0-1,-1-1 1,1 0-1,0 0 1,0 0-1,9 0 1,-4-1-10,-1-1 0,0-1 0,0 1 1,0-1-1,0-1 0,0 0 0,0 0 1,11-7-1,1-1 49,39-29 0,-41 25-49,0-1 0,-1-1 0,0 0 0,26-37 0,-20 20-30,-2-1 0,19-39-1,-31 58 22,-8 14-3,-1 0 0,1 1 1,-1-1-1,0-1 0,0 1 0,0 0 1,0 0-1,0 0 0,0-1 0,1-2 0,-2 4-6,2-8-76,-2 8 67,1 1 0,-1 0 0,1 0-1,-1-1 1,1 1 0,-1 0 0,1 0-1,-1-1 1,1 1 0,-1 0 0,1 0 0,-1 0-1,1 0 1,-1 0 0,1 0 0,-1 0-1,1 0 1,-1 0 0,1 0 0,0 0-1,-1 0 1,1 0 0,-1 0 0,1 1-1,-1-1 1,1 0 0,-1 0 0,1 0 0,-1 1-1,1-1 1,-1 0 0,0 1 0,1-1-1,0 1 1,10 5-28,-1 1 1,1 0-1,-1 1 0,11 9 1,-18-13 18,1 0 0,-1 0 0,0 0 1,0 0-1,0 0 0,-1 1 0,1-1 0,-1 1 1,0 0-1,0 0 0,-1 0 0,1 0 0,0 6 0,2 12 46,-2-10 35,1 25 0,-1-14-20,0 0-1,6 25 0,0 5-86,-8-52 50,0-1-1,1 0 1,-1 0-1,0 1 1,1-1-1,-1 0 1,0 0-1,1 0 1,0 1-1,-1-1 1,1 0-1,0 0 1,-1 0-1,1 0 1,0 0-1,0 0 1,0 0-1,0-1 1,0 1-1,0 0 1,0 0-1,0-1 1,0 1-1,0-1 1,0 1-1,1-1 1,-1 1-1,0-1 1,0 0-1,0 1 1,1-1-1,-1 0 1,0 0-1,0 0 1,3 0-1,2-1 22,0 0-1,0 0 1,0 0-1,0 0 1,0-1-1,6-3 0,6-3-21,1-1-1,-1-2 0,-1 1 0,32-27 0,57-61-103,-80 72 169,74-79 8,-80 73-107,-6 8 86,-6 3-43,-7 20-96,0 1-64,0-1 136,0 1 0,-1 0-1,1 0 1,0 0 0,0-1 0,0 1 0,0 0 0,0 0 0,0 0 0,0 1 0,0-1 0,0 0 0,0 0-1,0 0 1,-1 1 0,1-1 0,0 1 0,0-1 0,0 0 0,0 1 0,-1-1 0,1 1 0,0 0-1,0-1 1,-1 1 0,2 1 0,-1 1 11,1-1 0,0 1 1,0-1-1,0 1 0,0-1 0,3 4 0,11 11 82,-15-15-86,0 1-1,1-1 1,-1 1 0,0 0-1,0-1 1,-1 1 0,1 0 0,-1-1-1,1 1 1,-1 0 0,0 0 0,0 0-1,0-1 1,0 1 0,0 0-1,-1 0 1,1 0 0,-1-1 0,0 1-1,-2 4 1,1 1 13,0 1 0,0 0-1,1-1 1,0 1 0,0 0 0,2 16 0,-1-8 12,1-3-15,-1 1 0,2-1 1,4 21-1,-1-8 25,5 13 97,-9-37-121,0 0 0,1 0 0,-1 0-1,1 0 1,-1-1 0,1 1-1,0 0 1,0-1 0,0 1-1,4 2 1,-5-4-2,1-1 1,-1 0-1,0 1 1,1-1-1,-1 0 0,1 0 1,-1 0-1,1 0 0,-1 0 1,0 0-1,1 0 0,-1 0 1,1-1-1,-1 1 0,0 0 1,1-1-1,1-1 0,-1 2 7,1-1-4,0-1-1,0 1 0,0-1 1,-1 1-1,1-1 0,-1 0 0,1 0 1,-1 0-1,0 0 0,1-1 1,1-2-1,21-32-65,-10 14 104,11-12-34,3 2 0,0 1 0,2 1 0,51-39-1,-62 56 22,11-10-61,-30 23-108,-10 15-230,9-14 359,-5 7 1,1 0 0,0 0 0,1 0 1,0 1-1,0-1 0,0 1 0,1 0 1,0 0-1,1 0 0,0 0 1,-1 9-1,2-8 6,1 0 1,0 0-1,0 0 0,0 0 1,2 0-1,-1-1 0,5 11 1,-6-16 8,0 1-1,1-1 1,0 0 0,-1 0 0,1 0 0,0 0 0,1 0 0,-1-1 0,1 1-1,-1-1 1,1 1 0,0-1 0,-1 0 0,1 0 0,0 0 0,1-1-1,-1 1 1,0-1 0,0 1 0,1-1 0,3 1 0,2-1 0,-1-1-1,0 1 1,1-2 0,-1 1 0,0-1-1,1 0 1,-1-1 0,11-3-1,1-1 24,0-2-1,20-11 0,10-8 22,64-46 0,-108 69-72,-1 0 1,0-1-1,-1 1 0,1-1 1,-1 0-1,0 0 0,0 0 1,0-1-1,-1 1 1,0-1-1,0 0 0,0 0 1,2-7-1,-5 11-3,0 0-1,0 1 1,0-1-1,0 0 1,0 1 0,-1-1-1,1 1 1,0-1-1,-2-2 1,0-7-134,2 11 150,0-1 0,0 1-1,0-1 1,0 0-1,0 1 1,-1-1-1,1 1 1,0-1-1,0 1 1,-1-1 0,1 1-1,0 0 1,-1-1-1,1 1 1,0-1-1,-1 1 1,1 0-1,-1-1 1,1 1-1,0 0 1,-1-1 0,1 1-1,-1 0 1,1-1-1,-1 1 1,1 0-1,-1 0 1,0 0-1,1 0 1,-1 0 0,1 0-1,-1-1 1,1 1-1,-1 0 1,1 1-1,-1-1 1,1 0-1,-1 0 1,0 0 0,1 0-1,-1 0 1,1 0-1,-1 1 1,-2-1 1,0 1 0,1 0 1,-1 0-1,0 0 0,1 0 1,-1 0-1,-3 2 0,-5 6-151,0-1 169,2 0 1,-17 16-1,23-20-16,0-1 1,0 1-1,0 0 0,1 0 0,0 0 0,0 0 1,0 0-1,1 1 0,-1-1 0,1 1 1,-1 7-1,1-5 33,1-1 0,1 1 0,-1 0 1,1 0-1,3 11 0,0 0 24,-3-13-45,0 0-1,0-1 1,0 1 0,1 0 0,-1-1 0,1 0 0,0 1 0,1-1-1,-1 0 1,1 0 0,0 0 0,0 0 0,0 0 0,1-1 0,3 4-1,-4-5 5,0 0-1,0 0 0,0-1 0,0 1 0,0-1 0,0 0 1,0 0-1,0 0 0,1 0 0,-1 0 0,0-1 1,1 0-1,-1 1 0,0-1 0,1 0 0,-1-1 0,0 1 1,1-1-1,-1 1 0,0-1 0,1 0 0,4-2 0,30-15 137,56-34 0,-57 30-232,53-24 0,-48 30 46,73-19-1,-114 35 40,1-1 0,0 1-1,0-1 1,0 1 0,0 0 0,0 0 0,0 0-1,0 0 1,-1 1 0,1-1 0,0 0 0,0 1-1,0-1 1,0 1 0,-1 0 0,1-1 0,0 1-1,0 0 1,-1 0 0,4 3 0,-1 0 70,0 1 0,0 0 0,0 0 0,0 0 0,3 7 0,-3-6 46,13 21 84,0-1-1,28 31 0,-38-50-298,1 2 129,1 0 1,13 10-1,-20-16-126,1-1-1,0 0 1,0-1-1,1 1 1,-1-1-1,0 1 1,0-1-1,1 0 1,-1 0-1,1 0 1,-1 0-1,1-1 1,3 1-1,-4-1-598,1 0 1,-1 0-1,0-1 0,1 1 0,-1-1 1,5-1-1,-7 2 349,0-1 1,0 1-1,0-1 0,-1 1 0,1-1 1,0 1-1,0-1 0,-1 0 1,1 1-1,0-1 0,-1 0 1,1 1-1,-1-1 0,1 0 1,-1 0-1,1 0 0,-1 1 0,1-1 1,-1 0-1,0 0 0,0 0 1,1 0-1,-1 0 0,0 0 1,0 0-1,0 0 0,0-1 1,-3-6-4451,-9 4 1919,11 3 2631,-20-2-3775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2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87 11392,'-99'-62'4224,"85"58"-3297,8-1-255,6 1-800,6-1-64,4 2-1247,4-1 799,14 4-1920,11 4 1440,8 8-3392,9 0 2496,5 2-736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24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30 4480,'6'-4'433,"1"0"1,-1 0-1,1 1 1,0 0-1,0 0 1,0 1-1,1 0 0,-1 1 1,0-1-1,9 0 1,-10 2 57,0 0 0,0 1 0,0-1 0,0 1 1,0 0-1,0 0 0,-1 1 0,1 0 0,0 0 0,-1 0 0,1 1 1,-1-1-1,0 1 0,0 1 0,0-1 0,0 1 0,7 8 1,-9-9-285,0 0 0,0 1 1,0-1-1,-1 1 1,1 0-1,-1 0 0,0 0 1,0 0-1,0 0 1,-1 0-1,0 0 1,0 1-1,0-1 0,0 1 1,0-1-1,-1 1 1,0-1-1,0 1 0,0-1 1,-1 0-1,1 1 1,-1-1-1,0 1 1,-2 4-1,-1 0-80,0-1 0,-1 1 0,0-1 0,-1 1 0,1-1 1,-2-1-1,1 1 0,-1-1 0,0 0 0,0-1 0,-1 0 0,-9 6 0,-13 7-283,-63 29 0,75-39 59,-1 0-122,-5 4-1378,-2-1-1,0-2 1,-46 13 0,69-22 1172,-1-1 0,1 1 0,-1-1 0,0 0 0,-4 0 0,7 0 111,-1 0 1,1 0-1,0-1 1,0 1-1,-1 0 0,1-1 1,0 1-1,0-1 0,0 0 1,0 1-1,0-1 1,-1 0-1,1 0 0,1 1 1,-3-3-1,-3-9-2987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27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1 937 8064,'0'0'176,"0"1"1,-1-1-1,1 1 0,0-1 1,1 1-1,-1-1 1,0 1-1,0 0 0,0-1 1,0 1-1,0-1 0,0 1 1,1-1-1,-1 1 1,0-1-1,0 1 0,1-1 1,-1 1-1,1-1 1,-1 0-62,0 1 0,1-1 0,-1 0 1,0 0-1,1 0 0,-1 0 1,0 0-1,1 0 0,-1 0 0,0 0 1,1 0-1,-1 0 0,0 0 1,1 0-1,-1 0 0,0 0 0,0 0 1,1-1-1,-1 1 0,0 0 1,1 0-1,-1 0 0,0-1 0,17-14 2987,-15 13-2904,81-105 2476,-26 30-1865,165-217 1095,-211 282-1726,-10 12-174,-1 0 0,0-1 0,1 1 0,-1 0 0,1 0 1,-1 0-1,0 0 0,1 0 0,-1 0 0,0 0 0,1 0 1,-1 0-1,0 0 0,1 0 0,-1 0 0,0 1 0,1-1 0,-1 0 1,0 0-1,1 0 0,-1 0 0,0 1 0,1-1 0,-1 0 1,0 0-1,0 0 0,1 1 0,-1-1 0,0 0 0,0 1 0,1-1 1,-1 0-1,0 0 0,0 1 0,0-1 0,0 0 0,1 1 1,-1-1-1,0 0 0,0 1 0,0-1 0,0 1 0,0-1 1,0 0-1,0 1 0,0-1 0,1 10 36,0-1 0,-1 0 0,0 1 0,-1-1 0,0 0 0,0 1 0,-3 9 0,0 3-8,-11 46 260,-45 125 0,38-127-33,12-35-155,-2 1 1,0-2-1,-2 0 1,-19 30-1,31-57-109,-1 0-1,1 0 1,0 0 0,-1 0-1,0 0 1,0 0 0,1-1-1,-1 1 1,-1-1-1,1 0 1,0 0 0,-1 0-1,1-1 1,-7 3 0,8-4-17,0 1 0,-1-1 1,1 0-1,-1 0 1,1 0-1,-1 0 1,1 0-1,0-1 1,-1 1-1,1-1 1,0 0-1,-1 0 1,1 1-1,0-1 1,0-1-1,0 1 1,0 0-1,0 0 1,0-1-1,0 1 1,0-1-1,0 0 0,-2-3 1,-5-6-43,0-1 0,1 0 0,1-1 1,0 0-1,1 0 0,0 0 0,-5-18 0,-12-27-225,19 49 287,-16-38-382,19 44 361,0 0 0,0 0-1,0 0 1,0 0 0,1 0 0,-1 1-1,1-1 1,0 0 0,0 0 0,0 0-1,0 0 1,2-6 0,-2 9 27,0 0 1,0 0-1,0 0 0,0 0 1,0-1-1,0 1 0,0 0 1,1 0-1,-1 0 0,0 0 1,0 0-1,0 0 0,0 0 0,1 0 1,-1 0-1,0-1 0,0 1 1,0 0-1,0 0 0,1 0 1,-1 0-1,0 0 0,0 0 1,0 0-1,1 0 0,-1 0 1,0 0-1,0 0 0,0 0 1,0 1-1,1-1 0,-1 0 1,0 0-1,0 0 0,0 0 1,0 0-1,1 0 0,8 6 49,-4-3 23,17 9 339,-12-6-289,1 0 1,0-1-1,0 0 1,0-1-1,15 4 1,-6-5 30,0 0-1,0-2 1,1 0 0,28-3 0,82-15 408,-101 10-482,0-1 0,0-1 1,32-14-1,79-48 75,-66 19-48,-11 8-29,-54 38-67,0 1 0,0 0 0,0 0 0,19-5 0,-28 10-6,1-1 1,-1 1 0,0-1-1,0 1 1,1 0-1,-1 0 1,0 0 0,1 0-1,-1 0 1,0 0-1,1 0 1,-1 0-1,0 0 1,0 0 0,1 1-1,-1-1 1,0 1-1,0-1 1,1 1 0,-1-1-1,0 1 1,0 0-1,0-1 1,0 1 0,0 0-1,1 1 1,-1 0 13,1 0 0,-1 1 0,0-1 0,0 0-1,0 1 1,-1-1 0,1 1 0,-1-1 0,1 1 0,-1-1 0,0 1 0,0 4 0,-1 5 9,0 1 0,-1-1 0,-7 23-1,3-11 29,-34 109 428,38-127-516,1-2 47,-1 0 0,0 0-1,1 0 1,-1-1 0,-3 5 0,4-7 56,2-2-69,1 0 0,-1 0 0,0 0 0,0 0 0,1 0 0,-1 0 0,0-1 0,0 1 0,0 0-1,0-1 1,-1 1 0,1-1 0,0 1 0,0-3 0,4-4-4,4-5-4,2 0 0,0 1-1,0 0 1,1 1 0,0 0-1,1 1 1,27-17 0,-1 6 19,70-29-1,-93 44 10,0 0-1,0 0 1,1 2-1,0 0 0,0 1 1,21-2-1,-36 5-26,1 0 1,-1 1-1,0-1 0,1 0 1,-1 1-1,1-1 0,-1 1 0,0 0 1,0 0-1,1-1 0,-1 2 1,3 1-1,-4-2 7,0 0 0,0 0-1,0 0 1,1 0 0,-2 0 0,1 1 0,0-1 0,0 0 0,0 1 0,0-1-1,-1 0 1,1 1 0,-1-1 0,1 1 0,-1-1 0,0 1 0,1-1 0,-1 1-1,0-1 1,0 3 0,-1 8 59,0-1 1,-1 1-1,0-1 0,0 1 0,-5 10 1,-24 55 114,-1 2-3,37-90-194,1 1-1,0 0 0,1 0 1,11-13-1,-5 6-32,-10 13 31,62-76-170,-56 69 167,2 1 1,-1 1-1,1 0 0,0 0 1,14-7-1,-18 12-8,16-8-31,-23 12 64,0 0 0,1 0 0,-1 0 0,1 0 0,-1 0 0,1-1 0,-1 1 1,1 0-1,-1 0 0,1 0 0,-1 0 0,0 0 0,1 1 0,-1-1 0,1 0 0,-1 0 0,1 0 0,-1 0 0,1 0 0,-1 0 0,0 1 0,1-1 0,-1 0 0,1 0 0,-1 1 0,0-1 0,1 0 0,-1 1 0,0-1 0,0 0 0,1 1 0,-1-1 0,0 0 0,1 1 0,-1-1 0,0 1 0,0-1 0,0 1 0,0-1 0,1 0 0,-1 1 0,0 0 0,1 9 69,0 0 0,-1 0 0,0 1 0,0-1 0,-1 0 0,-4 16 0,3-10 48,-2 26 1,4-24 2,-1-12-115,1-1 0,-1 0 1,2 0-1,-1 1 0,0-1 0,1 0 1,0 0-1,3 10 0,-3-14-5,-1-1-1,1 1 1,-1-1 0,1 1-1,-1-1 1,1 1 0,0-1-1,-1 1 1,1-1-1,-1 0 1,1 1 0,0-1-1,-1 0 1,1 0 0,0 0-1,-1 1 1,1-1-1,0 0 1,0 0 0,-1 0-1,1 0 1,0 0 0,0 0-1,-1 0 1,1 0 0,0-1-1,-1 1 1,1 0-1,0 0 1,-1 0 0,1-1-1,0 1 1,-1 0 0,2-2-1,28-15-87,-21 11 35,55-30-197,2 4 0,2 2 0,92-28 0,28-8 456,-186 66-48,-4 0-143,1 0 0,-1 1 0,1-1 0,0 1 0,-1-1 0,1 1-1,0 0 1,0-1 0,-1 1 0,1 0 0,0 0 0,0 0 0,-1 1 0,-5 4 7,-20 11 8,2 2 0,0 0 0,1 2 0,-30 33 0,44-42-10,-4 4 0,1-1 0,0 1 0,1 1 0,1 1 0,1-1 0,-9 22 0,18-37-6,1 0 0,-1-1 0,1 1 0,0-1 0,-1 1 0,1 0 0,0-1 0,0 1 0,0 0 0,0 2-1,1-4-11,-1 1-1,0-1 0,0 0 0,0 1 0,1-1 0,-1 1 0,0-1 0,0 0 1,1 1-1,-1-1 0,0 0 0,1 0 0,-1 1 0,0-1 0,1 0 0,-1 0 1,1 1-1,-1-1 0,0 0 0,1 0 0,-1 0 0,1 0 0,-1 1 0,1-1 1,-1 0-1,0 0 0,1 0 0,-1 0 0,1 0 0,-1 0 0,1 0 0,-1 0 0,1-1 1,-1 1-1,0 0 0,1 0 0,-1 0 0,1 0 0,-1-1 0,0 1 0,1 0 1,0-1-1,5-2-44,1 0 0,-1 0 0,0-1 0,0 0 0,-1 0 1,1-1-1,6-7 0,34-41-460,-16 17 203,-12 15 125,44-43-155,-62 64 327,1 0-1,-1 0 0,0-1 1,0 1-1,1 0 1,-1 0-1,0 0 1,0 0-1,0-1 1,1 1-1,-1 0 0,0 0 1,1 0-1,-1 0 1,0 0-1,0 0 1,1 0-1,-1 0 0,0 0 1,0 0-1,1 0 1,-1 0-1,0 0 1,1 0-1,-1 0 0,0 0 1,0 0-1,1 1 1,-1-1-1,0 0 1,0 0-1,1 0 1,-1 0-1,0 0 0,0 1 1,0-1-1,1 0 1,-1 0-1,0 0 1,0 1-1,0-1 0,0 0 1,1 0-1,-1 1 1,0-1-1,0 0 1,0 0-1,0 1 1,5 14-35,-1 16 115,12 74 156,-12-85-216,1-1 0,1 1 0,11 21-1,-17-38-4,1-1 1,0 0-1,0-1 0,0 1 0,1 0 0,-1 0 0,0 0 0,1-1 0,-1 1 0,1-1 0,-1 1 0,1-1 0,0 1 0,0-1 0,0 0 0,0 0 0,0 0 0,0 0 0,0 0 0,3 0 0,-3 0-5,0-1 0,0 0 1,0 0-1,-1-1 0,1 1 1,0 0-1,0-1 0,0 1 0,0-1 1,-1 0-1,1 1 0,0-1 1,0 0-1,-1 0 0,1 0 0,-1 0 1,1 0-1,-1-1 0,1 1 1,-1 0-1,0-1 0,1 1 1,0-3-1,12-16 92,14-26 0,6-8-63,7 1-283,49-48 1,-49 57 43,60-83 0,3-54-64,-15-8 327,-83 178-21,-1-1 0,7-25 0,-12 36-46,1 0 0,-1 0 0,0 1 1,0-1-1,0 0 0,0 0 0,0 0 0,0 1 0,0-1 0,0 0 0,0 0 0,0 0 0,0 1 1,0-1-1,-1-1 0,1 2 2,0 0 0,-1 0 0,1 0 1,0 0-1,0 0 0,0-1 0,-1 1 0,1 0 1,0 0-1,0 0 0,-1 0 0,1 0 0,0 0 1,0 0-1,-1 0 0,1 0 0,0 0 0,0 0 1,0 0-1,-1 0 0,1 0 0,0 0 1,0 0-1,-1 0 0,1 1 0,0-1 0,0 0 1,0 0-1,-1 0 0,1 0 0,0 0 0,0 1 1,-3 1-18,0 0 0,0 1 0,0-1 0,1 1 0,-1 0 1,-2 4-1,-75 127-181,40-64 157,16-30 59,-44 80 137,52-89-94,-22 64-1,26-58-67,-11 59-1,21-85 24,1-1 0,0 0 0,1 1 0,0-1 0,0 0-1,1 1 1,0-1 0,1 0 0,0 1 0,1-1 0,4 10-1,-6-18-11,0 1-1,0-1 0,0 0 0,1 1 0,-1-1 0,1 0 0,0 0 0,0 0 0,0 0 0,0 0 0,0 0 0,0-1 0,0 1 0,0-1 0,1 1 0,-1-1 0,0 0 0,1 0 0,-1 0 0,1 0 1,0 0-1,-1-1 0,1 1 0,0-1 0,-1 0 0,1 0 0,0 0 0,-1 0 0,1 0 0,0 0 0,4-2 0,4-1-39,-1 0 0,1 0 0,-1-2 0,0 1 0,0-1 0,13-9-1,5-6-17,0 0 0,-2-2 0,-1-2 0,0 0 0,-2-1 0,0-2 0,-2 0 0,-1-1 0,-2-1 0,0-1 0,-2 0 0,20-55 0,63-200-1,-95 274 52,59-189 289,-63 199-277,6-36 62,-6 36-72,0 0 0,0 0 0,0 0 0,0 0 1,0 0-1,0 0 0,0 0 0,0 0 0,0 0 1,0 1-1,-1-1 0,1 0 0,0 0 0,-1 0 1,1 0-1,-1 0 0,1 0 0,-1 0 0,1 1 1,-1-1-1,1 0 0,-1 0 0,0 1 0,0-1 1,1 1-1,-1-1 0,0 0 0,0 1 0,0-1 0,1 1 1,-2-1-1,0 1-8,1 0 0,-1 1 0,1-1 0,-1 0-1,1 1 1,-1-1 0,1 1 0,-1-1 0,1 1 0,0 0 0,-1-1 0,1 1 0,0 0 0,0 0 0,-2 1 0,-17 18-24,15-13 24,0 1 1,0 0-1,1 1 1,0-1 0,0 1-1,-4 14 1,5-14 0,-70 258 518,33-110-241,29-113-140,2 1 1,1 0-1,3 0 0,1 1 0,4 67 0,2-95-9,7 34 0,-8-44-61,2-1-1,-1 1 1,1-1 0,0 1 0,0-1 0,8 12-1,-10-18-50,0 0 0,0 0-1,0 0 1,0 0-1,0 0 1,0-1-1,0 1 1,0 0-1,0 0 1,0-1 0,0 1-1,0-1 1,1 1-1,-1-1 1,0 1-1,0-1 1,1 0-1,-1 1 1,0-1 0,1 0-1,0 0 1,1 0-6,0-1 0,0 1 1,0-1-1,0 0 0,0 0 0,0 0 1,0 0-1,4-3 0,3-2-35,0-1-1,-1 0 0,13-13 0,25-29-258,58-80-1,-90 110 252,-12 15 9,-1 1 0,1-1 0,-1 0 0,0 0 0,0 0 0,-1 0 0,1-1 0,-1 1 0,0 0 0,0-1 0,0 1 0,0-6 0,-1 8 23,0 0 0,0 1 0,0-1-1,-1 0 1,1 0 0,0 1 0,-1-1 0,1 0 0,-1 1-1,0-1 1,0 0 0,1 1 0,-1-1 0,0 1 0,0 0-1,0-1 1,-1 1 0,1 0 0,0-1 0,0 1-1,-1 0 1,1 0 0,-1 0 0,1 0 0,-1 0 0,1 0-1,-1 1 1,1-1 0,-1 1 0,0-1 0,1 1 0,-1-1-1,-2 1 1,0-1 17,0 1 0,0 0 0,-1 0 1,1 1-1,0-1 0,0 1 0,0 0 0,0 0 0,0 0 0,1 0 0,-1 1 0,0-1 0,0 1 0,1 0 1,-1 1-1,1-1 0,0 0 0,0 1 0,0 0 0,0 0 0,-3 3 0,-1 3 63,0 0-1,1 0 1,1 1-1,-1-1 1,2 1-1,-1 0 1,1 0 0,-4 20-1,3 5 73,1 0 0,2 0 0,4 51 0,-2-83-80,1 1 0,-1 0 0,1 0 0,0-1 0,0 1 0,0-1 0,1 1 0,1 3 0,-3-6-37,1 0 0,0 0 0,-1 0 0,1 0 0,0-1 1,-1 1-1,1 0 0,0 0 0,0 0 0,0-1 0,0 1 0,0 0 0,0-1 0,0 1 0,0-1 0,0 1 0,0-1 0,0 0 0,0 1 1,0-1-1,0 0 0,0 0 0,0 0 0,0 0 0,0 1 0,1-2 0,-1 1 0,0 0 0,0 0 0,0 0 0,0 0 0,2-1 0,8-4 29,1-1 0,-1 0 0,0-1 0,0 0 0,-1-1 0,10-8 0,-7 5-101,16-12-12,166-124 74,-16 40-24,-150 91 166,-29 16-155,0 0-1,0 0 1,0-1 0,0 1-1,0 0 1,1 0 0,-1 0-1,0 0 1,0 0 0,0 0-1,0 0 1,0 0 0,0 0 0,0 0-1,0 0 1,1 0 0,-1 0-1,0 0 1,0 0 0,0 0-1,0 0 1,0 0 0,0 0-1,0 0 1,0 0 0,1 0-1,-1 0 1,0 0 0,0 0-1,0 1 1,0-1 0,0 0-1,0 0 1,0 0 0,0 0-1,0 0 1,0 0 0,0 0-1,0 0 1,1 0 0,-1 0-1,0 0 1,0 1 0,0-1-1,0 0 1,0 0 0,0 0-1,0 0 1,2 5 31,-1 0 0,1 0 0,-1-1-1,0 1 1,-1 0 0,1 0 0,-1 1 0,0-1 0,0 0-1,-1 7 1,0 22 174,3-4-20,-1-15-48,0 0 0,0 0 0,2 0 0,0-1 0,0 1-1,1-1 1,9 20 0,-12-32-122,1 1-1,-1 0 1,1-1-1,0 1 1,0-1-1,0 1 1,1-1-1,-1 0 1,0 0-1,1 0 1,-1 0-1,1 0 1,0-1 0,0 1-1,-1-1 1,1 0-1,0 0 1,0 0-1,0 0 1,0 0-1,0-1 1,1 1-1,-1-1 1,0 0-1,0 0 1,0 0-1,0 0 1,4-1 0,5-2-47,0 1 0,0-2-1,0 0 1,0 0 0,18-10 0,-3 0-976,-1-1 0,-1-1 0,43-36-1,-46 32-2993,36-42 0,-56 59 3476,0 1-1,0-1 0,0 1 1,0-1-1,0 0 0,-1 0 1,1 0-1,-1 0 0,0 0 1,2-7-1,-3 9 174,0-1 1,0 0 0,-1 0-1,1 1 1,0-1 0,-1 0-1,1 1 1,-1-1-1,1 0 1,-1 1 0,0-1-1,0 1 1,0-1 0,0 1-1,0-1 1,0 1-1,0 0 1,0 0 0,-1-1-1,1 1 1,0 0 0,-3-1-1,-19-14-3508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30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10 506 4640,'1'3'2965,"0"-2"-1772,-1 1 1,0-1-1,1 1 1,-1-1-1,0 1 1,0-1-1,0 1 1,0-1-1,0 1 1,-1 1-1,1-1-1147,0-1 0,-1 0 0,1 0 0,-1 0 0,1 1 0,-1-1 0,0 0 0,1 0 0,-1 0 0,0 0 0,-1 1 0,2-2-3,0 0 1,0 0-1,0 0 1,0-1-1,0 1 0,0 0 1,0 0-1,0 0 1,0 0-1,0 0 1,0 0-1,0 0 1,0 0-1,0 0 1,0 0-1,0 0 1,0 0-1,-1-1 1,1 1-1,0 0 0,0 0 1,0 0-1,0 0 1,0 0-1,0 0 1,0 0-1,0 0 1,0 0-1,0 0 1,-1 0-1,1 0 1,0 0-1,0 0 1,0 0-1,0 0 1,0 0-1,0 0 0,0 0 1,0 0-1,0 0 1,-1 0-1,1 0 1,0 0-1,0 0 1,0 0-1,0 0 1,0 1-1,0-1 1,0 0-1,0 0 1,0 0-1,0 0 0,0 0 1,0 0-1,0 0 1,-1 0-1,5-15 840,12-22-377,-6 19-260,0 0 0,1 1 0,2 0 0,-1 0 0,30-27-1,84-63 168,-48 44-269,-28 19-167,79-62 174,-128 104-144,7-3-32,0-1 1,0 1-1,0 0 0,18-7 1,-25 12 16,0-1 1,0 1 0,1-1 0,-1 1 0,1 0 0,-1 0 0,0-1 0,1 1 0,-1 0 0,1 0 0,-1 0 0,0 0-1,1 1 1,-1-1 0,0 0 0,1 1 0,-1-1 0,0 0 0,1 1 0,-1 0 0,0-1 0,1 1 0,-1 0-1,0 0 1,0-1 0,0 1 0,0 0 0,0 0 0,0 0 0,0 0 0,0 1 0,0-1 0,-1 0 0,1 0 0,0 0-1,-1 1 1,1-1 0,-1 0 0,1 1 0,-1-1 0,0 0 0,1 2 0,1 9 29,0 0 1,-1 0-1,0 0 0,-1 0 1,-1 21-1,-15 63 219,8-51-157,-40 299 753,47-339-818,-1 11 89,2-13-23,4-6 17,0-5-57,-1 0 0,1 0-1,-1 0 1,1-9-1,7-15-64,-2 10-10,1-1 0,2 2 0,0-1-1,1 2 1,21-26 0,-22 32 14,1 0 0,0 1 0,1 1 0,1 0 0,-1 1 0,2 1 0,27-15 0,-38 23 1,-1 0 1,1 0-1,0 0 0,0 1 1,-1 0-1,10-1 0,-13 1 13,0 1-1,1 0 0,-1 0 0,0 0 0,0 0 0,0 1 0,0-1 1,0 0-1,0 0 0,0 1 0,0-1 0,0 0 0,0 1 0,0-1 1,0 1-1,0 0 0,0-1 0,0 1 0,-1 0 0,1-1 1,0 1-1,0 0 0,-1 0 0,1 0 0,0-1 0,-1 1 0,1 0 1,-1 0-1,1 0 0,-1 0 0,0 0 0,1 0 0,-1 0 0,0 0 1,0 1-1,1 1 0,-1 4 53,0 0 1,-1 0-1,0 0 1,0-1 0,0 1-1,-1 0 1,0 0-1,-5 11 1,0 0 80,7-11 14,4-8-46,9-7-2,-10 5-86,79-45 105,5-3-237,-15 6 112,-61 39-3,0 0 0,1 1 0,0 1 0,21-6 0,-32 10 9,1 0 1,-1 0-1,1 0 0,0 1 1,-1-1-1,1 0 1,-1 0-1,1 1 1,-1-1-1,1 1 0,-1 0 1,1-1-1,-1 1 1,0 0-1,1 0 1,-1 0-1,0 0 0,1 0 1,-1 0-1,0 0 1,0 0-1,0 0 1,0 1-1,0-1 0,0 0 1,-1 1-1,1-1 1,0 1-1,0 1 1,2 3 64,-1 0 1,0 0-1,0 1 1,0-1 0,1 13-1,-2 5 31,0 1-1,-5 35 0,3-38 26,0-7-84,3 26 0,1 2-91,-3-40 67,0 1-1,1-1 1,-1 1 0,1-1 0,0 1 0,0-1-1,0 1 1,0-1 0,0 0 0,1 1 0,3 4-1,-5-7-17,1 0-1,0 0 1,0 0-1,0-1 0,0 1 1,0 0-1,0 0 1,0 0-1,0-1 0,0 1 1,0 0-1,0-1 1,0 1-1,0-1 0,1 1 1,-1-1-1,0 0 1,0 0-1,1 1 0,-1-1 1,0 0-1,0 0 1,1 0-1,-1 0 0,0 0 1,0-1-1,1 1 1,-1 0-1,0-1 0,0 1 1,0-1-1,1 1 1,-1-1-1,0 1 0,2-2 1,48-34-402,-11 6 228,6 1-64,69-31 1,56-14 159,-52 24 204,15-14-278,-130 63 144,-2 0 13,-1 1 0,0-1 0,1 1 0,-1-1 0,0 0 0,1 0 0,-1 1 0,0-1 0,0 0 0,0 0 0,0 0 0,0 0 0,0-1 0,0 1 0,1-1 0,-2 2 3,0 0 1,0 0-1,0 0 1,0 0-1,0 0 0,0-1 1,0 1-1,0 0 0,1 0 1,-1 0-1,0 0 0,0 0 1,0 0-1,0 0 0,0 0 1,0 0-1,0 0 0,0 0 1,0 0-1,0 0 0,0 0 1,0-1-1,0 1 1,0 0-1,0 0 0,0 0 1,0 0-1,0 0 0,0 0 1,0 0-1,0 0 0,0 0 1,0 0-1,0 0 0,0 0 1,0 0-1,0 0 0,-1-1 1,1 1-1,0 0 0,0 0 1,0 0-1,0 0 1,0 0-1,0 0 0,0 0 1,0 0-1,0 0 0,0 0 1,0 0-1,0 0 0,0 0 1,0 0-1,0 0 0,0 0 1,-1 0-1,1 0 0,0 0 1,0 0-1,0 0 0,-6 3 54,-7 6 84,-4 2-68,-1 0 0,-35 15 0,-9 7-45,41-20 19,2 0-1,0 2 0,1 0 1,0 2-1,2-1 1,-1 2-1,2 0 1,1 1-1,0 1 0,1 0 1,1 1-1,2 0 1,-14 35-1,22-50-15,0 0-1,0 1 1,1-1-1,0 1 1,1-1-1,-1 1 1,1-1-1,0 1 1,1-1-1,1 9 1,-2-12-27,1-1 0,0 1 0,0-1 0,0 0-1,0 1 1,0-1 0,0 0 0,0 0 0,1 0 0,-1 0 0,1 0 0,0 0 0,-1-1 0,1 1-1,0 0 1,0-1 0,0 1 0,0-1 0,0 0 0,1 0 0,-1 0 0,0 0 0,1 0-1,-1 0 1,0 0 0,1-1 0,-1 1 0,1-1 0,-1 0 0,3 0 0,2 0-19,0-1 1,-1 0 0,1 0-1,0 0 1,-1-1 0,1 0-1,-1-1 1,0 1 0,0-1-1,0 0 1,0-1-1,0 1 1,0-1 0,-1 0-1,0-1 1,5-4 0,11-12-175,-2-1 1,23-30 0,-41 50 180,66-96-342,13-16-190,-80 114 540,0 0 1,0 1 0,0-1-1,0 0 1,0 0 0,0 0-1,0 1 1,0-1 0,0 0-1,0 0 1,0 0 0,0 1-1,0-1 1,0 0 0,0 0-1,0 0 1,0 1 0,1-1-1,-1 0 1,0 0-1,0 0 1,0 1 0,0-1-1,0 0 1,1 0 0,-1 0-1,0 0 1,0 0 0,0 0-1,0 1 1,1-1 0,-1 0-1,0 0 1,0 0 0,0 0-1,1 0 1,-1 0 0,0 0-1,0 0 1,1 0-1,-1 0 1,0 0 0,0 0-1,0 0 1,1 0 0,-1 0-1,0 0 1,0 0 0,0 0-1,1 0 1,-1 0 0,0-1-1,0 1 1,0 0 0,1 0-1,-1 0 1,0 0 0,0 0-1,0 0 1,0-1 0,0 1-1,1 0 1,-1 0-1,0 0 1,0-1 0,0 1-1,0 0 1,0 0 0,0-1-1,2 20 40,-2 22 140,1 1 0,3-1-1,1 0 1,2-1 0,13 46 0,-17-80-136,-1 1 0,1-1-1,0 0 1,0 0 0,6 9-1,-8-14-26,0 0 0,0 1 0,0-1 0,0 0 0,1 0-1,-1 0 1,0 0 0,0 0 0,1 0 0,-1 0 0,0 0-1,1 0 1,-1-1 0,1 1 0,-1 0 0,1-1 0,0 0-1,-1 1 1,1-1 0,-1 0 0,1 0 0,0 0-1,-1 0 1,1 0 0,0 0 0,-1 0 0,1 0 0,2-2-1,2 0 26,-1-2-1,1 1 1,-1 0 0,0-1-1,0 0 1,-1 0-1,8-9 1,-2 3 31,102-112 53,16-15-139,54-36 48,-180 171-25,1-1 0,-1 1 0,1 0-1,-1 0 1,1 0 0,0 1 0,0-1 0,0 1 0,0-1 0,0 1 0,0 0 0,0 0 0,0 1 0,5-2 0,-7 2 1,-1 0 1,1 0-1,0 1 1,0-1 0,0 0-1,-1 0 1,1 0 0,0 1-1,0-1 1,-1 0 0,1 1-1,0-1 1,0 0-1,-1 1 1,1-1 0,0 1-1,-1-1 1,1 1 0,-1 0-1,1-1 1,-1 1-1,1 0 1,0 1 1,0 0 0,0 0 0,-1 0 0,1 0 0,-1 0 0,0 0 0,1 0 0,-1 0 0,0 0 0,0 0 0,0 0 0,-1 3 0,-35 228 243,27-194-218,-2 1 1,-2-2-1,-30 66 0,36-92-38,1 0 0,-1 0 0,-1-1 0,0 0 0,-1 0 0,-17 16 0,23-24-22,1-1 1,-1 0-1,0 0 0,1 0 0,-1 0 1,0 0-1,0-1 0,0 0 0,-1 1 1,1-1-1,0 0 0,0 0 0,-1-1 1,1 1-1,0-1 0,-1 1 1,1-1-1,-1 0 0,1 0 0,0-1 1,-1 1-1,1-1 0,-1 0 0,1 0 1,0 0-1,0 0 0,0 0 0,0-1 1,0 1-1,0-1 0,0 0 0,0 0 1,0 0-1,1 0 0,-1-1 1,1 1-1,0-1 0,-1 1 0,1-1 1,0 0-1,1 0 0,-1 0 0,0 0 1,1 0-1,0 0 0,-2-5 0,1 0-10,0-1-1,1 1 0,0 0 0,0 0 1,1-1-1,0 1 0,1-13 0,0 17 41,-1 0-1,1 0 0,0 0 1,0 0-1,0 0 0,1 0 1,0 1-1,-1-1 0,1 1 1,0-1-1,1 1 0,-1-1 1,1 1-1,-1 0 0,1 0 1,0 1-1,6-6 0,-6 6 13,1 1 0,-1 0 0,0-1 0,1 1 0,-1 0-1,1 1 1,-1-1 0,1 0 0,0 1 0,4 0-1,40 4-43,-30-3 35,6 2 27,2-1 148,53 0 1,-70-3-145,0 0 0,0-1 0,0 1 1,0-2-1,0 1 0,0-2 1,-1 1-1,1-1 0,12-8 0,0-4 8,-1-1-1,0-1 0,-2 0 0,30-39 1,2-1 111,89-80-617,-137 137 406,-9 12 156,3-7-100,-10 18-38,0 1-1,2 1 0,0 0 1,-8 29-1,-27 106 485,39-128-357,-1 6-33,1-5-3,-17 43 0,24-73-62,0 0-1,1 0 1,-1 0 0,0 0 0,-1 0 0,1 0 0,0 0-1,-1 0 1,1 0 0,-1-1 0,1 1 0,-3 1 0,3-3-1,1 0-1,-1 0 1,1 0 0,-1 0 0,1 0 0,-1 0 0,1 0 0,-1 0 0,1-1 0,-1 1-1,1 0 1,0 0 0,-1 0 0,1-1 0,-1 1 0,1 0 0,0-1 0,-1 1 0,1 0-1,0-1 1,-1 1 0,1 0 0,0-1 0,-1 1 0,1 0 0,0-1 0,0 1-1,0-1 1,-1 1 0,1-1 0,0 1 0,0-1 0,-7-17-89,2-6 121,0-1-1,2 1 1,1-1-1,2-29 1,-2 31 7,1 16 5,0-1 1,1 0-1,0 0 0,2-12 0,-2 18-22,0 0 0,0 1 0,1 0 0,-1-1 0,1 1 0,-1-1 0,1 1 0,0-1-1,0 1 1,-1 0 0,1 0 0,0-1 0,0 1 0,0 0 0,0 0 0,0 0 0,1 0 0,-1 0 0,0 0 0,0 0 0,1 1 0,-1-1 0,0 0 0,1 1 0,-1-1 0,1 1 0,-1-1-1,1 1 1,1-1 0,0 1-9,0 1 0,0-1 1,0 0-1,-1 1 0,1 0 0,0-1 0,0 1 0,0 0 0,0 1 0,4 2 0,10 3 2,132 47-5650,-145-53 4328,1 1 1,-1 0-1,0 0 1,6 4 0,-9-5 635,0 0 0,0 0 0,-1 0 1,1-1-1,0 1 0,0 0 0,-1 0 1,1 1-1,0-1 0,-1 0 0,1 0 1,-1 0-1,1 0 0,-1 0 0,0 1 1,0-1-1,1 0 0,-1 0 0,0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2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55 233 7136,'-55'0'3232,"69"8"-2816,17-13 512,14 2-608,55-14 992,3 6-736,73-21 288,-2 4-512,42-12 160,-23 7-288,10 1-640,-27 9 224,-10 11-6048,-22 7 3392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25 8128,'-21'-25'6752,"29"39"-4950,-3-2-1420,-1 0 0,-1 0-1,0 0 1,-1 1 0,2 20 0,-3-21-161,4 67 597,-4 0 0,-11 105-1,1-112-167,-28 108-1,12-72 90,18-87-536,4-15-52,4-12 273,2-9-370,2 1 0,0 0 0,0 0-1,1 0 1,1 1 0,1 0 0,0 0 0,0 0-1,1 1 1,0 1 0,19-18 0,2 2-184,2 0 1,1 2 0,36-20-1,-45 30 79,0 1 0,0 1 0,2 2-1,45-16 1,-67 27 28,-1-1 0,0 0 0,0 1 0,0-1 0,1 1 0,-1 0 1,0 0-1,0 0 0,1 1 0,-1-1 0,0 1 0,0 0 0,0 0 0,5 1 0,-7-1 23,0-1 0,0 1 0,0 0-1,0 0 1,-1-1 0,1 1 0,0 0 0,0 0 0,0 0 0,-1 0 0,1 0 0,0 0-1,-1 0 1,1 0 0,-1 0 0,1 2 0,0-1 8,-1 0 0,0 0-1,1 0 1,-1 0 0,0 0 0,-1 0-1,1 0 1,0 0 0,0-1 0,-1 1-1,1 0 1,-2 3 0,0 0-4,-1 0-1,1 0 1,-1-1-1,0 0 1,0 1 0,0-1-1,-1 0 1,1 0 0,-1-1-1,0 1 1,0-1 0,0 0-1,-1 0 1,1 0-1,-1-1 1,0 1 0,0-1-1,-5 2 1,-12 2 30,0 0 0,-44 6-1,29-6-22,23-4-43,10-2 23,0 1 0,0 0-1,0-1 1,0 2 0,0-1-1,0 0 1,-4 3 0,7-4 4,1 0 1,0 0-1,0 0 1,0 0-1,-1 1 1,1-1-1,0 0 1,0 0-1,0 0 1,0 0 0,0 1-1,-1-1 1,1 0-1,0 0 1,0 0-1,0 1 1,0-1-1,0 0 1,0 0-1,0 0 1,0 1-1,0-1 1,0 0 0,0 0-1,0 0 1,0 1-1,0-1 1,0 0-1,0 0 1,0 1-1,0-1 1,0 0-1,0 0 1,6 9-27,15 6 64,-18-12-54,24 17 133,-1 2 0,-1 1 0,-1 1 0,-1 1 0,31 42 0,-23-22-2864,-8-64-11632,-9 2 10054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32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61 4480,'1'-3'225,"0"-1"-1,1 1 1,-1-1 0,0 1 0,1 0 0,0-1-1,0 1 1,0 0 0,0 0 0,0 1 0,1-1-1,2-2 1,-2 3 373,-1 0-1,0 0 0,1 0 1,-1 0-1,1 1 0,0 0 1,0-1-1,-1 1 0,5-1 1,-7 2-452,0 0 0,1 0 0,-1 0 0,0 0 0,0 0 0,1 0 0,-1 0 0,0 0 0,0 0 0,1 0 1,-1 0-1,0 0 0,0 0 0,1 0 0,-1 0 0,0 0 0,0 0 0,1 0 0,-1 0 0,0 0 0,0 0 0,1 1 1,-1-1-1,0 0 0,0 0 0,0 0 0,1 0 0,-1 1 0,0-1 0,0 0 0,0 0 0,0 0 0,0 1 0,1-1 1,-1 0-1,0 0 0,0 1 0,0-1 0,0 15 1817,-11 21-1086,10-34-519,-112 349 3105,70-209-2867,35-118-531,-19 62 689,-27 145 0,44-168-474,-8 79 309,19-118-316,-2-24-267,1 0-1,0 0 1,0 0 0,0 0-1,0 0 1,0 0 0,0 1-1,0-1 1,0 0-1,0 0 1,0 0 0,1 0-1,-1 0 1,0 0 0,0 1-1,0-1 1,0 0 0,0 0-1,0 0 1,0 0 0,0 0-1,0 0 1,0 0 0,0 1-1,0-1 1,0 0 0,1 0-1,-1 0 1,0 0 0,0 0-1,0 0 1,0 0 0,0 0-1,0 0 1,1 0 0,-1 0-1,0 0 1,0 0 0,0 0-1,0 0 1,6-10 124,-4 5-138,52-126-12,-45 114 27,0 0-1,1 1 1,1 0-1,1 0 0,18-19 1,-5 11-23,2 1 0,57-40 0,-79 60-18,-1 1 1,1-1-1,0 1 0,0 0 1,6-1-1,-10 2 32,0 1-1,0 0 0,0 0 0,0-1 0,0 1 1,0 0-1,0 0 0,0 0 0,0 0 1,0 0-1,0 0 0,0 0 0,-1 0 1,1 0-1,0 0 0,0 1 0,0-1 0,0 0 1,0 1-1,0-1 0,0 1 0,0-1 1,-1 1-1,1-1 0,0 1 0,0 0 1,-1-1-1,1 1 0,0 0 0,-1-1 0,1 1 1,-1 0-1,1 0 0,-1 0 0,1-1 1,0 2-1,0 6 23,-1-1 1,1 0-1,-1 1 0,0-1 1,-1 0-1,1 1 0,-4 9 1,0 17 40,3-22-18,1-1 0,1 0 1,0 1-1,0-1 0,1 0 1,0 0-1,1 0 0,7 18 1,-8-25-30,0 1-1,0-1 1,1 0 0,-1 0 0,1 0 0,0 0 0,0-1 0,0 1 0,1-1 0,-1 1-1,1-1 1,0 0 0,0-1 0,0 1 0,0-1 0,0 0 0,1 0 0,-1 0 0,1 0-1,-1-1 1,1 0 0,7 2 0,-4-3-4,0 0 0,0 0-1,0 0 1,0-1 0,0 0 0,-1-1-1,1 0 1,0 0 0,-1 0-1,12-6 1,6-5-33,38-25-1,-50 29 28,25-15-54,21-15-29,76-37 0,99-29-70,-214 94 43,-12 5 40,-8 6 64,0 0 1,0 0-1,0 0 0,0-1 0,0 1 1,0 0-1,0 0 0,0 0 0,0 0 0,0 0 1,0 0-1,0-1 0,0 1 0,0 0 0,0 0 1,0 0-1,0 0 0,0 0 0,-1 0 0,1 0 1,0-1-1,0 1 0,0 0 0,0 0 0,0 0 1,0 0-1,0 0 0,0 0 0,0 0 0,0 0 1,0 0-1,-1-1 0,1 1 0,0 0 0,0 0 1,0 0-1,0 0 0,0 0 0,0 0 0,0 0 1,-1 0-1,1 0 0,0 0 0,0 0 1,0 0-1,0 0 0,0 0 0,0 0 0,-1 0 1,1 0-1,0 0 0,0 0 0,-8 0-15,1 0 0,-1 1 0,0 0 0,1 0 0,-1 1 0,1 0 0,0 0 0,-1 1 1,-10 5-1,5-3-6,-11 5 25,0 0-1,1 2 1,0 0-1,-31 24 1,43-28 19,0 1 0,1 1 0,0 0 0,0 1 0,1 0 0,0 0 0,1 1 1,1 0-1,-12 24 0,9-11 45,1 0-1,1 0 1,2 0 0,0 1 0,-3 41-1,9-60-23,0-1-1,0 1 0,0 0 1,1 0-1,3 12 0,-4-18-37,0 1 0,1-1 0,-1 1-1,1-1 1,-1 0 0,1 1 0,-1-1-1,1 0 1,0 0 0,-1 1-1,1-1 1,0 0 0,0 0 0,0 0-1,0 0 1,0 0 0,0 0 0,0 0-1,1-1 1,-1 1 0,0 0 0,0 0-1,1-1 1,-1 1 0,0-1-1,1 1 1,-1-1 0,0 0 0,1 0-1,-1 1 1,1-1 0,-1 0 0,0 0-1,4-1 1,0 0-12,0-1 0,1 1 0,-1-1 0,0-1 0,0 1 0,0-1 0,0 0 0,7-6 0,4-4-51,14-16 0,-22 20 14,209-225-1235,-214 230 1232,0 1 0,0 0 0,0 0 0,0 0 0,0 1 0,6-4 0,-9 6 46,0 0-1,0 0 0,0 0 0,1 0 0,-1 0 1,0 0-1,0 0 0,0 0 0,1 0 0,-1 0 0,0 0 1,0 1-1,0-1 0,1 0 0,-1 0 0,0 0 1,0 0-1,0 0 0,0 0 0,1 1 0,-1-1 1,0 0-1,0 0 0,0 0 0,0 0 0,0 1 0,0-1 1,0 0-1,0 0 0,0 0 0,1 1 0,-1-1 1,0 0-1,0 0 0,0 0 0,0 1 0,1 7 28,-1-8-26,5 31 77,-1 5-39,2 0 0,12 36 0,-15-61 17,1 1-1,1-1 0,0 0 1,1-1-1,0 1 0,0-1 1,1 0-1,1-1 0,-1 0 0,13 11 1,-17-17-22,0 0 1,1-1-1,-1 1 1,1-1-1,0 1 1,0-1 0,0 0-1,0-1 1,0 1-1,0-1 1,0 0-1,6 1 1,-7-1-13,0-1-1,1 0 1,-1 0 0,0-1 0,0 1-1,0-1 1,1 0 0,-1 1 0,0-1-1,0-1 1,0 1 0,0 0 0,-1-1-1,1 1 1,0-1 0,0 0 0,3-3-1,5-7-16,1-1 0,-2 0-1,0 0 1,0-1-1,-1-1 1,11-24 0,13-21-139,-5 17 45,2 1 1,2 2-1,1 1 0,45-40 1,-74 76 62,16-15-88,-20 18 113,1-1 0,-1 1-1,1-1 1,-1 1 0,1-1-1,0 1 1,-1-1 0,1 1 0,0 0-1,-1 0 1,1-1 0,0 1-1,0 0 1,-1 0 0,1 0-1,0 0 1,0-1 0,-1 1 0,1 0-1,0 0 1,0 1 0,-1-1-1,1 0 1,0 0 0,1 1-1,-2 0 12,0 0 0,0 0 0,1 0 0,-1 0 0,0 1 0,0-1 0,0 0 0,0 0 0,0 0 0,-1 1 0,1-1 0,0 0 0,0 0 0,-1 0 0,1 0 0,-1 0 0,0 2 0,0 0 19,-4 9 18,-1-1-1,0 1 0,-8 10 1,-7 14-20,-54 130 97,55-122-60,10-23-38,0 0 0,-16 24 0,-7 4-78,32-48 29,0 0 0,1 0-1,-1 0 1,0 1 0,0-1-1,0 0 1,0 0 0,0 0-1,0-1 1,0 1 0,0 0-1,-2 0 1,3 0 13,-1-1 0,0 0 0,1 0-1,-1 0 1,1 0 0,-1-1 0,0 1 0,1 0-1,-1 0 1,0 0 0,1 0 0,-1-1 0,1 1 0,-1 0-1,1 0 1,-1-1 0,0 1 0,1-1 0,-1 1-1,1 0 1,0-1 0,-1 1 0,1-1 0,-1 1 0,1-1-1,0 1 1,-1-1 0,1 0 0,-4-5-68,1-1-1,0 1 1,1-1 0,0 1 0,0-1-1,0 0 1,1 0 0,-1-11 0,-1-3-36,1 12 103,1-1 0,0 0-1,0 0 1,1 0 0,2-12-1,-2 22 17,0-1-1,0 1 0,0-1 0,0 1 0,0-1 0,0 1 0,0 0 1,1-1-1,-1 1 0,0-1 0,0 1 0,1-1 0,-1 1 0,0 0 0,1-1 1,-1 1-1,0 0 0,1-1 0,-1 1 0,1 0 0,-1-1 0,0 1 1,1 0-1,-1 0 0,1-1 0,-1 1 0,1 0 0,-1 0 0,1 0 0,-1 0 1,1 0-1,-1 0 0,1 0 0,-1 0 0,1 0 0,-1 0 0,1 0 1,-1 0-1,1 0 0,-1 0 0,0 0 0,1 0 0,-1 1 0,1-1 0,-1 0 1,1 0-1,0 1 0,25 15 133,-19-12-69,1 1-17,1-1 0,-1 0 0,1-1 0,0 0 0,0 0 0,1-1 0,10 1 0,68 4 229,-87-7-276,27 1 60,-1-2 0,1 0 0,0-2 0,-1-1 0,1-1 0,-1-2 0,-1-1 0,1 0 0,-1-2 0,-1-1 0,0-1 0,29-19 0,-49 28-81,-1 0 0,1 0 1,-1-1-1,0 1 0,0-1 1,0 0-1,0 0 0,-1 0 1,0-1-1,1 1 0,-2-1 1,1 0-1,0 1 0,-1-1 1,0 0-1,0-1 0,1-7 1,-3 13 17,1-1 0,-1 0 1,0 0-1,0 1 0,0-1 1,0 0-1,0 1 0,0-1 1,0 0-1,0 0 0,0 1 1,0-1-1,0 0 0,0 1 1,-1-1-1,1 0 0,0 0 1,0 1-1,-1-1 0,1 1 1,-1-2-1,0 2 1,1 0 1,-1-1-1,1 1 1,-1 0-1,1 0 1,-1 0-1,1 0 1,-1 0-1,1 0 1,-1 0-1,0 0 1,1 0-1,-1 0 1,1 0-1,-1 0 1,1 0-1,-1 0 1,1 1-1,-1-1 1,1 0-1,-1 1 1,-4 1-25,1 1 0,0-1 1,0 1-1,-6 5 0,-9 13 590,5 0-3304,12-16 1168,1 0 0,-1 0-1,1 0 1,0 0 0,0 0 0,0 0 0,1 0 0,0 6 0,0 8-2500,0-5-1044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35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73 5056,'1'-4'276,"-1"1"0,1 0 0,-1-1 0,1 1 0,0 0 0,0 0 0,1 0 0,-1 0 0,1 0 0,-1 0 0,1 0 1,0 1-1,0-1 0,0 0 0,0 1 0,1 0 0,-1-1 0,1 1 0,-1 0 0,4-2 0,8-7 4092,-13 14-3275,0 3-690,1 1 1,-1 0-1,-1 0 0,1 0 0,-1 0 0,-1 0 1,1 0-1,-1 0 0,0 0 0,-4 12 1,0-3 23,-1 0 0,0 0 0,-14 23 0,-27 44 530,-88 165 902,-72 191 109,202-429-1944,-12 28 161,-15 45 0,29-69-54,4-12-121,-1-1-1,-1 0 0,1 0 1,0 1-1,0-1 1,0 0-1,-1 1 1,1-1-1,-1 0 0,1 0 1,-1 0-1,1 0 1,-1 1-1,0 0 0,0-1 45,1 3-17,-6-4 378,6-1-180,7-2-213,94-45 287,-55 24-442,31-15 202,108-72 1,-100 49-86,-84 61 6,0 0 0,0 0 0,0 1 1,1-1-1,-1 0 0,0 1 0,0-1 0,0 1 0,0-1 1,1 1-1,-1 0 0,2-1 0,-3 1 3,1 0-1,-1 0 0,0 0 1,1 1-1,-1-1 0,1 0 1,-1 0-1,0 0 0,1 0 1,-1 0-1,0 1 0,0-1 1,1 0-1,-1 0 1,0 1-1,1-1 0,-1 0 1,0 0-1,0 1 0,1-1 1,-1 0-1,0 1 0,0-1 1,0 0-1,0 1 0,1-1 1,-1 1-1,0 2-14,1 0 0,-1 1 0,0-1 1,0 0-1,0 1 0,0-1 0,-1 0 0,0 4 0,-12 36 60,9-32 2,1-1 0,0 0 0,-2 12-1,4-10 12,0 0-1,0-1 0,1 1 1,0 0-1,3 12 0,-2-19-39,0 0 0,0 0 0,1 0 0,0 0-1,0 0 1,0 0 0,0 0 0,1-1 0,0 1 0,0-1-1,0 0 1,0 0 0,7 6 0,-7-8 18,0 0 0,0 0 0,0-1-1,0 1 1,0-1 0,0 0 0,1 0 0,-1 0 0,0 0 0,1 0 0,-1-1 0,0 0 0,1 1 0,-1-1 0,1-1-1,5 0 1,2 0 1,-1-1 0,0-1-1,0 0 1,12-5 0,31-14-55,100-44 140,-87 34-64,114-62-592,-169 86 530,-82 79 59,58-60 1,1 0-1,0 2 1,-11 14-1,19-21-25,0 0-1,0 0 0,0 1 0,1 0 0,0-1 0,0 1 1,1 0-1,-1 0 0,0 11 0,2-16-9,1-1 0,0 1 0,0 0-1,0-1 1,0 1 0,0 0 0,0-1 0,1 1 0,-1 0 0,0-1-1,1 1 1,-1 0 0,1-1 0,0 1 0,0-1 0,-1 1 0,1-1-1,0 1 1,0-1 0,1 0 0,0 2 0,1-1-6,0 0 0,0 0 1,0 0-1,0 0 0,0-1 0,0 0 1,0 1-1,1-1 0,5 1 0,6 1-5,0-2 0,-1 0 0,26-1 0,-40 0-2,26-2-44,0-1 0,0-2 0,0 0 0,42-16 0,96-48-232,-122 49 216,16-6-135,0-3 0,55-38-1,-105 62 162,-1-1 0,0 1 0,-1-1 0,1-1 0,-1 1 0,0-1 0,9-13 0,-15 20 30,0 0 0,0-1 0,0 1 0,0 0 0,0 0 0,0 0-1,0 0 1,0 0 0,1 0 0,-1 0 0,0-1 0,0 1 0,0 0-1,0 0 1,0 0 0,0 0 0,0 0 0,0-1 0,0 1-1,0 0 1,0 0 0,0 0 0,0 0 0,0-1 0,0 1 0,0 0-1,0 0 1,0 0 0,0 0 0,0 0 0,0 0 0,-1-1-1,1 1 1,0 0 0,0 0 0,0 0 0,0 0 0,0 0 0,0 0-1,0-1 1,0 1 0,0 0 0,-1 0 0,1 0 0,0 0 0,-10 1-135,-16 10 0,20-9 127,-21 9 28,1 2-1,0 0 0,1 2 1,0 1-1,1 0 0,1 2 1,-35 34-1,49-42-35,0-1 41,0 1 0,0 0 0,1 1 0,0 0 1,-6 12-1,13-23-18,1 1-1,0 0 1,-1-1 0,1 1 0,0-1 0,-1 1 0,1-1-1,0 1 1,0 0 0,-1-1 0,1 1 0,0 0 0,0-1 0,0 1-1,0 0 1,0-1 0,0 1 0,0 0 0,0-1 0,0 1-1,0 0 1,0-1 0,1 1 0,-1 0 0,0-1 0,0 1-1,1-1 1,-1 2 0,1-2-5,0 1 1,0-1-1,0 0 0,0 0 0,0 1 1,0-1-1,0 0 0,0 0 0,0 0 0,0 0 1,0 0-1,-1 0 0,1 0 0,0 0 1,0 0-1,2-1 0,5-1-46,1-1 1,-1 0-1,8-4 0,157-84-254,-120 62 273,13-6-195,-54 32 138,-12 3 81,1 0 1,-1 1-1,0-1 1,0 0-1,1 0 1,-1 0-1,0 0 0,0 0 1,1 1-1,-1-1 1,0 0-1,0 0 1,1 0-1,-1 1 1,0-1-1,0 0 1,0 0-1,0 0 1,0 1-1,1-1 0,-1 0 1,0 1-1,0-1 1,0 0-1,0 1 1,0 1 17,0 0 0,0 0 1,0 0-1,0 0 0,0 0 0,0 0 1,-1 0-1,1 0 0,-1 0 1,-1 2-1,-4 10 56,-1 1 1,-1-1-1,-14 20 0,-10 18-42,-77 190 43,25-49 345,11-56 10,57-111-384,-1-1-1,-1 0 0,-23 23 1,39-45-54,-1-1 0,1 1 1,-1 0-1,0-1 0,0 0 0,0 0 1,-1 0-1,1 0 0,0 0 0,-1-1 1,-6 3-1,7-4-18,1 1 0,-1-1 1,1 0-1,-1-1 0,1 1 1,0 0-1,-1-1 0,1 1 1,-1-1-1,1 0 0,0 1 1,-1-1-1,1 0 0,0-1 1,0 1-1,0 0 0,0-1 0,-4-2 1,2 0-31,-1 0 0,1-1 0,0 1 1,0-1-1,0 1 0,1-1 0,0-1 0,0 1 1,0 0-1,0-1 0,1 1 0,0-1 0,0 0 1,1 1-1,-1-1 0,1 0 0,1 0 0,-1 0 1,1-12-1,1 3 4,0 1 0,1-1 1,1 1-1,0-1 0,1 1 0,0 0 1,2 1-1,-1-1 0,1 1 0,1 0 1,1 0-1,0 1 0,0 0 0,19-20 1,-7 11 55,1 2 0,0 0-1,1 1 1,1 2 0,1 0 0,45-22 0,54-19 144,-49 25 122,126-77-1,-184 98-237,-1-1-1,0-1 1,-1-1-1,0 0 1,-1 0-1,-1-1 1,0-1-1,10-18 0,7-19-60,28-71 0,-5 9-24,79-103 75,-18 35 169,15-68 843,-123 242-948,-5 12-64,-6 12-35,-16 30 27,-45 65-1,37-65 106,-29 63 0,-56 204 165,23-48 333,65-193-143,25-65-395,4-6-89,5-10-92,3-10-1,1 1 0,1 1 0,0 0 0,2 0-1,0 1 1,20-18 0,-32 33 101,-1 1 1,0 0-1,1 0 0,-1 0 1,1 0-1,0 0 0,-1 0 1,1 0-1,0 0 0,0 0 1,1 0-1,-2 1 5,0 0 1,0 0-1,0 1 0,-1-1 0,1 0 0,0 0 1,0 0-1,0 1 0,-1-1 0,1 0 1,0 1-1,-1-1 0,1 1 0,0-1 0,0 1 1,-1-1-1,1 1 0,-1 0 0,1-1 1,-1 1-1,1 0 0,-1-1 0,1 1 0,-1 0 1,1-1-1,-1 3 0,22 46 108,-19-40-73,1 0 0,-1 0 1,1-1-1,1 1 0,0-1 0,0 0 0,1-1 0,-1 1 0,10 8 0,-9-11 3,1 0-1,1 0 1,-1-1-1,1 0 0,-1 0 1,1 0-1,0-1 0,0-1 1,1 1-1,-1-1 1,15 1-1,1-1 59,-1-1 0,1-1 0,22-3-1,-34 1-94,0 0-1,0 0 0,0-1 0,0-1 0,-1 0 1,0 0-1,0-1 0,0-1 0,0 0 0,11-8 1,-15 9-40,-1 0 1,0-1-1,0 1 1,0-1-1,-1 0 1,0 0 0,0-1-1,0 0 1,-1 0-1,0 0 1,0 0-1,-1 0 1,0-1 0,0 0-1,3-15 1,-6 22 26,0 0 0,0-1 0,1 1 0,-1 0 0,0-1 0,0 1 0,0 0 0,0-1 0,-1 1 1,1 0-1,0 0 0,-1-3 0,1 4 9,-1 0-1,1 0 1,0-1 0,0 1 0,0 0 0,-1 0 0,1 0-1,0 0 1,0-1 0,-1 1 0,1 0 0,0 0-1,-1 0 1,1 0 0,0 0 0,0 0 0,-1 0 0,1 0-1,0 0 1,0 0 0,-1 0 0,1 0 0,0 0-1,-1 0 1,1 0 0,0 0 0,0 0 0,-1 1 0,1-1-1,0 0 1,0 0 0,-1 0 0,1 0 0,0 1 0,-5 2-45,0 1 1,1 0 0,0 0 0,-5 5 0,3-3 33,6-5 12,-16 14 11,1 1-1,-19 27 1,22-28-5,-11 17 64,22-30-46,0 0-1,0 0 1,0 1-1,0-1 1,1 0-1,-1 0 1,0 0-1,1 1 1,-1-1-1,1 0 1,0 1-1,0-1 1,0 3-1,0-3-5,1-1-1,-1 1 1,1-1-1,-1 0 1,1 0-1,-1 1 1,1-1-1,0 0 1,-1 0-1,1 0 1,0 0-1,0 0 1,0 0-1,0 0 1,0 0-1,0 0 1,2 1-1,0 0 11,-1-1-1,1 0 0,0 1 0,0-1 1,0-1-1,0 1 0,5 0 1,2 0-34,0-1-1,-1 0 1,1 0 0,13-4 0,90-24-54,-77 20 51,72-3 1,-85 11 105,0 0 1,-1 2-1,1 0 1,30 9-1,121 47 950,-59-17-758,-107-39-396,0 1 0,1-1 0,-1 0 0,1-1 0,0 0 0,-1-1 0,1 0 0,0 0-1,-1 0 1,1-1 0,14-4 0,-21 5-98,-1 0-1,0-1 1,1 1 0,-1-1-1,0 1 1,0-1-1,1 1 1,-1-1 0,0 0-1,0 0 1,0 1-1,0-1 1,0 0 0,0 0-1,0 0 1,0 0-1,0 0 1,-1 0 0,2-3-1,-1 3-77,-1 0-1,0-1 1,0 1-1,0 0 1,0-1-1,0 1 1,0 0-1,0-1 1,0 1-1,0 0 1,-1 0-1,1-1 1,0 1-1,-1 0 1,0 0-1,0-2 1,-4-6-1614,-1 1 1,0 1 0,0-1-1,-11-10 1,11 13 728,-46-47-3633,-12-10 1200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35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53 126 15200,'-39'-63'5631,"34"42"-4351,-4 4-384,9 13-416,0-4-448,6 4-160,2-5 64,6 9-2080,0 0 1184,6 9-3711,-1 3 2623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36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4224,'2'-2'174,"-1"-1"0,1 1 1,0 0-1,0 0 0,-1 1 0,1-1 1,0 0-1,1 1 0,-1-1 0,4-1 1,29-13 4026,-6 4 998,-25 10-4111,0 0 1,0 0 0,0 0-1,1 1 1,-1 0 0,1 0-1,6-1 1,-10 2-968,-1 1 0,1-1 0,-1 1 1,1-1-1,-1 1 0,0 0 0,1-1 0,-1 1 1,1-1-1,-1 1 0,0 0 0,0-1 0,1 1 1,-1 0-1,0 0 0,0 1 0,1-1 134,1 5-4,-1 0 0,1 1 0,-1-1 0,-1 0 0,1 1 0,-1-1 0,0 8 0,-9 47 563,3-23-485,-9 83 108,-9 59 33,-15 90-118,37-255-584,1 0 0,0 0 0,2 15 0,-12-27-2469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5:37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15 166 5408,'-5'-4'213,"-4"-20"14805,28 23-10031,182-33-17,227-32-3754,-288 55-1252,13-2-1171,-50 3-3261,-66 8 842,-16 4-3079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3:54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400 8 1728,'6'3'6391,"-3"3"-4486,-2 11-2710,-2-12 1623,1-4-775,5 25 730,-2-20-706,-1-4-10,0 0 1,-1 1-1,1-1 1,-1 1-1,0 0 1,0-1-1,0 1 0,0 0 1,0 0-1,0 3 1,-1-3 37,1 0-1,0 0 1,-1 0 0,1 0 0,0 0 0,0 0 0,1-1 0,-1 1-1,2 2 1,-1-1-65,0 0 0,0-1 0,0 1 0,-1 0-1,0 0 1,2 6 0,0 40 69,-4 81-1,-25 102 670,14-139-709,9-63 101,3 44 0,1-44-173,-4 43-1,0-45 27,2-17 99,0 1-1,-4 13 0,-25 109 998,29-122-731,1-11 247,0-9-369,8-112-43,-6 76-121,9-49-1,0-9-71,1 14-93,-3 19-68,-2-2 232,23-156-6,-9 143-309,-17 66 185,-3 13-3,0-1 1,0 0 0,1 1-1,0-1 1,2-4-1,4-10 72,9-29-1,-13 26 116,-4 19-127,0 1-1,1-1 1,-1 0 0,1 0-1,-1 1 1,1-1 0,0 1-1,1-4 1,0 2-36,0-1-1,0 0 1,-1 0 0,0 0-1,0 1 1,-1-1 0,1 0-1,-1-8 1,0 13 5,0 0 0,0 0 0,0 0 0,0 0 1,0-1-1,0 1 0,0 0 0,0 0 0,0 0 0,0 0 1,0 0-1,0-1 0,0 1 0,0 0 0,0 0 0,0 0 1,0 0-1,0 0 0,0-1 0,-1 1 0,1 0 0,0 0 1,0 0-1,0 0 0,0 0 0,0 0 0,0 0 0,0 0 1,-1-1-1,1 1 0,0 0 0,0 0 0,0 0 0,0 0 1,0 0-1,0 0 0,-1 0 0,1 0 0,0 0 0,0 0 0,0 0 1,0 0-1,-1 0 0,1 0 0,0 0 0,0 0 0,0 0 1,0 0-1,0 0 0,-1 0 0,1 0 0,0 0 0,0 0 1,0 1-1,-9 6-342,1 18 264,7-22 99,0 1 0,0 0 0,0 0 0,-1-1 0,1 1 0,-1-1 0,-3 6 0,-4 1 101,1-1 0,-1 0 1,-1 0-1,0-1 0,-13 9 1,-58 29 345,53-31-328,-42 30 0,-51 59-58,92-78-41,15-14-45,1 1 0,0 0 1,1 0-1,0 1 0,1 1 0,-11 19 0,20-29 22,0 0 0,1-1 0,0 1 1,0 0-1,0 0 0,0 1 0,1-1 0,0 9 1,0-12 0,-1 12 39,0-13-11,1 0-1,0 0 0,-1 0 1,1 0-1,0 0 0,0 0 1,0 0-1,0 0 0,0 1 1,0-1-1,0 0 0,0 0 1,0 0-1,0 0 0,1 0 1,-1 0-1,0 0 0,1 0 1,-1 0-1,0 0 0,1-1 1,0 1-1,-1 0 0,1 0 1,-1 0-1,1 0 0,0-1 1,0 1-1,-1 0 0,1-1 1,0 1-1,0-1 0,0 1 1,0-1-1,0 1 0,0-1 1,1 1-1,8 2 124,0 0 0,0 0 0,1-1 0,20 1 0,43-3 276,-37-1-291,158 5 365,-172-3-126,32 6 1,-31-4-209,35 2 0,98 3-72,-108-8-2805,-42 1 469,-9 5-2537,-6 2 1620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3:57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521 1 1664,'0'6'5828,"0"1"-5352,0-6-92,0 9 277,0 3 4,0 19-217,-1 0 1,-6 39 0,-16 100 15,22-169-459,-79 366 1766,75-350-1674,1 0 0,1 1 0,0-1 0,2 1 0,0 24 0,3-11 53,1 1 1,9 36 0,-6-35-118,10 39 30,-14-65-5,-1 0-1,1 0 0,-1 0 0,-1 0 1,0 0-1,0 11 0,-1 9 582,1-26-180,0-3-433,-1 1 0,1 0 0,-1-1 1,1 1-1,0-1 0,-1 1 0,1 0 1,0-1-1,-1 1 0,1-1 0,0 1 0,0-1 1,-1 1-1,1-1 0,0 1 0,0-1 0,0 0 1,0 1-1,-1-1 0,1 1 0,0-1 0,0 0 1,-2-21 88,1 12-71,-4-27 84,1-47 0,1 8 47,1 43-119,1 0-1,4-34 1,25-98 51,-3 24 36,1-5-101,-3 18-137,-16 98 35,-5 24 42,-1 0 0,1 0 0,-1 0 1,0-9-1,2-10 74,-2 23-42,-1-1 1,1 0-1,-1 1 0,1-1 1,-1 0-1,0 0 1,0 1-1,0-1 0,-1 0 1,1 0-1,-1 1 1,1-1-1,-1 0 0,-1-3 1,1 0-140,-1-3-166,2 9 289,-1 0-1,1 0 1,0 0-1,0 1 1,-1-1 0,1 0-1,0 0 1,0 0-1,-1 0 1,1 0-1,0 0 1,0-1-1,-1 1 1,1 0-1,0 0 1,0 0-1,-1 0 1,1 0 0,0 0-1,0 0 1,-1 0-1,1-1 1,0 1-1,0 0 1,0 0-1,-1 0 1,1 0-1,0-1 1,0 1-1,0 0 1,0 0-1,0 0 1,-1-1 0,1 1-1,0 0 1,0-1-1,0 0 40,0 1-175,0 0 131,0 0-1,0 0 0,0 0 0,0 0 1,0 0-1,0-1 0,0 1 0,0 0 0,0 0 1,0 0-1,0 0 0,0 0 0,0 0 1,0 0-1,0 0 0,0 0 0,-1 0 1,1-1-1,0 1 0,0 0 0,0 0 1,0 0-1,0 0 0,0 0 0,0 0 1,0 0-1,0 0 0,0 0 0,0 0 1,-1 0-1,1 0 0,0 0 0,0 0 1,0 0-1,0 0 0,0 0 0,0 0 1,0 0-1,0 0 0,-1 0 0,1 0 0,0 0 1,0 0-1,0 0 0,0 0 0,0 0 1,0 0-1,0 0 0,0 0 0,0 0 1,0 0-1,-1 0 0,-15 15-45,-33 21 0,-4 4 111,-3 7 137,-67 61-54,108-93-9,-117 121 531,99-94-594,22-28 6,-17 19 565,29-32-502,2 1-47,-1 0-1,0-1 0,1 1 1,-1-1-1,1 0 0,-1 0 1,1 0-1,0 0 0,-1 0 1,1 0-1,0-1 0,5 1 1,41 0 412,-31-2-431,60 1 451,194 3 516,-188-3-786,13 0 12,-86 0-472,1 0 0,0-1 0,0 0 0,12-3 0,28-4-6683,-22 5 3348,1-11-2420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4:26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41 2496,'-5'-17'3413,"5"16"-3284,0 1 0,0-1 0,0 0 0,1 0 0,-1 0 0,0 1 1,0-1-1,1 0 0,-1 0 0,0 1 0,1-1 0,-1 0 0,1 0 0,-1 1 0,1-1 0,0-1 0,4-4 552,-2 3-591,-2 3 113,-1 9 304,-8 100 403,0-20-807,8-79-80,-9 155 422,5-135-217,-1 1 0,-1-1 1,-14 39-1,-15 47 668,11-64-810,13-32-188,10-20 139,1 1-1,0-1 0,0 0 0,0 0 0,0 1 1,0-1-1,0 0 0,0 1 0,0-1 1,-1 0-1,1 0 0,0 1 0,0-1 0,0 0 1,0 1-1,1-1 0,-1 0 0,0 0 1,0 1-1,0-1 0,0 0 0,0 0 1,0 1-1,0-1 0,0 0 0,1 0 0,-1 1 1,0-1-1,6-4 54,0-1 0,0 1 0,-1-1 0,0 0-1,0-1 1,6-8 0,-2 4-108,1 0 1,-1 1-1,2 0 0,13-9 0,0 0-47,15-14-45,29-22 177,-57 47-131,0 0 0,0 1 0,1 0 0,23-8 0,-34 14 50,1-1 0,-1 1-1,1-1 1,-1 1 0,1 0 0,-1-1 0,1 1 0,-1 0-1,1 0 1,-1 0 0,1 0 0,-1 1 0,1-1 0,-1 0 0,1 1-1,-1-1 1,1 1 0,-1-1 0,1 1 0,-1 0 0,0-1-1,1 1 1,1 2 0,-2-2 15,0 1 1,0-1-1,0 1 0,-1-1 0,1 0 0,0 1 1,-1-1-1,1 1 0,-1 0 0,0-1 1,0 1-1,1-1 0,-1 1 0,0-1 0,0 1 1,0 0-1,-1-1 0,1 1 0,0-1 0,-1 1 1,1-1-1,-1 1 0,1-1 0,-2 3 1,-3 7 37,0 0 0,-1 0 0,0-1 0,-1 1 0,-9 9 0,-11 15-25,-30 34 388,47-58-390,7-7 104,-1 0 1,0 0-1,0-1 0,-5 5 0,6-6-62,1-1-1,-1 0 1,1 0 0,-1 0 0,1 0-1,-1 0 1,1-1 0,-1 1-1,0-1 1,1 0 0,-6 0 0,7 0-48,0 0 1,-1 0-1,1 0 1,0 0 0,0 0-1,-1 0 1,1-1-1,0 1 1,-1 0 0,1-1-1,0 1 1,0-1 0,0 1-1,0-1 1,-1 0-1,1 0 1,-1-1 0,1 1-4,1 0 0,-1 0-1,1 0 1,-1 0 0,1 0 0,-1 0 0,1 0 0,0-1 0,0 1 0,-1 0 0,1 0 0,0 0 0,0 0 0,0-1 0,0 1 0,1 0 0,-1 0 0,0 0-1,0 0 1,1-1 0,-1 1 0,1-1 0,0 0-27,0 0-1,0 0 1,0 1-1,0-1 1,0 0 0,1 0-1,-1 1 1,1-1-1,-1 1 1,1-1-1,-1 1 1,1 0 0,0-1-1,0 1 1,3-1-1,33-12-369,-26 10 342,92-20-61,-70 18 172,38-13 0,-44 12 30,-20 6 4,-1-1-1,1 0 1,10-5-1,-8 3-470,-14 10 231,-15 11 283,10-11-136,2 1 1,-1 0-1,1 0 1,0 1-1,0 0 1,1 0-1,0 1 1,1-1-1,0 1 1,0 1-1,1-1 1,0 0-1,1 1 1,0 0 0,0 0-1,1 0 1,0 0-1,1 0 1,0 13-1,1-22 14,0 1 0,0-1-1,0 1 1,0 0 0,0-1 0,1 1-1,-1 0 1,0-1 0,1 1 0,-1-1-1,1 1 1,0-1 0,0 1 0,-1-1 0,1 0-1,0 1 1,0-1 0,0 0 0,0 0-1,3 2 1,-2-1 34,0-1 0,0 0 0,0-1 0,0 1 0,1 0 0,-1 0 0,0-1 0,1 1-1,-1-1 1,0 0 0,1 0 0,-1 0 0,5-1 0,2 0 32,-1 0 0,0-1 1,0-1-1,0 1 0,0-1 0,0-1 0,-1 1 0,1-1 1,-1-1-1,0 1 0,11-10 0,-7 5 50,-1-2 1,1 1-1,-2-1 0,1 0 1,13-24-1,-21 32-127,0 0 1,-1 0-1,1 0 0,-1 0 1,0 0-1,0 0 0,0 0 1,0 0-1,-1-1 0,1 1 1,-1 0-1,0 0 0,0-1 1,0 1-1,0 0 0,0-1 0,-1 1 1,0 0-1,1 0 0,-1 0 1,-1-1-1,1 1 0,0 0 1,-1 0-1,1 1 0,-1-1 1,0 0-1,0 0 0,0 1 1,0-1-1,-1 1 0,1 0 1,0 0-1,-1 0 0,0 0 0,-2-2 1,-1 1-78,1 0-1,-1 1 1,1 0 0,-1 0 0,0 0-1,1 0 1,-1 1 0,0 0 0,-10 0 0,11 1-15,1 0 0,0 1 1,-1-1-1,1 1 0,0 0 0,-1 0 1,1 1-1,0-1 0,0 1 1,0 0-1,0 0 0,1 0 1,-7 6-1,9-8 88,1 0 1,0 0-1,0 1 1,-1-1-1,1 0 0,0 0 1,0 1-1,0-1 1,0 0-1,0 0 0,-1 1 1,1-1-1,0 0 1,0 0-1,0 1 0,0-1 1,0 0-1,0 1 1,0-1-1,0 0 1,0 1-1,0-1 0,0 0 1,0 0-1,0 1 1,0-1-1,0 0 0,0 1 1,0-1-1,0 0 1,1 0-1,-1 1 0,0-1 1,0 0-1,0 0 1,0 1-1,1-1 1,-1 0-1,0 0 0,0 1 1,1-1-1,-1 0 1,0 0-7,2 2 5,0 0-1,0 0 1,1 0 0,-1-1 0,0 1 0,0-1 0,1 1-1,-1-1 1,1 0 0,0 0 0,-1 0 0,1-1-1,-1 1 1,1 0 0,4-1 0,6 1 161,28-1 0,-20-1-133,33-1 209,0-2-1,84-18 1,-123 19-196,-1 1-8,24-9 0,-38 11-39,6-1-934,-12 11 559,2-2 361,0-1 0,1 1 0,0 0 0,0 0 0,1 0-1,0 0 1,0 1 0,1-1 0,0 9 0,-5 22-167,4-33 226,1 0 1,0 1-1,0-1 1,1 0 0,-1 1-1,1-1 1,1 0 0,-1 1-1,1-1 1,1 0-1,-1 0 1,1 1 0,0-1-1,0 0 1,0-1 0,1 1-1,5 8 1,-8-14-22,1 1 0,0 0 0,-1 0 0,1 0 1,0 0-1,-1-1 0,1 1 0,0 0 0,0-1 0,-1 1 1,1 0-1,0-1 0,0 1 0,0-1 0,0 0 0,0 1 1,0-1-1,0 0 0,0 1 0,0-1 0,0 0 0,0 0 1,0 0-1,2 0 0,-1 0 20,-1-1 0,1 1 0,0-1 0,0 0-1,0 0 1,0 1 0,0-1 0,-1-1 0,1 1 0,0 0 0,2-3 0,1-1 52,0 0 1,-1 0 0,1-1 0,-1 0-1,0 0 1,3-7 0,-2 4-10,-1-1 0,0 1 0,-1-1 0,0 0 0,0 0 0,-1 0 1,-1 0-1,1-1 0,-2 1 0,1 0 0,-3-20 0,2 28-112,-1 0 0,1-1-1,-1 1 1,0 0 0,0 0 0,1 0-1,-2 0 1,1 0 0,0 1 0,0-1-1,0 0 1,-1 0 0,1 1-1,-1-1 1,1 1 0,-1-1 0,0 1-1,-3-2 1,2 1-74,-1 1-1,1-1 1,0 1-1,-1 0 1,0 0-1,1 1 1,-1-1-1,1 1 1,-7-1-1,10 1 98,-1 0 0,1 0-1,0 0 1,-1 0 0,1 0-1,0 0 1,-1 0 0,1 0-1,0 0 1,-1 0 0,1 0-1,0 0 1,-1 0 0,1 0-1,0 1 1,-1-1-1,1 0 1,0 0 0,0 0-1,-1 0 1,1 1 0,0-1-1,0 0 1,-1 0 0,1 0-1,0 1 1,0-1 0,-1 0-1,1 1 1,0-1 0,0 0-1,0 0 1,0 1-1,-1-1 1,1 0 0,0 1-1,0-1 1,0 0 0,0 1-1,0-1 1,0 0 0,0 1-1,0-1 1,0 0 0,0 1-1,0-1 1,0 0 0,0 1-1,0-1 1,0 0-1,1 1 1,-1-1 0,0 0-1,0 0 1,0 1 0,0-1-1,1 0 1,-1 1 0,1 1 18,0-1 0,0 1 0,0 0 0,0-1 0,1 1 0,-1-1 0,1 0 0,1 2 0,-1-1 9,1-1 0,0 0 1,0 0-1,0 0 0,0 0 0,0 0 0,0-1 1,0 1-1,1-1 0,-1 0 0,0 0 1,0 0-1,0 0 0,0-1 0,0 1 1,0-1-1,5-1 0,4-2 135,0-1 0,22-12 1,-21 10-8,7-3-52,-1-2 0,0 0 0,-1-1 0,0-1 0,-1-1 0,-1 0-1,0-1 1,-1-1 0,0 0 0,-2-1 0,0-1 0,-1 0 0,14-32 0,-13 22-121,-1-1 0,-2 0 0,-1-1 0,-2 0 0,0 0 0,-2-1 0,1-56 0,-9 61-330,3 26 301,0-1 0,0 1 0,-1-1 0,1 1 0,-1 0 0,1-1 0,-1 1 0,0 0 0,1 0 0,-1 0 0,0-1 0,0 1-1,0 0 1,0 0 0,0 0 0,-1-1 0,2 2 27,-1 0 0,1 1 0,0-1 0,-1 0-1,1 0 1,0 0 0,-1 0 0,1 0 0,0 0 0,-1 0 0,1 0 0,0 1-1,-1-1 1,1 0 0,0 0 0,-1 0 0,1 1 0,0-1 0,0 0 0,-1 0-1,1 1 1,0-1 0,0 0 0,0 1 0,-1-1 0,1 0 0,0 1-1,0-1 1,0 0 0,0 1 0,0-1 0,0 0 0,0 1 0,-5 14-114,2-1 55,2-1-1,-1 17 1,-1 8-16,-7 91 28,6-58 257,-22 116 0,-34 9 791,34-118-652,8-35-132,12-33 215,2 1 0,-5 13-1,56-116 714,-35 73-1136,1 1 0,0-1-1,2 2 1,0 0 0,0 1 0,2 0 0,19-14 0,13-5-340,74-41 0,-115 72 232,-1 0 1,1 0-1,0 1 0,12-4 1,-19 7 107,0 0 1,0-1 0,0 1-1,0 0 1,1-1 0,-1 1 0,0 0-1,0 0 1,1 0 0,-1 0-1,0 0 1,0 0 0,1 1-1,-1-1 1,0 0 0,0 1-1,0-1 1,1 1 0,-1-1-1,0 1 1,0-1 0,0 1-1,0 0 1,0-1 0,0 1 0,0 0-1,0 0 1,-1 0 0,1 0-1,0 0 1,0 0 0,-1 0-1,1 0 1,0 0 0,-1 0-1,1 0 1,-1 1 0,0-1-1,1 2 1,-1-1 30,1 0 1,-1 1-1,0-1 0,-1 0 1,1 0-1,0 1 0,-1-1 0,1 0 1,-1 1-1,0-1 0,1 0 0,-1 0 1,0 0-1,-1 0 0,1 0 1,0 0-1,0 0 0,-1 0 0,1-1 1,-3 3-1,0 0 76,-1 1 0,0-1-1,0 0 1,0 0 0,-12 6 0,-40 10 202,44-13-595,12-7 299,1 1 1,0-1-1,0 0 1,-1 0-1,1 1 0,0-1 1,0 0-1,0 1 0,0-1 1,0 0-1,-1 0 1,1 1-1,0-1 0,0 0 1,0 1-1,0-1 0,0 1 1,0-1-1,0 0 1,0 1-1,0-1 0,0 0 1,0 1-1,0-1 0,0 0 1,1 1-1,-1-1 0,0 0 1,0 1-1,0-1 1,0 0-1,1 0 0,-1 1 1,0-1-1,1 1 0,9 10 574,21 19 0,-19-19-252,15 17 0,4 16-79,-23-32-205,-1 0 1,15 16-1,-22-28-42,21 20-1728,-19-19 1363,-1-1 0,0 1 0,1 0 0,-1 0 0,1-1 0,-1 1 0,1-1 0,-1 1 0,1-1 0,-1 1 0,1-1 0,0 0-1,-1 0 1,1 0 0,-1 0 0,1 0 0,1 0 0,19-7-2577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4:11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 1824,'-5'-4'6490,"5"9"-6488,1 1-1,0-1 0,0 0 0,2 6 0,4 17-1,8 112 138,-7-49 241,-4 66 569,-5-103-493,-2 3 574,4-56-1010,1 0-1,-1 0 1,1-1 0,-1 1 0,1 0 0,0 0-1,-1-1 1,4 1 0,-4 0-7,148 50-129,-130-45 233,0-1 1,1-1-1,0-1 1,20 0-1,84-3 790,-62-1-655,27 6 21,-87-5-523,-8 7-1861,2-5 1301,0 0 0,0 0-1,0 0 1,0 0 0,-1-1 0,1 0 0,0 0-1,-7 1 1,11-2 806,-22 2-2198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4:13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19 205 2080,'-1'-2'107,"0"1"-1,1 0 1,-1-1 0,1 1 0,0 0-1,-1-1 1,1 1 0,0 0 0,0-1-1,-1 1 1,1-1 0,0 1 0,0-1-1,1-1 1,8-23 847,-2 1-1015,-6 20 38,0-1-1,1 0 0,4-8 1,-3 7 322,0-1 1,0 1-1,-1-1 0,0 1 0,0-1 1,-1 0-1,1-14 0,3-3 1669,-11 42-2170,3-2 230,-2 9 72,5-12 110,-2 0 1,-4 20 0,1-5-166,-4 21 22,4-20 355,1-1 0,-1 50 0,6-74-272,2 1-60,-2-3-47,-6 56-214,5-42 289,0-13 52,-4 6 209,5-8-360,-1 0 1,0 0-1,0 0 1,0 0-1,0 0 1,0 1-1,0-1 0,0 0 1,0 0-1,0 0 1,0 0-1,0 0 1,0 1-1,0-1 1,0 0-1,0 0 0,0 0 1,0 0-1,0 1 1,0-1-1,0 0 1,0 0-1,0 0 0,0 0 1,0 0-1,0 1 1,0-1-1,0 0 1,-1 0-1,1 0 0,0 0 1,0 0-1,0 0 1,0 1-1,0-1 1,0 0-1,0 0 1,-1 0-1,1 0 0,0 0 1,0 0-1,0 0 1,0 0-1,-1 0 1,1 0-1,0 0 0,0 0 1,0 0-1,0 0 1,0 0-1,-1 0 1,1 0-1,0 0 1,0 0-1,0 0 0,0 0 1,-1 0-1,1 0 1,0 0-1,0 0 1,0 0-1,0 0 0,-1-1 27,0 0 0,1 1 0,-1-1 0,1 0 0,0 1 0,-1-1 0,1 0 0,0 0 0,-1 1 0,1-1 0,0 0 0,0 0 0,0 0-1,0 0 1,-1 1 0,2-3 0,0-22 81,10-49 1,-5 42-212,5-24 45,4-23 41,-15 74-4,1-2 0,-1 0-1,1 1 1,1-1-1,-1 1 1,4-9 0,-4 13-20,0 0 1,-1-1-1,1 0 1,-1 1-1,1-1 1,-1 1-1,0-1 1,0-4-1,0 0 109,0 6 4,1 2-795,6 4 658,-1 0 1,0 0 0,0 1-1,-1 0 1,1 0-1,6 11 1,26 46-49,-12-17-188,-20-35 432,1 0-1,-1 1 0,7 22 1,-13-34-109,0 0 1,1 0 0,-1 0 0,0 1 0,0-1 0,0 0 0,0 0-1,1 1 1,-1-1 0,0 0 0,0 1 0,0-1 0,0 0 0,0 0-1,0 1 1,0-1 0,0 0 0,0 0 0,0 1 0,0-1 0,0 0 0,0 1-1,0-1 1,0 0 0,0 0 0,0 1 0,0-1 0,-1 0 0,1 1-1,0-1 1,0 0 0,0 0 0,0 0 0,-1 1 0,1-1 0,0 0-1,0 0 1,0 0 0,-1 1 0,1-1 0,0 0 0,0 0 0,-1 0-1,1 0 1,0 0 0,0 1 0,-1-1 0,1 0 0,-8 4 40,-121 81 3,84-58-1935,40-20-516,5-18-6068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4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21 8640,'-59'-16'7971,"59"16"-7895,7-2 1084,10 0-458,10 3-107,-1 2 0,1 0 1,0 2-1,-1 1 0,0 1 1,-1 2-1,41 17 0,-53-19-354,0 0 0,-1 1-1,0 0 1,15 13-1,40 44 291,-51-46-517,-1 1 1,-1 0-1,20 38 1,-33-56-25,13 25-3030,-14-26 2743,0-1 0,1 0 0,-1 0 0,1 0 0,-1 0 0,1 1 0,-1-1-1,1 0 1,-1 0 0,1 0 0,0 0 0,-1 0 0,1 0 0,-1 0 0,1 0 0,-1 0 0,1-1 0,-1 1 0,1 0 0,-1 0 0,1 0 0,-1-1 0,0 1 0,1 0 0,-1 0 0,1-1 0,0 0 0,9-4-3071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4:19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243 251 1056,'-18'-23'416,"14"11"-352,-9-16 32,3 20-864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4:2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 7648,'-14'-7'2816,"9"11"-1728,5 4-2016,0 0-1728,5 4 1472,0 8-2656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4:4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1 617 2144,'0'0'3493,"1"0"-3414,0 0 0,-1 1 0,1-1 0,0 0-1,0 0 1,0 0 0,0 0 0,-1 0 0,1 0 0,0 0 0,0-1-1,0 1 1,0 0 0,4-20 364,-2 9-351,-3 11-79,0-1-1,0 0 1,0 0 0,0 1 0,1-1-1,-1 0 1,0 0 0,0 1-1,0-1 1,1 0 0,-1 1 0,0-1-1,1 0 1,-1 1 0,1-1 0,-1 1-1,1-1 1,-1 0 0,1 0-1,1 0 30,-1 0-1,1-1 0,-1 0 0,0 1 0,0-1 0,0 0 0,0 1 0,0-1 1,0 0-1,0 0 0,0 0 0,-1 0 0,1-4 0,2-29 144,-1 3-2,14-52 308,-6 46-231,-7 29-229,-1 0-1,3-15 1,-4 6-56,-1 12 5,0 0 0,1 1 0,-1-1 0,1 1 0,0-1 0,3-6 0,-2 7 28,-1 4 2,0-1 0,0 1 0,-1-1 0,1 1 0,-1-1 0,1 0 0,-1 1-1,0-1 1,1 0 0,-1-1 0,0 1-17,0 0 0,1 1 0,-1-1 0,1 0 0,-1 0 0,1 1 0,0-1 0,0 1-1,0-1 1,0 1 0,0-1 0,0 1 0,0-1 0,0 1 0,2-2 0,10-15-88,-12 16 92,0 0 0,1 0-1,-1 1 1,0-1 0,0 0 0,1 1-1,-1-1 1,1 1 0,0 0-1,-1-1 1,1 1 0,0 0 0,3-2-1,3-1 39,-1-4-13,-7 7-21,0 1 0,1-1 0,-1 1 0,0-1 0,1 0 0,-1 1 0,1-1 0,-1 1 0,1-1 0,-1 1 1,1-1-1,-1 1 0,1 0 0,1-1 0,3-3-19,-5 3 18,1 1 0,-1 0 1,1-1-1,-1 1 1,1-1-1,0 1 0,-1 0 1,1 0-1,-1-1 1,1 1-1,0 0 0,-1 0 1,1 0-1,-1 0 0,1-1 1,0 1-1,-1 0 1,2 0-1,-1 0 47,0 0 1,0 0-1,1 0 0,-1 0 1,0 1-1,0-1 1,0 0-1,0 0 0,0 0 1,0 1-1,0-1 0,0 1 1,0-1-1,0 1 0,0-1 1,0 1-1,-1-1 1,1 1-1,0 0 0,0 0 1,0-1-1,-1 1 0,1 0 1,0 0-1,-1 0 0,1 0 1,-1 0-1,1 0 1,0 1-1,4 6 52,-4-7-85,0 1 1,0-1-1,0 1 0,-1-1 1,1 0-1,0 1 0,-1 0 1,1-1-1,-1 1 0,1-1 1,-1 1-1,0-1 0,0 1 1,0 0-1,0 2 0,-4 93 1208,4-88-1219,0 0 0,2 17-1,-1-17 19,0 0-1,-1 1 1,-1 10-1,-1 15 112,2-25-96,0 0-1,-1 0 1,0 0-1,-4 10 1,5-16-18,-1 0 1,0 1-1,1-1 1,0 1 0,0-1-1,0 1 1,1 6-1,0-7 4,-1-1 0,1 1 0,-1 0 0,0 0 0,0-1 0,0 1 0,-1 0 0,0-1 0,-1 5 0,3-1 121,-1-2-114,-2-8 796,1 2-816,1-1 0,0 0-1,-1 1 1,1-1 0,0 0 0,0 1 0,0-1 0,0 0 0,0 1-1,0-1 1,0 0 0,1-1 0,1-14-71,-1 0 47,1 0-1,1 1 1,7-28-1,0 3-162,-7 22 115,2 0 0,0 1 0,1-1 0,1 1 0,17-33 0,-15 36 9,-3 4 28,0 0 0,1 1 1,0 0-1,1 0 0,12-12 1,-18 20-5,0 0 0,1 0 0,-1 0 0,0 0 0,1 0 0,-1 1 1,1-1-1,0 1 0,0 0 0,-1-1 0,1 1 0,0 0 0,0 1 0,5-2 1,-7 2 45,4 4 160,-3-3-168,-1 1 1,1 0 0,0 0 0,-1 0 0,1 0 0,-1 0 0,1 0 0,-1 0 0,0 1-1,0-1 1,0 0 0,0 1 0,0-1 0,-1 0 0,1 1 0,-1-1 0,1 5-1,0 8 205,-1 27-1,0-26-119,0 127 131,0-132-133,0 0-1,-1 0 1,0 0 0,-1 0-1,0 0 1,-1-1 0,-6 18-1,1-19 343,4-6-117,2-6-265,2 3-173,0 0 35,0 0 85,0 0 0,0 0 0,-1 0 1,1 0-1,0 0 0,0 0 1,0 0-1,0 0 0,-1 0 1,1 0-1,0 0 0,0 0 1,0 0-1,0 0 0,0 0 1,-1 0-1,1-1 0,0 1 1,0 0-1,0 0 0,0 0 1,0 0-1,-1 0 0,1 0 1,0 0-1,0-1 0,0 1 0,0 0 1,0 0-1,0 0 0,0 0 1,0 0-1,-1 0 0,1-1 1,0 1-1,0 0 0,0 0 1,0 0-1,0 0 0,0-1 1,0 1-1,0-12 36,0 4-182,9-8 425,-8 10-254,0 1 1,0-1-1,-1 1 1,0-1-1,-1-8 0,1-9-24,5-17-51,1 0 1,3 0 0,1 0 0,17-42 0,-25 77 51,-1 2-23,1-1 0,-1 1 0,0-1 0,-1 1 1,1-1-1,0-3 0,-1 7 4,0 0 1,0-1 0,0 1-1,0 0 1,0 0 0,0 0-1,0 0 1,0-1 0,0 1-1,0 0 1,0 0 0,0 0-1,0 0 1,0-1 0,0 1 0,0 0-1,0 0 1,0 0 0,0 0-1,0-1 1,0 1 0,1 0-1,-1 0 1,0 0 0,0 0-1,0 0 1,0 0 0,0-1-1,1 1 1,-1 0 0,0 0 0,0 0-1,0 0 1,0 0 0,1 0-1,-1 0 1,0 0 0,0 0-1,0 0 1,0 0 0,1 0-1,-1 0 1,0 0 0,0 0-1,0 0 1,0 0 0,1 0-1,-1 0 1,0 0 0,7 4-186,-4-2 205,0 0 0,0 1 0,0-1 0,-1 1 0,1 0 0,-1 0 1,0 0-1,0 0 0,0 0 0,0 0 0,-1 0 0,1 1 0,1 5 1,4 13 30,0 0 0,-2 1 0,0 0 0,2 46 0,-6-57 19,0 1 0,4 15 1,-3-15-18,0-1 0,0 18 0,3 0-9,-3-24 0,-1 0 1,0 1 0,0 8 0,3 24-85,-4-38 278,6 3-331,2-1 155,-5-2-51,0 0-1,-1 0 0,1 0 1,0 0-1,0-1 1,-1 1-1,1-1 0,0 0 1,0 0-1,0 0 1,0 0-1,0 0 0,-1-1 1,4 0-1,1-1 23,7-1 79,0-1 1,-1-1-1,18-9 1,-27 13-85,-1-2 0,1 1 0,0 0 1,-1-1-1,0 0 0,0 1 0,0-1 0,0-1 1,0 1-1,0 0 0,-1-1 0,0 1 0,1-1 1,-2 0-1,1 0 0,2-4 0,-2 1-1,0 1 0,1-1 0,0 1 0,0 0 0,8-10 0,-7 9 1,0-1 0,0 1-1,4-15 1,8-14-6,-15 34 8,0 0 0,0-1 0,0 1 0,0-1 1,-1 0-1,1 1 0,-1-1 0,1 0 0,-1 1 0,0-1 1,0-5-1,0 4 34,0 0 1,0 0 0,0 0 0,2-7-1,0 2 39,-1 1-1,0-1 1,-1-15-1,0 17-76,0 1 0,0 0 0,1-1 0,0 1 0,0 0 0,0-1 0,3-6 0,-4 12-15,1 0 0,-1 0 0,0 0 0,0-1 0,0 1 0,0 0 0,0 0 1,0 0-1,0 0 0,0-1 0,0 0 0,0-11-73,0 11 47,0 1 0,-1 0 1,1-1-1,0 1 1,0 0-1,-1-1 1,1 1-1,-1 0 0,1 0 1,-1-1-1,1 1 1,-1 0-1,0 0 1,0 0-1,0 0 0,-1-2 1,2 3 32,0 1 1,-1-1-1,1 0 1,0 1 0,0-1-1,0 0 1,-1 1-1,1-1 1,0 0-1,0 1 1,0-1-1,0 0 1,0 1-1,0-1 1,0 0-1,0 1 1,0-1-1,0 0 1,0 1-1,0-1 1,0 1-1,0-1 1,0 0 0,0 1-1,0-1 1,1 0-1,-1 1 1,0 0-8,0 1-8,0 0 0,0 0 1,-1 0-1,1 0 1,-1 0-1,0 0 1,1-1-1,-1 1 0,-1 2 1,0-2-3,1 0 1,0 0-1,1 0 1,-1 0-1,0 0 1,1 0-1,-1 0 1,1 0-1,-1 3 1,4 16-19,-2-18 36,0 1 0,-1-1 0,1 0-1,-1 0 1,0 1 0,0-1 0,0 5 0,-11 74 330,1-3-276,9-76-48,1 0 0,0 1 0,0-1 0,0 1 0,2 5 0,-2-6 10,1-1-1,-1 1 1,1 0 0,-1 0-1,0-1 1,0 1-1,-1 0 1,1 0 0,0-1-1,-1 1 1,-1 3 0,2-6-20,0 1 0,-1-1 0,1 1 0,0-1 0,0 1 0,0-1 0,-1 1 0,1-1 0,0 1 0,0-1 0,0 1 0,0-1 0,0 1 0,0 0 0,0-1 0,0 1 0,0-1 0,0 1 0,0-1 0,1 1 0,-1-1 0,0 1 0,0-1 0,0 1 0,1-1 0,-1 1 0,0-1 0,1 1 0,-1-1 0,0 1 0,1-1 0,-1 0 0,1 1 0,-1-1 0,0 0 0,1 1 0,-1-1 0,1 0 0,-1 1 0,1-1 0,-1 0 0,1 0 0,0 1 0,0-1 3,-1 0 1,0 0 0,0 0-1,0 1 1,1-1 0,-1 0-1,0 0 1,0 1 0,0-1-1,1 0 1,-1 0 0,0 1-1,0-1 1,0 0 0,0 0-1,0 1 1,0-1 0,0 0-1,0 1 1,0-1 0,0 0-1,0 1 1,0-1 0,0 1-1,0-1-13,0 1-1,0-1 1,0 1-1,0-1 1,0 1 0,0-1-1,0 0 1,0 1-1,1-1 1,-1 1-1,0-1 1,0 1-1,0-1 1,0 0 0,1 1-1,-1-1 1,0 0-1,0 1 1,1-1-1,-1 0 1,0 1-1,1-1 1,-1 0-1,0 1 1,1-1 0,1 1 53,0 1 0,0-1 1,0 0-1,0 0 1,-1 1-1,1 0 1,-1-1-1,1 1 1,2 3-1,2 1 40,-6-6-77,1 0 0,-1 0 0,0 0 1,0 0-1,1 0 0,-1 1 0,0-1 0,0 0 0,1 0 0,-1 1 0,0-1 0,0 0 0,1 0 0,-1 1 0,0-1 0,0 0 0,0 0 0,0 1 0,1-1 0,-1 0 0,0 1 0,0-1 1,0 0-1,0 1 0,0-1 0,0 0 0,0 1 0,0-1 0,1 6-71,-1-6 67,0 1 0,0-1 0,0 1 0,0-1 0,0 1 0,0-1 1,0 1-1,0-1 0,1 1 0,-1-1 0,0 0 0,0 1 0,0-1 0,1 1 0,-1-1 0,0 0 0,1 1 0,-1-1 0,0 0 0,1 1 0,-1-1 0,0 0 0,1 1 0,-1-1 1,2 1-42,-1 0 11,2 5 48,-3-6-13,0 0 0,0 0 0,0 0 0,0 0 0,0 1 0,0-1 0,0 0 0,0 0 1,0 0-1,0 0 0,0 0 0,0 0 0,0 1 0,0-1 0,1 0 0,-1 0 0,0 0 0,0 0 0,0 0 0,0 0 0,0 0 0,0 0 0,0 0 1,0 0-1,0 1 0,1-1 0,-1 0 0,0 0 0,0 0 0,0 0 0,0 0 0,0 0 0,0 0 0,1 0 0,-1 0 0,0 0 0,0 0 1,0 0-1,0 0 0,0 0 0,0 0 0,1 0 0,-1 0 0,0 0 0,0 0 0,3 0-1,3 8-28,-4-6 74,4 1-10,-5-3-27,0 0 0,1 1 0,-1-1 0,0 0 1,0 0-1,0 0 0,1 0 0,-1 0 0,0 0 1,0 0-1,0 0 0,1-1 0,-1 1 0,0 0 1,0-1-1,0 1 0,0-1 0,0 1 0,0-1 1,2-1-1,6-2 20,25-18 71,-32 21-76,0 0 1,-1 0 0,1 0-1,-1 0 1,1 0 0,-1 0-1,1-1 1,-1 1 0,0-1-1,0 1 1,2-3 0,5-32 410,-8 34-464,1 0 1,-1-1 0,1 1-1,0 0 1,-1 0 0,1 0-1,0 0 1,0 0 0,0 0-1,1 0 1,2-4 0,6-12-42,11-32 114,-13 31 141,12-36 1,-14 34-234,1 1-1,2 1 1,0 0-1,0 0 1,2 1-1,19-26 1,10-7 195,-29 41-118,-10 9-36,0 1 0,0-1 0,0 1 0,-1-1 0,1 1 0,0-1 0,-1 0 0,1 1 0,0-1 0,-1 0 0,1 0 0,-1 0 0,1 1 0,-1-1 0,1 0 0,-1 0 0,0 0 0,1-1 0,3-3-12,-4 5 8,0 0-1,1-1 0,-1 1 0,0 0 0,1 0 0,-1-1 0,0 1 0,0 0 1,1-1-1,-1 1 0,0 0 0,0-1 0,1 1 0,-1-1 0,0 1 1,0 0-1,0-1 0,0 1 0,0-1 0,0 0 0,0 1 7,0 0-1,0 0 1,0 0 0,1-1-1,-1 1 1,0 0-1,0 0 1,0 0-1,0 0 1,0 0 0,0 0-1,0-1 1,0 1-1,0 0 1,0 0 0,0 0-1,1 0 1,-1 0-1,0 0 1,0 0-1,0 0 1,0-1 0,0 1-1,0 0 1,1 0-1,-1 0 1,0 0 0,0 0-1,0 0 1,0 0-1,0 0 1,1 0-1,-1 0 1,0 0 0,0 0-1,0 0 1,0 0-1,0 0 1,1 0 0,9 3-246,7 6-96,-12-4 393,0-1-8,0 1 1,0-1-1,-1 1 0,1 1 1,-1-1-1,0 1 1,-1-1-1,1 1 1,-1 0-1,-1 0 0,4 8 1,1 13 145,-4-17-107,-1-1 0,0 1 0,0 0 0,0 15 0,-2-13-55,1 11 86,-2 1 0,-1 0 0,-6 37 0,2-39-2,0-1-1,-9 22 0,13-37-59,-1 0 0,0 0 0,-1 0 0,1-1-1,-1 1 1,0-1 0,-1 0 0,1 0 0,-1 0 0,0-1-1,-8 6 1,10-8-4,-1 0-1,0-1 1,1 0-1,-1 1 1,0-1-1,0-1 1,1 1 0,-1-1-1,0 1 1,0-1-1,0 0 1,0 0-1,0-1 1,0 1-1,1-1 1,-6-1-1,-4-2 2,1 0-1,0 0 0,-19-11 0,24 11-50,1-1 0,-1 0 0,1 0 0,0 0 0,1-1 0,-1 0 0,-7-10 0,3 8-46,9 8-7,-1-1-1,1 1 0,0-1 0,0 1 1,0-1-1,0 0 0,0 0 0,0 1 1,1-1-1,-1 0 0,0 0 0,0 0 1,1 0-1,-1 0 0,-1-2 0,2 2-121,0 1 171,0 0 0,0 0-1,0 0 1,0 0 0,0 0-1,0 0 1,0 0 0,0 0-1,0 0 1,0 0 0,0 1 0,-1-1-1,1 0 1,0 0 0,0 0-1,0 0 1,0 0 0,0 0-1,0 0 1,0 0 0,0 0-1,0 0 1,0 0 0,0 0 0,0 0-1,0 1 1,0-1 0,0 0-1,0 0 1,0 0 0,0 0-1,0 0 1,0 0 0,0 0 0,0 0-1,0 0 1,0 0 0,0 0-1,0 1 1,0-1 0,0 0-1,0 0 1,0 0 0,0 0 0,0 0-1,0 0 1,0 0 0,0 0-1,0 0 1,0 0 0,0 0-1,0 0 1,0 0 0,1 0 0,-1 1-1,0-1 1,0 0 0,0 0-1,0 0 1,0 0 0,0 0-1,0 0 1,0 0 0,0 0-1,0 0 1,0 0 0,1 0 0,8 8-252,13 8 248,-13-9 29,-7-5-30,0-1-1,0 1 1,0-1 0,0 1 0,0-1 0,0 0 0,2 1 0,21 11-96,-19-10 140,0 0 0,-1 0 0,11 3 0,-10-4 8,0 0-1,0-1 1,1 0 0,-1 0 0,0 0 0,1-1-1,-1 0 1,0 0 0,1-1 0,-1 0 0,1 0-1,-1 0 1,0-1 0,0 0 0,0 0 0,0-1-1,0 1 1,-1-1 0,10-6 0,10-6 164,-13 8-180,-1 0-1,1-1 0,12-12 0,-5 4-107,-11 10 94,-1 0 0,0 0-1,0-1 1,8-11 0,4-7-15,-13 18 25,-1 0-1,0 0 1,5-8 0,1-6 158,-1-1 0,0-1 0,-2 1 0,7-30-1,-14 48-146,3-13 13,-1 1 0,0-1 0,0-16 0,-3 27-125,0 0 0,0 0 0,1 0-1,0 0 1,0 0 0,0 0 0,1 1-1,0-1 1,2-5 0,-2 8-52,0 1-334,1 6 334,-1-3 216,5 8-84,-1 0 0,0 0 0,0 1 0,-1 0 0,0 0 0,-1 0 0,0 1 0,-1-1 0,0 1 0,0 0 0,1 16 0,-1 1 137,1 23 12,-3-30 73,0-9-105,-1 1-1,-2 15 1,1-25-11,1 0 1,-1 1 0,0-1 0,0 1 0,0-1 0,-1 0 0,1 0 0,-1 0 0,1 0-1,-1 0 1,0 0 0,-4 4 0,5-6-97,0 0 0,0-1 1,0 1-1,0 0 0,0-1 0,1 0 0,-1 1 1,0-1-1,0 1 0,0-1 0,0 0 0,0 0 0,0 0 1,-1 1-1,1-1 0,0 0 0,0 0 0,0 0 1,0-1-1,0 1 0,0 0 0,0 0 0,0 0 0,-1-1 1,-24-13-12,23 12-28,-5-3-67,6 3-61,0 0 0,-1 0-1,1 1 1,-1-1 0,0 1-1,1 0 1,-1 0 0,-5-2-1,8 6 131,0-1-1,1 0 1,0 1-1,0-1 0,0 0 1,0 1-1,0-1 0,0 0 1,0 0-1,1 0 0,-1 0 1,1 0-1,2 2 0,6 11-21,-9-13 60,0-1-1,0 1 0,0-1 0,0 1 0,0-1 0,1 1 0,-1-1 0,0 0 0,0 1 0,1-1 0,-1 0 1,1 0-1,-1 0 0,1 0 0,0-1 0,-1 1 0,1 0 0,0-1 0,-1 1 0,1-1 0,0 1 0,0-1 0,0 0 1,-1 0-1,1 0 0,0 0 0,0 0 0,0 0 0,0 0 0,-1-1 0,1 1 0,0 0 0,0-1 0,-1 0 0,1 1 1,0-1-1,1-1 0,4-2 49,0-1 0,0 1 1,0-1-1,-1 0 0,0-1 1,11-11-1,-3 1-108,66-84 501,-57 67-281,-13 20-116,0-1-1,-1 0 1,-1-1 0,13-28 0,-16 30 20,-3 10-17,-1 0 1,0 0-1,0 0 1,0-1-1,0 1 1,-1 0-1,1-6 1,-1-39-610,0 48 432,0 11-575,0-6 661,4 131-205,-1-114 211,0 1 1,1 0 0,14 41 0,-17-62 26,0 1 0,1 0 0,0-1 0,-1 1 1,1-1-1,0 1 0,0-1 0,0 0 0,3 2 1,10 13 3,-14-16 19,1 0-1,-1 0 0,0 0 1,1 0-1,-1 0 0,1 0 0,-1 0 1,1 0-1,-1 0 0,1 0 0,-1-1 1,1 1-1,0-1 0,-1 1 0,1-1 1,0 0-1,0 0 0,-1 0 1,1 0-1,0 0 0,0 0 0,-1 0 1,1 0-1,0-1 0,0 1 0,-1-1 1,1 1-1,3-3 0,5-1 2,-1 0 0,1-1 0,11-8 0,-19 11-11,8-5 27,0-1 1,-1 0-1,-1-1 0,1 1 0,-1-2 1,-1 1-1,0-1 0,0 0 0,5-12 1,6-7 75,22-40-155,-37 63-33,0 1 0,0-1 1,1 1-1,0 0 0,0-1 0,0 2 0,0-1 0,6-4 0,-9 8-52,1 1-42,-1 0 172,-1 0 1,1 0 0,-1 0-1,1 0 1,-1 0 0,1 0-1,0 1 1,-1-1-1,1 0 1,-1 0 0,1 0-1,-1 1 1,1-1-1,-1 0 1,1 1 0,-1-1-1,1 0 1,-1 1 0,1-1-1,-1 0 1,0 1-1,1-1 1,-1 1 0,0-1-1,1 1 1,-1-1-1,0 1 1,0-1 0,1 1-1,-1 0 1,0-1 0,0 1-1,0-1 1,0 1-1,0-1 1,0 1 0,0 0-1,0-1 1,0 1-1,0-1 1,0 1 0,0 0-1,0-1 1,-1 2 0,1-1 7,1 17 105,0-14-122,-1 0-1,0 0 1,0 0 0,0 0-1,0 0 1,-2 6 0,-8 40 84,7-31 7,-7 24 0,-2 8-79,11-28 113,1-22 676,0-5-532,1-18-347,1 0 0,1 1 0,6-23 0,-6 29 99,0-1-36,-2 10-35,0 1-1,0-1 0,0 0 0,1 1 0,0-1 1,4-7-1,-1 1-156,-4 10 198,-1 1-1,1 0 1,-1 0 0,1-1 0,-1 1-1,1 0 1,-1 0 0,1 0-1,0 0 1,0 0 0,0 0-1,0 0 1,0 0 0,-1 0-1,3-1 1,11-11-320,-6 10 203,-7 2 130,0 1-1,-1 0 1,1 0 0,0 0 0,-1-1 0,1 1-1,0 0 1,-1 0 0,1 0 0,0 0 0,-1 0-1,1 1 1,0-1 0,-1 0 0,1 0 0,0 0-1,-1 0 1,1 1 0,-1-1 0,1 0 0,0 1-1,-1-1 1,1 0 0,-1 1 0,1-1-1,-1 1 1,1-1 0,-1 1 0,1-1 0,-1 1-1,0-1 1,1 1 0,-1-1 0,0 1 0,1 0-1,7 9 120,-7-9-108,0 0 1,0 1-1,0-1 1,-1 0-1,1 1 1,0-1-1,0 0 1,-1 1-1,1-1 1,-1 1-1,1-1 1,-1 1-1,0-1 1,0 1-1,1 2 1,-2 31-124,1-18 14,0 143 202,0-147-149,0 0 0,4 16 0,9-4 187,-11-19-95,-2-5-39,0-1-1,0 1 0,1-1 1,-1 1-1,0-1 0,0 1 1,0-1-1,0 0 0,0 1 1,1-1-1,-1 1 0,0-1 1,0 0-1,1 1 0,-1-1 1,0 0-1,1 1 0,-1-1 1,0 0-1,1 0 0,-1 1 1,0-1-1,1 0 0,-1 0 1,1 0-1,-1 1 0,0-1 1,1 0-1,-1 0 0,1 0 1,-1 0-1,1 0 1,0 0-1,1 0 16,0 0 0,-1-1 0,1 1 1,0 0-1,0-1 0,-1 0 0,1 1 0,0-1 0,-1 0 1,1 0-1,0 0 0,-1 0 0,1 0 0,-1 0 0,0-1 1,1 1-1,-1 0 0,2-4 0,3-3-6,-1-1-1,7-12 1,2-3-1,29-42 222,28-40-276,-59 90-26,1 1 1,0 0-1,1 1 1,21-16-1,-28 26 26,-1 0 0,1 1-1,0-1 1,0 1 0,0 1-1,0 0 1,8-2 0,-3 0 0,-11 1 38,0 2 911,-16 1-236,-8-1-515,17 0-172,1 0 0,-1 1 0,0 0 1,0 1-1,0-1 0,-8 2 0,1 2-123,1 0 0,-1 0 0,1 1 0,-23 13-1,29-14 116,-1 1 0,1-1 0,0 2 0,1-1-1,-1 0 1,1 1 0,0 0 0,0 1 0,-6 11-1,5-8-12,2 0 0,0 0-1,0 1 1,0-1-1,2 1 1,-1 0-1,1 0 1,1 0-1,-1 15 1,2-20 22,0 0 0,1 0 0,-1-1 0,1 1 0,0 0 0,1-1 0,-1 1 0,1 0-1,0-1 1,1 0 0,-1 0 0,1 1 0,0-1 0,0-1 0,1 1 0,-1 0 0,1-1 0,0 0 0,7 6 0,-9-9 39,0 0 1,0 0-1,0 1 0,0-2 1,0 1-1,1 0 0,-1 0 1,0-1-1,1 1 0,-1-1 1,0 0-1,1 1 0,-1-1 1,1 0-1,-1-1 0,0 1 0,1 0 1,-1-1-1,0 1 0,1-1 1,-1 0-1,0 0 0,0 0 1,0 0-1,0 0 0,4-3 1,0 1 67,-1-1-1,0-1 1,0 1 0,0-1 0,0 0 0,-1 0 0,0 0 0,6-9 0,0-7 35,-1 0 1,-1 0-1,-1-1 0,7-33 0,-9 33-97,-3 14-146,-1 0 0,0 0-1,0 0 1,-1-8 0,0 14-381,0 2 127,1 1 347,-1-1 0,1 0 0,-1 1 0,1-1 0,-1 0 0,1 1-1,-1-1 1,0 0 0,1 1 0,-1-1 0,0 1 0,1-1 0,-1 1-1,0-1 1,0 1 0,1-1 0,-1 1 0,0-1 0,0 1 0,5 16 67,-3-13-74,39 153-300,-15-51 189,2 20 451,-17-66-137,-6-39 137,2 42-1,-7-54-199,0 1 0,-1-1 0,1 0 0,-2 1 0,1-1 0,-7 17 0,6-21-53,0 1 0,-1-1 0,0 0 0,0 0 1,0 0-1,-1 0 0,1-1 0,-1 0 0,0 1 0,-1-1 0,1-1 1,-1 1-1,0 0 0,1-1 0,-2 0 0,1 0 0,0-1 1,0 0-1,-1 0 0,0 0 0,1 0 0,-1-1 0,0 0 1,-6 1-1,2-1-34,0-1 0,0 0 0,0-1 0,1 0 0,-1 0 1,0-1-1,1 0 0,-1 0 0,1-2 0,0 1 0,0-1 0,0 0 1,-15-10-1,17 9-60,-1 0 0,1-1 0,0 0-1,1-1 1,-1 1 0,-7-12 0,12 15 18,0 0 1,0 0-1,1 0 0,-1 0 0,1 0 0,0 0 0,0 0 0,0 0 1,0 0-1,0-1 0,1 1 0,-1 0 0,1-1 0,0 1 0,0 0 1,0-1-1,1 1 0,-1 0 0,1-1 0,0 1 0,2-5 0,0-1-6,2 1-1,-1 0 1,1 0-1,0 0 1,1 1-1,0 0 1,0 0-1,1 0 1,0 1-1,0 0 1,0 0-1,1 0 0,-1 1 1,17-7-1,-18 8-26,1 1 0,0 1 1,1-1-1,-1 1 0,0 0 0,1 1 0,-1 0 0,12-1 0,4 0-932,4-1-4098,-5 3-1660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4:4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83 5728,'-7'-7'1716,"6"7"-1490,1-1-1,0 1 0,-1-1 1,1 1-1,-1-1 1,1 1-1,-1-1 1,1 1-1,-1-1 0,1 1 1,-1 0-1,0-1 1,1 1-1,-1 0 1,1-1-1,-1 1 0,0 0 1,1 0-1,-1 0 1,0 0-1,1 0 1,-2 0-1,1 0 223,1-1-496,-1 1-1,1 0 1,0 0 0,0-1 0,-1 1 0,1 0-1,0-1 1,0 1 0,-1 0 0,1 0-1,0-1 1,0 1 0,0 0 0,0-1 0,-1 1-1,1-1 1,0 1 0,0 0 0,0-1-1,0 1 1,0 0 0,0-1 0,0 1 0,0 0-1,0-1 1,0 1 0,0-1 0,0 1-1,0 0 1,1-1 0,-1 1 0,7-17-2689,-2 6 1726,4-19-3159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4:48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32 1984,'-4'-4'321,"4"3"-275,-1 1-1,1-1 1,-1 0-1,1 1 1,-1-1 0,1 1-1,-1-1 1,0 1-1,1-1 1,-1 1-1,1 0 1,-1-1-1,0 1 1,0 0 0,1-1-1,-1 1 1,-1 0-1,-5-17 5880,6 16-5695,0 1-1,-1-1 1,1 1 0,-1 0-1,1 0 1,0 0-1,-1-1 1,1 1-1,0 1 1,-1-1-1,1 0 1,-1 0-1,1 0 1,0 1 0,-1-1-1,1 1 1,0-1-1,-2 1 1,-13 3-1301,24-5-1313,5-3 683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4:51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88 5728,'-13'-43'2112,"18"21"-1632,0 8-128,-5 9 0,0 1-512,3 16-1024,7-1-1632,-2 6 1568,6 0-864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4:50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12 1728,'-5'-6'355,"3"4"-87,5 4-1,1 1 1040,-5-11 3733,1 8-5040,0 0 1,-1 0-1,1 0 1,0 0-1,0 1 0,-1-1 1,1 0-1,0 0 0,0 1 1,-1-1-1,1 0 1,0 0-1,0 1 0,0-1 1,0 0-1,-1 1 0,1-1 1,0 0-1,0 1 1,0-1-1,0 0 0,0 1 1,0-1-1,0 0 0,0 1 1,0-1-1,0 0 0,0 1 1,0-1-1,0 1 1,0-1-1,0 0 0,1 1 1,2 19 155,-1-10-48,1 45-4,2 10 11,-1-8 114,-3 91-1,-1-87-1293,-1-67-414,4-25-1794,8-6 900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4:51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1824,'7'-1'1932,"5"0"2037,-3 4-4409,-1 4 571,0 0 1,-1 0-1,1 1 0,-2 0 1,1 0-1,-1 0 0,6 12 1,-9-16-108,-1 0 0,0 0 1,1 0-1,-1 1 0,-1-1 1,1 1-1,-1 0 0,2 7 0,3 13 68,-5-20 117,1 0 0,-1 0 0,0 0 0,0 10 2117,-5-31-1217,0 4-991,-6-19-271,10 30 143,0-1-1,0 1 1,-1-1-1,1 1 1,0-1-1,1 0 1,-1 1-1,0-1 1,0 1-1,1-1 1,-1 1-1,0-1 1,1 1-1,0-1 0,-1 1 1,1 0-1,1-3 1,33-48-390,-33 50 364,0 1 0,-1-1 1,1 1-1,0 0 0,0 0 0,0 0 0,-1 0 0,1 0 1,0 0-1,1 0 0,-1 0 0,0 1 0,0-1 1,0 1-1,4-1 0,-4 1 32,0 0 1,-1 0-1,1 0 0,0 0 1,-1 0-1,1 0 1,0 1-1,-1-1 0,1 1 1,0-1-1,-1 1 1,1 0-1,-1-1 0,1 1 1,-1 0-1,0 0 0,1 0 1,-1 0-1,2 2 1,9 10 463,-9-10-383,0-1-1,0 1 0,-1 0 0,0 0 0,1 0 1,-1 1-1,0-1 0,2 5 0,1 11 54,0 1-1,0-1 1,-2 1-1,0 0 1,-2 0-1,0 21 1,2 9-2797,9-63-3311,-6-12 3066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26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1092 4320,'-5'9'7288,"10"-11"-5526,1-3-1305,0-1-1,0 1 0,-1-1 1,1 0-1,-2-1 0,1 1 1,-1-1-1,0 0 0,5-10 1,25-72 462,-28 72-647,68-213 613,-50 133-730,10-104-1,-32 192-147,30-276 621,-30 269-486,-2 0 0,-2-16 1,-3 12-75,5 20-70,0 0-1,0 0 1,0 0-1,0 0 1,0-1 0,0 1-1,0 0 1,0 0-1,0 0 1,0 0 0,0 0-1,-1 0 1,1 0-1,0 0 1,0-1 0,0 1-1,0 0 1,0 0-1,0 0 1,0 0 0,-1 0-1,1 0 1,0 0-1,0 0 1,0 0 0,0 0-1,0 0 1,-1 0-1,1 0 1,0 0 0,0 0-1,0 0 1,0 0-1,0 0 1,-1 0-1,1 0 1,0 0 0,0 0-1,0 0 1,0 0-1,0 0 1,-1 0 0,-5 13-129,-70 316 34,41-156 141,-34 104 526,45-202-111,-54 118 0,-65 81 0,102-209 218,40-63-628,1-2-24,-1 1 1,1-1-1,0 1 0,0 0 1,-1-1-1,1 1 1,0-1-1,-1 1 0,1-1 1,-1 1-1,1-1 1,0 0-1,-1 1 0,1-1 1,-1 1-1,1-1 1,-1 0-1,0 1 0,1-1 1,-1 0-1,1 0 1,-1 1-1,1-1 0,-1 0 1,0 0-1,0-1-2,1 1 0,0-1-1,0 0 1,-1 1 0,1-1 0,0 0-1,0 0 1,0 1 0,0-1 0,0 0-1,0 0 1,0 1 0,0-1-1,1-1 1,-1 2-12,1-5-3,0 1 0,0 0 0,1-1-1,-1 1 1,1 0 0,0 0 0,0 0 0,1 0-1,-1 0 1,4-3 0,6-7-45,17-15 1,-12 13 34,30-30 112,88-97 4,-42 18-150,6-9 9,-75 105-23,1 2 0,43-38 0,-54 54 29,1 1 0,1 0 0,0 1 0,0 0 0,0 2 0,1 0 0,32-9 0,3 4-42,71-7 0,-19 10 261,-62 9 58,-41 0-347,-13 0 262,1 1-174,0 1 1,0-1 0,0 2 0,1 0 0,-1 0 0,1 1 0,0 0 0,0 0-1,-14 9 1,4 0 12,0 0 0,1 1 0,1 1-1,0 1 1,-28 32 0,23-16 74,1 1 1,2 1-1,1 1 1,2 1-1,-20 57 1,33-83 16,2-6-43,1 1 1,-1-1 0,1 0-1,0 0 1,0 1 0,0-1-1,0 1 1,1-1 0,0 1-1,0-1 1,0 1 0,1 5 0,-1-10-52,0 0 1,0 1 0,0-1 0,0 0 0,0 1 0,0-1 0,1 1-1,-1-1 1,0 0 0,0 1 0,0-1 0,0 0 0,1 1 0,-1-1 0,0 0-1,0 0 1,1 1 0,-1-1 0,0 0 0,1 0 0,-1 1 0,0-1 0,1 0-1,-1 0 1,0 0 0,1 1 0,-1-1 0,0 0 0,1 0 0,-1 0 0,0 0-1,1 0 1,-1 0 0,1 0 0,-1 0 0,0 0 0,1 0 0,-1 0 0,1 0-1,-1 0 1,0 0 0,1 0 0,-1-1 0,0 1 0,1 0 0,19-15 177,-15 11-178,18-19 36,-1-1-1,0-1 0,34-55 1,-29 40-107,33-36 1,-41 53-2,2 1-1,0 1 1,26-19 0,-45 39 57,1-1 0,-1 1 0,0-1 0,1 1 1,-1 0-1,0 0 0,1 0 0,0 0 1,-1 1-1,1-1 0,-1 1 0,1-1 1,0 1-1,-1 0 0,1 0 0,0 0 0,-1 0 1,1 1-1,0-1 0,-1 1 0,1-1 1,-1 1-1,4 1 0,2 3 11,0 0-1,0 0 0,0 0 1,0 1-1,7 8 1,-6-6 40,0-1 0,16 11 0,-21-16-35,1 0 0,0 0 0,-1 0 0,1 0 0,0-1 0,0 0 0,0 0 0,0 0 0,0-1 0,0 0 0,0 0 0,0 0 0,0 0 0,7-2 0,4-2-8,-1-1 0,1 0-1,16-9 1,9-3-34,-9 6 47,151-48 262,-121 39-324,14-2-142,-129 73-1,41-39 214,2 0-1,-1 0 0,1 1 1,1 1-1,0-1 0,-11 26 1,15-28-3,1 0 0,0 0 1,1 0-1,0 1 0,1-1 1,0 1-1,0-1 1,2 1-1,-1 0 0,3 14 1,-2-20-17,1-1 1,1 1-1,-1-1 1,1 1-1,0-1 0,1 0 1,-1 1-1,1-1 1,0 0-1,0-1 1,0 1-1,1-1 1,0 1-1,0-1 0,0 0 1,0 0-1,0-1 1,1 1-1,0-1 1,0 0-1,0 0 1,0-1-1,0 1 0,1-1 1,-1 0-1,0-1 1,1 1-1,0-1 1,-1 0-1,10 0 1,-5-1 11,-1-1 0,1 0 1,-1 0-1,0-1 1,0 0-1,1-1 1,-1 0-1,-1-1 0,1 1 1,0-2-1,-1 1 1,0-1-1,8-7 1,11-8-53,-2-2 1,30-32-1,37-33-27,-9 10 75,-62 56 6,6-5 28,37-47-1,-42 40 3,-1-1 0,-2-1 0,-2 0 0,26-75 0,-30 71-42,-3-2 1,-1 0-1,-2 0 0,-2-1 1,0-41-1,-5 68 30,-3-28 1,2 40-34,1 0-1,-1 0 1,1 1 0,-1-1 0,0 0 0,0 1-1,0-1 1,0 1 0,0-1 0,-1 1 0,1 0-1,-1-1 1,0 1 0,1 0 0,-1 0 0,-4-3-1,6 5-2,0 0-1,0 0 0,0 0 1,0 0-1,-1 0 0,1-1 1,0 1-1,0 0 0,0 0 1,-1 0-1,1 0 0,0 0 0,0 0 1,0 0-1,-1 0 0,1 0 1,0 0-1,0 0 0,-1 0 1,1 0-1,0 0 0,0 0 0,0 0 1,-1 0-1,1 0 0,0 0 1,0 1-1,0-1 0,-1 0 1,1 0-1,0 0 0,0 0 0,0 0 1,-1 0-1,1 1 0,0-1 1,0 0-1,0 0 0,0 0 1,0 1-1,0-1 0,-1 0 1,1 0-1,-3 5-14,0 1 0,1-1 0,-1 1 0,1-1 0,0 1 0,0-1 0,1 1 0,-2 9 0,-2 28 30,1 0 0,2-1 0,2 1 0,2 0 0,2 0 0,2-1 0,21 80 0,10 12-8,17 62-7,4-38-5983,-69-172 3142,-21-32 1232,-30-40 468,30 50 1593,-59-48 0,-42-20 4071,131 103-4383,-1-1 83,0-1 0,1 1 0,-1 0 0,0-1 1,-2-3-1,5 6-195,-1-1 1,1 1 0,0-1-1,0 1 1,-1-1 0,1 1-1,0-1 1,0 1 0,-1-1-1,1 1 1,0-1 0,0 0-1,0 1 1,0-1 0,0 1-1,0-1 1,0 1 0,0-1 0,0 0-1,0 1 1,0-1 0,0 1-1,1-1 1,-1 1 0,0-1-1,0 1 1,0-1 0,1 1-1,-1-1 1,0 1 0,1-1-1,-1 1 1,0-1 0,1 1-1,-1-1 1,1 1 0,-1 0 0,1-1-1,-1 1 1,1 0 0,0-1-1,5-2 32,0 0 0,1 0-1,-1 1 1,1-1 0,-1 2 0,1-1-1,13-1 1,54 0 363,-39 2-354,209 5-50,0 18 23,-241-22-38,7 0 6,1 2 1,0-1-1,0 1 1,-1 1-1,0 0 1,16 6-1,-25-8 9,0-1 0,0 0 0,0 1 0,0-1 0,0 1 0,0 0 0,0-1 0,0 1 0,0 0 0,0 0 0,0-1 0,-1 1 0,1 0 0,0 0-1,0 0 1,-1 0 0,1 0 0,-1 0 0,1 0 0,-1 0 0,1 0 0,-1 1 0,0-1 0,0 0 0,1 0 0,-1 0 0,0 0 0,0 0 0,0 1 0,0-1 0,0 0 0,0 0 0,-1 0 0,1 0-1,0 0 1,-1 1 0,1-1 0,-1 0 0,1 0 0,-1 1 0,-6 13 188,-1-1 1,-16 22-1,13-19-70,-16 30 0,13-16 16,-12 35 0,22-51-126,0-1-1,1 1 1,1 0-1,-2 29 1,4-42 0,0 0 0,0-1 0,1 1 0,-1 0 0,0 0 0,0-1 0,1 1 0,-1 0 0,1-1 0,0 1 0,0 0 0,-1-1 0,1 1 0,2 1 0,-3-2-13,1-1-1,-1 1 1,1-1-1,0 1 1,0-1 0,-1 1-1,1-1 1,0 0-1,0 1 1,-1-1-1,1 0 1,0 0-1,0 1 1,0-1-1,0 0 1,-1 0-1,1 0 1,0 0-1,0 0 1,0 0-1,0-1 1,0 1-1,-1 0 1,1 0-1,0 0 1,0-1-1,0 1 1,-1 0-1,1-1 1,1 0-1,2-1 8,0-1-1,0 0 1,1 0-1,-2 0 1,1-1-1,0 1 0,-1-1 1,6-8-1,1-3 62,10-19 0,-9 14-28,1-2-29,-1-1 0,-1 0 0,11-41 0,-19 59-45,0-1 1,0 1-1,1-1 1,-1 1-1,1 0 1,0 0-1,0 0 1,1 1-1,0-1 1,-1 1-1,1 0 1,7-6-1,-2 3 0,0 1 0,0 0 0,0 0 0,1 1-1,0 0 1,0 0 0,1 1 0,-1 1 0,1 0 0,13-3-1,-8 4 55,0 0-1,0 0 1,0 1-1,0 2 1,0-1-1,25 5 1,-34-3 37,-1-1 1,1 1 0,-1 0-1,1 0 1,-1 1-1,0 0 1,1 0-1,9 8 1,-8-5 42,-1 1 0,1 1-1,-1-1 1,-1 1 0,8 11 0,26 47 83,-22-35-238,-16-27-49,0 0-1,1 0 0,0 0 1,0-1-1,0 1 0,0-1 0,6 4 1,-7-5-197,0-1 0,0 1 0,0-1 1,1 0-1,-1 0 0,0 0 0,1 0 0,-1-1 0,1 1 1,-1-1-1,1 1 0,-1-1 0,1 0 0,-1 0 1,1 0-1,3-1 0,32-5-7970,66-20-1,-60 9 3582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27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110 696 6656,'-1'-7'1009,"1"6"-604,-1 0 0,1 1 1,0-1-1,0 0 0,0 0 1,0 0-1,-1 1 0,1-1 1,0 0-1,-1 0 0,1 1 1,-1-1-1,0-1 0,1 2-236,-1 0-1,0 0 1,1 0-1,-1 0 0,0 0 1,1 0-1,-1 0 0,0 0 1,1 1-1,-1-1 0,1 0 1,-1 0-1,0 0 0,1 1 1,-1-1-1,1 0 1,-1 1-1,1-1 0,-1 1 1,1-1-1,-1 0 0,1 1 1,0-1-1,-1 1 0,0 0 1,-8 8 69,1 1 0,-1 0 0,2 0 0,-1 1 0,2 0 1,-1 0-1,1 1 0,1-1 0,0 1 0,1 1 0,0-1 0,1 1 0,0-1 1,1 1-1,1 0 0,0 0 0,0 0 0,2-1 0,1 19 0,-1-27-163,0 0 1,1 0-1,-1 0 0,1 0 0,0-1 0,0 1 0,5 6 1,-7-9-68,0 0 1,1-1 0,-1 1-1,1 0 1,-1-1 0,1 1-1,-1 0 1,1-1 0,-1 1 0,1-1-1,0 1 1,-1-1 0,1 1-1,0-1 1,0 0 0,-1 1-1,1-1 1,0 0 0,0 1 0,-1-1-1,1 0 1,0 0 0,0 0-1,0 0 1,0 0 0,-1 0-1,1 0 1,0 0 0,0 0-1,0 0 1,-1 0 0,1-1 0,0 1-1,0 0 1,-1-1 0,1 1-1,0 0 1,0-1 0,-1 1-1,1-1 1,0 1 0,-1-1 0,1 1-1,-1-1 1,1 1 0,-1-1-1,2-1 1,1-4-17,0 0 0,0 0 1,0 0-1,-1-1 0,0 1 1,0 0-1,-1-1 0,2-8 0,-1 4 3,3-19 37,-1 1 1,-1-51-1,-10-58 298,6 111-266,4-47 0,0 32 69,0-8 32,3 1-1,2 0 0,2 0 0,24-70 1,-26 98-81,16-33 1,-19 45-74,0 1 1,0-1 0,1 1-1,0 1 1,0-1 0,9-7-1,-13 13-12,1 0 0,-1-1 0,1 1 0,0 0 0,0 1 0,0-1 0,0 0-1,0 1 1,1 0 0,-1-1 0,0 1 0,1 1 0,-1-1 0,1 0 0,-1 1 0,1 0-1,-1-1 1,5 2 0,-3 0 3,-1 0 0,0 0 0,1 1 0,-1-1 0,0 1-1,1 0 1,-1 0 0,0 1 0,-1-1 0,1 1 0,0 0-1,3 4 1,5 6 11,-1 0-1,-1 0 1,0 1-1,0 1 1,-2 0-1,9 18 1,12 36-1,-3 2-1,-3 0 1,-4 2 0,12 78 0,-20-75 59,-2 1 0,-2 116 0,-9-148 107,-2-1 0,-1 0-1,-3 0 1,-2 0 0,-25 72 0,28-99-87,0-1 1,0 0-1,-2 0 1,0-1-1,-19 24 1,24-34-59,0 1 0,-1-1 1,0 0-1,0 0 0,0 0 0,-1-1 0,1 0 1,-1 0-1,0 0 0,0-1 0,-1 0 1,-8 3-1,10-5-48,0 1 1,-1-2-1,1 1 1,0-1-1,-1 1 1,1-2-1,0 1 1,0 0-1,-1-1 1,1 0-1,0 0 1,0-1-1,0 1 1,0-1-1,0 0 1,0-1-1,1 1 1,-1-1-1,1 0 1,-1 0-1,1 0 1,0-1-1,0 1 1,-5-7-1,5 5 10,-1 0-1,1-1 1,0 0-1,0 0 0,0 0 1,1 0-1,0 0 0,0-1 1,1 1-1,0-1 1,0 0-1,0 0 0,1 1 1,0-1-1,1 0 0,-1 0 1,1 0-1,1-10 1,0 13 15,1 0 1,-1 0-1,0 1 1,1-1-1,0 1 1,0-1 0,0 1-1,0-1 1,1 1-1,-1 0 1,1 0 0,0 0-1,0 1 1,0-1-1,0 1 1,0-1-1,7-2 1,5-3-30,0 0 0,32-9 0,-2 3-148,2 2-1,-1 3 1,71-6 0,59 11-7361,-137 7 5042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4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4 9792,'-50'-4'3648,"36"21"-2848,-12 14-224,13-7 1727,-11 12-1375,-2 4 704,-14 3-960,-15 2 448,-11-2-640,-7-3-32,1 5-288,1-2 32,8 5-96,4-3-416,15-2 192,7-3-4352,10-3 2465,4-6-6209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27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11 9728,'-16'-10'3120,"16"10"-3046,-1 0 0,1 0 1,0 0-1,0 0 0,0 0 1,0 0-1,0 0 0,0 0 1,0 0-1,-1 0 1,1 0-1,0 0 0,0 0 1,0 0-1,0 0 0,0 0 1,0 0-1,0 0 0,-1 0 1,1 0-1,0 0 0,0 0 1,0 1 371,0-1-372,0 0 1,-1 0-1,1 0 0,0 0 1,0 0-1,0 0 0,0 0 1,0 0-1,0 1 0,0-1 1,0 0-1,0 0 1,0 0-1,0 0 0,0 0 1,0 0-1,0 0 0,0 1 1,0-1-1,0 0 0,0 0 1,0 0-1,0 0 0,0 0 1,0 0-1,0 0 1,0 1-1,0-1 0,1 8 2211,30 211 2382,-24-153-4054,11 96 674,16 140-569,-22-129-554,-8-85-93,-2-58-543,-1 0 0,-2 0 0,-9 56 0,9-85 242,1 0 0,0 1 0,-1-1 0,1 0 0,-1 1 0,1-1 0,-1 0 0,1 0 0,-1 0 0,0 1 0,0-1 0,0 0 0,0 0 0,0 0 0,0 0 0,0 0 0,0-1 0,0 1 0,0 0 0,0 0 1,0-1-1,-1 1 0,1 0 0,0-1 0,-1 0 0,1 1 0,0-1 0,-1 0 0,1 1 0,0-1 0,-1 0 0,1 0 0,-3 0 0,-6-3-2180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28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660 13 7232,'0'-2'692,"0"2"-606,0-1 0,0 1 0,-1 0 0,1-1 0,0 1 0,0 0 1,0-1-1,0 1 0,0 0 0,0-1 0,0 1 0,1 0 1,-1-1-1,0 1 0,0 0 0,0-1 0,0 1 0,0 0 0,0-1 1,1 1-1,-1 0 0,0 0 0,0-1 0,0 1 0,1 0 1,-1-1-1,0 1 0,0 0 0,8-1 6729,-8 1-6627,-1 0 1,1 1-1,-1-1 1,0 0-1,1 1 0,-1-1 1,1 1-1,-1-1 1,1 1-1,0-1 1,-1 1-1,1-1 1,-1 1-1,1-1 0,0 1 1,-1-1-1,1 1 1,0 0-1,-6 8 253,-41 42 1250,-51 62-176,9-13-1094,-57 66 709,119-134-920,-2-1 0,-62 50 0,61-55-123,21-17-45,-1-1 0,-15 11 0,22-17-27,-33 21 242,23-13 54,11-6-79,3-3 62,56-6 591,-27 1-677,-30 4-207,307-23 729,-181 18-587,302-1-46,-311 6-119,85 5-2452,-182-1 598,-20-4 1780,0 0 1,0 0 0,1 1-1,-1-1 1,0 0 0,0 0-1,0 0 1,0 0 0,1 0-1,-1 0 1,0 0 0,0 1-1,0-1 1,0 0 0,0 0-1,1 0 1,-1 0-1,0 1 1,0-1 0,0 0-1,0 0 1,0 0 0,0 0-1,0 1 1,0-1 0,0 0-1,0 0 1,0 0 0,0 1-1,0-1 1,0 0 0,0 0-1,0 0 1,0 1 0,0-1-1,0 0 1,0 0-1,0 1 1,-2 1-918,0 0 0,0 0 0,0 0 1,-1 0-1,1 0 0,0-1 0,-5 3 0,-3 2-499,-26 19-2877,-2 4-283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05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89 2976,'9'-11'7008,"-9"12"-6903,0 1-1,1-1 1,-1 1 0,1-1 0,-1 0 0,1 1 0,-1-1 0,1 0 0,0 0-1,1 2 1,-1-1-32,1 0 0,-1 0-1,0 1 1,1-1 0,-1 0 0,0 1-1,-1-1 1,2 4 0,6 81 1369,-5 136 0,-5-124-929,-5 57 559,-2-113-519,3-19 360,5-22 146,1-10-464,0-23-216,1 10-220,-7-101 22,2 56-127,-1-110-97,4 112-154,11-90 0,-9 92-278,-2 61 455,1 1-1,0-1 1,0 1-1,0 0 1,0-1-1,0 1 1,0-1-1,0 1 1,1-1-1,-1 1 1,0 0-1,0-1 1,0 1-1,0-1 1,0 1-1,1 0 1,-1-1-1,0 1 1,0 0-1,1-1 1,-1 1-1,0 0 1,1-1-1,-1 1 1,0 0-1,1-1 1,-1 1-1,1 0 1,0 0 8,-1-1 1,1 1-1,0 0 1,0 0-1,0 0 1,-1 1-1,1-1 1,0 0-1,0 0 1,0 0-1,-1 1 1,1-1 0,0 0-1,0 1 1,3 1 5,0 1 0,0-1 1,-1 1-1,6 4 0,21 25 120,-2 2 0,-1 0 0,34 59-1,50 121 419,-66-126-298,9 23 215,-52-106 309,-1-5-227,-3-13 34,0-5-345,-2-31 168,-1-23-33,6-135 1,2 168-413,3 1 0,1-1 0,2 1 0,1 0 1,19-43-1,-25 67-187,-4 13 204,0 0 1,0-1 0,1 1-1,-1 0 1,0 0 0,1-1-1,-1 1 1,1 0 0,-1 0-1,1 0 1,0 0 0,-1-1-1,3 0 1,-3 1-130,0 1-1,0 0 1,1 0 0,-1 0-1,0-1 1,0 1 0,1 0 0,-1 0-1,0 0 1,0 0 0,1 0-1,-1 0 1,0 0 0,1 0-1,-1 0 1,0 0 0,1 0 0,-1 0-1,0 0 1,0 0 0,1 0-1,-1 0 1,0 0 0,1 0-1,-1 0 1,0 0 0,0 0 0,1 0-1,-1 1 1,0-1 0,1 0-1,-1 0 1,0 0 0,0 0-1,0 1 1,1-1 0,-1 0 0,0 0-1,0 1 1,1-1 0,7 6-2250,5 3-2034,1 7 1488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0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0 626 3232,'1'1'292,"-1"-1"0,1 0 0,0 0 0,-1 1 0,1-1-1,-1 0 1,1 1 0,-1-1 0,0 1 0,1-1 0,-1 1 0,1-1 0,-1 1 0,0-1 0,1 1 0,-1-1 0,0 1-1,0-1 1,1 1 0,-1-1 0,0 1 0,0 0 0,0-1 0,0 1 0,0-1 0,1 1 0,-1 0 0,0-1 0,0 1 0,-1-1-1,1 2 1,0 3-119,1 11 1296,-1 9-586,-2-15-698,1-1 0,0 1-1,1-1 1,1 18 0,-1-25-140,0 0 0,1-1 0,-1 1 0,0 0 0,1-1-1,-1 1 1,1 0 0,-1-1 0,1 1 0,0 0 0,0-1 0,0 1 0,-1-1 0,2 0 0,-1 1 0,0-1 0,0 0 0,0 1-1,1-1 1,-1 0 0,0 0 0,1 0 0,-1 0 0,1 0 0,-1-1 0,1 1 0,0 0 0,-1-1 0,1 1 0,0-1-1,-1 1 1,1-1 0,0 0 0,2 0 0,-4 0 16,1 0-1,0 0 1,-1 0-1,1 0 1,0 0-1,-1 0 1,1 0-1,-1-1 1,1 1 0,0 0-1,-1-1 1,1 1-1,-1 0 1,1-1-1,0 1 1,-1 0-1,1-1 1,-1 1-1,1-1 1,-1 1 0,0-1-1,1 0 1,0-1 11,0 0 1,0 1 0,-1-1-1,1 0 1,-1 0 0,1 1 0,-1-1-1,0-3 1,0-4 26,0 0-1,-3-16 1,2 20-42,-3-16-83,-1 1 1,-2 0-1,-13-32 1,16 42-118,-4-6-380,8 16 500,0-1 0,0 1 0,0 0 1,0 0-1,0 0 0,0-1 0,0 1 0,0 0 0,0 0 0,0 0 0,0-1 0,0 1 0,0 0 0,-1 0 0,1 0 0,0 0 0,0-1 0,0 1 0,0 0 0,0 0 0,0 0 0,-1 0 0,1 0 1,0-1-1,0 1 0,0 0 0,0 0 0,-1 0 0,1 0 0,0 0 0,0 0 0,0 0 0,-1 0 0,1 0 0,0 0 0,0 0 0,0 0 0,-1 0 0,1 0 0,0 0 0,0 0 0,-1 0 0,1 0 11,0 1-1,0-1 0,0 0 1,0 1-1,0-1 0,0 1 0,0-1 1,0 1-1,0-1 0,0 1 1,0-1-1,0 1 0,0-1 0,0 1 1,0-1-1,0 0 0,0 1 1,1-1-1,-1 1 0,0-1 0,0 0 1,0 1-1,1-1 0,-1 1 1,0-1-1,1 0 0,-1 1 0,1-1 1,16 11 137,-14-10-35,1 1 1,-1-1-1,1 0 1,0 0-1,-1 0 1,1-1-1,0 1 1,5-1-1,-6-1-28,1 0-1,-1 0 1,0-1 0,0 1-1,1-1 1,-1 0 0,0 0-1,-1 0 1,1 0 0,0 0-1,0-1 1,-1 1 0,4-5-1,3-5 65,-1 1 0,6-14 0,-10 19-76,90-181 732,-65 126-567,-18 36-157,0-1 0,-1 0 0,-2 0 0,-1-1 0,-1 0 0,-1 0 1,-1-1-1,0-34 0,2 91-464,-4-13 387,1 1-1,1-1 0,7 18 1,2 9 60,27 156 596,-28-124-390,30 102 0,-30-144-260,-3-7 9,6 29-1,-12-45-1387,0-30-5342,-2 11 5197,3-36-4975,-4 23 4048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07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77 6464,'-23'-7'2090,"18"5"1286,15 2 858,4-3-2647,1 0-1099,105-22 635,21-3-1152,-112 24-2161,0 1-1,56 2 1,-46 5-556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1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1271 2912,'-13'-6'1185,"6"5"3336,-11 1 358,18 1-4848,-1-1 1,1 0-1,0 0 1,0-1-1,-1 1 1,1 0-1,0 0 1,-1 0-1,1 0 1,0 0-1,0 0 1,-1 0-1,1 0 1,0 0-1,0-1 1,-1 1-1,1 0 1,0 0 0,0 0-1,-1-1 1,1 1-1,0 0 1,0 0-1,0-1 1,0 1-1,-1 0 1,1 0-1,0-1 1,0 1-1,0 0 1,0 0-1,0-1 1,0 1-1,0 0 1,0-1-1,0 1 1,0 0-1,0 0 1,0-1-1,0 1 1,0 0-1,0-1 1,0 1-1,0 0 1,0 0-1,0-1 1,0 1-1,0 0 1,0-1 0,1 1-1,-1 0 1,2-5 67,0 1 1,-1-1 0,1 1 0,-1-1 0,0 0 0,0 1 0,-1-1 0,1-5 0,3-22 243,11-29 54,2 1-1,36-81 0,-42 115-314,2 1 0,0 0 0,2 0 0,1 2-1,21-26 1,-30 42-80,1 0 0,-1 1 0,1 0 0,18-10 0,12-11 9,-37 26-1,0 0-1,0 0 0,0 0 1,0 0-1,0 0 0,0 1 0,0-1 1,0 0-1,1 0 0,-1 1 0,0-1 1,0 1-1,1-1 0,-1 1 1,0 0-1,1 0 0,-1-1 0,1 1 1,-1 0-1,0 0 0,1 0 0,-1 0 1,1 1-1,-1-1 0,0 0 1,1 0-1,-1 1 0,0-1 0,0 1 1,1-1-1,-1 1 0,0 0 0,2 1 1,-1 0 8,0 0 1,0 0 0,0 1-1,0 0 1,0-1-1,-1 1 1,1 0 0,-1 0-1,0 0 1,0-1 0,0 2-1,0-1 1,1 5-1,1 26 46,-1 0 0,-2 0 1,-5 45-1,5-77-65,-5 47 51,-3-1-1,-2 0 0,-20 63 1,5-52 309,13-30 87,21-38 517,12-19-870,56-99 103,-28 40-264,-13 31-185,75-92-1,-108 144 223,1 0 0,-1 1-1,1-1 1,0 1-1,0 0 1,7-4 0,-11 6 27,1 1 0,0 0 0,0-1 0,0 1 0,0 0 0,0 0 0,0-1 0,0 1 0,0 0 0,0 0 0,0 0 0,-1 0 0,1 0 0,0 0 0,0 1 0,0-1 0,1 0 0,-1 1 11,0 0 0,0-1 0,0 1 1,0 0-1,0 0 0,0 0 0,0-1 0,0 1 0,0 0 0,-1 0 0,1 0 0,0 1 0,-1-1 0,1 0 1,-1 0-1,2 2 0,3 13 36,0 1 1,-1-1-1,3 30 1,-1 53 58,-4-48-5,-1 58-17,-1-68 469,1-39-27,1-6-457,3-30 50,35-167 265,-33 175-483,2-1 0,0 1 0,2 1 0,0 0 0,22-33 0,-32 57 89,1-3-70,0 1-1,1-1 0,0 1 1,4-5-1,-6 8 76,-1-1 1,0 1-1,1 0 1,-1-1-1,1 1 1,-1 0-1,0 0 1,1-1-1,-1 1 1,1 0-1,-1 0 1,1 0-1,-1 0 0,1-1 1,-1 1-1,1 0 1,-1 0-1,1 0 1,-1 0-1,1 0 1,-1 0-1,1 1 1,-1-1-1,1 0 1,-1 0-1,1 0 1,-1 0-1,1 0 1,-1 1-1,0-1 0,1 0 1,-1 0-1,1 1 1,-1-1-1,0 0 1,1 1-1,-1-1 1,0 1-1,1-1 1,-1 0-1,0 1 1,1-1-1,-1 1 1,0 0-1,2 3 12,0 0 1,0 0-1,-1 0 0,1 0 1,-1 0-1,0 0 0,-1 1 1,1 3-1,1 41 80,-2-17-111,24 202-4,-22-219 32,9 29-1,-10-39 37,1-1 0,0 1-1,0 0 1,1 0 0,-1-1 0,1 1 0,0-1 0,0 0 0,6 5 0,-8-7-2,0-1 0,1 0 0,-1 0 0,1 0 0,0 0 1,-1 0-1,1 0 0,0-1 0,-1 1 0,1 0 0,0-1 1,0 1-1,0-1 0,0 0 0,0 0 0,-1 1 0,4-2 1,-1 1 1,-1-1 1,0 1-1,0-1 0,1 0 1,-1 0-1,0-1 1,0 1-1,0-1 1,4-2-1,1-2-8,0-1 0,0 0-1,-1 0 1,0 0 0,0-1-1,6-9 1,20-35 99,48-100 1,-34 57-308,-32 70 124,-9 14 49,10-21 0,-15 29 10,1-2-60,0 0 1,0 0 0,1 0-1,-1 0 1,5-5-1,-7 10 48,0 0-1,1 0 0,-1 0 0,0 0 1,1 1-1,-1-1 0,0 0 1,0 0-1,1 0 0,-1 0 0,0 1 1,0-1-1,0 0 0,1 0 1,-1 0-1,0 1 0,0-1 0,0 0 1,0 0-1,1 1 0,-1-1 1,0 0-1,0 0 0,0 1 0,0-1 1,0 0-1,0 1 0,1 5-20,0 1-1,-1-1 1,1 1-1,-2 7 1,1 16 22,17 100-125,-11-87 105,2 0-1,17 51 1,-25-91 50,1 1 1,0-1-1,0 0 1,0 0 0,0 0-1,1 0 1,-1 0-1,1-1 1,0 1 0,-1 0-1,1-1 1,1 1-1,-1-1 1,0 1-1,1-1 1,4 3 0,-6-4-11,-1-1 0,1 0 1,-1 0-1,1 1 1,0-1-1,-1 0 0,1 0 1,-1 0-1,1 0 1,-1 0-1,1 0 0,0 0 1,-1 0-1,1 0 0,-1 0 1,1 0-1,0-1 1,-1 1-1,1 0 0,-1 0 1,1 0-1,-1-1 1,1 1-1,0-1 0,1 0 4,-1-1-1,1 1 1,-1-1-1,0 1 1,0-1-1,0 1 1,0-1-1,0 0 1,0 0-1,0-2 1,12-31 83,-3-1 1,-1-1-1,5-41 0,12-52-118,-6 37-429,-27 206-400,5-87 861,2 1 0,0-1 0,2 0 0,1 0 1,1 0-1,1 0 0,1 0 0,15 36 0,-20-59 18,1 0 0,-1 0 1,1 0-1,-1-1 0,1 1 0,0 0 1,0-1-1,0 1 0,0-1 1,1 0-1,4 4 0,-5-5-17,0 0-1,-1 0 1,1-1-1,0 1 1,0-1-1,0 1 1,-1-1-1,1 1 0,0-1 1,0 0-1,0 0 1,0 0-1,0 0 1,0 0-1,0 0 1,-1-1-1,1 1 1,0-1-1,0 1 1,0-1-1,2-1 1,2-1-3,0-1 0,0 1 0,0-1 0,-1-1 0,1 1 0,-1-1-1,5-6 1,33-44 15,-35 44-11,9-12 13,38-53-77,99-106 0,-146 174 12,0 1 0,1 0 0,-1 1-1,16-9 1,-19 12 31,1 0 0,0 1 0,0 0 0,0 0 0,0 0 0,0 0 0,0 1 0,12-1 0,-15 2-4,0 1 0,0 0 0,1-1 0,-1 1 0,0 0 0,0 1 0,3 1 0,4 1 10,-9-4 2,-1 0 0,0 0-1,0 0 1,0 0 0,0 0-1,0 1 1,0-1 0,0 0-1,1 0 1,-1 0 0,0 0-1,0 0 1,0 0 0,0 0 0,0 0-1,0 0 1,0 1 0,0-1-1,0 0 1,0 0 0,0 0-1,1 0 1,-1 0 0,0 0-1,0 0 1,0 1 0,0-1-1,0 0 1,0 0 0,0 0-1,0 0 1,0 0 0,0 1-1,0-1 1,0 0 0,0 0-1,0 0 1,-1 0 0,-3 7 23,-15 10 4,11-11 17,-10 10-124,7-8 49,1 2 1,0-1-1,-12 16 1,12-13-2,0 1 0,1 1 0,1 0 0,0 0 0,-7 20 0,13-28 21,0 0-1,1-1 1,-1 1 0,1 0 0,0 0-1,1 0 1,-1 0 0,1 0-1,1 0 1,-1 0 0,1 0 0,0 0-1,0 0 1,0 0 0,1 0 0,0 0-1,5 9 1,-4-10 30,0-1-1,1 1 1,-1 0 0,1-1-1,0 0 1,0 0 0,1 0 0,-1-1-1,1 1 1,-1-1 0,1 0-1,0 0 1,1-1 0,-1 1-1,0-1 1,1 0 0,-1-1-1,1 1 1,0-1 0,-1 0 0,1-1-1,0 1 1,0-1 0,10-1-1,-9-1 25,-1 0 0,0 0 0,0-1-1,0 1 1,0-1 0,0 0 0,-1-1-1,0 0 1,1 1 0,-1-2 0,7-6-1,4-7 11,26-37 1,-24 29-21,107-124 226,-5 6 43,-103 120-291,-2 0 0,-1-2 0,0 0 0,-2 0 0,16-55 0,23-144-27,-36 146-108,-9 48-150,0-1 0,1-53 0,-12 102-240,-75 460 1066,80-476-554,-79 337 112,41-178 320,38-147-212,1-10 135,2-10-55,0-5-188,2-9-110,1 1 0,15-34-1,-11 35-32,0 2-1,1 0 1,1 0-1,1 1 0,1 0 1,0 1-1,0 1 1,2 0-1,0 1 1,0 1-1,28-16 1,-39 26 12,-1-1 0,0 2 1,1-1-1,-1 0 1,1 1-1,0 0 0,0 0 1,-1 0-1,1 0 1,0 1-1,0 0 0,7 0 1,-9 1 25,0 0 0,1-1 1,-1 1-1,0 1 0,0-1 1,0 0-1,0 1 0,0-1 0,-1 1 1,1 0-1,0 0 0,-1 0 1,1 0-1,-1 1 0,0-1 0,0 0 1,0 1-1,0 0 0,3 5 1,1 5 52,0 0 0,-1 0 1,0 1-1,3 15 1,9 61 205,-7-33-189,-3-18-60,-5-21-39,2-1 1,0 1-1,1 0 1,11 26-1,-16-43-107,1 0 1,-1 0-1,1 0 0,-1 0 0,1 0 1,0 0-1,-1 0 0,1 0 0,0-1 1,0 1-1,0 0 0,0 0 0,1 0 1,-2-1-74,1 0 1,-1 1 0,1-1 0,-1 0 0,1 0 0,-1 0-1,1 0 1,-1 0 0,1 0 0,-1 0 0,1 0 0,-1 0-1,1 0 1,-1 0 0,1-1 0,-1 1 0,1 0 0,-1 0-1,1 0 1,0-1 0,2-1-1105,-1 0-1,1-1 1,-1 1 0,1-1 0,-1 1-1,3-6 1,2-1-264,19-21-3128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15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59 392 2912,'-14'-7'6789,"17"19"-4336,-2-11-2368,1 1 0,-1-1 1,0 1-1,0-1 0,1 1 0,-1-1 0,1 0 0,-1 0 0,1 0 0,0 0 0,-1 0 0,1 0 0,0 0 0,0-1 0,-1 1 0,1-1 1,0 1-1,0-1 0,0 1 0,0-1 0,3 0 0,-1 0 34,0 0 0,0 0-1,-1 0 1,1-1 0,0 0 0,0 1 0,-1-1-1,1 0 1,-1-1 0,7-2 0,-3-1-8,-1 0 1,0 0 0,0 0-1,0-1 1,0 0-1,-1 0 1,0-1-1,0 1 1,0-1-1,-1 0 1,0-1-1,-1 1 1,0 0 0,0-1-1,2-10 1,-3 12-63,0-1 1,-1 0-1,0 0 1,0 0 0,0 0-1,-1 0 1,0 0-1,-1-1 1,0 1-1,0 0 1,0 0 0,-1 1-1,0-1 1,0 0-1,-1 0 1,1 1 0,-8-12-1,7 14-76,0 0 0,-1 1 0,1-1 0,-1 1 0,1 0 0,-1-1 0,0 2 0,-1-1-1,1 0 1,0 1 0,-1 0 0,1 0 0,-1 0 0,0 0 0,1 1 0,-1 0 0,-7-1 0,9 2 36,-1 0 1,1 0-1,-1 0 1,1 0-1,0 0 1,-1 1-1,1 0 1,-1-1-1,1 1 1,0 0-1,0 1 1,0-1-1,0 1 1,0-1-1,0 1 1,0 0-1,0 0 1,0 0 0,1 1-1,-1-1 1,1 0-1,0 1 1,0 0-1,0 0 1,-3 4-1,0 5 65,0-1-1,0 0 1,1 1-1,1 0 1,0 0-1,-2 16 1,2 6 162,1 35 0,2-55-145,1-1 0,0 0 0,0 0 0,2 0-1,0 0 1,0 0 0,1 0 0,7 15 0,-8-22-33,1 0-1,-1 0 0,1 0 0,0 0 1,1 0-1,-1-1 0,1 0 0,0 0 1,0 0-1,1-1 0,0 0 0,-1 0 1,1 0-1,1 0 0,-1-1 0,13 4 1,-6-3 41,0-1 1,1 0 0,0-1 0,-1-1-1,1 0 1,0-1 0,0 0 0,-1-1-1,22-4 1,-17 1-22,0-1 1,-1 0-1,1-2 1,-1 0-1,0 0 1,23-16-1,-26 13-32,1-1-1,-1 0 0,-1-1 1,0 0-1,-1-1 1,0-1-1,-1 0 0,17-28 1,-11 11 28,-1-2-1,-2 0 1,15-47 0,-23 62-62,-2 7-36,-1 1 0,0 0 0,-1-1-1,0 0 1,1-19 0,-2 19 27,-1 6-67,0 1-1,0 0 1,0 0-1,0 0 1,-1-1-1,-2-7 1,2 9-216,1 3 97,10 2-58,-8-2 229,1 0 0,0 1 1,0 0-1,0-1 0,-1 1 0,1 0 1,0 0-1,-1 0 0,1 1 0,-1-1 0,1 1 1,-1-1-1,1 1 0,-1 0 0,0 0 1,0 0-1,0 0 0,0 0 0,0 0 1,-1 1-1,1-1 0,1 4 0,2 3-13,0 1 1,-1 0-1,-1-1 0,6 21 0,24 96 4,-30-111 14,13 54 165,-13-59-129,0 0 1,0-1 0,2 0-1,8 17 1,-12-25-22,0 0 1,-1 0 0,1 0-1,0 0 1,0 0 0,0 0-1,0-1 1,0 1 0,0 0-1,0 0 1,0-1 0,0 1-1,0-1 1,0 1 0,0-1-1,1 1 1,-1-1 0,0 0-1,0 0 1,0 1 0,1-1-1,-1 0 1,0 0 0,0 0-1,1 0 1,-1-1 0,0 1-1,0 0 1,2-1 0,1 0 31,-1-1 1,1 1-1,-1-1 0,1 0 1,-1 0-1,0 0 1,0 0-1,3-4 1,22-21 100,-1-1 0,32-45 1,35-67-39,-47 68 52,-5 7-203,-40 63 34,0 0 0,1 0-1,-1 0 1,0 0-1,1 1 1,-1-1 0,1 1-1,0-1 1,-1 1 0,1 0-1,0 0 1,0 0-1,0 1 1,-1-1 0,1 1-1,0-1 1,0 1 0,0 0-1,0 0 1,0 0-1,0 1 1,4 0 0,-3 0-4,0-1 1,1 1-1,-1 1 0,0-1 1,0 0-1,0 1 1,0 0-1,-1 0 1,1 0-1,0 0 0,-1 1 1,1-1-1,-1 1 1,0 0-1,0 0 1,3 4-1,4 9-23,-2-1-1,0 1 1,-1 1-1,0-1 1,-1 1-1,-1 1 1,-1-1-1,2 21 1,20 122 227,-25-146-141,2-1 0,0 1 0,1-1 0,8 18-1,-12-30-33,0-1-1,0 1 1,1-1 0,-1 1-1,0-1 1,1 1-1,-1-1 1,0 1-1,1-1 1,-1 0-1,1 1 1,-1-1-1,1 0 1,-1 1 0,1-1-1,-1 0 1,1 0-1,-1 0 1,1 1-1,-1-1 1,1 0-1,0 0 1,-1 0-1,1 0 1,-1 0 0,1 0-1,-1 0 1,1 0-1,0 0 1,-1 0-1,1 0 1,-1 0-1,1-1 1,-1 1 0,1 0-1,-1 0 1,2-1-1,0 0 17,0-1 1,0 1-1,0 0 0,0-1 0,0 1 1,0-1-1,3-3 0,21-31 97,34-65-1,19-26-87,-73 114-168,-6 12 23,-1 5-72,-1 2 116,-1 4 12,-1-1 1,2 1 0,-1 0 0,2 0 0,-2 18 0,3-14 56,1 0 1,0 0-1,1 0 1,1-1-1,0 1 1,8 20-1,-8-27 17,-1-1 1,1 0-1,0-1 1,0 1-1,1 0 0,0-1 1,0 0-1,0 0 0,1 0 1,0 0-1,0-1 0,0 1 1,0-2-1,0 1 1,1 0-1,6 2 0,-8-4 14,1-1-1,-1 0 1,1 0-1,-1 0 1,1 0-1,-1-1 1,1 1-1,-1-1 1,1 0-1,-1-1 1,1 1-1,-1-1 1,1 0-1,-1 0 1,1 0-1,-1-1 1,0 0-1,0 0 1,0 0-1,0 0 1,0 0-1,0-1 1,0 0-1,-1 0 0,0 0 1,1 0-1,-1 0 1,0-1-1,3-4 1,-2 0-30,-1 1 0,0 0 0,-1-1 0,0 0 0,0 1 0,-1-1 0,0 0 0,0 0 0,-1 0 0,0 0 0,0 0 0,-1 0 0,0 0 0,0 0 0,-1 1 0,0-1 0,0 0 0,-5-9 0,4 10-55,0-1 0,-1 1 0,0 0 0,0 0 1,-1 1-1,1-1 0,-2 1 0,1 0 0,-1 0 0,0 1 0,0 0 0,0 0 0,-1 0 0,1 1 0,-1 0 0,-1 0 0,1 1 1,-10-4-1,-21-2-222,35 8 269,0 1 0,-1-1 0,1 1 0,0 0 0,-1 0 0,1 0 0,0 1 0,-6 0 0,4 1-212,8-3 165,20-5 230,21-1 31,63-18-1,-42 9-109,34-10 107,-26 2-197,-66 22 5,1 0 0,0 1 0,14 0 0,-20 1-5,0 1 0,0 0 0,0-1 0,-1 1 0,1 0 1,-1 0-1,1 0 0,0 0 0,-1 1 0,0-1 0,1 0 0,-1 1 0,0-1 0,1 0 0,-1 1 0,0 0 1,0-1-1,0 1 0,-1 0 0,1-1 0,0 1 0,0 0 0,-1 0 0,1 2 0,-1 3-7,1 0-1,-2 1 1,1-1-1,-3 12 1,0 15 80,6 88 348,-2-105-371,0 0 1,1 0 0,1 1-1,1-2 1,0 1 0,10 23 0,-12-36-51,0 1 1,0-1-1,0-1 1,1 1 0,-1 0-1,1 0 1,0-1-1,0 0 1,0 1-1,0-1 1,1 0 0,-1-1-1,1 1 1,0-1-1,0 1 1,0-1 0,0 0-1,5 1 1,2 0-676,-1 0 1,1-1 0,0 0-1,0-1 1,22 0 0,0-2-4937,57-9 0,-24 0 475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17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2 437 4160,'-2'2'5920,"18"1"-3145,22 3-894,-29-6-1588,0-1 0,-1 0 1,1 0-1,0 0 0,-1-1 1,1-1-1,-1 1 0,0-2 1,14-6-1,-12 4-156,0-1-1,0 0 1,-1 0-1,0-1 1,-1 0 0,1 0-1,6-11 1,14-21 143,-2-2 0,-2 0 0,39-91 0,-59 119-272,6-22 0,-2 2 397,-9 34-416,0-1-1,1 1 1,-1-1 0,0 1-1,0-1 1,0 1-1,0-1 1,0 1-1,0-1 1,0 1-1,0-1 1,0 1-1,0 0 1,0-1-1,0 1 1,0-1-1,0 1 1,0-1 0,0 1-1,-1-1 1,1 1-1,0-1 1,-1 0-1,1 1-2,0 0 0,-1 0 0,1 0 0,-1 0 0,1 1 0,-1-1 0,1 0 0,0 0 0,-1 0 0,1 0-1,0 0 1,-1 1 0,1-1 0,0 0 0,-1 0 0,1 1 0,0-1 0,-1 0 0,1 1 0,0-1 0,-1 0 0,1 1 0,0-1 0,0 0 0,0 1-1,-1-1 1,1 0 0,0 1 0,0-1 0,0 1 0,0 0 0,-5 11-11,0 0 0,1 0 0,1 1-1,0-1 1,-2 24 0,2-15 43,-14 118 364,15-112-263,1 1 0,2-1 0,4 31 0,-3-50-46,0 1-1,0-1 1,1 0-1,6 15 1,-9-21-22,1 0 0,0 0 0,0 0 0,0 0-1,0 0 1,1-1 0,-1 1 0,0 0 0,1-1 0,-1 1 0,1-1 0,0 1 0,-1-1-1,1 0 1,0 0 0,0 0 0,0 0 0,0 0 0,0 0 0,0 0 0,0-1 0,0 1-1,3 0 1,-2-2-8,0 1 0,0-1-1,0 1 1,0-1 0,0 0-1,0 0 1,-1-1 0,1 1 0,0 0-1,0-1 1,-1 0 0,1 0-1,-1 1 1,0-1 0,4-4-1,3-4 42,-1 0-1,9-13 1,36-55-29,43-61-52,-77 115-36,1 1-1,1 0 1,32-26 0,-39 40 46,-13 8-13,-1 1 1,0 0-1,1 0 1,-1 0-1,0 0 1,1 0-1,-1 0 1,0 0-1,1 0 1,-1 0 0,1 0-1,-1 0 1,0 0-1,1 0 1,-1 0-1,0 0 1,1 0-1,-1 0 1,0 0-1,1 0 1,-1 0-1,0 0 1,1 1-1,0 1 3,0-1 1,0 1-1,-1 0 0,1-1 0,-1 1 0,1 0 0,-1 0 0,0 0 1,1-1-1,-1 1 0,0 0 0,0 0 0,-1 3 0,-1 32 317,-12 67 1,5-54-204,-7 28 395,15-73-429,-1 10 145,3-15-228,-1 1 1,0-1-1,0 0 0,0 0 1,0 1-1,0-1 1,0 0-1,1 0 0,-1 0 1,0 1-1,0-1 1,0 0-1,1 0 0,-1 0 1,0 0-1,0 1 1,0-1-1,1 0 0,-1 0 1,0 0-1,0 0 1,1 0-1,-1 0 0,0 0 1,0 0-1,1 0 1,-1 0-1,0 0 0,1 0 1,-1 0-1,0 0 0,0 0 1,1 0-1,-1 0 1,0 0-1,0 0 0,1 0 1,-1 0-1,0 0 1,0 0-1,1-1 0,-1 1 1,0 0-1,0 0 1,0 0-1,1 0 0,-1-1 1,0 1-1,8-6 19,0 0 0,-1 0 1,0 0-1,0-1 0,0 0 0,-1-1 0,7-10 0,12-13-124,-1 6 77,1 0-1,44-33 1,-67 56 9,1-1 0,0 1 0,0 1 0,0-1 0,1 0 0,-1 1 0,0 0 0,1-1 0,-1 1 0,0 1 0,1-1 0,0 0 0,4 1 0,-5 0 33,1 0 0,-1 1 0,0 0 1,0 0-1,0 0 0,1 0 0,-1 0 0,0 0 0,0 1 1,-1 0-1,1 0 0,0-1 0,-1 1 0,5 4 1,1 3 39,-1 0 0,1 0 1,-1 0-1,-1 1 1,9 17-1,-5-9-92,1 4-186,8 13 558,-17-32-911,-1-1-1,1 0 1,-1 0 0,1 0 0,0 0 0,0 0 0,0 0-1,0-1 1,0 1 0,1-1 0,3 3 0,-1-1-1380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18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13 7968,'-50'-13'3616,"6"13"-3136,35 0-1120,4 0 256,15 0-736,8 0-1568,12 0 1472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21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1223 3968,'2'8'7930,"6"-12"-3339,-3-1-4776,24-22 1544,-10 1-1166,-2-1 0,-1 0 0,-1-1-1,12-32 1,2-2 27,-5 14-133,38-56 0,-51 89-85,0 1 0,1-1-1,0 2 1,1 0-1,0 0 1,1 1 0,21-13-1,-33 24 5,0 0 0,0-1-1,0 1 1,1 0 0,-1 0-1,0 1 1,1-1 0,-1 0 0,0 1-1,1 0 1,-1-1 0,1 1 0,4 0-1,-5 1 6,-1-1-1,1 0 1,-1 1-1,1 0 0,-1-1 1,1 1-1,-1 0 1,0 0-1,1 0 1,-1 0-1,0 0 1,0 0-1,0 0 0,0 0 1,1 0-1,-2 0 1,1 1-1,0-1 1,0 0-1,0 1 0,0-1 1,-1 1-1,1 2 1,2 5 29,0 0 0,-1 0 0,-1 1 0,0-1 0,0 0 0,-1 17 0,-8 59 265,6-71-261,-3 30 198,-3-1 0,-20 68-1,18-77 191,10-28-150,4-7 47,7-12-12,0-4-305,139-192 35,-127 181-115,0 2 1,2 0-1,1 2 1,1 1-1,40-27 1,-65 49 53,0 0 0,0-1 0,0 1 0,1 0 0,-1 0 0,0 1 0,1-1 1,-1 0-1,1 1 0,-1-1 0,1 1 0,-1 0 0,4 0 0,-5 0 22,1 0 0,-1 1 0,0-1 1,1 1-1,-1-1 0,0 1 0,0-1 0,0 1 0,1 0 0,-1 0 0,0 0 0,0-1 0,0 1 1,0 0-1,0 0 0,0 1 0,-1-1 0,1 0 0,0 0 0,0 0 0,-1 0 0,1 1 0,-1-1 0,1 0 1,0 3-1,0 5-3,1 0 0,-1 0 0,0 0 0,-1 10 0,0-1-14,1 122 3,-1-80 6,0-46 39,1 0-1,0 0 1,1 0-1,1 0 1,0-1-1,1 1 1,1-1-1,9 21 1,-13-32-25,0 0 0,0 0 0,0 0 0,0-1-1,0 1 1,0 0 0,1-1 0,-1 1 0,1-1 0,-1 1 0,1-1 0,-1 0 0,1 1-1,0-1 1,0 0 0,0 0 0,-1 0 0,1-1 0,0 1 0,3 0 0,-3-1 10,1 0 1,-1 0-1,1 0 1,-1 0-1,1-1 1,-1 1-1,0-1 1,1 1 0,-1-1-1,0 0 1,0 0-1,0 0 1,1-1-1,2-1 1,5-5 35,-1 0 1,0-1 0,0 0 0,-1 0-1,8-12 1,-1-2-32,0-1 0,-1-1 0,-1 0 0,-2-1 0,0 0 0,-2-1 0,-1 0 0,5-29 0,-10 44-43,-1-1-1,0-17 0,-2 26-23,0 1 0,0-1 0,0 1 0,0-1 0,-1 1 0,0-1 0,0 1 0,0-1 0,0 1 0,-1-1 0,1 1 0,-4-5 0,5 7 23,-1 0 0,0 1 1,1-1-1,-1 0 0,0 0 1,1 1-1,-1-1 0,0 1 1,0-1-1,0 0 0,0 1 1,0 0-1,0-1 0,1 1 1,-1-1-1,0 1 0,0 0 1,0 0-1,0 0 0,0 0 1,0 0-1,0 0 0,0 0 1,0 0-1,0 0 0,0 0 1,0 0-1,0 0 0,0 1 1,-2 0-1,1 0-3,-1 0-1,1 0 0,-1 1 1,1 0-1,0-1 1,0 1-1,0 0 1,0 0-1,-3 4 1,0 0-20,1 2 1,0-1 0,0 0-1,-4 15 1,4-14 10,-3 14 45,1 1-1,1-1 0,1 1 1,0 0-1,2 0 0,1 1 1,2 25-1,-1-42-14,1 1 0,0-1 0,0 0-1,1 0 1,0 0 0,5 13 0,-5-16 5,0 0 0,0-1 0,0 1 0,1-1 0,-1 1 1,1-1-1,0 0 0,0 0 0,0 0 0,1 0 0,-1 0 0,1-1 0,3 3 0,3-1 37,1 1 0,-1-1 0,1-1 0,0 0-1,0-1 1,0 0 0,0 0 0,0-1 0,18-1-1,-7-1 46,-1-1-1,1-1 0,40-12 1,-44 10-79,0-1 1,-1 0 0,0-1 0,0-1-1,-1-1 1,0 0 0,0-2-1,-1 1 1,16-16 0,156-170 84,-142 146 107,-30 34-114,-6 6-75,0 1-1,0-2 1,-1 1-1,-1-1 1,11-19-1,-18 29-28,1 1 0,-1-1 0,0 0 0,0 1-1,0-1 1,0 0 0,0 0 0,0 0 0,0 1-1,0-1 1,0 0 0,0 0 0,0 1 0,0-2 0,-1 2 3,1-1 0,0 1 0,0 0 0,-1 0 0,1-1 0,0 1 0,0 0 0,-1 0 0,1-1 0,0 1 0,0 0 0,-1 0 0,1 0 0,0 0 0,-1 0 0,1-1 0,0 1 1,-1 0-1,1 0 0,0 0 0,-1 0 0,1 0 0,0 0 0,-1 0 0,1 0 0,0 0 0,-1 0 0,1 0 0,0 0 0,-1 1 0,1-1 0,0 0 0,-1 0 0,1 0 1,0 0-1,-1 1 0,1-1 0,0 0 0,0 0 0,-1 0 0,1 1 0,-1-1 0,-4 4-32,-1 1 1,1-1-1,0 1 1,0 0-1,1 0 1,-1 1-1,-5 9 1,2-2-3,1 0 0,-11 26 1,-4 24-30,-17 82 0,36-132 85,1 0 1,0 0-1,1 0 0,0 0 0,1 1 0,1-1 0,0 0 0,0 0 1,5 16-1,-6-28-1,0 0 1,0 0-1,1-1 1,-1 1-1,0 0 1,0 0-1,0-1 1,1 1-1,-1 0 1,0-1-1,1 1 1,-1 0 0,1-1-1,-1 1 1,1 0-1,-1-1 1,1 1-1,-1-1 1,1 1-1,0-1 1,-1 1-1,1-1 1,-1 0-1,1 1 1,0-1-1,1 1 1,-2-1-13,1-1 0,0 1 0,0 0 1,0-1-1,0 1 0,-1-1 0,1 1 0,0-1 0,0 1 0,-1-1 0,1 1 1,-1-1-1,1 0 0,0 1 0,-1-1 0,1 0 0,-1 1 0,1-2 0,3-5-42,0 0 0,-1 0-1,4-10 1,26-96-318,-33 111 316,0 1 0,0 0-1,1 0 1,-1 0 0,0 0-1,1 0 1,-1 1-1,1-1 1,-1 0 0,1 0-1,-1 0 1,2-1 0,-2 2 33,0 0 1,1 0 0,-1 0 0,0 0 0,0 0-1,0 0 1,1 1 0,-1-1 0,0 0-1,0 0 1,0 0 0,0 0 0,1 0 0,-1 0-1,0 0 1,0 0 0,0 1 0,0-1-1,0 0 1,1 0 0,-1 0 0,0 0 0,0 0-1,0 1 1,0-1 0,0 0 0,0 0-1,0 0 1,0 1 0,0-1 0,0 0 0,0 0-1,0 0 1,0 1 0,0-1 0,0 0-1,4 30-187,-12 148 1012,3-143-579,0-1 0,-3 1-1,-12 36 1,2-23-66,-26 50-1,38-87-147,-1 3 43,-13 20 0,17-29-37,-1-1 0,1 0 1,-1 0-1,0 0 0,0-1 0,0 1 0,0-1 0,-8 4 0,7-4 8,-1-1 1,1 0-1,-1 0 0,0 0 0,1-1 0,-1 0 0,0 0 0,0 0 0,0-1 0,0 0 0,0 0 1,0 0-1,0-1 0,0 0 0,1 0 0,-1-1 0,0 1 0,0-1 0,-9-5 0,11 5-80,0 0-1,1-1 1,-1 1 0,0-1-1,1 1 1,0-1-1,0 0 1,0 0-1,0-1 1,0 1-1,1 0 1,-1-1-1,1 0 1,0 0 0,0 1-1,0-1 1,1-1-1,-1 1 1,1 0-1,0 0 1,0 0-1,1-1 1,-1 1-1,1 0 1,0-1 0,0 1-1,1-8 1,1 2 6,1 0 1,0 0-1,0 0 1,1 0-1,0 1 1,1-1-1,0 1 0,0 0 1,1 1-1,1-1 1,-1 1-1,1 0 1,9-7-1,69-69-27,99-74 0,-52 60-29,99-80 452,-52 15-13,-161 143-280,-1 0-1,-1 0 1,-1-2-1,-1 0 1,-1 0-1,-1-1 1,-1-1 0,-1 0-1,-1 0 1,8-36-1,-8 22-62,-3 0 0,-1-1 0,-1 0-1,-3 0 1,-1 0 0,-6-45 0,5 75-55,-1 1 0,0-1 0,0 1 0,0 0 0,-5-8-1,7 15 49,-1-1-22,1 1 1,-1-1-1,1 0 1,-1 1-1,0-1 1,0 0 0,0 1-1,1-1 1,-2 1-1,1-1 1,0 1-1,0 0 1,0-1 0,-1 1-1,1 0 1,-3-2-1,3 3 25,1 0 0,0 0 0,-1 0-1,1 0 1,0-1 0,0 1 0,-1 0-1,1 0 1,0 0 0,-1 0 0,1 0-1,0 0 1,-1 0 0,1 0 0,0 0-1,-1 0 1,1 1 0,0-1 0,-1 0-1,1 0 1,0 0 0,0 0 0,-1 0-1,1 0 1,0 1 0,-1-1 0,1 0-1,0 1 1,-3 1-17,0 0 0,1 1-1,0-1 1,-1 1 0,1 0 0,0 0-1,0 0 1,1 0 0,-1 0 0,1 0-1,-1 1 1,1-1 0,-1 4 0,-39 157 185,38-149-143,-7 37 59,2 0-1,2 0 1,3 0 0,2 1-1,2-1 1,2 0-1,3 0 1,19 82 0,0-56 120,-22-71-180,-1 0 0,2 0 1,-1 0-1,1-1 0,0 1 0,0-1 1,1 0-1,8 8 0,-11-12-1,0-1 0,0 1 0,1-1 0,-1 1 0,0-1 0,1 0 0,-1 0 0,1 0 0,-1 0 0,1 0 0,0-1 0,-1 1 0,1-1 0,0 0 0,-1 0 0,1 0 0,0 0 0,-1 0 0,1 0 0,0-1 0,-1 1 0,1-1 0,4-2 0,1 0 33,0-1-1,1-1 0,-1 1 1,-1-2-1,11-7 0,-8 4-32,1-1 1,-1 0-1,16-23 0,-4 5-6,15-21-55,-33 44 40,-1-1-1,0 0 1,0 1-1,0-1 1,-1 0-1,0 0 1,2-9-1,-4 13-8,1 0 0,-1 1-1,0-1 1,0 1 0,0-1-1,0 1 1,-1-1 0,1 0-1,0 1 1,-1-1 0,1 1-1,-1-1 1,1 1 0,-1 0-1,0-1 1,1 1 0,-1-1-1,0 1 1,0 0 0,0 0-1,0 0 1,0-1 0,0 1-1,-1 0 1,1 0 0,0 1-1,0-1 1,-1 0 0,1 0-1,-1 0 1,-1 0 0,1 0-15,-1 1 1,0-1 0,0 0 0,1 1-1,-1 0 1,0-1 0,0 1 0,0 0-1,0 1 1,1-1 0,-1 0 0,0 1-1,0 0 1,0-1 0,1 1-1,-1 0 1,-3 2 0,-1 2 42,-1 0 0,1 0 0,0 1 0,1 0 0,-1 0 0,1 0-1,0 1 1,1 0 0,-1 0 0,2 1 0,-1-1 0,1 1 0,-6 13 0,6-8-18,-1-1 0,2 1 0,-1 1 0,2-1 0,0 0 0,0 1-1,1-1 1,2 21 0,-1-28 25,1 0 1,0 0-1,0 0 0,0-1 0,1 1 0,0 0 1,0-1-1,1 1 0,-1-1 0,1 0 0,0 0 1,1 0-1,-1 0 0,1 0 0,0-1 0,6 6 0,-5-5 27,1-1-1,0 0 1,0-1-1,0 1 1,1-1-1,-1-1 1,1 1-1,0-1 1,0 0-1,0 0 1,0-1-1,0 0 1,12 0-1,-2-1-13,1-1 0,-1-1 0,0 0 0,1-1 0,-1-1 0,0-1 0,-1 0 0,1-1 0,-1-1 0,0-1 0,18-11 0,16-14 35,90-79 1,9-5-376,-72 66 284,-85 60 3,0 1 0,1 0 0,1 0-1,-9 18 1,-5 17 86,2 0-1,-17 65 1,32-95-121,-1 0 0,0 19 0,3-30 52,1 1 0,-1-1 0,1 0 0,1 0 1,-1 1-1,1-1 0,-1 0 0,1 0 0,0 0 0,1 0 0,-1 0 0,4 7 0,-4-10 20,0 1-1,1-1 1,-1 0-1,1 1 1,-1-1-1,1 0 1,-1 0 0,1 0-1,0 0 1,-1 0-1,1-1 1,0 1-1,0 0 1,-1-1-1,1 1 1,0-1-1,0 0 1,0 0-1,0 0 1,0 0-1,0 0 1,-1 0-1,1 0 1,0 0 0,0-1-1,0 1 1,0-1-1,-1 1 1,3-2-1,7-3-2,0 0 0,-1 0 1,16-11-1,-14 8-7,28-17-1,-2-3 1,56-51 0,58-74-34,-141 141 61,8-9 7,0 0 1,-2-1 0,0-1-1,-2 0 1,16-31-1,-14 16-7,-1-1 0,-2 0 0,-2 0 0,11-61-1,9-163-190,-31 247 158,0 6-46,0 8 34,-1 0 0,0 0 0,1 0 0,-1 0 0,0 0 0,0 0 0,-1 0 0,1 0 0,0 0 0,-1 0 0,1 0 0,-2-2 0,2 4 7,0-1 1,0 1-1,0 0 1,0 0-1,0-1 0,0 1 1,0 0-1,-1 0 1,1-1-1,0 1 0,0 0 1,0 0-1,-1-1 1,1 1-1,0 0 0,0 0 1,-1 0-1,1 0 1,0-1-1,0 1 0,-1 0 1,1 0-1,0 0 1,0 0-1,-1 0 0,1 0 1,0 0-1,-1 0 1,1 0-1,0 0 0,-1 0 1,1 0-1,0 0 1,0 0-1,-1 0 0,1 0 1,0 0-1,-1 0 1,1 0-1,0 0 0,0 0 1,-1 1-1,1-1 1,0 0-1,0 0 0,-1 0 1,1 0-1,0 1 1,0-1-1,-1 1 0,-11 16-60,4-1 39,1 0 1,1 1 0,-9 34-1,-6 60 97,-4 76 157,21-139-132,3-1 0,4 50 0,-3-92-76,18 143 262,-15-127-162,2 1 0,1-1 0,0 0 0,17 36 0,-20-52-67,-1-1 1,1 1 0,0-1 0,0 0 0,0 0 0,5 4 0,-7-6-39,0-1 0,1 0-1,-1 0 1,1 0 0,-1 0 0,1-1 0,-1 1 0,1 0 0,-1 0-1,1-1 1,0 1 0,-1-1 0,1 0 0,0 1 0,0-1 0,-1 0-1,1 0 1,0 0 0,0 0 0,2-1 0,1-1-27,0 1 1,-1-1-1,1 0 1,-1 0-1,0-1 1,1 1-1,6-7 1,28-27-912,-26 23 319,-3 4-285,-1-1 0,0-1 0,12-18 0,-16 21-945,0-1-1,0 0 1,3-11 0,-8 19 1318,1 0 1,-1-1 0,0 1-1,1-1 1,-1 1 0,0-1-1,0 1 1,0-1-1,0 1 1,0-1 0,0 1-1,0-1 1,0 1 0,-2-3-1,2-6-2665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4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57 2912,'-17'11'7514,"15"-10"-6931,0 0 0,-1 0-1,1-1 1,0 1 0,-1 0-1,1-1 1,0 0 0,-1 1-1,1-1 1,-1 0-1,1 0 1,0 0 0,-1-1-1,1 1 1,-1-1 0,1 1-1,0-1 1,-1 0 0,-2-1-1,1 0 42,4 2-563,-1 0-1,1 0 0,0 0 1,0 0-1,-1 0 0,1-1 1,0 1-1,0 0 0,-1 0 1,1 0-1,0 0 0,0 0 0,0-1 1,-1 1-1,1 0 0,0 0 1,0 0-1,0 0 0,0-1 1,-1 1-1,1 0 0,0 0 1,0-1-1,0 1 0,0 0 1,0 0-1,0-1 0,0 1 1,-2-5 511,2 4-567,0 1 1,0 0 0,0 0-1,0 0 1,0-1 0,0 1 0,0 0-1,0 0 1,0 0 0,0-1-1,0 1 1,0 0 0,0 0-1,0 0 1,0-1 0,0 1 0,0 0-1,0 0 1,0 0 0,0 0-1,0-1 1,0 1 0,0 0-1,0 0 1,0 0 0,0-1 0,1 1-1,-1 0 1,0 0 0,0 0-1,0 0 1,0 0 0,0-1-1,1 1 1,-1 0 0,0 0-1,0 0 1,0 0 0,1 0 0,8-4 66,0 0 0,1 1 0,-1 0 0,1 1 0,0 0 0,-1 0 0,12 0 0,-1 0 82,192-17 462,-141 14-736,23 4 360,-93 1-410,-1 1 57,0 0 0,-1-1 0,1 1 0,-1-1 0,0 1 0,1 0 1,-1-1-1,1 1 0,-1-1 0,0 1 0,1-1 0,-1 0 1,0 1-1,0-1 0,1 0 0,-1 1 0,-1-1 0,-14 4-4511,47 4-9803,-12-1 11265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21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72 8800,'-42'-3'4000,"37"3"-3488,10 0 800,4 0-832,15-6 1823,4 6-1279,14-3 320,2 3-800,8-9-256,-1 6-192,1-10-352,1 5 128,8-5-2336,-3 5 1344,-2 2-3263,-1 6 2463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22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8 478 7136,'-1'0'73,"1"0"0,0 0 0,0 0 0,-1 0 0,1 0 0,0 0 0,-1 0 0,1-1 0,0 1 0,0 0 1,-1 0-1,1 0 0,0 0 0,0 0 0,0 0 0,-1 0 0,1-1 0,0 1 0,0 0 0,0 0 0,-1 0 0,1 0 0,0-1 0,0 1 1,0 0-1,0 0 0,-1 0 0,1-1 0,0 1 0,0 0 0,0 0 0,0-1 0,0 1 0,8-5 1872,9-4 522,0-8-1645,-1-1 0,-1 0 0,0-2 1,16-29-1,18-23 160,68-71 319,-84 105-1059,-20 25 584,18-25-1,-33 61-483,-5 2-275,2 1 1,0 1-1,2-1 1,1 0-1,2 29 1,1-40-85,-1-1 91,1 0 1,1 0 0,4 19 0,-5-30-25,0 0-1,0 0 1,0 0 0,1 0-1,-1 0 1,1 0 0,0 0-1,-1 0 1,1 0-1,1-1 1,-1 1 0,0-1-1,0 0 1,1 1-1,0-1 1,-1 0 0,1-1-1,0 1 1,5 2 0,-5-3-31,0 0 1,0-1-1,-1 0 1,1 1-1,0-1 1,0 0-1,0-1 1,0 1-1,0 0 1,-1-1-1,1 0 1,0 1-1,0-1 1,-1 0-1,1-1 1,-1 1-1,1 0 1,-1-1-1,1 1 1,2-3-1,6-5-53,0 0 0,16-18 0,-22 23 9,34-40-153,-2-2 1,57-94-1,-83 123 115,14-16 0,-21 27 52,1 1 0,0 0 0,0 0 0,0 1 0,1-1 0,8-4 0,-13 9 27,-1-1 0,1 1-1,-1 0 1,1 0-1,-1-1 1,1 1 0,-1 0-1,0 0 1,1 0 0,-1 0-1,1 0 1,-1-1-1,1 1 1,-1 0 0,1 0-1,0 0 1,-1 1 0,1-1-1,-1 0 1,1 0-1,-1 0 1,1 0 0,-1 0-1,0 0 1,1 1 0,0-1-1,0 1 4,-1 0 0,1 0 0,-1-1 0,1 1 1,-1 0-1,1 0 0,-1 0 0,1-1 0,-1 1 0,0 0 0,0 0 0,1 0 0,-1 2 0,1 4 48,-1 0 1,0 0-1,-1 9 0,1-13-49,-23 188 489,19-149-448,6-44-90,0 0 0,0 0 1,0 0-1,0 0 0,0-1 1,0 1-1,2-3 1,3-5-29,18-23-147,54-63-9,-69 85 215,1 0 0,1 1 0,0 0 0,0 1 0,1 1-1,18-9 1,-22 12 8,0 1 0,1 0 0,-1 1 0,17-4 0,-24 7 9,1-1 0,0 1 0,-1 0 0,1 0 0,0 0 0,-1 0 0,1 1 0,-1-1 0,1 1 0,0-1 0,-1 1 0,1 0 0,-1 0 0,0 0 0,1 0 0,-1 0 0,0 1 0,0-1 0,1 1 0,-1-1 0,0 1 0,0 0 0,1 2 0,2 2 68,-1 0-1,0 1 0,0-1 0,-1 1 1,0 0-1,0 0 0,-1 0 1,3 9-1,8 65 571,-5-25-538,-5-38-146,-1-5 29,0-1 1,1 1 0,5 11 0,-7-21-1,0 0 0,0-1 0,0 0 1,0 1-1,1-1 0,-1 0 0,1 1 0,-1-1 1,1 0-1,0 0 0,0 0 0,0 0 1,0-1-1,0 1 0,1-1 0,-1 1 1,0-1-1,1 0 0,-1 0 0,3 1 1,0-1-117,0 0 0,0 0 0,0 0 0,0-1 0,0 0 0,0 0 0,0-1 0,0 1 1,-1-1-1,1 0 0,7-2 0,-4 0-2,-1-1 0,1 0 0,0 0-1,-1 0 1,0-1 0,7-5 0,3-6-6,0 0 0,-1-2-1,25-32 1,-22 22 219,-1 0-1,-1-1 1,17-42 0,-30 55 146,-4 10-186,-2 8-271,-8 18 253,-3 4 41,1 2-1,1-1 0,-14 50 0,18-47 52,4-19-4,1-1 0,0 1 0,-2 18 1,4-27-126,0 0 1,0 0 0,0 0 0,0 0 0,0 0-1,0 0 1,0 0 0,0 0 0,0 0 0,0 0-1,0 0 1,1 1 0,-1-1 0,0 0 0,0 0 0,0 0-1,0 0 1,0 0 0,0 0 0,0 0 0,0 0-1,0 0 1,0 0 0,0 0 0,0 0 0,0 0-1,0 0 1,0 0 0,0 0 0,0 0 0,1 0 0,-1 0-1,0 0 1,0 0 0,0 0 0,0 0 0,0 0-1,0 0 1,0 0 0,0 0 0,0 0 0,0 0-1,0 0 1,0 0 0,1 0 0,-1 0 0,0 0-1,0 0 1,0 0 0,0 0 0,0 0 0,0 0 0,0 0-1,0 0 1,0 0 0,0 0 0,0 0 0,0 0-1,0 0 1,0 0 0,0 0 0,0 0 0,8-7-55,4-7-98,-9 8 129,-1 1 0,1-1-1,-1 1 1,-1-1 0,3-7 0,-4 9 4,1 0 0,0 0 0,0 0 0,0 1-1,1-1 1,0 0 0,-1 1 0,1-1 0,0 1 0,1-1 0,2-3 0,-5 7 16,1 0 0,-1-1 1,0 1-1,0 0 0,1 0 1,-1 0-1,0-1 0,0 1 0,1 0 1,-1 0-1,0 0 0,1 0 1,-1-1-1,0 1 0,1 0 0,-1 0 1,0 0-1,1 0 0,-1 0 1,0 0-1,1 0 0,-1 0 0,0 0 1,1 0-1,-1 0 0,0 0 1,1 0-1,-1 0 0,0 0 0,0 1 1,1-1-1,-1 0 0,0 0 1,1 0-1,-1 0 0,0 1 0,0-1 1,1 0-1,-1 0 0,0 1 1,0-1-1,1 0 0,-1 0 0,0 1 1,7 15 66,-6-12-43,5 22 122,0-1 0,-2 1 0,2 38 1,-5-41 24,2 38 109,-9 111 0,-23 55 17,25-203-211,-1 1 0,-12 34 0,14-51-66,0 0 0,-1 0 0,0-1 0,0 0 0,0 1 1,-1-2-1,0 1 0,0 0 0,-1-1 0,-10 9 0,13-13-18,0 0-1,0 0 0,0 0 1,0 0-1,-1 0 0,1-1 1,0 0-1,-1 1 0,0-1 1,1 0-1,-1-1 0,1 1 1,-1-1-1,0 1 1,0-1-1,1 0 0,-1-1 1,0 1-1,1-1 0,-1 1 1,0-1-1,1 0 0,-1 0 1,1-1-1,-7-2 1,5 1-49,0 0 0,0 0 1,0-1-1,0 0 0,1 0 1,0 0-1,-1 0 1,1 0-1,-4-7 0,1 1-68,1-1-1,-1 0 1,-6-16-1,9 15-16,0 0-1,1 0 1,0 0 0,1 0 0,1 0-1,-1 0 1,2-1 0,0 1 0,0 0-1,1 0 1,1-1 0,0 1 0,4-13-1,-3 14-358,1 1-1,0-1 0,1 1 0,0 1 0,0-1 0,1 1 0,0 0 0,0 0 0,10-9 0,17-14-3353,13-14-3375,-23 19 4039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23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27 7712,'-28'-21'3520,"37"16"-3072,-4 5-1632,4 8 544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35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344 466 4384,'5'-16'3658,"-7"15"-3269,1 0 0,0 0 0,-1 0 0,0 0 0,1 1 0,-1-1 0,1 1 0,-1-1 0,0 1 0,1-1-1,-1 1 1,-2 0 0,-5 0-24,0 1 1,1 0-1,-1 1 0,1 0 0,-1 0 0,-10 5 1,-49 24 406,62-27-714,-8 3 18,1 1 0,-1 1 0,2 0 0,-1 1 0,1 0 0,1 1 0,0 0 1,0 1-1,1 0 0,0 0 0,2 1 0,-1 1 0,1 0 0,-8 21 0,14-30-29,0 0 0,1-1 0,0 1 0,0 0 0,0 0 0,1 0 0,-1 0 0,1 0 0,0 0 0,1 0 0,-1 0 0,3 8 0,-3-11-6,1 1 1,0-1 0,0 1-1,0 0 1,1-1 0,-1 0 0,1 1-1,-1-1 1,1 0 0,0 0-1,-1 0 1,1 0 0,0 0 0,1 0-1,-1 0 1,0-1 0,0 1-1,1-1 1,-1 0 0,1 1 0,-1-1-1,1 0 1,-1-1 0,4 2-1,3-1 39,0 0 0,0 0-1,1-1 1,-1-1 0,0 1-1,0-1 1,12-3-1,64-21 339,-68 20-315,29-11-84,-1-2 0,-2-2 0,1-2 1,71-49-1,-105 68-521,-7 7 343,-6 17 288,2-14-120,-2 15 84,0-8 10,2-1 1,-1 1-1,2 24 1,1-26-36,1 0 1,0 0-1,1 0 1,0-1 0,10 23-1,-11-29-7,0 0 1,1-1-1,-1 1 0,1-1 0,1 0 0,-1 0 0,0 0 0,1 0 0,0 0 0,0-1 1,0 1-1,0-1 0,1 0 0,-1-1 0,1 1 0,5 1 0,-8-3-33,0-1 0,-1 1 0,1-1 0,0 0-1,0 0 1,-1 0 0,1 0 0,0 0 0,0 0-1,-1 0 1,1-1 0,0 1 0,-1-1 0,1 1-1,0-1 1,-1 0 0,1 1 0,-1-1 0,1 0 0,2-2-1,2-2 86,0 0-1,-1 0 0,8-9 1,-13 14-112,4-6 46,1 0-1,-1 0 1,0 0-1,0 0 1,-1-1-1,1 0 1,-2 1-1,1-1 1,-1 0-1,0 0 1,0-1 0,1-12-1,-3 15-66,0-1-1,0 1 1,-1-1 0,1 1 0,-1-1-1,0 1 1,-1 0 0,1 0 0,-1-1-1,0 1 1,-1 0 0,1 1-1,-1-1 1,0 0 0,0 1 0,0-1-1,-7-6 1,7 8-22,0 1 1,0-1-1,0 1 1,0 0-1,-1 0 0,1 1 1,-1-1-1,1 1 1,-1-1-1,1 1 1,-7-1-1,0 0 26,-1 1 1,-15 1-1,25 0 23,6-5 288,7-1-184,93-34 246,129-31 0,-232 70-368,15-3 45,0 1-1,-1 1 0,23-1 0,-35 3 1,0 0-1,1 0 1,-1 1-1,0 0 1,1-1-1,-1 2 0,0-1 1,4 2-1,-6-2-15,0 0 1,-1 0-1,1 0 0,0 0 0,-1 0 0,1 1 0,-1-1 1,0 0-1,1 1 0,-1-1 0,0 1 0,0 0 0,0-1 0,0 1 1,0 0-1,0 0 0,0-1 0,0 4 0,0-1 11,-1 0 1,0 0-1,0 0 0,0 0 0,0 0 0,-1 0 1,1 0-1,-1 0 0,0 0 0,0 0 0,-1 0 0,-2 5 1,0 0 29,-1 1 1,0-2 0,-11 16 0,8-14 40,-1 1-14,1 0 0,-18 16-1,25-27-95,0 1 0,0 0-1,1 0 1,-1-1-1,0 1 1,1 0 0,-1 0-1,1 0 1,-1 0 0,1 0-1,-1 0 1,0 1 0,3 1 120,6-4 170,12-10-145,33-22 0,5-3-85,-46 30-60,14-8 60,49-33 1,-74 46-48,0 0-1,0 0 1,0 0 0,0 1-1,1-1 1,-1 0 0,0 1-1,0-1 1,1 1 0,-1-1 0,0 1-1,1 0 1,-1-1 0,0 1-1,1 0 1,-1 0 0,1 0-1,-1 0 1,0 0 0,1 1 0,-1-1-1,3 1 1,-3 0 3,0-1 1,0 1-1,0 0 1,0-1-1,0 1 1,0 0-1,-1 0 1,1 0-1,0 0 1,0 0-1,-1 0 1,1 0-1,0 0 1,-1 0-1,1 0 1,-1 0-1,0 1 1,1-1-1,-1 0 0,0 0 1,0 0-1,0 1 1,0-1-1,0 3 1,0 2 22,-1 0 1,0 0 0,-1 0-1,-2 8 1,-5 19 204,9-31-214,0 0-1,0 0 1,-1 0-1,1-1 1,0 1 0,1 0-1,-1 0 1,0 0-1,1 0 1,-1-1-1,1 1 1,-1 0-1,2 3 1,-2-5-9,1 0 1,-1 0 0,0 0-1,0 0 1,0 1-1,1-1 1,-1 0-1,0 0 1,0 0 0,0 0-1,1 0 1,-1 0-1,0 0 1,0 0 0,1 0-1,-1 1 1,0-1-1,0 0 1,1 0-1,-1 0 1,0 0 0,0 0-1,1-1 1,-1 1-1,0 0 1,0 0-1,1 0 1,-1 0 0,0 0-1,0 0 1,0 0-1,1 0 1,-1 0 0,0-1-1,0 1 1,0 0-1,1 0 1,-1 0-1,0 0 1,0-1 0,0 1-1,0 0 1,1 0-1,-1-1 1,0 1 0,0 0-1,0 0 1,0 0-1,0-1 1,0 1-1,0 0 1,10-17 87,-8 13-27,9-15 18,-7 11-146,0 1 1,1 0-1,0 0 0,0 0 1,0 1-1,1 0 1,-1 0-1,8-5 1,-12 10 47,-1 1 0,0 0 0,1 0 0,-1-1 0,0 1 0,1 0 0,-1 0 1,0 0-1,1-1 0,-1 1 0,1 0 0,-1 0 0,1 0 0,-1 0 1,0 0-1,1 0 0,-1 0 0,1 0 0,-1 0 0,1 0 0,-1 0 0,0 0 1,1 0-1,-1 0 0,1 0 0,-1 1 0,0-1 0,1 0 0,-1 0 1,0 0-1,1 1 0,-1-1 0,1 0 0,-1 0 0,0 1 0,0-1 0,1 0 1,-1 1-1,7 18-184,-4-10 163,0 1 3,-1 0 1,3 20 0,-4-23 49,-1 0 1,1 0 0,1 0-1,0 0 1,0 0 0,0 0-1,1-1 1,-1 1 0,6 6-1,-7-12-8,0 0-1,-1 0 0,1 0 1,1 0-1,-1 0 0,0 0 1,0-1-1,0 1 0,0 0 1,0-1-1,1 1 1,-1-1-1,0 0 0,1 1 1,-1-1-1,0 0 0,1 0 1,-1 1-1,0-1 0,1 0 1,-1-1-1,0 1 0,3 0 1,3-2-10,1 1 1,-1-2-1,8-2 0,-7 3-106,45-18-189,-20 7 95,59-14-1,-87 26 170,1 0 0,-1 1-1,1-1 1,-1 1 0,0 0-1,1 1 1,-1-1 0,7 2-1,-9-1 11,1 0 0,-1 1 0,0-1 0,0 0 0,0 1 0,0-1 0,-1 1 0,1 0 0,0 0 0,-1 0 0,1 1 0,-1-1 0,0 0 0,4 5 0,0 4 6,0-1 0,0 1 1,-1 1-1,-1-1 0,0 1 0,0-1 0,-1 1 1,-1 0-1,0 0 0,1 15 0,-2 16 201,-5 66 0,3-98-138,-2 22 35,-1 0 0,-2 0 0,-2-1 0,-1 0 0,-12 31 0,20-62-70,1 0 1,0 0 0,-1 0 0,1 0 0,0 0 0,-1 0 0,1 0 0,-1 0 0,1 0 0,-1-1 0,0 1 0,1 0 0,-1 0 0,0-1 0,0 1 0,1 0 0,-1-1 0,0 1 0,0-1 0,0 1 0,0-1 0,0 1 0,0-1 0,0 0 0,0 1 0,0-1 0,0 0 0,0 0 0,0 0 0,0 0 0,0 0 0,0 0 0,-1 0 0,0-1-7,0 0 1,1 0-1,-1 0 1,1 0-1,-1 0 1,1-1-1,-1 1 1,1-1-1,0 1 1,0-1-1,-1 1 1,1-1-1,0 0 1,1 1-1,-1-1 1,0 0-1,0 0 1,1 0-1,-1 1 1,1-1-1,-1-3 0,-3-21 12,0 0-1,2 0 0,2-47 1,2 36-6,2 1 0,11-46 0,-6 48-63,2 1-1,1 1 1,2 0-1,0 1 1,3 0-1,0 1 1,2 1 0,41-48-1,-51 67 0,0 0 0,1 0 0,0 1 1,16-12-1,-24 20 36,1-1 0,-1 0 0,1 0 0,0 1 0,0 0 0,0-1 0,0 1 0,0 0 0,0 0 0,0 1 0,0-1 0,0 1 0,0-1 1,0 1-1,1 0 0,-1 0 0,0 1 0,0-1 0,0 1 0,0-1 0,0 1 0,0 0 0,0 0 0,5 3 0,-6-3 21,0 1-1,0-1 1,0 1-1,0 0 1,0 0-1,-1 0 1,1 0-1,0 0 1,-1 1-1,0-1 1,0 0-1,1 1 1,-1-1-1,-1 1 1,1-1-1,0 1 1,-1-1-1,1 1 1,-1 0-1,0 4 1,1-1 39,-1-1-1,-1 1 1,1 0 0,-1 0 0,0 0 0,-1-1-1,1 1 1,-5 9 0,-1-4-31,0 1 0,0-2 0,-1 1 0,-1-1 0,1 0 0,-2-1 0,-11 10 0,13-12-15,0-1 0,0 1 1,0-2-1,-1 1 0,-14 6 1,31-9-65,17-10 75,0 0 1,-1-1-1,27-14 0,-5 3 42,203-72 208,-207 77-228,-32 11-28,0 0 0,0 0-1,0-1 1,-1 0 0,0-1 0,15-10 0,-35 21-156,-13 9-193,4 2 309,0 1-1,-32 39 1,39-42 17,9-11 29,0 0 1,1 1-1,-1-1 0,1 1 0,0-1 0,1 1 1,-1 0-1,1 0 0,-4 10 0,6-13 6,-1 0 0,1 0-1,0 0 1,-1 0-1,1 0 1,0 0-1,0 0 1,1 3-1,-1-5-12,0 1 0,1-1-1,-1 0 1,0 1 0,1-1-1,-1 1 1,0-1 0,1 0-1,-1 1 1,1-1 0,-1 0-1,0 1 1,1-1 0,-1 0 0,1 0-1,-1 0 1,1 1 0,-1-1-1,1 0 1,-1 0 0,1 0-1,-1 0 1,1 0 0,0 0-1,-1 0 1,1 0 0,-1 0 0,1 0-1,-1 0 1,1 0 0,-1 0-1,1-1 1,-1 1 0,1 0-1,0 0 1,8-2 51,-5 1-35,1 0 0,-1 0 0,0 0-1,1 0 1,-1-1 0,0 0-1,0 0 1,7-4 0,16-14-54,-2 2-90,52-30 0,-67 42 50,-10 5 57,1 1 0,-1-1 0,1 1 0,-1-1 0,1 1-1,0-1 1,-1 1 0,1 0 0,0-1 0,-1 1 0,1 0 0,0-1 0,-1 1 0,1 0 0,0 0-1,0 0 1,-1 0 0,1 0 0,0 0 0,-1 0 0,1 0 0,0 0 0,0 0 0,-1 0-1,1 0 1,0 0 0,0 1 0,-1-1 0,1 0 0,0 0 0,-1 1 0,1-1 0,0 1 0,-1-1-1,1 0 1,-1 1 0,1-1 0,-1 1 0,1 0 0,0 0 0,6 6 37,0 0 1,1 0-1,0-1 1,0 0-1,0-1 1,1 0-1,-1 0 1,19 6-1,-23-9 15,1-1 1,-1-1-1,0 1 0,1-1 1,-1 1-1,1-1 0,-1-1 1,1 1-1,-1-1 0,1 1 1,7-4-1,-5 2-34,0-1 0,0 0 0,-1-1 0,0 1 0,1-1 0,8-8 0,-1-1-11,-1 0 0,0-1 0,-1-1 0,18-28 0,-24 30 34,1-1-345,-6 15 135,-2 8 47,1 0 143,-1-1 0,1 1 0,1-1 0,0 1 0,0-1 0,0 1 0,1-1 0,1 0 0,4 13 0,-6-19 3,1 1-1,-1 0 0,0-1 0,1 1 1,0-1-1,0 1 0,0-1 0,0 0 1,0 1-1,0-1 0,0-1 0,1 1 1,-1 0-1,1 0 0,-1-1 0,1 0 0,0 1 1,0-1-1,0 0 0,-1 0 0,6 1 1,1-1 10,1 1 1,-1-1 0,0-1 0,1 1 0,14-3-1,15-2 52,51-13-1,-75 14-93,-1-2 0,1 0 0,-1 0-1,0-1 1,0-1 0,17-12 0,-27 16-2,0 0 1,0 0 0,0 0-1,-1-1 1,1 1-1,4-7 1,-8 9 15,1 0 0,-1 0 0,1 0 1,-1 1-1,1-1 0,-1 0 0,0 0 0,0 0 0,1 0 0,-1 0 0,0 0 0,0 0 1,0 0-1,0 0 0,0 0 0,0 0 0,0 0 0,0 0 0,0 0 0,0 0 0,-1 0 1,1 0-1,0 0 0,-1 0 0,1 0 0,-1 1 0,1-1 0,-1 0 0,1 0 1,-1 0-1,0 1 0,1-1 0,-1 0 0,0 0 0,0 1 0,1-1 0,-3 0 0,0-1-25,0 1-1,0 0 1,0 0-1,0 0 1,-1 0-1,1 0 1,0 1-1,0-1 0,-1 1 1,1 0-1,0 0 1,-1 0-1,1 1 1,-6 1-1,2-1 7,1 0 1,0 1-1,0 0 1,-1 0-1,2 1 1,-11 5-1,12-5 21,0 1 0,0 0-1,0 0 1,0 0 0,1 0 0,0 1-1,0-1 1,0 1 0,-3 6-1,6-9-1,0-1-1,-1 1 1,1-1-1,0 0 0,0 1 1,0-1-1,1 1 1,-1-1-1,0 1 0,0-1 1,1 1-1,-1-1 0,1 0 1,0 1-1,-1-1 1,1 0-1,0 1 0,-1-1 1,1 0-1,0 0 1,0 0-1,0 0 0,0 0 1,0 0-1,1 0 0,-1 0 1,3 1-1,1 2 11,1 0 0,1 0 0,-1-1 0,10 4 0,1-2 54,1 0 0,0-2 0,-1 0-1,1 0 1,0-2 0,0 0 0,1-1-1,-1-1 1,30-6 0,14-6 20,86-29 0,-98 26-167,210-76 132,-252 89-77,-10 4-27,-14 5-68,-16 7 26,-75 33-34,81-31 89,-39 29 0,54-35 43,0 0-1,0 1 1,1 1 0,1-1-1,-12 17 1,20-24 11,-1 0 0,0 0 0,1 1 0,0-1-1,-1 1 1,0 6 0,2-8-2,-1 0-1,1-1 1,0 1-1,0 0 1,0-1-1,0 1 1,0 0 0,0 0-1,0-1 1,1 1-1,-1 0 1,1-1-1,-1 1 1,1-1-1,0 1 1,0 1-1,0-2-1,0 0-1,0-1 0,0 1 0,0-1 0,0 1 0,0-1 0,0 0 0,0 1 0,0-1 0,0 0 1,0 0-1,0 0 0,0 1 0,0-1 0,0 0 0,0-1 0,0 1 0,0 0 0,0 0 0,0 0 1,0-1-1,0 1 0,0 0 0,2-2 0,26-11 12,-27 12-6,52-29 138,58-41-1,-94 58-120,-1-1 0,0-1 1,-1-1-1,-1 0 0,0-1 1,22-33-1,-24 26 3,0 1 1,15-46-1,11-54 86,-28 87-100,-2 4-14,5-10-11,-3-1 0,12-81 0,-23 123 14,1-6 14,-1 0-1,0 0 1,-1-11 0,1 17-15,-1 0 1,1 1-1,0-1 0,0 0 1,0 0-1,-1 0 0,1 0 1,0 1-1,-1-1 0,1 0 1,-1 1-1,1-1 0,-1 0 1,1 0-1,-1 1 0,0-2 1,0 2-2,0 0 0,1 0-1,-1 0 1,0 0 0,1 0 0,-1 0 0,0 0 0,1 0 0,-1 0 0,1 0 0,-1 0 0,0 0-1,1 0 1,-1 0 0,0 0 0,1 1 0,-1-1 0,1 0 0,-1 0 0,0 1 0,1-1 0,-1 1-1,1-1 1,-1 0 0,0 2 0,-2 1-12,-1 1-1,1 0 1,0-1-1,0 2 1,1-1-1,-1 0 1,1 1 0,0-1-1,0 1 1,0-1-1,-1 7 1,-4 11 64,2 1 0,0 0 1,2 0-1,-1 31 0,3-6 57,7 56 1,-2-76-248,0 1 1,2-1-1,1 0 0,2-1 1,11 27-1,-10-33-2633,20 33 0,0-13-1565,10 3-4490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36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5 998 5216,'-1'3'384,"0"-1"0,0 1 1,0-1-1,1 1 0,0-1 0,-1 1 1,1 0-1,0-1 0,0 1 0,0-1 1,1 1-1,0 4 0,-1-7-247,1 1 0,-1 0 0,0 0 0,0-1-1,1 1 1,-1 0 0,1-1 0,-1 1 0,1-1 0,-1 1-1,1-1 1,-1 1 0,1-1 0,-1 1 0,1-1 0,0 1 0,-1-1-1,1 1 1,0-1 0,1 0 23,-1 1 0,0-1-1,0 0 1,0 0 0,1 0-1,-1 0 1,0 0 0,0 0 0,0 0-1,1-1 1,-1 1 0,0 0-1,0-1 1,0 1 0,2-2 0,5-2 302,0-1 1,-1 0-1,1 0 1,-1 0 0,10-12-1,32-37 903,-19 18-855,8-6-179,5-4 58,46-65 0,-31 20-54,54-120-1,-76 139-85,-21 43-172,-2 0 0,0-1 1,-3-1-1,0 0 0,9-58 1,-18 80 1,0 0 0,-1-1 1,0-9-1,-1 16-55,1-1 1,-1 1-1,0-1 1,1 1-1,-1-1 1,-1 1-1,1 0 1,-1-1-1,1 1 1,-4-4-1,4 6-27,0-1 0,0 1 0,0 0 0,0 0 0,0 1-1,-1-1 1,1 0 0,0 0 0,-1 1 0,1-1 0,0 0 0,-1 1 0,1-1-1,-1 1 1,1 0 0,-1 0 0,1-1 0,-1 1 0,1 0 0,-1 0-1,1 0 1,-1 1 0,1-1 0,-1 0 0,1 1 0,-1-1 0,1 0-1,0 1 1,-1 0 0,1-1 0,-1 1 0,1 0 0,-1 1 0,-5 1-20,1 2-1,-1-1 1,1 1 0,1 0 0,-7 6 0,0 4 31,1-1 0,0 2-1,1-1 1,0 1 0,1 1 0,1-1 0,1 2-1,-10 33 1,3 9 320,-9 81-1,19-118-268,-2 18 37,2 0 1,1 1-1,4 42 1,0-70-52,1 1 0,1-1 0,0 0 0,1 0 0,6 15 0,-6-21 2,0 1 0,0-1 0,1 0-1,0 0 1,1 0 0,-1-1 0,2 0-1,12 12 1,-13-15-12,-1 1-1,1-1 1,0-1-1,0 1 1,0-1-1,1 0 1,-1 0-1,1-1 1,0 0-1,0 0 1,0-1-1,7 2 1,-4-3 37,0 0-1,-1 0 1,1-1 0,0 0 0,0 0-1,-1-1 1,19-6 0,-10 0-65,0 0 0,0-1-1,0-1 1,-1-1 0,-1 0 0,0-1 0,28-27 0,-17 14-338,-27 34-85,-4 7 285,-1 3 81,-3 21 0,7-34 52,1-1 0,0 0 1,0 0-1,0 1 0,0-1 1,1 0-1,0 0 0,0 0 1,2 6-1,-3-11-2,2 7 32,1 0-1,0-1 1,0 0 0,0 1-1,5 5 1,-7-11-18,0 0 0,0 0 0,0 0 0,0 0 0,0 0 0,0 0 0,0 0 0,0 0 0,0-1 0,0 1 0,1 0 0,-1-1 0,0 1-1,0-1 1,1 1 0,-1-1 0,0 0 0,1 0 0,-1 1 0,1-1 0,-1 0 0,0 0 0,1 0 0,-1 0 0,0-1 0,1 1 0,-1 0 0,0-1 0,1 1 0,-1 0 0,0-1 0,2-1 0,-1 1 2,0 0 1,0 0-1,-1 0 1,1 0-1,-1-1 1,1 1-1,-1-1 1,0 1-1,1-1 1,-1 0 0,0 1-1,0-1 1,0 0-1,0 0 1,-1 1-1,1-1 1,0 0-1,-1 0 1,1 0 0,-1 0-1,0 0 1,0 0-1,1 0 1,-1 0-1,-1 0 1,1 0-1,0 0 1,0 0-1,-1 0 1,0-2 0,-1-4-76,0 0 0,-1 0 0,0 1 0,0-1 0,-1 1 1,-5-8-1,1 2-71,6 9 98,0 0 1,-1 0-1,0 0 0,0 0 0,0 0 0,0 0 1,-7-5-1,9 8 133,12 6 166,-4-3-199,-1 0 0,1 0 0,0-1-1,-1 0 1,1 0 0,0 0 0,12-1 0,13 1 72,69 8-2662,135-4-9159,-254-11 3111,-11-2 6202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36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4 336 10048,'-4'-7'3712,"18"2"-2880,-5-4-224,5-3 1215,16-3-1119,20-15 0,45-12-448,18-9-224,-2 4-64,-12 5-3135,13 0 1727,21 9-6464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37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1 206 4480,'0'0'195,"0"-1"0,0 1-1,0 0 1,0-1 0,1 1 0,-1 0 0,0 0 0,0-1-1,0 1 1,1 0 0,-1 0 0,0-1 0,0 1 0,1 0-1,-1 0 1,0 0 0,1 0 0,-1-1 0,0 1 0,1 0-1,-1 0 1,0 0 0,1 0 0,-1 0 0,0 0 0,1 0-1,-1 0 1,0 0 0,1 0 0,-1 0 0,0 0 0,1 0-1,-1 0 1,0 0 0,1 0 0,-1 0 0,1 1 0,20 3 1527,-10-1-91,13 1 183,-14-2-1463,0 0-1,1 0 0,0-2 1,-1 1-1,1-1 0,14-2 0,-6-1 13,0-1 0,-1 0-1,35-14 1,-47 15-262,1 0-1,-1-1 1,1 0 0,9-7-1,-14 10-66,-1-1-1,1 0 0,-1 0 1,1 1-1,-1-1 0,1 0 0,-1 0 1,0 0-1,0 0 0,0 0 1,0-1-1,-1 1 0,1 0 1,0 0-1,-1-1 0,0 1 0,1 0 1,-1-4-1,0-1 2,-1 0 0,0 0 1,0 0-1,-1 0 0,1 0 0,-2 0 0,1 1 1,-1-1-1,-4-7 0,6 11-47,-1 0 0,0 0 1,0 0-1,0 0 0,0 0 1,-1 0-1,1 1 0,-1-1 0,1 1 1,-1 0-1,0 0 0,0 0 0,0 0 1,0 0-1,-1 0 0,1 1 1,0 0-1,-1 0 0,-5-2 0,7 3 9,0 0-1,0 0 1,0 1 0,0-1-1,0 0 1,0 1-1,0-1 1,0 1 0,0 0-1,0-1 1,0 1-1,0 0 1,0 0 0,1 0-1,-1 1 1,0-1-1,1 0 1,-1 1 0,1-1-1,-3 3 1,-2 4 9,1 0 0,0-1 0,-5 11 0,7-12-1,-10 17 196,-17 46 0,26-59-156,1 0 0,1 1 0,0-1 0,0 1 0,1 0 0,0 0 0,2 13 0,2 5 157,2 0 0,1-1 0,1 0-1,1 0 1,14 30 0,-20-54-171,-1 0-1,1-1 1,0 1 0,0 0 0,0-1 0,1 0-1,-1 0 1,1 1 0,0-2 0,0 1-1,6 5 1,-7-7-12,0 0 0,0 0 0,0 0 0,0-1 1,0 1-1,0 0 0,0-1 0,1 1 0,-1-1 0,0 0 0,0 0 0,0 0 0,1 0 0,-1 0 0,0 0 0,0-1 0,1 1 0,-1-1 0,0 0 0,0 1 0,0-1 0,0 0 1,2-1-1,14-8 100,24-19 1,-12 7-29,170-93 200,-5 4-54,-166 91-210,43-26-50,-64 42-5,0 0 0,1 0 0,0 1 1,0 0-1,0 1 0,0 0 0,9-1 1,-13 3 60,-1 0 0,0 1 1,0 0-1,0 0 0,0 0 1,0 0-1,0 1 1,0-1-1,0 1 0,0 0 1,-1 0-1,1 1 0,-1-1 1,5 5-1,21 11 192,-14-12-112,0 0 1,1-1-1,26 5 0,-13-3-1,22 3 251,87 5-1,-56-14-260,-51-1-198,-5-5-947,-4 1-5733,-27-22-9799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38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539 0 3328,'15'3'6222,"-15"-3"-6053,1 0-1,-1 1 0,0-1 0,1 0 1,-1 1-1,0-1 0,1 1 1,-1-1-1,0 1 0,0-1 1,1 1-1,-1-1 0,0 1 1,0-1-1,0 1 0,0 0 1,0-1-1,0 1 0,0-1 1,0 1-1,0-1 0,0 1 1,0-1-1,0 1 0,0-1 1,0 1-1,0 0 0,-1 0 1,-1 8 481,-1 0 1,0-1 0,-1 1-1,0 0 1,0-1 0,-1 0-1,-7 10 1,-46 50 1242,23-33-575,-63 48 0,63-55-892,0 1 1,-40 45-1,58-53-362,1 1 0,-26 47 0,-17 54-95,56-116 35,-14 26 68,-2 5-994,9-12-3401,10-22 264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41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0 759 5408,'3'1'310,"-1"0"0,0 0-1,0 0 1,1 0 0,-1 0 0,0 1 0,0-1 0,-1 1 0,1-1 0,0 1 0,0 0-1,-1-1 1,3 4 0,3 4 472,-2-4-372,-1 0 0,0 0 0,0 1 0,0-1 0,-1 1 0,0 0 0,0 0 0,-1 1 0,3 7 0,1 9 584,3 31 0,-8-52-939,7 56 1329,3 88 0,-11-106-1083,-1 81 1173,-1-98-1087,0-1 0,-2 1 0,-6 24 0,10-46-337,0 0 0,-1-1-1,1 1 1,0 0 0,0 0 0,-1-1 0,1 1 0,0 0-1,-1-1 1,1 1 0,-1-1 0,1 1 0,0 0-1,-1-1 1,0 1 0,0-1-33,1 0 0,0 0 0,0 0 1,-1 0-1,1 0 0,0 0 0,0 0 0,0 0 0,-1 0 0,1 0 0,0 0 0,0 0 0,-1 0 1,1 0-1,0 0 0,0 0 0,-1 0 0,1 0 0,0-1 0,0 1 0,0 0 0,-1 0 0,1 0 1,0 0-1,0 0 0,0-1 0,0 1 0,0 0 0,-1-1 0,-9-20 332,5-1-328,0 1 1,-3-40 0,3-45-13,4 74-46,0-28-358,10-84 1,-5 111 253,2 0 0,1 1 0,1 0 1,16-37-1,-20 58 114,1 1 0,1-1 0,-1 1 0,2 0 0,-1 0 0,1 1 0,1-1 0,0 2 0,9-9 0,-13 14 42,0-1 0,1 1-1,-1 1 1,1-1 0,0 0-1,-1 1 1,1 0 0,0 0-1,0 1 1,1-1 0,-1 1-1,0 0 1,0 1 0,1-1-1,-1 1 1,0 0 0,1 0-1,-1 1 1,0-1 0,1 1-1,8 3 1,-10-3 31,0 1-1,0-1 1,0 1 0,0 0 0,0 0-1,-1 1 1,1-1 0,-1 1-1,0-1 1,0 1 0,0 0-1,3 4 1,-4-5-8,-1 0 0,0 0 1,1 0-1,-1 0 0,0 0 0,-1 0 0,1 1 0,0-1 1,-1 0-1,1 1 0,-1-1 0,1 0 0,-1 1 0,0-1 1,0 0-1,0 1 0,-1-1 0,1 1 0,0-1 0,-1 0 1,0 1-1,0 2 0,-5 6 137,0-1 0,0 1 0,-1-1 0,-1 0 1,0 0-1,-14 13 0,-17 22 140,24-30-349,9-9-182,18-11-14,46-20 42,0 3 0,92-23 0,-64 21 171,-82 23 23,15-6-30,0 2 1,1 0-1,0 2 1,31-3-1,-49 6 20,-1 0 1,1 0-1,-1 0 0,1 0 0,-1 0 1,0 0-1,1 1 0,-1-1 1,1 0-1,-1 1 0,0 0 1,1-1-1,-1 1 0,0-1 1,0 1-1,1 0 0,-1 0 0,0 0 1,0 0-1,0 0 0,0 0 1,0 0-1,0 0 0,0 0 1,-1 1-1,1-1 0,0 0 1,0 0-1,-1 1 0,1-1 0,-1 0 1,0 1-1,1-1 0,-1 1 1,0-1-1,0 1 0,0-1 1,0 2-1,1 43 15,-2-32-29,2 23 1,-1-34 32,1 1 0,-1-1 1,1 1-1,0 0 0,0-1 0,1 0 1,-1 1-1,1-1 0,-1 0 1,5 6-1,-5-8-1,-1 0 0,1 0 1,0-1-1,-1 1 0,1 0 0,-1-1 0,1 1 1,0-1-1,0 1 0,-1-1 0,1 1 0,0-1 1,0 0-1,0 1 0,0-1 0,0 0 0,-1 0 1,1 0-1,0 1 0,0-1 0,0 0 0,0 0 1,1-1-1,0 1 5,0-1 0,0 1 0,-1-1 0,1 0 0,0 1 0,-1-1 0,1 0 0,-1 0 0,1 0 0,-1-1 0,2-1 0,1-1-8,0 0-1,-1 0 0,0-1 0,1 1 0,-2-1 0,1 0 0,2-5 1,-3 3-40,-1 0 1,0 0 0,0 0-1,0 0 1,-1 0 0,0 0 0,-1-1-1,0 1 1,0 0 0,0 0 0,-1 1-1,0-1 1,0 0 0,0 0 0,-1 1-1,0 0 1,-1-1 0,1 1-1,-6-6 1,7 9 6,-1 1-1,1 0 1,0 0-1,-1 0 1,1 0-1,-1 0 1,0 1-1,1-1 1,-1 1-1,0 0 1,0 0-1,0 0 1,0 0-1,0 0 1,-6 0-1,2-1-33,-5-2-157,-4 1 16,15 3 175,3 0-15,5 2 60,1 0 1,0-1-1,0 1 1,0-2-1,0 1 1,0-1-1,0-1 1,9 0-1,67-17 232,-44 8-214,31-5 110,0 4 0,139-4 0,-201 15-114,0 0 0,0 1 1,0 0-1,0 1 0,-1-1 1,1 2-1,0-1 0,15 9 0,-21-10-9,-1 0 0,0 0 0,0 1 0,0-1 0,0 1 0,0-1 0,0 1 0,0 0 0,-1 0-1,1 0 1,0 0 0,-1 0 0,0 0 0,1 0 0,-1 1 0,0-1 0,0 0 0,0 1 0,-1-1-1,1 1 1,-1-1 0,1 1 0,-1-1 0,0 1 0,0-1 0,0 1 0,0 0 0,0-1-1,0 1 1,-1-1 0,1 1 0,-1-1 0,0 1 0,-2 3 0,-2 3 61,0-1-1,0 0 1,-1 0 0,0-1-1,-1 1 1,0-1 0,-11 9-1,49-38-398,42-39 1,-45 37 205,51-35 1,-78 57 100,1 1 0,-1 0 0,1 0 0,-1 0 0,1 1 0,0-1 0,-1 0 0,1 0 0,0 1 0,-1-1 1,1 1-1,0 0 0,0 0 0,0-1 0,0 1 0,-1 0 0,1 0 0,0 1 0,0-1 0,0 0 0,-1 1 0,1-1 1,0 1-1,0-1 0,-1 1 0,1 0 0,0 0 0,-1-1 0,1 1 0,-1 1 0,1-1 0,-1 0 0,0 0 1,1 0-1,-1 1 0,0-1 0,0 1 0,2 2 0,2 4 29,-1 1 0,0 0 0,-1-1 0,0 1 0,4 18 0,-5-15 23,1-1 0,1 0 0,-1 0 0,7 12 0,-8-20-35,0 1 1,0-2 0,0 1-1,0 0 1,0 0 0,1-1-1,-1 1 1,1-1 0,0 0-1,-1 0 1,1 0-1,0 0 1,0 0 0,1 0-1,-1-1 1,0 0 0,0 0-1,4 1 1,5 1-25,0-2 1,0 0-1,0 0 0,0-1 1,15-2-1,61-11 62,-74 11-14,12-2-122,0-2 1,0 0-1,47-19 1,-65 21-1,0 0 1,0 0 0,-1-1 0,0 0 0,0-1-1,11-10 1,-14 11 47,0 0-1,0 1 1,-1-1-1,0-1 1,0 1-1,0 0 1,-1-1-1,1 1 1,-1-1-1,-1 0 1,2-6-1,-2 8 16,-1 0 0,0 0 0,0 0 1,0 0-1,0 0 0,-1 0 0,1 0 0,-1 0 0,0 0 0,-1 0 0,-2-6 0,4 8 8,-1 1-1,1 0 1,-1 0-1,0 0 0,1-1 1,-1 1-1,0 0 1,0 0-1,0 0 1,0 0-1,0 0 1,0 0-1,0 1 1,0-1-1,-1 0 1,1 1-1,0-1 0,0 0 1,-1 1-1,1-1 1,0 1-1,0 0 1,-1-1-1,1 1 1,-1 0-1,1 0 1,0 0-1,-1 0 1,1 0-1,0 0 0,-1 0 1,1 1-1,-1-1 1,1 0-1,0 1 1,-3 0-1,-1 2 20,0-1 0,0 1 0,0 1 0,0-1 0,1 0 0,-1 1 0,1 0 0,0 0 0,0 1 0,0-1 0,-5 10 0,7-12 12,0 1 1,1 0 0,0 0 0,-1 0 0,1 0 0,0 0 0,0 0 0,0 1 0,1-1 0,-1 0 0,1 0 0,0 1 0,0-1 0,0 0-1,0 0 1,0 1 0,1-1 0,0 0 0,-1 0 0,1 1 0,1-1 0,1 4 0,1 0 42,1 0 0,0-1 1,0 1-1,1-1 0,-1 0 0,1-1 0,1 1 1,-1-1-1,1 0 0,0-1 0,0 0 0,0 0 1,1 0-1,8 2 0,-8-3-12,1 0 0,-1-1 1,1 0-1,0 0 0,0-1 0,0 0 0,0 0 0,0-1 1,0-1-1,0 1 0,0-2 0,15-3 0,84-35 20,26-7-26,-120 43 4,0 1 0,1 1-1,16-1 1,-30 2-45,-1 1 1,1 0-1,0 0 1,0 0-1,-1 1 1,1-1-1,0 0 0,0 0 1,-1 0-1,1 0 1,0 1-1,-1-1 1,1 0-1,0 1 1,-1-1-1,1 1 1,0-1-1,-1 0 1,1 1-1,-1-1 0,1 1 1,-1 0-1,1-1 1,-1 1-1,1-1 1,-1 1-1,0 0 1,1-1-1,-1 1 1,0 0-1,1-1 0,-1 1 1,0 0-1,0 0 1,0-1-1,0 1 1,0 0-1,0 1 1,0 0 4,0 1 0,0 0 1,-1-1-1,1 0 0,-1 1 0,0-1 1,0 1-1,0-1 0,0 0 1,-2 5-1,-8 7 93,-1 1 0,-14 12 0,14-15 36,1 0-1,1 0 1,-11 16-1,20-26-108,4-4-70,35-20-284,1 1 0,62-22 0,4 13 153,-103 30 172,2-1 11,0 0 1,0 0-1,0 1 0,0 0 1,1-1-1,-1 2 0,0-1 1,0 0-1,0 1 0,0-1 0,0 1 1,0 1-1,0-1 0,5 3 1,-3-1 36,-1 1 1,0-1 0,0 1 0,0 1-1,0-1 1,0 1 0,-1-1-1,5 9 1,-4-8 7,-1 1-1,1 0 1,0-1 0,1 0-1,-1 0 1,1-1-1,0 0 1,12 7-1,-14-9-27,0 0-1,1-1 0,-1 1 0,1-1 0,0 0 0,-1-1 0,1 1 0,0-1 0,-1 0 0,1 0 0,0 0 1,0-1-1,-1 1 0,9-3 0,3-2 54,-1-1 1,19-10-1,7-2-61,6-2-184,67-37 0,-98 48 152,-1-1-1,0-1 1,-1 0-1,0-1 1,-1-1-1,0 0 0,22-29 1,-10 2-86,39-83 0,7-52-58,-58 143 181,-1-1-1,-2 0 1,-2-1-1,6-40 0,-13 17-32,-3 54-143,-1 8 151,-2 7 125,-5 15-37,1 1 0,2 0 1,-7 50-1,3 87 395,10-84-238,10 94-1,-4-133-120,2 0-1,2-1 1,1 0 0,17 40 0,-25-75-98,0-1 0,1 1 0,0-1 0,0 0 1,0 0-1,0 0 0,1 0 0,0-1 0,6 7 0,-8-10-16,1 1 0,-1 0-1,0-1 1,1 0-1,-1 1 1,1-1-1,-1 0 1,1 0 0,-1-1-1,1 1 1,0 0-1,-1-1 1,1 0 0,0 0-1,-1 1 1,1-2-1,0 1 1,0 0-1,-1 0 1,1-1 0,0 0-1,3-1 1,11-4 9,-1-2 0,0 0 0,17-13 0,7-2-69,48-33-76,-7 4 309,-21 10-245,-58 41-11,-3 2 73,1 0 0,-1 1 0,1-1 0,-1 0-1,1 0 1,-1 0 0,1 0 0,-1 0 0,0 0-1,0 0 1,0 0 0,1 0 0,-1 0 0,0 0-1,-2 0 1,-2 4 0,-2 2 9,1 1 1,-1 0-1,2 1 1,-1-1-1,-8 19 1,13-24 2,0-1 0,0 1 0,0 0 0,0 0 1,0-1-1,0 1 0,1 0 0,-1 0 0,1 0 0,0 0 1,0 0-1,0 0 0,0 0 0,1 0 0,-1 0 1,1 0-1,0 0 0,0-1 0,0 1 0,0 0 0,0 0 1,1-1-1,-1 1 0,1-1 0,1 3 0,0-3 6,-1 0 0,0 0 0,0-1 0,1 1 0,-1-1 0,1 0 0,-1 0 0,1 0 0,-1 0 0,1 0 0,0 0 0,0-1 0,-1 0 0,1 1 0,0-1 0,4 0 0,7-1 32,0 0 0,15-4 0,-15 3-42,14-4-208,-1 0-1,47-19 1,50-29-569,14-6 282,-108 50 470,-14 5-2,0-1 1,-1 0-1,20-12 1,-50 29 120,0 0-1,1 1 1,0 1 0,1 0 0,-16 21 0,20-23-56,1 0 0,0 1 1,1 0-1,0 0 0,1 1 0,0 0 1,1 0-1,-6 26 0,11-38-30,-1 0 0,1 0 0,0 0 0,0 0 0,0 1 0,0-1 0,0 0 0,0 0 0,0 0 0,0 1 0,0-1 0,0 0 0,1 2 0,-1-3-20,1 0 0,-1 0 1,0 0-1,0 1 0,1-1 1,-1 0-1,0 0 0,0 0 1,1 0-1,-1 0 0,0 0 1,1 0-1,-1 0 0,0 0 0,0 0 1,1 0-1,-1 0 0,0 0 1,0 0-1,1 0 0,-1 0 1,0 0-1,0 0 0,1 0 0,-1-1 1,0 1-1,0 0 0,1 0 1,-1 0-1,0 0 0,0-1 1,1 1-1,-1 0 0,5-5-175,0 1 0,0-1-1,4-6 1,-6 7 104,29-39-702,-25 31 672,1 1 1,0 0-1,18-17 1,-12 8 330,-13 20-209,0 0 0,0 0 0,0 1 0,0-1 1,0 0-1,0 1 0,0-1 0,0 1 0,0-1 0,0 1 1,0-1-1,-1 1 0,1-1 0,0 1 0,0 0 0,-1 0 1,1-1-1,0 2 0,1-1 22,7 7 47,0-1-1,1 0 0,0-1 1,0 0-1,1 0 0,-1-1 1,1-1-1,0 0 1,1 0-1,-1-1 0,1-1 1,17 2-1,-1-2 48,0-1 0,0-2 0,0-1 0,32-6 0,-35 4-152,0-2 1,-1-1 0,0-1-1,0-2 1,-1 0 0,0-1-1,-1-1 1,0-1-1,-1-1 1,26-22 0,-35 25-53,-1-1-1,0 0 1,-1-1 0,0 0 0,-1-1 0,13-24 0,34-94-367,-34 75 293,30-62-76,10-28 489,-60 143-235,-1 1 1,0-1-1,0 0 0,0 1 1,0-1-1,-1 0 0,1-5 1,-1 9-26,0-1 0,0 0 0,0 1 0,0-1 0,-1 1 0,1-1 0,0 1 0,0-1 0,0 1 0,-1-1 0,1 1 0,0-1 0,0 1 0,-1-1 0,1 1 0,-1 0 0,1-1 0,0 1 0,-1-1 0,1 1 0,-1 0 0,0-1 0,0 1-3,0-1 0,0 1 1,0 0-1,-1 0 0,1 0 0,0 0 0,0 0 1,-1 0-1,1 0 0,0 0 0,0 0 0,0 0 1,-1 1-1,-1 0 0,0 0 10,-1 1 0,0 0 0,1 0 0,-1 0 0,1 1 0,0-1 0,-1 1 0,1 0 0,0 0 0,1 0 0,-1 0 0,1 0 0,-1 1 0,1-1 0,-3 6 0,-6 13 96,0-1 0,2 2 0,0-1-1,-8 37 1,-10 99 574,25-136-614,0-1 0,2 0 0,0 1 0,1-1-1,1 1 1,2-1 0,0 0 0,9 27 0,-9-35-171,1-1 0,1 0 0,-1 0 0,2-1-1,0 1 1,0-1 0,1-1 0,1 1 0,-1-2 0,2 1-1,-1-1 1,1 0 0,1-1 0,17 11 0,-23-16-158,8 4-1362,24 11-1,-35-17 1101,0 0 0,0 0-1,0 0 1,0-1 0,1 1-1,-1-1 1,0 1 0,1-1-1,-1 0 1,0 0-1,0 0 1,1 0 0,-1 0-1,0 0 1,1-1 0,-1 1-1,0-1 1,0 0 0,4-1-1,-6 2 344,1 0 1,-1-1-1,0 1 0,1 0 0,-1-1 0,0 1 1,1 0-1,-1-1 0,0 1 0,0-1 0,1 1 0,-1-1 1,0 1-1,0 0 0,1-1 0,-1 1 0,0-1 1,0 1-1,0-1 0,0 1 0,0-1 0,0 1 1,0-1-1,0 1 0,0-1 0,0 1 0,0-1 1,-1 0-1,-7-15-4330,7 15 4075,-18-28-2909,-7-12 1604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42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1454 21 13792,'-42'-21'7071,"47"21"-7775,4 0 256,-1 0 224</inkml:trace>
  <inkml:trace contextRef="#ctx0" brushRef="#br0" timeOffset="1">17 386 16384,'-16'-21'6047,"35"18"-4703,28-9-352,11-6-544,45-6-448,11-11 704,-1-7-384,12-4-928,25-4 320,11 4-6816,-9 17 3905,-11 8-5505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4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73 6976,'-5'-3'1092,"-6"-7"422,8 3 2408,-2 9-1170,-2 3-2129,0 1 0,1 1 1,0-1-1,0 1 1,1 0-1,0 1 1,-5 8-1,-9 13 171,10-17-455,-3 3 169,-14 24 0,23-34-454,0 0 0,1 0 0,0 0-1,0 0 1,0 0 0,1 1 0,0-1-1,0 0 1,-1 10 0,2-14-42,0 0 0,0-1 0,0 1 0,0-1-1,1 1 1,-1 0 0,0-1 0,0 1 0,0 0 0,0-1 0,1 1 0,-1-1 0,0 1-1,0-1 1,1 1 0,-1-1 0,0 1 0,1-1 0,-1 1 0,1-1 0,-1 1 0,1-1-1,-1 0 1,1 1 0,-1-1 0,2 1 0,-1-1 18,1 1-1,-1-1 1,1 0-1,-1 1 1,1-1-1,-1 0 1,1 0 0,-1 0-1,1 0 1,-1-1-1,2 1 1,2-2 2,0 1 0,0-1 0,0 0 1,-1 0-1,1 0 0,4-3 0,32-25 80,-18 12-131,1 2 1,0 0-1,47-22 1,-78 65-276,5-19 377,0 1-1,0-1 1,1 0-1,1 1 1,-1 0-1,2-1 0,1 16 1,-1-20-37,-1-1 1,2 1-1,-1-1 0,0 1 0,1-1 1,-1 0-1,1 1 0,0-1 1,0 0-1,1 0 0,-1 0 1,0 0-1,1-1 0,0 1 0,0-1 1,0 1-1,0-1 0,0 0 1,0 0-1,5 2 0,-2-2 14,0 0-1,-1-1 0,1 1 1,0-1-1,0 0 1,0-1-1,0 0 0,0 1 1,-1-2-1,1 1 0,0-1 1,0 0-1,9-3 1,4-1 194,-1-2 0,33-16 1,-35 15-198,-1 0 1,0-2 0,0 0-1,-1 0 1,-1-1-1,17-18 1,-24 23-59,-1 0 0,1-1 0,-1 0 0,-1 0 1,1 0-1,-1-1 0,-1 0 0,1 1 0,-1-1 0,-1 0 0,1-1 1,-2 1-1,1 0 0,-1-1 0,1-9 0,-2 14-83,-1 0 0,1 1 0,0-1 0,-1 1 0,0-1 0,0 1 1,0-1-1,0 1 0,0 0 0,-1-1 0,1 1 0,-1 0 0,0 0 0,0 0 0,0 0 0,-1 0 0,-2-2 0,3 3-164,0 1 0,0-1 0,-1 0-1,1 1 1,-1-1 0,1 1 0,-1 0 0,0 0 0,1 0 0,-1 0-1,0 1 1,0-1 0,1 1 0,-1 0 0,0-1 0,0 1-1,0 0 1,0 1 0,1-1 0,-1 0 0,-4 2 0,6-2 0,-1 1 0,1-1 0,0 1 0,0 0 0,-1-1 0,1 1 0,0 0 0,0-1 0,0 1 0,0 0 0,0 0 0,0 0 0,0 0 0,1 0 0,-1 0 0,0 0 0,-1 3 0,2-4 96,0 1-1,0-1 1,0 1 0,-1-1-1,1 1 1,0-1 0,0 1-1,0-1 1,0 1 0,0-1-1,0 1 1,0-1-1,1 1 1,-1 0 0,0-1-1,0 1 1,0-1 0,0 1-1,1-1 1,-1 1-1,0-1 1,0 0 0,1 1-1,-1-1 1,1 1 0,-1-1-1,0 1 1,1-1 0,-1 0-1,1 1 1,-1-1-1,0 0 1,1 0 0,-1 1-1,1-1 1,-1 0 0,1 0-1,-1 0 1,1 1-1,0-1 1,-1 0 0,1 0-1,0 0 1,19 1-2221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56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1078 3968,'4'-1'14570,"-3"-5"-12671,-1 2-1791,0 0 1,1 1 0,-1-1 0,1 0-1,0 1 1,0-1 0,0 0 0,1 1-1,1-4 1,2-5 9,42-86 298,65-154-107,-89 204-230,2 1 0,1 2-1,53-67 1,10 5-39,117-106 0,-194 202-25,-1 0 1,2 1-1,-1 0 1,1 1-1,1 0 1,0 1-1,0 1 1,1 0-1,18-6 1,-31 13-37,0-1 1,-1 1 0,1 0 0,0-1-1,0 1 1,-1 0 0,1 0-1,0 0 1,0 1 0,0-1 0,-1 0-1,1 1 1,0-1 0,-1 1 0,1-1-1,0 1 1,-1 0 0,1 0 0,0 0-1,-1 0 1,0 0 0,1 0-1,-1 0 1,2 2 0,-2-2-424,-1 0 0,0 1-1,0-1 1,0 0 0,0 0 0,0 0 0,0 1 0,0-1-1,0 0 1,-1 0 0,1 0 0,0 1 0,-1-1-1,1 0 1,-1 0 0,1 0 0,-1 0 0,1 0 0,-1 0-1,-1 1 1,-8 8-4665,0 1 1680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57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60 445 1984,'-2'0'179,"1"0"0,0 0 1,0 0-1,-1 0 0,1 1 0,0-1 1,0 0-1,-1 0 0,1 1 0,0-1 1,0 1-1,0-1 0,0 1 0,0-1 0,0 1 1,-2 1-1,0 0 1382,2-1-1382,0 0-1,0 0 1,0 0 0,0 0 0,0 0 0,0 0-1,0 0 1,0 0 0,1 0 0,-1 0 0,-1 3-1,2-4 61,0 0 1,0 1-1,0-1 0,-3 4 2870,3-4-2870,0 0 0,-1 0 0,1 0 0,0 1 0,0-1 1,-1 0-1,1 0 0,0 0 0,-1 0 0,0 0-136,1 0 0,-1 0 0,0 0 0,1 0 0,-1 0 0,1 0 0,-1 0-1,0 0 1,1 0 0,-1 0 0,1 0 0,-1-1 0,1 1 0,-1 0 0,1 0 0,-1-1 0,1 1-1,-1 0 1,1-1 0,-1 1 0,1-1 0,-1 1 0,1 0 0,0-1 0,-1 1 0,1-1 0,0 1-1,-1-1 1,1 1 0,0-1 0,0 0 0,-1 1 0,1-1 0,0 1 0,0-1 0,0 1 0,0-1-1,0 0 1,0 1 0,0-2 0,0-2 39,1-1-1,0 1 0,0-1 1,3-7-1,0-1 277,63-239 409,-52 168-645,-3 15 409,-10 59-557,-2 9-169,0 2-46,-1 19-150,1 29 212,1 14 144,-3 0 1,-12 79-1,7-100 58,3-16 3,-8 29 1,9-44-70,0-1 163,0 0 0,-1 0-1,-6 13 1,7-21 1009,4-9-448,-1 5-705,1-1 0,-1 1-1,1 0 1,0 0-1,0 0 1,0 0-1,0 1 1,1-3 0,8-5-26,0 1 1,0 1 0,0 0-1,1 0 1,0 1 0,21-9-1,13-7-100,23-14 143,-67 36-51,0-1 1,-1 1-1,1 0 1,-1 0-1,1 0 0,0 0 1,-1-1-1,1 1 1,-1 0-1,1 0 1,0 0-1,-1 0 0,1 0 1,0 1-1,-1-1 1,1 0-1,0 0 1,6 1-1618,4-19-9438,1 5 7171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58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3712,'5'-12'8016,"-5"17"-6011,-1 96 1133,6 172-842,-4-257-2181,1-1 1,0 1-1,1-1 0,1 0 0,0 1 0,8 16 0,-11-29-73,1 0-1,-1-1 1,1 0 0,0 1 0,0-1 0,0 0-1,0 0 1,1 0 0,-1 0 0,1 0 0,-1-1 0,1 1-1,-1-1 1,1 1 0,0-1 0,0 0 0,-1 0 0,1 0-1,0-1 1,0 1 0,0-1 0,0 1 0,0-1-1,0 0 1,3 0 0,8-2 181,0 0 0,0 0 0,0-1-1,15-5 1,-10 2-131,160-44 100,-160 44 359,-3-3-3290,-16 8 2548,1 1-1,-1 0 0,0-1 0,1 1 0,-1 0 0,0-1 0,0 1 0,1 0 0,-1-1 0,0 1 0,0 0 0,1-1 0,-1 1 0,0-1 0,0 1 0,0-1 0,0 1 0,0 0 0,0-1 0,0 1 0,0-1 0,0 1 0,0-1 0,0 1 0,0-1 0,0 0 1,-1 0-233,1 0 0,-1 0 0,0 1 0,1-1 0,-1 0 0,0 0 0,0 0 0,0 1 0,0-1 0,0 0 0,0 1 0,0-1 0,0 1 0,0-1 0,-1 0 0,-12-3-2344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59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5 254 5216,'-4'-9'8173,"17"3"-6266,117-72 3241,76-31-4750,-146 84-795,-11 4-4368,-29 15 2301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59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6656,'-5'16'3073,"8"3"-2945,-1-9 345,8 36 1694,-4-22-1507,23 175 2910,-12-60-1930,17 26-104,-32-159-1340,0-1-1,0 1 0,0 0 0,3 5 0,-5-11-175,1 0-1,-1 0 0,0 0 0,0 0 0,0 1 0,0-1 0,1 0 1,-1 0-1,0 0 0,0 0 0,0 0 0,0 0 0,1 0 1,-1 0-1,0 0 0,0 0 0,0 0 0,1 0 0,-1 0 0,0 0 1,0 0-1,0 0 0,1 0 0,-1 0 0,0 0 0,0 0 1,0 0-1,1 0 0,-1 0 0,0 0 0,0 0 0,0 0 1,0-1-1,1 1 0,-1 0 0,0 0 0,0 0 0,0 0 0,0 0 1,0-1-1,0 1 0,1 0 0,-1 0 0,0 0 0,0 0 1,0-1-1,12-14 385,11-24-243,-23 39-160,11-20-11,2-5-244,18-25 1,-30 49 231,-1 0 0,1 0 1,0 0-1,0 0 0,0 0 1,0 0-1,0 0 0,0 1 1,0-1-1,0 0 0,0 1 1,1-1-1,-1 0 0,0 1 1,0 0-1,0-1 0,1 1 1,-1 0-1,0-1 0,3 1 1,-2 0 18,0 1 1,0-1 0,0 0-1,0 1 1,0 0-1,0-1 1,0 1-1,0 0 1,0 0-1,0 0 1,3 2 0,3 4 148,-1 0-1,1 0 1,-1 0 0,7 11 0,-5-7 87,-1 2-1,9 18 1,-9-16-963,16 24-1,-24-39 606,1 0-1,-1 0 0,0 1 0,0-1 0,1 0 1,-1 0-1,0 0 0,0 0 0,1 1 1,-1-1-1,0 0 0,1 0 0,-1 0 1,0 0-1,1 0 0,-1 0 0,0 0 0,0 0 1,1 0-1,-1 0 0,0 0 0,1 0 1,-1 0-1,0 0 0,1 0 0,-1 0 0,0-1 1,0 1-1,1 0 0,-1 0 0,0 0 1,0 0-1,1 0 0,-1-1 0,0 1 0,9-4-1969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6:59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100 303 6240,'-1'1'242,"1"0"1,-1 0-1,1 0 1,-1 0-1,1 0 1,0 0-1,-1 0 1,1 0-1,0 0 0,0 1 1,0 0-1,0 0-232,0-1 0,0 0-1,1 1 1,-1-1-1,1 1 1,-1-1-1,1 0 1,-1 1 0,2 1-1,1 3 522,-1 0 142,4 8 1177,-1 1 0,6 28 1,-6-19-1124,10 26 1,-2-6-616,-13-43-148,6 16 219,-6-16-330,1 0 1,-1-1-1,0 1 0,1 0 1,-1-1-1,0 1 0,1 0 1,-1-1-1,1 1 0,-1-1 1,1 1-1,-1-1 0,1 1 1,0-1-1,-1 1 0,1-1 1,-1 1-1,1-1 0,0 0 1,-1 1-1,1-1 1,1 0-1,-2-12-4877,0 3 3131</inkml:trace>
  <inkml:trace contextRef="#ctx0" brushRef="#br0" timeOffset="1">58 156 4576,'-20'-63'2048,"1"30"-1760,11 16 1504,8 8-1024,-11-3-160,11 8-384,5-5-960,4 6 384,7-2-1184,6 10 864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7:00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3904,'1'1'203,"-1"0"1,1-1-1,0 1 0,-1 0 1,1 0-1,-1 0 0,1 0 1,-1 0-1,0 0 0,1 0 1,-1 0-1,0 0 1,1 0-1,-1 0 0,0 0 1,0 0-1,0 0 0,0 0 1,-1 2-1,-2 24 2845,1-15-2211,-1 33 1322,-4 26 87,-7 26 75,13-79-1857,0 1 0,1-1-1,4 24 1,-4-38-379,1 0 0,0 0 0,0 0 0,1 0 1,-1-1-1,1 1 0,0-1 0,0 1 0,0-1 0,0 0 1,3 4-1,-3-5-35,-1-1 0,1 1 0,0 0 0,0-1 0,0 0 0,0 1 1,0-1-1,0 0 0,0 0 0,0 0 0,0 0 0,1-1 0,-1 1 0,0 0 1,0-1-1,1 0 0,-1 1 0,0-1 0,1 0 0,4-1 0,-1 0-58,1-1-1,-1 0 0,0 0 1,1 0-1,-1-1 0,0 0 1,0 0-1,-1 0 0,1-1 1,6-6-1,2-2-1271,-1 0 0,18-22-1,-19 21-413,-2-2-1,0 1 1,15-28-1,-1-10-1110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7:00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5216,'-8'4'1632,"12"0"576,11 10-11,-4 2-1093,-1 1 1,-1-1-1,0 1 0,8 25 1,18 74 822,-31-104-1712,22 87 678,27 88 108,-35-132-457,35 72-1,-51-123-496,0 1 66,0 0 0,1 0 1,0 0-1,0-1 0,0 1 1,0-1-1,1 0 0,5 6 1,-9-10-95,1 1 0,0-1 0,-1 1 0,1-1 0,0 0 0,0 1 1,-1-1-1,1 0 0,0 1 0,0-1 0,0 0 0,0 0 0,-1 0 0,1 0 1,0 0-1,0 0 0,0 0 0,0 0 0,0 0 0,-1 0 0,1 0 0,0-1 1,0 1-1,0 0 0,0-1 0,-1 1 0,1 0 0,0-1 0,0 1 0,-1-1 1,1 1-1,0-1 0,-1 1 0,1-1 0,-1 0 0,1 1 0,0-2 0,2-2 13,1-1 0,-2 1 0,1-1-1,0 0 1,3-10 0,27-97-517,-25 78 240,2 0-1,21-51 1,-28 80 206,0 1 1,-1-1 0,1 0 0,5-4 0,-7 8 33,-1 0 1,0 1 0,1-1 0,-1 0 0,1 1 0,-1-1 0,1 1 0,-1-1 0,1 1 0,0-1 0,-1 1 0,1 0 0,-1-1 0,1 1 0,0 0 0,0-1 0,-1 1 0,1 0 0,0 0-1,-1 0 1,1 0 0,0-1 0,0 1 0,-1 0 0,1 0 0,0 0 0,0 1 0,-1-1 0,1 0 0,0 0 0,-1 0 0,1 0 0,0 1 0,0-1 0,-1 0 0,1 1 0,-1-1-1,1 1 1,0-1 0,0 1 0,3 5 22,0 0-1,-1-1 1,1 2-1,-2-1 1,1 0-1,0 1 0,-1-1 1,-1 1-1,3 10 1,1 4-1,42 134-1905,-34-121 736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7:01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19 471 2304,'0'0'752,"-7"9"901,7-9-1571,0 1-1,1-1 0,-1 0 1,0 0-1,0 1 0,1-1 1,-1 0-1,0 1 1,0-1-1,0 0 0,1 1 1,-1-1-1,0 0 0,0 1 1,0-1-1,0 1 1,0-1-1,0 0 0,0 1 1,0-1-1,0 1 1,0-1-1,0 0 0,0 1 1,0-1-1,0 0 0,0 1 1,0-1-1,-1 1 1,1 0 59,0-1 0,0 0 0,0 1 0,0-1 0,0 0 0,0 1 0,0-1 0,0 0 0,0 1 1,0-1-1,0 0 0,0 1 0,0-1 0,0 0 0,-1 1 0,1-1 0,0 0 0,0 1 0,0-1 0,-1 0 1,1 0-1,0 1 0,0-1 0,-1 0 0,1 0 0,0 1 0,-1-1 0,1 0 0,-2-2 483,1-1 0,0 1 0,0-1 0,0 1-1,0-1 1,0 0 0,1 1 0,-1-1-1,1 0 1,0 1 0,0-4 0,-1-4-104,1 1 0,2-17-1,24-114 735,-23 123-1570,26-134 1160,-17 101-3024,2 2-3437,-9 34 2225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7:05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3072,'4'2'7840,"0"5"-3617,-3-2-5406,18 123 4574,-15-102-3309,68 334 1730,-62-326-1324,19 38 1,-20-51 123,-6-14 15,-3-14 226,0 2-754,1-3-25,0 1 0,1-1 1,0 0-1,0 1 0,3-9 0,2-3-183,-1-1-27,1 1 0,19-36 1,-22 47 73,0 1 0,1-1 1,1 1-1,-1 0 0,1 1 1,0-1-1,0 1 0,1 0 0,9-6 1,-13 10 50,0 1 0,0-1 1,1 0-1,-1 1 0,0 0 1,1 0-1,-1 0 0,0 0 1,1 0-1,-1 1 0,1-1 1,-1 1-1,1 0 0,0 0 1,5 1-1,-4 1 22,-1-1 1,1 0-1,-1 1 0,1 0 0,-1 0 1,0 1-1,0-1 0,0 1 0,0 0 1,5 5-1,-1-1 77,-1 1 0,-1 0-1,0 0 1,0 0 0,0 1 0,-1 0 0,0 1 0,-1-1 0,6 19 0,-8-22 12,-1 0 0,0 0 0,0 0 1,0 1-1,-1-1 0,0 0 1,0 0-1,-1 1 0,0-1 0,0 0 1,0 0-1,-1 0 0,0 0 1,-4 10-1,3-11-53,1-1 1,-1 1-1,0-1 0,0 0 1,-1 1-1,1-2 1,-1 1-1,0 0 0,0-1 1,0 1-1,-1-1 1,1-1-1,-1 1 0,0 0 1,1-1-1,-1 0 1,-6 2-1,-6 1 30,5-1-44,0-1-1,-1 0 1,0 0-1,-25 1 1,38-4-33,-1 0 1,0 0 0,0 0-1,0 0 1,1 0-1,-1 0 1,0 0 0,0 0-1,1-1 1,-1 1-1,0 0 1,0 0-1,1-1 1,-1 1 0,0-1-1,1 1 1,-1-1-1,0 1 1,1-1 0,-1 1-1,0-2 1,1 2-7,-1-1 0,1 0 0,0 1 1,0-1-1,0 0 0,0 1 0,0-1 1,0 0-1,1 1 0,-1-1 0,0 0 1,0 1-1,0-1 0,1 0 0,-1 1 1,0-1-1,1 1 0,-1-1 0,0 0 1,1 1-1,-1-1 0,1 1 0,-1-1 0,1 1 1,-1 0-1,1-1 0,-1 1 0,1-1 1,1 0-1,13-9-65,1 0-1,0 1 1,29-11 0,12-7 4,-13 3 99,-2-2 0,0-2 0,52-46 0,-5-3-48,-80 66-22,-6 7 33,-3 11 5,-4 16 19,-1 31 1,-2 19 128,5-65-125,-1 5 4,0-1 1,1 0 0,1 1 0,0 0 0,1-1 0,0 1-1,3 17 1,-3-28 5,1-1-1,-1 0 0,0 0 0,1 0 1,-1 0-1,1 0 0,-1 0 1,1 0-1,-1 0 0,1 0 0,0-1 1,0 1-1,-1 0 0,1 0 1,0 0-1,0-1 0,1 2 0,-1-2-12,-1 0 0,1 0 0,-1 0 0,1 0 0,-1 0 0,1 0 0,-1 0 0,1 0 0,-1 0 0,1 0 0,0 0 0,-1 0 0,1 0 0,-1 0 0,1 0 0,-1-1 0,1 1 0,-1 0 0,1 0 0,-1-1 0,1 1 0,-1 0 0,0-1 0,1 1 0,-1 0 0,1-1 0,-1 1 0,0-1 0,1 1 0,-1-1 0,0 1 0,0-1 1,1 1-1,-1-1 0,0 1 0,0-1 0,0 1 0,0-1 0,1 0 0,26-84 173,-20 63-72,-5 14-322,0-1-1,0 1 0,0-1 1,-1-11-1,14 52 7,-10-21 262,-1-1 0,1 0-1,1-1 1,11 17 0,-15-24-41,0 0-1,0 0 1,0 0 0,1 0 0,-1 0 0,0 0-1,1-1 1,-1 1 0,1-1 0,0 1-1,-1-1 1,1 0 0,0 0 0,0-1 0,0 1-1,0 0 1,0-1 0,0 0 0,-1 0-1,1 0 1,0 0 0,0 0 0,3-1 0,2-1 32,0 0 0,0-1 1,0 0-1,0 0 1,-1-1-1,0 0 1,1 0-1,-1-1 1,-1 0-1,1 0 1,-1 0-1,0-1 1,0 0-1,-1 0 1,9-13-1,5-9-16,-3 0-1,23-49 1,-39 76-41,12-27 1,10-38 1,-14 46 35,-7 17-34,1-1-1,-1 0 1,1 1-1,-1-1 0,1-6 1,0 2-93,-1 5 60,0 0 0,0 1 0,-1-1 1,0 0-1,1 0 0,-1 1 0,0-5 0,0 6 22,0 0 1,1 0-1,-1 0 0,1 0 1,-1 0-1,0 0 0,1 0 1,0 0-1,-1 1 1,1-1-1,0 0 0,-1 0 1,1 1-1,0-1 0,0 0 1,-1 1-1,1-1 1,0 1-1,0-1 0,0 1 1,0-1-1,0 1 0,1-1 1,29-7-198,-27 8 186,0-1-1,0 1 1,0 0-1,0 0 1,0 0 0,0 0-1,0 1 1,0-1-1,0 1 1,0 0 0,-1 0-1,1 1 1,0-1-1,0 1 1,-1 0-1,1 0 1,-1 0 0,0 0-1,0 1 1,1-1-1,3 5 1,2 7-18,1 0 0,-2 1 0,0 0 1,0 1-1,-2-1 0,10 32 0,-7-19 41,23 42-1,-21-46 19,-11-23-14,1 0 0,-1 0 0,1 0 0,-1 0 0,1 0 0,-1 0 0,1 0 0,0-1 0,-1 1 0,1 0 0,0 0 0,0 0 0,-1-1 0,1 1 0,0 0 0,0-1 0,0 1 0,2 0 0,-3-1 6,1 0 0,0 0 0,-1 0 1,1 0-1,0 0 0,-1 0 0,1-1 1,0 1-1,-1 0 0,1 0 0,0-1 1,-1 1-1,1 0 0,-1-1 0,1 1 1,-1 0-1,1-1 0,0 1 1,-1-1-1,0 1 0,2-2 0,0-1 33,1-1-1,-1 0 0,1 0 1,-1 0-1,-1 0 1,1-1-1,1-4 1,34-168 32,-30 127-240,0-74 0,-6 124 155,-1-1 0,0 1 0,0-1 1,0 1-1,1-1 0,-1 1 0,0-1 1,0 1-1,1 0 0,-1-1 0,0 1 1,1-1-1,-1 1 0,0 0 1,1-1-1,-1 1 0,1 0 0,-1 0 1,0-1-1,1 1 0,-1 0 0,1 0 1,-1 0-1,1-1 0,-1 1 1,1 0-1,-1 0 0,1 0 0,-1 0 1,1 0-1,-1 0 0,1 0 0,0 0 1,25 1-320,-12 0 259,-2-1 19,0 0 0,23 4 0,-30-3 34,0 1-1,-1-1 1,1 1 0,0 0-1,0 0 1,-1 1 0,1-1-1,-1 1 1,8 6 0,-5-2-11,1 1 0,-1 0 0,0 0 0,-1 0 1,0 1-1,7 12 0,23 60 249,-30-64-208,0 0 0,2 0 0,0-1 0,1 0 0,0-1 0,21 25 0,-29-39-3,0 1 0,0-1 1,0 0-1,1 1 0,-1-1 1,1 0-1,-1 0 0,1 0 0,-1 0 1,1 0-1,0-1 0,-1 1 0,1 0 1,0-1-1,0 1 0,-1-1 1,1 0-1,0 1 0,0-1 0,0 0 1,-1 0-1,1 0 0,0 0 1,0-1-1,0 1 0,0 0 0,-1-1 1,1 1-1,0-1 0,-1 0 1,1 1-1,3-3 0,1-2 35,0 0 0,0 0 0,0 0 1,0-1-1,9-12 0,-13 15-55,14-19 92,-1-1 0,23-49-1,11-17-240,-43 79 175,0 2-412,-6 9 375,1-1-1,-1 0 0,1 1 1,-1-1-1,0 0 1,1 1-1,-1-1 0,1 0 1,-1 1-1,0-1 0,1 1 1,-1-1-1,0 1 1,0-1-1,1 1 0,-1-1 1,0 1-1,0-1 0,0 1 1,0 0-1,1 0 1,24 79-182,-16-45 346,3-1-1,17 38 1,-28-70-131,0-1 1,-1 1-1,1-1 0,0 0 1,0 1-1,0-1 0,1 0 1,-1 1-1,3 1 0,-4-3-2,1 1-1,0-1 0,-1 0 1,1 0-1,0 1 0,0-1 1,-1 0-1,1 0 0,0 0 1,0 0-1,0 0 0,-1 0 1,1 0-1,0 0 0,0 0 0,-1 0 1,1 0-1,0 0 0,0 0 1,-1-1-1,1 1 0,0 0 1,0-1-1,-1 1 0,1-1 1,0 1-1,5-5 22,-1-1 1,0 1-1,-1 0 1,1-1-1,-1 0 1,0 0-1,5-11 0,-4 7-50,17-27 36,-2 0 12,3 1-1,30-40 1,-42 64-7,3-4-25,-1-1 0,0 0 0,-1 0 0,11-23 0,-23 39-12,1 1-1,-1-1 1,0 1-1,0 0 1,0-1-1,1 1 1,-1-1-1,0 1 1,0-1-1,0 1 1,0-1 0,0 1-1,0 0 1,0-1-1,0 1 1,0-1-1,0 1 1,0-1-1,0 1 1,0-1-1,-1 1 1,1-1-1,0 1 1,0 0-1,0-1 1,-1 1-1,1-1 1,0 1 0,0 0-1,-1-1 1,1 1-1,0 0 1,-1-1-1,1 1 1,-1 0-1,1 0 1,0-1-1,-1 1 1,1 0-1,-1 0 1,1 0-1,0-1 1,-1 1-1,1 0 1,-1 0 0,1 0-1,-1 0 1,1 0-1,-1 0 1,1 0-1,-1 0 1,1 0-1,-1 0 1,1 0-1,0 0 1,-2 1-1,0-1-11,-1 0-1,0 1 0,1-1 0,-1 1 0,0 0 0,1 0 1,-1 0-1,1 0 0,-1 0 0,-2 2 0,2-1 17,0 0-1,0 0 0,1 1 1,-1-1-1,0 1 0,1-1 1,-1 1-1,1 0 0,0 0 1,0 0-1,0 0 0,0 1 1,1-1-1,-1 0 0,1 1 1,0-1-1,0 1 0,0 0 1,0-1-1,1 1 0,-1-1 1,1 1-1,0 4 0,1-3 6,-1-1-1,1 1 1,-1 0-1,1 0 1,1 0-1,-1 0 1,1-1-1,0 1 1,0-1-1,0 1 1,1-1-1,-1 0 0,1 0 1,0 0-1,4 4 1,-1-1 25,1-1-1,0 0 1,0-1 0,0 0-1,0 0 1,1-1 0,15 7 0,-17-9 15,-1-1 1,1 1 0,0-2 0,0 1 0,-1-1 0,1 1 0,0-2 0,-1 1-1,1-1 1,0 1 0,0-2 0,-1 1 0,1 0 0,6-4 0,4-1 50,0-2 1,0 1-1,24-17 0,-11 5-77,6-5-58,1 1 0,52-23 0,-84 44 58,0 1 1,1-1-1,-1 1 1,1 0 0,0 1-1,-1-1 1,1 1-1,-1 0 1,1 0-1,0 0 1,-1 0-1,1 1 1,-1 0-1,1 0 1,5 2-1,3 3 234,0 0-1,0 0 0,18 14 0,-17-11-108,29 14 0,-31-17-184,1-1 0,0 0-1,0-1 1,0 0 0,26 3 0,-15-5-969,-5 1-2019,0-2-5610,-14-1 4943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5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12 9216,'-1'0'252,"0"0"1,1 0 0,-1 0 0,0 0 0,0 0-1,1-1 1,-1 1 0,0 0 0,1 0-1,-1-1 1,0 1 0,1-1 0,-1 1-1,1-1 1,-1 1 0,0-1 0,-5-5 2058,5 7-2028,0 1 0,1-1 1,-1 1-1,0-1 1,0 1-1,0-1 1,1 0-1,-2 1 0,-1 1 1,-1 2 113,-31 37 1638,23-29-1687,0 1 0,2 0 0,0 0 0,0 1 0,-8 17 0,-11 45 296,2 0-1,-25 126 1,48-183-539,1 0 1,0 0 0,1 1 0,2 23 0,1-33-57,0-1 0,0 0 0,1 0-1,0 0 1,1 0 0,0 0 0,1 0 0,0-1 0,0 1-1,7 9 1,-7-15-72,-1 0-1,0 0 1,1 0-1,0 0 1,0-1-1,0 1 1,0-1-1,0 0 1,1-1-1,-1 1 1,1-1-1,0 0 1,0 0-1,0 0 1,0 0-1,0-1 1,0 0-1,0 0 1,11 0-1,-4-1-965,1 0-1,22-3 0,21-10-5592,-30 5 1873,-3-7 1584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7:05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4 11712,'-44'-4'5311,"41"4"-4607,-3 0-256,12 0-384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31 3712,'1'-2'234,"0"0"1,-1 0-1,1 1 1,0-1-1,0 0 0,0 1 1,0-1-1,0 1 1,1-1-1,-1 1 1,0-1-1,1 1 0,-1 0 1,1 0-1,-1 0 1,1 0-1,0 0 1,0 0-1,-1 0 0,1 1 1,0-1-1,2 0 1,-4 1-144,0 0 0,1 0 0,-1 1 0,1-1 0,-1 0 1,0 0-1,1 0 0,-1 1 0,0-1 0,0 0 0,1 0 0,-1 1 0,0-1 1,1 0-1,-1 1 0,0-1 0,0 0 0,0 1 0,1-1 0,-1 0 1,0 1-1,0-1 0,0 1 0,0-1 0,0 0 0,0 1 0,0 0 0,2 15 763,-1-14-681,0 22 225,-2 0-1,0 0 0,-1 0 1,-7 28-1,-27 94 456,34-141-802,-8 31 305,-3 0 1,0-1-1,-3 0 1,0-2-1,-27 41 0,36-62-162,6-10-141,1 0 1,-1 0 0,0-1 0,0 1 0,0 0-1,-1-1 1,1 1 0,-2 1 0,13-10 73,13-5-270,12 5 262,-1 2 1,1 1 0,45 0-1,-5 1 245,-50 3 101,26 2-1,-25 0-2326,1-2-4804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13 114 4224,'-12'-9'6517,"28"8"-5082,1-1 0,0-1 0,19-6 0,9-1-402,58-14 395,-75 18-1171,101-33 106,-117 36-542,-4 1-247,-1 0 0,0 1 0,15-2 0,-18 3 402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56 7392,'-15'-13'2373,"15"13"-2218,-1-1 1,1 1-1,-1 0 1,0-1-1,1 1 0,-1 0 1,1 0-1,-1-1 0,0 1 1,1 0-1,-1 0 0,0 0 1,1 0-1,-2 0 1,0 0 661,6 1-8,40 1 3154,-27-1-3128,30-1-1,94-19 16,30-3-1300,-155 21 65,25-1-1122,-12 5-2979,-28-3 4269,0 0 0,0 0 1,-1 0-1,1 0 1,0 1-1,0-1 0,0 0 1,0 0-1,-1 1 1,1-1-1,0 1 0,0-1 1,-1 0-1,1 1 0,0 0 1,-1-1-1,1 1 1,0-1-1,-1 1 0,1 0 1,-1-1-1,1 1 1,-1 0-1,0 0 0,1 1 1,5 14-1896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6048,'-1'1'536,"1"-1"-471,0 1-1,0-1 0,0 0 1,0 1-1,0-1 0,0 0 1,0 1-1,0-1 1,0 0-1,0 0 0,0 1 1,0-1-1,0 0 1,0 1-1,0-1 0,0 0 1,0 1-1,1-1 0,-1 0 1,0 0-1,0 1 1,0-1-1,0 0 0,1 0 1,-1 1-1,0-1 0,0 0 1,1 0-1,-1 1 1,0-1-1,0 0 0,1 0 1,-1 0-1,208 167 7781,-96-71-7129,-87-73-781,-16-14-1332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576 1 4064,'-5'5'1692,"5"-5"-1601,-1 0-1,1 1 0,0-1 0,-1 0 0,1 1 1,0-1-1,-1 0 0,1 1 0,0-1 0,-1 1 0,1-1 1,0 0-1,0 1 0,0-1 0,-1 1 0,1-1 0,0 1 1,0-1-1,0 0 0,0 1 0,0-1 0,0 1 1,0-1-1,0 1 0,0 0 0,0 0 95,-1 0 0,0 0 0,1 1 0,-1-1 0,0 0 0,1 0 1,-1 0-1,0 0 0,0 0 0,0 0 0,0 0 0,0 0 0,0-1 0,0 1 0,-2 0 0,-4 5 481,-1 2 18,-1 0 1,0-1-1,0 0 1,-1 0-1,-20 9 1,-57 22 1245,71-32-1829,-123 45 682,-76 32-2377,211-82 1361,-3 4-4030,7-5 4097,0 0-1,0 0 1,0 1 0,0-1 0,0 0 0,0 0 0,0 1 0,0-1 0,0 0 0,0 0-1,0 1 1,0-1 0,0 0 0,0 0 0,1 1 0,-1-1 0,0 0 0,0 0 0,1 1-997,0-1 997,-1 0 0,0 1 0,0-1-1,0 0 1,1 0 0,-1 0 0,9 4-2399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165 547 4800,'0'-1'107,"0"1"-1,0-1 1,0 0 0,0 1-1,0-1 1,0 1-1,0-1 1,0 0 0,0 1-1,0-1 1,0 1 0,1-1-1,-1 0 1,0 1 0,0-1-1,1 1 1,-1-1 0,0 1-1,1-1 1,-1 1 0,0-1-1,1 1 1,-1-1 0,1 1-1,-1 0 1,1-1 0,-1 1-1,1-1 1,-1 1 0,1 0-1,-1 0 1,1-1 0,-1 1-1,1 0 1,-1 0 0,1 0-1,0 0 1,-1-1 0,1 1-1,0 0 1,-1 0 149,0-1 0,0 1-1,0 0 1,0-1 0,0 1 0,0-1 0,0 1-1,-1 0 1,1-1 0,0 1 0,0-1-1,0 1 1,-1 0 0,1-1 0,0 1 0,-1 0-1,1 0 1,0-1 0,-1 1 0,1 0 0,0 0-1,-1-1 1,1 1 0,0 0 0,-1 0 0,-6 1 43,0 1 1,1 1 0,0-1 0,-1 1 0,1 0 0,0 0-1,0 1 1,-6 5 0,-1 1-233,1 1 0,1 0 0,0 1 0,0 0 0,1 1 0,1 0 0,0 0 0,-7 17 0,14-28-47,1 1 0,0-1 1,0 1-1,1-1 0,-1 1 1,0 0-1,1 0 0,0-1 1,0 1-1,0 0 0,0 0 1,0-1-1,0 1 0,1 0 1,-1 0-1,1-1 0,0 1 0,-1-1 1,1 1-1,2 3 0,-2-5 1,-1 0 0,1 0 0,-1-1 0,1 1 0,-1 0 0,1 0 0,-1-1 0,1 1 0,0 0 0,0-1-1,-1 1 1,1-1 0,0 1 0,0-1 0,-1 1 0,1-1 0,0 0 0,0 1 0,2 0 0,-1-1 1,1 0 1,-1 1-1,1-1 1,-1 0 0,1 0-1,0 0 1,2-1-1,2 0-57,-1-1-1,1 1 1,-1-1-1,10-5 1,-1-2-87,0 0 1,-1-2 0,0 1-1,-1-2 1,0 0 0,-1 0-1,20-26 1,-31 37 166,17-18-3,-18 18-40,1 1 0,-1-1 0,1 1 0,-1 0 0,0 0 0,1-1 1,-1 1-1,1 0 0,-1 0 0,1 0 0,-1-1 0,0 1 0,1 0 0,-1 0 0,1 0 0,-1 0 0,1 0 0,-1 0 0,1 0 0,-1 0 0,1 0 0,-1 0 0,1 0 0,-1 0 0,1 0 0,-1 1 0,1-1 0,-1 0 0,1 0 0,-1 0 0,1 1 0,-1-1 0,0 0 0,1 0 0,-1 1 0,0-1 0,1 1 0,-1-1 0,0 0 0,1 1 0,-1-1 0,0 1 0,1 0 0,6 10 139,0 0 1,2 0-1,-1 0 0,1-1 1,0-1-1,1 0 0,0 0 1,1 0-1,0-1 0,0-1 1,0 0-1,1-1 0,23 10 1,-29-15-113,-1 0 1,0 0-1,0 0 0,0 0 1,1-1-1,-1 0 1,0 0-1,1 0 0,-1-1 1,0 0-1,0 0 1,0 0-1,1-1 1,-1 1-1,5-4 0,8-3-23,0-1 0,25-19 0,-40 26-14,24-17 2,-19 12 6,1 1 0,0 0 0,14-7 0,-16 10 17,-1 0-1,1-1 1,-1 0-1,1-1 1,-1 1 0,-1-1-1,1 0 1,-1 0-1,6-7 1,-9 5 354,-6 7-406,-9 7-67,-3 7 319,3-3-211,1 0 0,0 1-1,-13 16 1,9-7-5,-12 16-87,28-36 85,-1 1 0,0-1 0,1 0-1,-1 1 1,1-1 0,-1 0 0,1 1 0,0-1 0,0 1-1,-1-1 1,1 1 0,0-1 0,0 0 0,1 1 0,-1-1-1,0 1 1,0-1 0,1 1 0,-1-1 0,0 0 0,2 2-1,0 1 30,0 0-1,1 0 0,0 0 1,0-1-1,3 4 1,-5-6-23,0 0 4,0 0 0,0 0-1,1 0 1,-1 0 0,0 0 0,1-1 0,-1 1-1,1 0 1,-1-1 0,1 1 0,-1-1-1,1 1 1,-1-1 0,1 0 0,-1 0 0,1 0-1,0 0 1,-1 0 0,4 0 0,2-1 76,1-1 1,14-4-1,-9 2-42,89-33-161,-44 14-111,-21 9 102,0-2 0,43-24 0,-66 31 104,0 0 0,-1-1 0,0 0 0,0-1 1,-1 0-1,0-1 0,-1 0 0,10-15 0,-4-2 19,0 0 0,-2 0 0,-1-1 0,10-33 0,30-128 423,-43 147-407,-6 24 73,-1 0 1,-1 0-1,1-38 0,-6 58-352,-3 5 193,-4 8 95,5-5-20,1 0-1,0 0 1,0 0-1,1 0 1,-2 13-1,-3 46 140,5-44 5,-12 312 458,14-303-743,2 1-1,9 53 1,-11-80-314,2 9-1012,-1-9-2314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84 9568,'-37'-33'3520,"32"28"-2720,5 2-256,5-3 288,4 3-576,5-6 1375,5 0-895,14 2 352,9 2-608,7 2-384,-1 3-64,-7 0-384,-2 3 192,3 2-1792,-4 2 1089,-4 2-3201,-3 3 2240,7 2-4064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35 3136,'2'-3'239,"0"2"-34,-1-1 0,1 0 0,0 0 1,0 1-1,0-1 0,0 1 0,0 0 0,0-1 1,0 1-1,1 0 0,-1 0 0,5-1 0,3-1 1167,0 0 0,0 1 0,0 0-1,16-1 2300,-27 5-2797,-7 17-106,-1-1 0,-18 27-1,-3 7-163,-122 224 729,144-262-1258,-5 10 37,-14 34 0,10-26-46,14-29-38,1 1 0,-1 0 0,1-1 1,0 1-1,1 0 0,-1 0 1,1 1-1,-1-1 0,1 0 0,1 0 1,-2 7-1,2-10-13,0 0-1,0 0 1,0 0-1,0-1 1,0 1-1,0 0 1,0 0-1,0 0 1,1 0-1,-1 0 1,0-1-1,0 1 1,1 0-1,-1 0 1,1 0-1,-1-1 1,1 1-1,-1 0 1,1-1-1,0 2 1,0-2 3,0 1 0,1-1 0,-1 1 0,0-1 0,1 0 0,-1 1 0,1-1-1,-1 0 1,0 0 0,2 0 0,10 1 259,27 2 66,0-3 0,67-6 0,-31 0-466,2-3 95,-56 6-157,5 2-1927,-87 8-14101,31-7 13712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11 118 7232,'-4'-6'749,"4"5"-641,-1 0 0,0 1 0,1-1 0,-1 0 0,0 0 0,1 0 0,0 0 0,-1 0 0,1 0 0,-1 0-1,1 0 1,0 0 0,0 0 0,0 0 0,-1 0 0,1 0 0,0 0 0,0 0 0,0 0 0,1 0 0,-1 0 0,0-2 0,1 1 331,0 0 0,1 0 0,-1 1 0,0-1 0,0 0 0,1 1 0,-1-1 0,1 1 0,0-1 0,-1 1 1,1 0-1,0 0 0,0-1 0,0 1 0,-1 1 0,1-1 0,0 0 0,3 0 0,4-2 194,1 1-1,18-2 1,-6 2 102,471-48 2140,-433 50-4049,-37 0-4089,-23 0 5060,1 0 0,0 0 0,-1 0 0,1 0 0,-1 0 0,1 0 0,0 0 0,-1 0 0,1 1 0,-1-1 0,1 0 0,0 0 0,-1 1 0,1-1 0,-1 0 0,1 1 0,-1-1 0,1 1 0,-1-1 0,1 1 0,-1-1 0,0 1 0,1-1 0,-1 1 0,0-1 0,1 1 0,-1-1 0,0 1 0,1-1 0,-1 1 0,0 0 0,0-1 0,0 1 0,0 0 0,0-1 0,0 1 0,0-1 0,0 1 0,0 0 0,0-1 0,0 1 0,0 0 0,0-1 0,0 1 0,-1-1 0,1 2 0,-1 2-556,0-1 1,0 0-1,-1 0 0,1 1 1,-1-1-1,0 0 0,-2 3 1,-7 7-805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5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38 248 11232,'-28'-17'3594,"28"17"-3552,-1 0 0,1-1 0,0 1-1,-1 0 1,1 0 0,0 0 0,-1-1-1,1 1 1,-1 0 0,1 0 0,0 0 0,-1 0-1,-4 4 4120,12-5-3799,0 0 0,-1 0 0,1 0 0,0-1 0,11-4 0,-2 0-38,305-102 409,-214 68-3080,0-3-3431,-94 38 3291,-1 0 0,23-5 0,-4 6-1582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11 698 5728,'-1'0'86,"1"0"0,-1 0 0,1 0 1,-1 0-1,1 0 0,-1 0 0,1 1 0,0-1 1,-1 0-1,1 0 0,-1 0 0,1 1 0,0-1 1,-1 0-1,1 0 0,0 1 0,-1-1 0,1 0 1,0 1-1,-1-1 0,1 1 0,0-1 0,0 0 1,-1 1-1,1-1 0,0 1 0,0-1 0,0 0 0,-1 1 1,1-1-1,0 1 0,0-1 0,0 1 0,0-1 1,0 2 1488,2-2-386,2 0-777,0 0-1,0-1 1,-1 0-1,1 0 1,0 0-1,0 0 1,-1 0 0,1-1-1,-1 0 1,1 1-1,4-5 1,4-3 127,19-17 0,-5 3 430,103-74 813,-103 80-1479,1 1-1,0 2 1,36-14-1,-60 27-285,0 0-1,0 0 0,0 0 0,0 0 0,0 1 0,0-1 1,0 1-1,0 0 0,0 0 0,0 0 0,0 0 0,0 1 1,0-1-1,0 1 0,5 1 0,-6-1 7,-1 0-1,1 0 1,-1 0-1,1 0 0,-1 1 1,1-1-1,-1 0 1,0 1-1,1-1 1,-1 1-1,0-1 1,0 1-1,0-1 1,0 1-1,-1 0 0,1-1 1,0 1-1,-1 0 1,1 0-1,-1 0 1,0 0-1,1 0 1,-1-1-1,0 1 1,0 4-1,-4 132 655,4-135-668,0 0 0,0-1 0,1 1 0,-1 0 0,1 0 0,-1 0 0,1-1 0,0 1 0,0 0 0,0-1 0,0 1 0,1-1 0,-1 1 0,1-1 0,-1 0 0,1 1 0,4 3 0,-3-4 23,0 1 0,1-1-1,0 0 1,-1 0 0,1 0-1,0 0 1,0-1 0,0 1 0,0-1-1,8 1 1,0-1 24,0 0-1,0-1 1,1 0-1,-1-1 1,0 0-1,0-1 0,16-4 1,-6-2-130,0 0 1,39-21-1,38-30 257,-85 50 4,-7 4-39,0 0-1,10-11 1,-39 38-361,15-14 250,0-1 1,0 0 0,-9 7 0,-17 15-88,25-19 18,0 0-1,0 1 1,1-1 0,-8 18 0,13-24 42,0 1 0,0 0 1,0 0-1,1 0 0,0 0 1,0 0-1,0 0 1,1 0-1,-1 0 0,1 0 1,1 0-1,-1 0 1,2 9-1,-2-13 0,1 0-1,-1-1 1,0 1 0,0 0 0,1-1 0,-1 1-1,0 0 1,1-1 0,-1 1 0,0-1-1,1 1 1,-1-1 0,1 1 0,-1-1-1,1 1 1,-1-1 0,1 1 0,0-1-1,-1 1 1,1-1 0,-1 0 0,1 0 0,0 1-1,-1-1 1,1 0 0,0 0 0,0 0-1,-1 1 1,1-1 0,0 0 0,-1 0-1,1 0 1,0 0 0,0 0 0,-1 0-1,1-1 1,0 1 0,-1 0 0,1 0 0,0 0-1,0-1 1,3-1 5,0 1 0,0-1 1,-1 0-1,1 0 0,5-4 0,7-8-57,-1 0-1,-1-1 0,24-31 1,-24 28 65,1 1 0,28-27 0,-42 44-22,-1 0-1,0 0 1,0 0-1,0 0 1,0 0 0,0 0-1,1 0 1,-1 0-1,0 0 1,0 0 0,0 1-1,0-1 1,0 0 0,1 0-1,-1 0 1,0 0-1,0 0 1,0 0 0,0 0-1,0 0 1,0 0-1,0 1 1,0-1 0,1 0-1,-1 0 1,0 0 0,0 0-1,0 0 1,0 0-1,0 1 1,0-1 0,0 0-1,0 0 1,0 0 0,0 0-1,0 0 1,0 1-1,0-1 1,0 0 0,0 0-1,0 0 1,0 0-1,0 0 1,0 1 0,1 15 0,0 24-17,-1-34 19,0-4 17,0-1 0,0 1-1,0 0 1,0-1 0,0 1 0,1 0 0,-1-1 0,0 1 0,1 0-1,0-1 1,-1 1 0,1-1 0,0 1 0,0-1 0,0 1-1,0-1 1,0 0 0,0 1 0,0-1 0,0 0 0,1 0 0,-1 0-1,0 0 1,3 2 0,-1-2 22,-1 0 1,0-1-1,1 1 0,0-1 1,-1 1-1,1-1 1,-1 0-1,1 0 0,-1 0 1,1 0-1,-1 0 0,1-1 1,0 1-1,-1-1 0,1 1 1,2-3-1,98-43-37,-74 35 74,121-40-494,-146 50 382,-1 0-1,0 1 1,1-1-1,-1 1 1,0 0-1,1 0 1,-1 0-1,1 0 1,-1 1-1,0-1 1,5 2-1,-7-1 34,0-1 0,1 1-1,-1-1 1,0 1 0,0-1 0,1 1-1,-1 0 1,0 0 0,0 0-1,0 0 1,0 0 0,0 0-1,0 0 1,0 0 0,-1 0-1,1 0 1,0 0 0,-1 0 0,1 1-1,0-1 1,-1 0 0,1 0-1,-1 1 1,0-1 0,0 1-1,1-1 1,-1 0 0,0 3 0,0 46 346,0-50-334,0 0 1,0 1-1,0-1 0,0 0 1,0 0-1,0 1 0,0-1 0,0 0 1,1 1-1,-1-1 0,0 0 0,0 0 1,0 1-1,0-1 0,1 0 0,-1 0 1,0 1-1,0-1 0,1 0 1,-1 0-1,0 0 0,0 0 0,1 1 1,-1-1-1,0 0 0,0 0 0,1 0 1,-1 0-1,0 0 0,1 0 1,-1 0-1,0 0 0,0 0 0,1 0 1,-1 0-1,0 0 0,1 0 0,-1 0 1,0 0-1,1 0 0,-1 0 0,0 0 1,0 0-1,1-1 0,12-3 460,48-46-946,-60 50 442,0-1 1,0 0 0,0 1-1,0-1 1,0 1 0,0-1 0,0 1-1,1-1 1,-1 1 0,0 0 0,0-1-1,0 1 1,0 0 0,1 0-1,-1 0 1,0 0 0,0 0 0,0 0-1,1 1 1,-1-1 0,0 0 0,0 0-1,0 1 1,0-1 0,0 1 0,0-1-1,1 1 1,-1 0 0,0-1-1,0 1 1,-1 0 0,3 1 0,1 3 59,-1-1 1,1 2 0,-1-1-1,1 0 1,2 8 0,-4-8 6,0-1 0,1 1-1,-1-1 1,1 0 0,3 4 0,2-2 150,-1 0-1,13 6 1,-18-11-110,-1 0-58,0-1 1,0 1-1,0-1 0,0 0 1,0 0-1,0 0 0,1 0 1,-1 0-1,0 0 0,0 0 0,0 0 1,0 0-1,0 0 0,0 0 1,0-1-1,0 1 0,0 0 1,0-1-1,0 1 0,0-1 0,1 0 1,19-14 423,-6 0-447,-1 0 1,0-1-1,17-27 1,-11 15-6,-9 12-120,-6 8 66,1 0 1,9-9-1,-15 16-105,1 10-220,1 2 392,0-1-1,-1 0 0,-1 1 1,0-1-1,0 0 1,-1 1-1,0-1 1,-1 0-1,-2 11 0,0-9 38,1 0 0,-2 0 0,1-1 0,-2 1 0,1-1 0,-2 0 0,-9 12 0,15-21-57,-1 0 1,1 0 0,-1 0 0,0-1 0,1 1 0,-1-1 0,0 1 0,0-1 0,0 0 0,0 0 0,-1 1 0,1-2 0,0 1 0,0 0 0,-1 0 0,1-1 0,0 1 0,-1-1 0,1 0 0,-1 1 0,-2-2 0,2 1-15,-1-1 1,0 1-1,1-1 1,-1-1-1,0 1 1,1 0-1,-1-1 1,1 0-1,0 0 1,0 0 0,-1 0-1,-4-5 1,-39-40-535,46 46 550,0 1-1,0-1 1,0 0-1,0-1 1,0 1-1,1 0 1,-1 0-1,0 0 1,1 0-1,-1-1 1,1 1-1,-1 0 1,1 0-1,0-1 1,-1 1-1,1 0 1,0-1-1,0 1 1,0 0-1,0-1 1,0 1-1,0 0 1,1-1-1,-1 1 1,0 0-1,1-1 1,-1 1-1,1 0 1,-1 0-1,1-1 1,-1 1-1,1 0 1,0 0-1,0 0 1,0 0-1,0 0 1,-1 0-1,1 0 1,0 0-1,1 0 1,-1 1-1,0-1 1,0 0-1,0 1 1,0-1-1,1 1 1,-1-1-1,0 1 1,0-1-1,1 1 1,-1 0-1,3-1 1,14 0 43,1 0 0,19 2 1,23-1 226,-13-4-95,-1-3-1,1-1 1,-2-3 0,59-20 0,-28 9 80,-41 14 29,-34 7-249,0 0 1,0 1-1,0 0 1,0 0 0,1-1-1,-1 1 1,0 1-1,0-1 1,0 0-1,0 0 1,0 1-1,0-1 1,0 1-1,0 0 1,0-1-1,0 1 1,0 0 0,4 3-1,-5-3-11,0 0 1,0 0-1,1 0 1,-1 1-1,0-1 1,0 0-1,-1 1 0,1-1 1,0 1-1,0-1 1,-1 1-1,1-1 0,0 1 1,-1-1-1,0 1 1,1 0-1,-1-1 0,0 1 1,0 0-1,0-1 1,0 1-1,0 0 0,0-1 1,-1 3-1,-1 8 36,0-4 25,1 0 0,-1 0 0,-1-1 0,1 1 1,-5 8-1,8-15 147,5-4-292,6-8-229,-5 3 274,-1 0 0,1 1 1,1 0-1,8-8 1,16-14-175,-29 27 233,-1 0-1,1-1 1,0 1-1,0 1 1,0-1 0,0 0-1,0 1 1,0 0-1,0-1 1,0 1-1,1 0 1,-1 1-1,0-1 1,1 1 0,-1-1-1,1 1 1,4 0-1,-8 1-22,1-1 0,-1 0 0,0 0 1,1 0-1,-1 0 0,0 1 0,1-1 0,-1 0 0,0 0 0,0 0 0,1 1 0,-1-1 0,0 0 0,0 1 0,0-1 1,1 0-1,-1 0 0,0 1 0,0-1 0,0 0 0,0 1 0,0 0 0,2 1 43,-1 0-16,1 0-1,-1 1 1,0 0-1,1-1 1,-1 1-1,0 0 1,-1-1-1,2 5 0,-1 31 289,-1-29-272,0-8 160,2-1-235,0-1 0,0 1 0,-1-1 0,1 0 0,0 0 0,-1 1 0,1-1 0,-1 0 0,3-2 0,2-1-44,28-21-152,-7 4 179,-4 7-73,1 0 0,1 2-1,30-11 1,-54 22 132,0 1 1,0 0 0,0-1-1,1 1 1,-1 0-1,0 0 1,0 0 0,0 0-1,0 0 1,0 0-1,1 0 1,-1 0 0,0 0-1,0 1 1,0-1-1,0 0 1,0 1-1,0-1 1,1 1 0,2 1 35,-3-2-47,-1 1 0,1-1 0,-1 1 0,1 0 0,-1-1 0,1 1 0,-1-1 0,0 1 0,1 0 0,-1-1 0,0 1 0,1 0 0,-1-1 0,0 1 0,0 0 0,0-1 0,0 2 0,1 0 4,2 9 9,1-1 0,1 15 1,3 8 239,-1-21-108,-6-12-165,1 1 11,4 2 132,-4-3-137,0 1 0,-1-1 0,1 1 1,0 0-1,0 0 0,0 0 0,-1 0 1,1 0-1,-1 1 0,1-1 0,-1 0 1,1 1-1,-1-1 0,0 1 0,0 0 0,0-1 1,1 1-1,-1 2 0,1-2 17,0 0 0,0 0 0,-1 1 0,1-1 0,0 0 0,1-1 0,-1 1 0,0 0 0,1-1 0,-1 1 0,1-1 0,-1 0 0,1 0 0,-1 0 0,1 0 0,0 0 0,0 0 0,-1-1 0,1 1 0,0-1 0,0 0 0,0 0 0,-1 0 0,5-1 0,4 0-2,-1-1-1,0 0 1,1-1 0,-1 0-1,11-5 1,-12 4-49,1-1 1,-1 0 0,0-1-1,9-7 1,-13 9 32,-1 1 0,0-1 0,0 1 1,-1-1-1,1 0 0,-1-1 0,0 1 0,0-1 0,0 1 1,2-6-1,-4 6-9,0 1 1,1-1-1,-1 1 1,1 0-1,0-1 1,0 1-1,0 0 0,1 0 1,-1 0-1,1 0 1,3-2-1,-6 4 18,0 1 0,0 0 0,1 0 1,-1-1-1,0 1 0,0 0 0,0 0 0,0 0 0,0-1 0,0 1 0,0 0 0,0-1 0,0 1 0,0 0 0,1 0 1,-1-1-1,0 1 0,-1 0 0,1 0 0,0-1 0,0 1 0,0 0 0,0 0 0,0-1 0,0 1 0,0-1 0,0 1 0,0 0 0,0 0 0,0 0-1,0 0 1,0 0 0,0 0 0,0 0-1,0 0 1,0 0 0,0-1 0,0 1 0,-1 0-1,1 0 1,0 0 0,0 0 0,0 0-1,0 0 1,0 0 0,0 0 0,0 0 0,0 0-1,0 0 1,0 0 0,0-1 0,0 1-1,-1 0 1,1 0 0,0 0 0,0 0 0,0 0-1,0 0 1,0 0 0,0 0 0,0 0-1,0 0 1,-1 0 0,1 0 0,0 0 0,0 0-1,0 0 1,0 0 0,0 0 0,0 0-1,0 0 1,0 0 0,0 0 0,-1 0 0,1 1-1,0-1 1,0 0 0,0 0 0,0 0-1,0 0 1,0 0 0,0 0 0,0 0 0,0 0-1,0 0 1,0 0 0,0 0 0,-1 0-1,1 1 1,-2 3-72,1 1 0,-1 0-1,0-1 1,0 10 0,-3 7 19,2-10 68,0 0 0,1 0 1,-1 17-1,3-23 28,0 0-1,0 0 1,0 0 0,0 0 0,1 0-1,0 0 1,0 0 0,0-1-1,1 1 1,2 5 0,-3-9-23,0-1 1,0 1-1,0-1 1,1 0-1,-1 0 0,0 1 1,0-1-1,1 0 1,-1 0-1,0 0 1,0-1-1,0 1 0,1 0 1,0-1-1,-1 1-6,3-1-27,0 0 0,-1 0 0,0 0 0,1-1 0,-1 0 1,0 0-1,1 0 0,-1 0 0,0 0 0,-1 0 0,1-1 0,5-5 0,3-5-31,14-21 1,-19 26 47,7-11-53,-1-1-1,-1-1 1,9-24 0,20-67-86,-22 61 95,-3 5-10,15-42 65,43-84 0,-68 162 2,-1 1-113,1 0 0,-1 0 0,-1 0 0,4-12 0,-7 21 81,0 0-1,0-1 1,0 1 0,0 0-1,0 0 1,0-1-1,0 1 1,0 0 0,0 0-1,0 0 1,0-1 0,0 1-1,0 0 1,0 0 0,0-1-1,0 1 1,0 0 0,0 0-1,0-1 1,0 1 0,0 0-1,0 0 1,0 0 0,0-1-1,0 1 1,-1 0 0,1 0-1,0 0 1,0-1 0,0 1-1,-1 0 1,-5 3-290,-9 15 6,5 0 228,0 1-1,1 0 1,2 0-1,0 1 0,-5 22 1,6-21 56,-17 66 126,-21 169 0,41-237 5,2 1-1,0-1 0,2 25 1,0-43-107,-1 1 1,0-1 0,0 1 0,1 0 0,-1-1-1,1 1 1,-1-1 0,1 1 0,0-1-1,-1 1 1,1-1 0,0 0 0,0 1 0,0-1-1,2 2 1,-2-2-25,0-1 0,0 1-1,0-1 1,0 1 0,0-1-1,0 1 1,0-1 0,0 0-1,0 1 1,0-1 0,1 0 0,-1 0-1,0 0 1,0 0 0,0 0-1,0 0 1,0 0 0,0 0-1,1 0 1,-1-1 0,1 1 0,6-3-69,-1 1 1,1-1 0,-1 0-1,0-1 1,1 0 0,-2 0-1,1-1 1,0 1 0,9-11-1,2-1 39,-1-1 0,0 0 0,-1-2 1,26-39-1,-7-10 183,42-107 1,-49 106-64,28-78 311,-53 137-341,-1 6 17,-1 0 1,1 0-1,-1-1 1,0 1-1,0-8 1,-1 12-64,0 0 1,0 0 0,0 0 0,0 0-1,0-1 1,0 1 0,0 0 0,0 0-1,0 0 1,0 0 0,0-1 0,0 1 0,0 0-1,0 0 1,0 0 0,0 0 0,0 0-1,0-1 1,0 1 0,0 0 0,0 0-1,0 0 1,-1 0 0,1 0 0,0 0-1,0-1 1,0 1 0,0 0 0,0 0 0,0 0-1,-1 0 1,1 0 0,0 0 0,0 0-1,0 0 1,0 0 0,0 0 0,-1 0-1,1 0 1,0 0 0,0 0 0,-8 3-31,-6 10 10,4 1 20,1 0-1,0 0 0,0 1 1,2 0-1,-10 27 0,-20 84 238,33-111-216,-10 40 181,-23 98-349,33-127 224,0 0 0,2 0 1,2 50-1,0-72-42,0-1 0,1 0 0,-1 0 0,1 0 0,0 0 0,0 0 0,0 0 0,0 0 0,0 0 0,1-1 0,-1 1 0,1 0 0,0-1 0,-1 1 0,1-1 0,1 1 0,2 1 0,-2-1-71,0-1 1,1 0-1,-1 0 0,1 0 0,0-1 0,0 0 0,-1 1 1,1-1-1,0 0 0,0-1 0,7 1 0,6-1-195,1 0 0,-1-2 0,1 0-1,30-8 1,-46 9 239,15-4-4,0 0 0,0-1-1,-1-1 1,0-1 0,-1 0-1,0-1 1,20-14 0,-20 13 107,-12 9-39,-1-1 1,1 1-1,-1-1 0,1 1 0,-1-1 0,0 0 0,0 0 1,0 0-1,0 0 0,0 0 0,0 0 0,2-5 1,-4 3 112,-6 6-299,-9 10-115,13-9 356,-6 4-68,0 0 0,0 1-1,1 1 1,0-1 0,-11 19 0,14-20 3,1-1 0,0 1 1,0 0-1,1 0 0,0 0 1,0 0-1,0 1 0,1-1 1,0 15-1,1-22-61,0 1 0,0 0-1,0-1 1,0 1 0,0 0 0,0-1 0,0 1 0,0-1-1,0 1 1,0 0 0,0-1 0,0 1 0,1-1 0,-1 1-1,0-1 1,1 1 0,-1-1 0,0 1 0,1-1 0,-1 1-1,0-1 1,1 1 0,-1-1 0,1 1 0,0 0 0,0-1-25,0 0 0,0 0 0,0 0 0,-1 0 0,1 0 0,0 0 0,0 0 0,0 0 0,0 0 0,-1 0 1,1-1-1,0 1 0,0 0 0,0 0 0,-1-1 0,2 0 0,3-1-89,0-1 0,0-1 0,-1 1 0,6-6 1,-3 2 57,-1 1 1,-1-2 0,0 1 0,0-1 0,0 1 0,3-11 0,-1 6 38,12-20 0,-11 16 21,2-2 114,-4 44 236,-5-21-282,-1 0 1,1 0-1,-1-1 1,1 1-1,1 0 1,-1 0-1,1 0 1,0-1 0,0 1-1,0-1 1,0 0-1,5 6 1,-7-10-62,1 0 0,0 1 1,0-1-1,0 0 0,0 0 1,0 1-1,0-1 0,0 0 0,0 0 1,0 0-1,0 0 0,0 0 0,0 0 1,0-1-1,0 1 0,1 0 1,15-5-163,74-36-396,-35 17 520,61-20 287,-113 43-176,1 0 1,-1 1-1,0-1 0,1 1 1,6 0-1,-10 0-69,0 0 1,-1 0 0,1 0 0,0 0-1,0 0 1,0 0 0,-1 0-1,1 0 1,0 0 0,0 1-1,-1-1 1,1 0 0,0 1 0,0-1-1,-1 1 1,1-1 0,0 1-1,-1-1 1,1 1 0,-1-1-1,1 1 1,-1-1 0,1 1-1,-1 0 1,1-1 0,-1 1 0,1 0-1,-1-1 1,0 1 0,1 0-1,-1 0 1,0 0 0,0-1-1,0 1 1,1 1 0,-2 4 56,1-1-1,-1 0 1,0 1 0,-3 8 0,1-2 23,2 13 147,1-23-234,2-3-753,19-8 360,-1-1-1,38-25 1,2-2 317,-56 34 103,1 1 1,-1 0-1,1 0 0,0 0 0,0 0 0,0 1 1,7-1-1,-11 2 1,0 0 0,0 0 0,0 0 0,1 0 0,-1 0 0,0 0 0,0 0 0,0 1 0,0-1 0,0 0 0,0 1 0,0-1 0,1 1 0,-1-1 0,0 1 0,-1 0 0,1 0 0,0-1 0,0 1 0,0 0 0,0 0 0,0 0 0,-1 0 0,1 0 0,0 0 0,-1 0 0,1 0 0,-1 0 0,1 0 0,-1 0 0,0 0 0,1 0 0,-1 0 0,0 0 0,0 1 0,0-1 0,0 1-1,3 20 271,0 31 0,-3-51-287,1 0 0,-1 0 0,0-1 0,1 1-1,-1 0 1,1 0 0,-1 0 0,1-1 0,0 1-1,0 0 1,-1-1 0,3 3 0,-2-3-25,-1 0 0,1 0 0,0-1 0,0 1 0,-1 0 0,1-1 0,0 1 0,0 0 0,0-1 0,0 1 0,0-1 0,0 0 0,0 1 0,0-1 0,0 0 0,0 1 0,0-1 0,0 0 0,0 0 0,0 0 0,0 0 0,0 0 0,0 0 0,0 0 0,1 0 0,17-6-280,-2 0 0,1-1 0,19-10 0,-16 6 235,33-10 0,45-11 282,-79 28-226,-18 3 31,1 1 0,0 0 0,-1-1 0,1 0 0,-1 0 0,1 1 0,-1-1 0,5-3 0,-7 4 126,-14 12-117,6-4 12,-1 0 1,2 1-1,-11 13 1,16-18-35,-1 0 1,1 0-1,0 0 1,0 1-1,0-1 1,0 0-1,1 1 1,0-1-1,-1 1 1,2 0-1,-1 5 1,1-8-12,0 0 0,0 0 0,1 0 0,-1 0 0,1 0 0,-1-1 0,1 1 0,0 0 0,0 0 0,0 0 0,0-1 0,0 1 0,0 0 0,0-1 0,0 1 0,1-1 0,-1 0 0,1 1 0,-1-1 0,1 0 0,-1 0 0,1 0 0,0 0 0,0 0 0,-1 0 0,1 0 0,0-1 0,3 1 0,3 2-20,0-1 0,0-1-1,0 0 1,1 0 0,9 0 0,16-4-159,-1 0-1,0-3 0,0 0 1,42-15-1,-67 19 148,1 0 1,-1-1-1,0 0 0,0-1 1,0 0-1,0 0 0,0 0 1,-1-1-1,0 0 0,0-1 1,0 0-1,-1 0 0,0 0 1,6-8-1,-11 12 35,0 1 0,-1 0 1,1 0-1,0 0 0,-1 0 1,1-1-1,-1 1 0,0 0 1,1 0-1,-1-1 0,0-1 1,0 3 2,0-1 0,0 0 1,0 1-1,0-1 0,0 1 1,0-1-1,0 1 0,0-1 1,-1 1-1,1-1 1,0 1-1,0-1 0,-1 1 1,1 0-1,0-1 0,-1 1 1,1-1-1,0 1 0,-1 0 1,0-1-1,0 0 0,0 1 0,0-1 0,-1 1 0,1 0 0,0-1 0,0 1-1,0 0 1,-1 0 0,1 0 0,0 0 0,-1 0 0,1 0 0,0 0 0,0 0 0,-1 1 0,1-1 0,0 0 0,0 1-1,0-1 1,0 1 0,-1-1 0,0 2 0,-3 0 50,1 1-1,-1 0 1,1 0-1,-1 0 1,1 0 0,0 1-1,-4 5 1,7-8-41,0 0 0,0 0 0,0 0 0,1 1 0,-1-1-1,0 0 1,1 1 0,-1-1 0,1 1 0,0-1 0,-1 1 0,1-1 0,0 0 0,0 1 0,0-1 0,0 1 0,0-1 0,0 1 0,1-1 0,-1 1 0,0-1-1,1 1 1,-1-1 0,1 0 0,-1 1 0,1-1 0,0 0 0,0 0 0,-1 1 0,1-1 0,2 2 0,2 2-143,0 1 1,1-1-1,0 0 1,0 0-1,1 0 1,-1-1-1,1 0 1,0 0-1,0-1 1,0 0-1,1 0 1,9 2-1,-9-3-778,1 0-1,-1-1 0,1 0 1,14 0-1,-17-1-291,0-1 0,0 0 0,0 0 0,0 0 0,-1 0 0,1-1 1,6-3-1,-12 5 1002,1 0 0,-1 0 0,0-1 0,1 1 0,-1 0 0,1 0 0,-1-1 0,0 1 0,1-1 0,-1 1 0,0 0 0,1-1 0,-1 1 0,0-1 0,0 1 0,1-1 0,-1 1 0,0-1 0,0 1 0,0 0 0,0-1 0,1 1 0,-1-1 0,0 1 0,0-1 0,0 0 0,0 0 0,-6-16-2254,-9-12-952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9888,'-14'2'2426,"14"-2"-2368,0 0 1,-1 0-1,1 0 0,0 1 0,0-1 1,0 0-1,0 0 0,-1 0 0,1 0 1,0 0-1,0 1 0,0-1 0,0 0 1,0 0-1,-1 0 0,1 0 0,0 1 1,0-1-1,0 0 0,0 0 0,0 0 0,0 1 1,0-1-1,0 0 0,0 0 0,0 1 1,0-1-1,0 0 0,0 0 0,0 1 1,1 0 139,0 1 1,-1-1 0,1 0-1,0 0 1,0 1 0,0-1-1,0 0 1,1 0 0,-1 0-1,0 0 1,0 0 0,1 0-1,1 0 1,4 4 364,1-1-1,0-1 1,0 0 0,0 0-1,1 0 1,-1-1 0,1 0 0,10 1-1,10-1-39,34-2-1,-50-1-407,220-8 4,-75-2-2809,-151 11 2399,70-5-3371,-28 7-4747,-41 1 4937,-14 2 544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35 10816,'-56'-17'4864,"65"8"-4224,10 9-2784,9-4 1024,5-1-832,20 5 1152,-1 0-4064,-1 5 2720,21 8 64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10 913 4640,'0'-2'362,"0"0"0,1 0 1,-1 0-1,1-1 0,-1 1 0,1 0 1,0 0-1,0 0 0,0 0 0,0 1 1,0-1-1,0 0 0,3-2 0,23-23 1868,-15 15-1451,14-15 326,39-53 0,-37 43-611,31-41 115,74-91 643,-86 113-703,67-100 0,0-47 807,-101 180-1085,-5 8 60,-8 16-328,0-1 1,0 0 0,0 0-1,0 0 1,0 0-1,0 0 1,0 0 0,0 0-1,0 0 1,0 0 0,1 0-1,-1 0 1,0 0-1,0 0 1,0 0 0,0 0-1,0 0 1,0 0 0,0 0-1,0 0 1,0 0-1,0 0 1,0 0 0,0 0-1,0 0 1,0 0 0,0 0-1,0 0 1,0 0-1,0 0 1,0 0 0,0 1-1,0-1 1,0 0 0,0 0-1,1-1 1,-12 29-64,-80 135-90,36-71 135,-146 225 532,166-270-388,-100 149 441,122-174-416,-30 53 569,-39 94 0,80-165-668,0 3 187,4-11 12,5-8-58,1 0-199,0 1 0,1 0-1,1 0 1,-1 1 0,2 0 0,16-13 0,28-15 116,96-50-1,-91 55-147,87-62 0,31-56 408,-125 105 262,-56 53-476,1 0-1,-1 0 1,1 0 0,-2 14 0,-10 33-302,4-28 137,2-6 74,-8 29 0,14-43-65,1 0 0,0-1 0,0 1 0,1 0 0,0 0 0,0 0 0,0 0 0,0 0 0,3 11 0,-2-16 6,-1 1 1,0-1-1,1 1 1,-1-1-1,1 1 1,-1-1-1,1 1 1,0-1-1,0 0 1,0 1 0,0-1-1,0 0 1,0 0-1,0 1 1,0-1-1,0 0 1,0 0-1,0 0 1,1-1-1,-1 1 1,1 0 0,-1 0-1,0-1 1,1 1-1,-1-1 1,1 1-1,-1-1 1,4 1-1,0-1 24,1-1-1,-1 1 0,1-1 1,-1 0-1,1-1 0,8-3 1,3 0 66,352-117-440,-348 115 258,34-6 1,-54 13 81,-1-1 1,0 1 0,0 0 0,1 0 0,-1 0-1,0 0 1,0 0 0,1 0 0,-1 0 0,0 0-1,1 0 1,-1 0 0,0 0 0,0 0 0,1 0 0,-1 0-1,0 0 1,1 0 0,-1 0 0,0 0 0,0 0-1,1 1 1,-1-1 0,0 0 0,0 0 0,1 0-1,-1 0 1,0 1 0,0-1 0,1 0 0,-1 0 0,0 0-1,0 1 1,0-1 0,1 0 0,-5 11 6,-14 13 42,17-23-42,-11 13 57,1 0-1,1 1 1,-13 25 0,22-39-64,0 1 1,1-1 0,-1 0 0,0 1 0,1 0 0,-1-1 0,1 1 0,0-1 0,-1 1 0,1 0 0,0-1 0,0 1-1,0 0 1,0-1 0,0 1 0,1-1 0,0 3 0,-1-3 12,1 0 0,-1 0 1,1 0-1,0 0 0,-1 0 0,1 0 0,0 0 0,0 0 0,0 0 1,0 0-1,0 0 0,0-1 0,0 1 0,0-1 0,0 1 1,0 0-1,3 0 0,0 0 19,1 0 0,-1 0 0,1-1 0,-1 1 1,1-1-1,0 0 0,-1 0 0,1-1 0,-1 1 0,8-2 1,-4-1-11,0 1 0,-1-1 1,1 0-1,0 0 0,-1-1 1,0 0-1,0 0 0,0-1 1,-1 0-1,1 0 0,-1-1 1,0 0-1,-1 0 0,1 0 1,-1 0-1,0-1 0,-1 0 1,0 0-1,0 0 0,0-1 1,-1 1-1,0-1 0,2-9 1,-4 11-50,-1 0 1,1 0 0,-1 0 0,0 1 0,-1-1 0,1 0 0,-1 0 0,-1 0 0,-1-7 0,2 10 17,0 0 0,0 0 1,0 1-1,0-1 0,-1 0 0,1 1 1,-1-1-1,1 1 0,-1 0 1,0-1-1,0 1 0,0 0 0,0 0 1,-1 0-1,1 0 0,0 1 1,-1-1-1,1 1 0,-1-1 1,-2 0-1,-2 1-2,1 0 0,0 0 0,-1 0 0,1 1 0,-1 0 0,1 1 0,0-1 0,-1 1 0,1 0 0,-8 3 0,0 0-54,1 1 0,-1 1 1,-17 10-1,30-16 61,0 1 0,0-1 0,0 1 0,0 0 0,0 0 0,0 0 0,0-1 0,0 1 0,0 0 0,0 0 0,0 0 0,0 2 0,0-2 14,1-1 0,0 1-1,0 0 1,0-1 0,0 1 0,0-1-1,0 1 1,0-1 0,0 1 0,0-1 0,0 1-1,0 0 1,0-1 0,0 1 0,0-1-1,0 1 1,0-1 0,1 1 0,-1-1 0,1 1-1,0 1 26,0-1 1,1 1-1,-1-1 0,0 1 0,1-1 0,-1 0 0,1 0 1,0 0-1,-1 0 0,1 0 0,0 0 0,0-1 0,3 2 1,5 0 15,-1 0 0,1-1 0,0 0 0,0 0 0,0-1 1,-1-1-1,1 1 0,16-5 0,7-3 17,38-14-1,-31 9-5,126-31-18,-146 40 34,0 1 0,1 1 0,-1 0 0,1 2-1,-1 1 1,29 4 0,-45-5-53,1 1-1,-1 1 1,0-1 0,1 1-1,-1-1 1,0 1-1,0 0 1,0 1 0,-1-1-1,7 6 1,-8-7-15,-1 1 0,1-1 0,-1 1 1,0 0-1,1-1 0,-1 1 0,0 0 0,0 0 0,0 0 1,0 0-1,-1 0 0,1 0 0,0 0 0,-1 0 1,1 1-1,-1-1 0,0 0 0,0 0 0,0 0 0,0 0 1,0 1-1,0-1 0,-2 3 0,1 1 35,-1 0 0,-1 0 0,1 0-1,-1 0 1,0-1 0,0 1 0,-1-1 0,1 0-1,-1 0 1,0 0 0,-6 5 0,0-2-1,-1 1 0,1-2 0,-1 1 0,-16 7 0,19-11-57,-1 2 0,-13 9 0,30-20 64,-1 1 0,17-9 0,11-5-94,91-67-131,-1 1-66,-119 80 256,0 1-1,-1 0 1,1 0-1,12-3 1,-17 6-7,1-1 1,-1 1-1,0 0 0,0 0 1,0-1-1,0 1 0,0 0 1,0 0-1,1 0 1,-1 1-1,0-1 0,0 0 1,0 0-1,0 1 1,0-1-1,0 0 0,0 1 1,0-1-1,0 1 0,0-1 1,0 1-1,0 0 1,0-1-1,0 1 0,0 0 1,0 0-1,-1 0 1,1-1-1,0 1 0,-1 0 1,1 0-1,0 0 0,0 2 1,0 1 14,0-1 0,0 1 0,-1-1 0,1 1 0,-1 0 0,0-1 0,0 1 0,0 6 0,-8 30 95,4-27-110,-1 0 0,-1 0 0,0 0 0,0-1 0,-1 0 0,-17 21 0,4-4 96,15-21-227,9-11-201,7-7 163,1 0 31,-1-1-1,16-20 0,-19 20 89,2 1 0,-1-1 0,22-15 0,-29 24 61,1 0 1,-1 0-1,1 1 0,-1-1 0,1 1 1,0 0-1,0 0 0,0 0 0,0 0 1,0 0-1,-1 1 0,1 0 1,0-1-1,1 1 0,-1 0 0,0 0 1,0 0-1,0 1 0,0-1 0,0 1 1,-1 0-1,5 1 0,-3 0 34,0 0 1,-1 1-1,1-1 0,0 1 1,-1 0-1,1 0 0,-1 0 1,0 0-1,0 1 0,0-1 1,-1 1-1,1 0 0,-1 0 0,3 6 1,3 6-84,1-1-1,20 27 1,-15-22-2253,25-43-20969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43 4224,'0'-1'99,"-1"1"0,1-1 0,-1 0 0,1 1 0,-1-1 0,1 0 0,0 1 0,-1-1 0,1 0 0,0 0 1,-1 1-1,1-1 0,0 0 0,0 0 0,0 1 0,0-1 0,0 0 0,0 0 0,0 0 0,0 1 0,0-1 0,0 0 0,1 0 0,-1 0 0,1-1 238,0 1 0,0 0 0,0-1-1,1 1 1,-1 0 0,0 0-1,1 0 1,-1 0 0,0 0 0,1 0-1,2-1 1,-1 1 367,0 0 0,1-1 0,-1 1 0,0 0 0,1 1 0,-1-1 0,1 0 0,6 1 0,-10 0-599,1 0 1,-1 0 0,1 0-1,-1 0 1,0 1-1,1-1 1,-1 0-1,1 0 1,-1 0 0,1 1-1,-1-1 1,0 0-1,1 0 1,-1 1-1,0-1 1,1 0 0,-1 1-1,0-1 1,0 1-1,1-1 1,-1 0-1,0 1 1,0-1 0,1 1-1,-1-1 1,0 0-1,0 1 1,0-1-1,0 1 1,0 0-1,1 14 583,-1-13-483,-2 27 492,-1 1-1,-1 0 1,-12 39-1,12-56-586,-78 237 1315,14-59-397,67-187-995,0-1-1,0 1 1,1 0-1,-1 0 0,1 0 1,0 0-1,0 0 1,1 6-1,-1-9-11,0 1 0,1-1 0,-1 0 0,1 0 0,-1 1 0,1-1 0,-1 0 0,1 0 0,0 0 0,-1 0 0,1 0 0,0 0 0,0 0 0,0 0 0,0 0 0,0 0 0,0 0 0,0 0 0,0-1 0,0 1 0,0 0 0,0-1 0,1 1 0,-1-1 0,0 0 0,0 1 0,1-1 1,1 1-2,11 0 40,-1-1-1,1 0 0,15-2 0,15 0 158,63-4 266,1-1-369,-67 7-226,20 0 155,-22 0-3147,-51 7-5808,3-7 1968,4 0 4214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14 8896,'0'0'105,"0"0"0,0-1 1,0 1-1,0 0 1,0-1-1,0 1 0,0 0 1,-1-1-1,1 1 1,0 0-1,0 0 0,1-1 1,-1 1-1,0 0 0,0-1 1,0 1-1,0 0 1,0-1-1,0 1 0,0 0 1,0 0-1,1-1 0,-1 1 1,0 0-1,0 0 1,0-1-1,0 1 0,1 0 1,-1 0-1,0-1 0,0 1 1,1 0-1,-1 0 1,1 0-1,13-4 2211,-10 4-1862,-1 0-1,1 0 0,-1 0 1,1 1-1,-1-1 1,0 1-1,1 0 0,3 1 1,-4-1-241,0 1-1,0 0 1,0 0 0,0 0 0,0 0 0,0 0-1,-1 1 1,1-1 0,-1 1 0,1 0 0,-1-1 0,0 1-1,0 0 1,0 0 0,-1 1 0,1-1 0,-1 0 0,0 1-1,0-1 1,1 4 0,2 8 17,-1-1 0,-1 1 0,0 0 0,-1 0 0,0 15 0,-9 75 401,3-76-465,0-1 0,-2 0 1,-15 43-1,-43 75 443,56-128-505,-10 24 240,19-41-338,0-1 0,0 0 1,0 1-1,0-1 0,0 1 0,0-1 0,0 1 0,0-1 0,0 0 0,0 1 1,0-1-1,0 1 0,0-1 0,0 0 0,0 1 0,1-1 0,-1 1 0,0-1 1,0 0-1,0 1 0,1-1 0,-1 0 0,0 1 0,1-1 0,-1 0 0,0 1 1,1-1-1,-1 0 0,0 0 0,1 1 0,-1-1 0,0 0 0,1 0 0,-1 0 1,1 0-1,-1 1 0,0-1 0,1 0 0,-1 0 0,1 0 0,-1 0 0,0 0 1,1 0-1,0 0 0,24 0 180,-18 0-179,21 0-108,8 0 464,0-1 0,48-7-1,-71 6-307,27 1-1,-28 1-169,0-1 0,0 0-1,11-2 1,-22 3 25,1 0 0,-1 0 0,0 0 0,0 0 0,0 0 0,1 0 0,-1 0 0,0 1 0,0-1 0,0 0 0,0 1 0,0-1 0,0 1 0,2 0 0,-2 0-152,0-1-1,0 1 1,0-1 0,0 1 0,0-1 0,0 1 0,0-1 0,0 0 0,0 0 0,0 0 0,0 1 0,0-1 0,0 0 0,0 0 0,1 0 0,-1-1 0,0 1-1,0 0 1,1-1 0,26-7-8909,-10-1 3439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29 5632,'-1'-1'215,"-1"0"1,1 0-1,-1 0 0,1 0 1,-1 1-1,0-1 0,1 0 1,-1 1-1,0 0 0,-3-1 1,-7-1 7317,18-3-5660,9 1-1082,1 1 0,1 0-1,-1 1 1,0 1 0,0 0-1,1 2 1,25 2 0,-22 0-301,-12-3-363,0 1 0,0 0 0,0 1 0,0-1 0,11 5 0,-18-5-100,1 0 0,0 0-1,-1-1 1,1 1 0,-1 0 0,0 0 0,1 1 0,-1-1 0,0 0 0,1 0-1,-1 1 1,0-1 0,0 0 0,0 1 0,0-1 0,-1 1 0,1 0 0,0-1-1,-1 1 1,1-1 0,-1 1 0,1 0 0,-1 0 0,0-1 0,1 1 0,-1 0-1,0 0 1,0-1 0,-1 1 0,1 3 0,-1 0 11,-1 1 1,1-1-1,-1 0 0,0 0 1,0 0-1,0 0 0,-6 8 1,-25 32 20,15-23-94,11-13 60,0 0 0,1 0 1,0 1-1,-8 19 1,12-26-31,1 0 0,1 1 0,-1-1 1,0 1-1,1-1 0,-1 1 0,1-1 1,0 1-1,0-1 0,1 1 0,-1-1 1,1 1-1,0-1 0,0 1 0,0-1 1,0 1-1,0-1 0,1 0 0,3 5 1,57 89 249,-47-76-130,0 0 1,20 19-1,21 29 957,-55-67-1035,0-1-1,1 1 0,-1 0 1,0 0-1,-1 0 0,1 0 0,0-1 1,-1 1-1,1 0 0,-1 1 0,1-1 1,-1 0-1,0 0 0,0 0 0,0 0 1,0 0-1,0 0 0,0 0 0,-1 0 1,1 0-1,-1 0 0,1 0 0,-1 0 1,0 0-1,0 0 0,0 0 0,0-1 1,0 1-1,0 0 0,-1-1 0,1 1 1,0 0-1,-4 2 0,0 0-121,0 0 0,-1 0 1,1-1-1,-1 1 0,0-1 0,0-1 0,0 1 0,0-1 0,-12 3 0,-7-1-636,0 0-1,-1-2 0,-33-1 0,-78-10-4937,115 7 4419,14 1-488,-1 0 0,-15-4 0,19 3 1022,1 1 0,0-2 0,-1 1 0,-5-4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261 165 2240,'3'-1'222,"0"0"0,-1 0-1,1 0 1,0 1 0,0-1 0,0 1 0,-1 0 0,1-1-1,0 2 1,6-1 0,12 0 1866,-7-3-752,1-1 0,0-1 0,-1 0 0,0-1 0,22-13 0,-31 16-746,0 0 1,-1 0-1,0-1 1,1 1-1,-1-1 1,0 0 0,6-8-1,-9 11-508,-1-1-1,1 1 0,0 0 0,0 0 1,-1 0-1,1-1 0,0 1 1,-1 0-1,0-1 0,1 1 1,-1 0-1,0-1 0,1 1 1,-1-1-1,0 1 0,0 0 0,0-1 1,0 1-1,-1-1 0,1 1 1,0-1-1,0 1 0,-1 0 1,1-1-1,-1 1 0,0 0 1,1 0-1,-1-1 0,0 1 0,1 0 1,-1 0-1,0 0 0,0 0 1,0 0-1,0 0 0,-1-1 1,-4-2-19,-1 0 1,1 0-1,0 0 1,-1 1 0,0 0-1,0 1 1,0 0-1,0 0 1,0 0 0,0 1-1,0 0 1,-1 0-1,1 0 1,-11 2 0,-5 1-35,1 0 1,-1 2-1,-30 9 1,-29 13 166,72-22-202,1 1 0,-1-1 0,1 2 0,0-1 0,1 1 0,-10 8 0,8-5 132,1 0-1,1 0 1,-13 17-1,18-21-94,0 1-1,0-1 0,0 1 1,1 0-1,-1 0 0,2 0 1,-1 0-1,1 0 0,-1 8 1,1-6-8,1 0 0,0 0 0,0 0 0,1 0 0,0 0 1,0 0-1,1 0 0,0-1 0,1 1 0,0 0 0,0-1 0,0 0 1,1 0-1,0 0 0,0 0 0,1-1 0,10 12 0,-8-10 15,1-1 0,1 0-1,-1 0 1,1 0 0,1-1-1,-1-1 1,1 1 0,0-1 0,0-1-1,0 0 1,1-1 0,16 4-1,-13-5 24,0 0 0,0-1 0,0-1 0,19-1 0,-27 1-97,0-1 1,0 0 0,0 0-1,0-1 1,1 1 0,-2-1-1,1-1 1,0 1 0,0-1 0,-1 0-1,1 0 1,4-5 0,-8 6 16,1 0 0,-1 0 0,0-1 0,0 1 0,0-1 0,0 0 0,0 1 0,0-1 0,-1 0 0,1 0 1,-1 0-1,0 0 0,0-1 0,0 1 0,-1 0 0,1 0 0,-1 0 0,1-1 0,-1 1 0,0 0 0,-1-1 0,1-3 1,-2 2-7,1 0 0,-1 0 0,1 0 0,-2 0 0,1 1 0,0-1 0,-1 1 0,0-1 0,0 1 0,0 0 0,0 0 0,-1 0 1,-5-4-1,-1 0 3,1 0 1,-2 0 0,1 2-1,-1-1 1,0 1 0,0 1-1,-1 0 1,0 0 0,0 1-1,0 1 1,0 0 0,-1 0-1,1 2 1,-1-1 0,-14 1-1,21 1 10,-6 0 59,0 0 1,0 0-1,0 1 1,0 0-1,0 1 1,0 1 0,-19 6-1,30-9-38,1 0 0,0 0-1,0 0 1,-1 1-1,1-1 1,0 0 0,0 0-1,0 0 1,-1 0 0,1 0-1,0 0 1,0 0 0,-1 0-1,1 1 1,0-1-1,0 0 1,0 0 0,0 0-1,-1 0 1,1 1 0,0-1-1,0 0 1,0 0 0,0 0-1,0 1 1,0-1 0,0 0-1,-1 0 1,1 1-1,0-1 1,0 0 0,0 0-1,0 0 1,0 1 0,0-1-1,0 0 1,0 0 0,0 1-1,0-1 1,0 0 0,0 0-1,0 1 1,1-1-1,-1 0 1,0 0 0,0 0-1,0 1 1,0-1 0,10 8 337,-7-7-348,6 4 85,-1-1 0,2 0 0,-1 0 0,0-1 0,16 3 0,4 2 22,7 3 54,0 1 0,59 30-1,-81-34-143,1 1 0,-1 0-1,-1 1 1,0 1-1,0 0 1,-1 0 0,0 1-1,16 22 1,-13-12 98,-1 0 0,20 42 1,-31-56-29,1 1 0,-1 0 0,-1 0 0,0 0 0,0 0 0,-1 1 0,0-1 0,0 0 0,-1 1 0,0-1 0,-2 10 0,1-15-39,0 0 1,0 0-1,-1-1 1,0 1 0,1-1-1,-1 1 1,0-1-1,-1 1 1,1-1-1,0 0 1,-1 0-1,0 0 1,0 0-1,0-1 1,0 1 0,0-1-1,-7 4 1,-1 0-1,0 0 1,0-1 0,0-1 0,-20 5 0,16-5-151,-1-2 1,1 0 0,-1 0-1,0-2 1,1 0-1,-1 0 1,0-2 0,0 0-1,-23-6 1,21 3-1138,1-1 1,-1-1-1,1 0 0,-25-15 1,38 20 393,1-1 1,-1 1 0,1-1 0,0 0 0,-6-5-1,7 5 261,0-1-1,0 1 1,0-1-1,0 1 0,-1-5 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79 3808,'9'5'9861,"-8"-6"-9550,0 0-1,0 0 1,0 0 0,0-1 0,1 1-1,-1 0 1,0 0 0,1 1 0,-1-1-1,0 0 1,1 0 0,-1 1-1,4-2 1,3-2 315,0-1-349,0 0-1,0 1 1,1 0 0,0 0 0,17-5 0,50-7 41,-55 13-244,24-4 88,-1 2 0,57 1-1,-94 5-67,1-1-1,0 1 0,-1 0 1,1 1-1,10 3 1,-14-4-5,0 0 0,-1 1 1,1 0-1,0 0 1,-1 0-1,0 0 1,0 0-1,1 1 0,-1-1 1,-1 1-1,1 0 1,4 5-1,-6-6-50,0 0-1,0 0 1,-1 0-1,1 0 1,0 0 0,-1 0-1,0 1 1,1-1 0,-1 0-1,0 0 1,0 0-1,0 0 1,-1 1 0,1-1-1,0 0 1,-2 4 0,-1 5 43,-1-1 0,-5 11 0,8-18-41,-14 26 111,-1 0-1,-1-1 1,-1 0 0,-40 45 0,17-30 98,-82 69 0,43-53-112,75-56-118,0 0 1,1-1-1,-1 0 0,0 0 0,-9 2 0,-15 6 35,18-4-106,9-4 41,0-1-1,0 0 1,0 0-1,0 0 1,-1 0-1,1 0 1,0 0 0,-1 0-1,1-1 1,-1 1-1,1-1 1,-1 0-1,-2 0 1,4 0 175,11-1 486,46-13-237,27-4-23,-64 14-343,130-16 147,-125 18-150,0 1-1,0 2 0,0 0 0,31 6 0,-50-5-23,1 0 1,-1 0-1,1 0 0,7 5 0,-9-4-180,-1-1 1,1-1-1,-1 1 0,1 0 0,0-1 1,0 0-1,-1 0 0,7 1 1,-8-2-824,-2 0 648,1 0 1,-1 1-1,1-1 0,-1 0 0,1 0 0,-1 0 0,1 0 0,0 0 1,-1 0-1,1 0 0,-1 0 0,1 0 0,-1-1 0,1 1 1,-1 0-1,1 0 0,-1 0 0,1-1 0,-1 1 0,1 0 1,-1 0-1,1-1 0,11-10-6687,-10 9 6665,18-18-3276,9-4-96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5 7136,'-1'-4'8785,"8"26"-5160,-8-14-3289,-1 0-1,1 1 1,-1-1-1,-1 0 1,0 0-1,0 0 1,0 0-1,-1-1 1,-7 12 0,-3 6 164,-10 19 110,14-26-139,-14 30 0,24-47-471,-1 0 0,1 0-1,-1 0 1,1 0 0,0-1 0,0 1 0,0 0-1,-1 0 1,1 0 0,0 0 0,0 0 0,0 0 0,1 0-1,-1 0 1,0 0 0,0 0 0,0 0 0,1 0-1,-1 0 1,0-1 0,1 1 0,-1 0 0,1 0 0,-1 0-1,1-1 1,-1 1 0,1 0 0,0 0 0,-1-1 0,1 1-1,0 0 1,-1-1 0,1 1 0,0-1 0,1 1-1,3 2-2,0-2 0,1 1 0,-1 0 0,0-1 0,7 1 0,-2 0 1,-5-1 3,23 4 108,39 14 1,-57-16-63,-1 1 0,0 0 0,0 1 1,0 0-1,-1 1 0,1-1 0,12 14 1,-10-9 132,-1 1 0,0 1 1,-1-1-1,0 2 0,-1-1 1,-1 1-1,9 20 0,-13-27-82,-1 0-1,-1 0 0,1 0 1,-1 0-1,0 1 0,0-1 1,-1 0-1,0 12 0,-1-14-70,1 1-1,-1-1 0,0 0 0,-1 0 0,1 0 0,-1 0 0,0 0 0,0 0 0,0 0 0,0 0 0,0-1 0,-1 1 0,0-1 0,-3 4 0,0-2-64,-1 0 1,0 0 0,0 0-1,0-1 1,-1 0 0,0-1-1,1 0 1,-1 0 0,0 0-1,0-1 1,-15 2 0,-7 0-331,-57 0 0,13-7-1596,63 1 809,1 1 0,-1-1 0,1-1 0,-20-7 0,28 9 776,1 1 118,0 0 0,0-1 0,0 1 0,0-1 1,0 1-1,0-1 0,0 1 0,1-1 0,-1 1 0,0-1 1,0 0-1,0 1 0,1-1 0,-1 0 0,0 0 1,1 0-1,-1 0 0,1 0 0,-1 0 0,1 1 1,-1-1-1,0-2 0,1-9-4800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5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8480,'0'-5'2918,"7"13"-1047,16 28 130,-11-17-989,38 54 1326,23 37-14,-58-83-1682,0 0-1,14 38 1,-10-12 16,-2 1 0,12 71 1,-24-95-436,-2 1 1,0-1 0,-2 1 0,-2-1-1,0 1 1,-7 33 0,2-40-118,0-1 0,-2 1 0,-1-1 0,0-1 0,-22 36 0,-73 95-1627,100-147 1469,-64 79-5278,64-81 4676,0 0 0,0 0 0,0 0 0,-1-1-1,-8 5 1,7-5-1048,0-1 0,0 0 0,0 0 0,-8 1 0,14-3 1610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25 9792,'-19'-9'3648,"22"6"-2848,2 6-224,6-3 2431,3 0-1759,8 0 1216,17 0-1472,8 0 736,14-3-992,-3 3-384,-2-6-224,-4 3-288,1 3 96,-6 0-2144,-10-4 1184,1 4-4416,-5 0 3041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205 111 2720,'-4'-4'275,"4"4"-211,-1-1 0,1 0 0,-1 0 0,0 0-1,1 1 1,-1-1 0,0 0 0,0 1 0,0-1 0,1 0-1,-1 1 1,0-1 0,0 1 0,0-1 0,0 1 0,0 0-1,0-1 1,0 1 0,0 0 0,-1 0 0,1-2 356,1 1 0,0-1 0,0 0 0,0 1 0,0-1 0,1 1 0,-1-1 0,0 1 0,1-1 0,-1 1 0,2-3 0,-2 3-215,1-1 1,0 1-1,0 0 1,0 0-1,0 1 0,0-1 1,0 0-1,0 0 1,0 0-1,0 0 1,0 1-1,0-1 1,2 0-1,9-7 3617,-12 18-3175,-2-1 1,0 1-1,0 0 0,0-1 1,-1 1-1,-1-1 0,-7 16 1,-9 25 8,-64 223 1019,50-160-929,1 6-127,32-115-523,-1 1 0,1 0 0,1 0 0,-1 8 0,-4-17-256,4-3 132,-1 0 1,1-1-1,0 1 1,1 0 0,1-14-1,-1 2 11,0 4 17,6-196 19,-2 177-11,0 0 0,3 1 0,1-1 0,14-39 0,-15 57 1,0 0 1,1 1-1,1 1 1,0-1-1,1 1 0,0 1 1,16-16-1,-17 20 69,1-1 0,0 2 0,1 0-1,0 0 1,0 0 0,1 2 0,-1-1 0,1 2-1,23-9 1,-29 13-50,0 0 0,0 1 0,0-1-1,0 1 1,-1 0 0,1 0 0,0 1-1,0 0 1,0 0 0,0 0 0,-1 1-1,1 0 1,0 0 0,-1 0 0,0 1 0,1-1-1,-1 1 1,0 1 0,0-1 0,5 6-1,-2-2 32,0 0 0,-1 0 0,0 1 0,0 0 0,-1 1 0,0-1 0,-1 1 0,0 0 0,0 1 0,6 18 0,-9-24-16,-1 0 0,0 1 0,0-1-1,-1 0 1,1 1 0,-1-1 0,0 1 0,0-1-1,-1 0 1,1 1 0,-1-1 0,0 0 0,0 1-1,0-1 1,-1 0 0,1 0 0,-1 0 0,0 0-1,0 0 1,-1 0 0,1-1 0,-1 1 0,0-1 0,0 1-1,0-1 1,0 0 0,0 0 0,-1-1 0,1 1-1,-1-1 1,0 0 0,0 1 0,0-2 0,0 1-1,0 0 1,0-1 0,-6 2 0,0-2-96,-1-1 1,1 1-1,-1-1 1,1-1-1,0 0 1,-1-1-1,1 0 1,-13-4-1,-10-5-1721,-34-17 0,56 23 1128,1 1-1722,-1 0 0,-18-4 0,27 7 1016,2 1 1248,0 0 0,0 0 0,0 0 0,0 0 0,-1 0 0,1 0 0,0 0-1,0 0 1,0 0 0,0 0 0,0 0 0,-1 0 0,1 0 0,0 0 0,2 9-3950,0-7 3347,10 17-4482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1071 5888,'-13'4'2152,"21"-4"1466,27-5-23,-22 2-3098,-1-2 0,1 0 0,-1 0 0,0-1 0,0-1 0,-1 0 0,17-13 0,3-7 534,31-34 1,-9 8-207,-31 31-399,-12 11-187,0 1 0,1 0 0,1 1 0,20-14 0,-30 23-201,-1-1 0,0 0 0,0 1 0,1-1 0,-1 1 0,0-1 0,1 1 0,-1-1 0,0 1 0,1 0 0,-1 0 0,1 0 0,-1 0 0,1 0 0,-1 0 0,2 0 0,-2 1-3,0-1-1,-1 1 0,1-1 0,0 0 0,-1 1 1,1-1-1,0 1 0,-1 0 0,1-1 0,-1 1 1,1-1-1,-1 1 0,1 0 0,-1-1 0,1 1 1,-1 0-1,1 0 0,-1 0 0,1 1 0,0 4 38,0 0 0,-1-1-1,0 1 1,1 0-1,-3 12 1,-8 64 171,-1 10 26,11-87-240,0 0-1,0 0 1,0 0 0,0 0 0,1-1 0,0 1-1,2 6 1,-2-9-29,-1 0 0,1 0 0,0-1 0,0 1 0,0 0 0,0-1 0,0 1 0,0-1 0,1 1 0,-1-1 0,0 0 0,1 1 0,-1-1 0,1 0-1,0 0 1,-1 0 0,1 0 0,0 0 0,0 0 0,-1-1 0,1 1 0,2 0 0,2 0-34,1-1 0,-1 1-1,1-1 1,0 0 0,-1-1-1,1 1 1,-1-1 0,11-4 0,2 0-151,30-15 1,10-9-77,78-53 0,-84 48 180,-42 28 119,-7 7-11,-5 5 20,1-6-41,-2 10 43,-1-1 0,0 1 0,0-1 1,-1 0-1,-6 13 0,5-15-43,2 1 0,-1-1-1,1 1 1,0 0 0,1 0-1,-1 1 1,2-1 0,-2 14-1,3-18 17,0 0 0,0 0 0,0-1 0,1 1 0,-1 0 0,1-1 0,0 1 0,0-1 0,2 5 0,-2-7-22,0 0 1,-1 0-1,1 0 0,0 0 1,0 0-1,0 0 0,0 0 1,0 0-1,0 0 0,1-1 1,-1 1-1,0 0 0,0-1 1,0 1-1,1-1 0,-1 0 1,0 1-1,0-1 0,1 0 1,-1 0-1,0 1 0,1-1 1,-1 0-1,0 0 0,1-1 1,-1 1-1,0 0 0,3-1 1,-2 1-18,-1-1 1,1 1-1,0 0 1,-1-1-1,1 1 1,-1-1-1,0 1 1,1-1-1,-1 0 1,1 0-1,-1 0 1,0 0-1,0 0 1,1 0-1,-1 0 1,0 0 0,0 0-1,0 0 1,0-1-1,0 1 1,-1 0-1,1-1 1,0 1-1,0-1 1,-1 1-1,1-1 1,-1 1-1,0-1 1,1 1-1,-1-1 1,0 0-1,0 1 1,0-1 0,0 1-1,0-3 1,-1-5-105,-1 0 1,0 0-1,0 0 1,-7-16 0,7 19 109,-4-6 44,1 0-1,-1 0 1,-1 0-1,-12-15 1,-37-40 50,55 66-113,0 1 1,1-1 0,-1 0-1,0 0 1,1 1 0,-1-1 0,1 0-1,-1 0 1,1 1 0,-1-1-1,1 0 1,0 0 0,-1 0-1,1 0 1,0 0 0,0 0 0,-1-1-1,2 2 30,-1-1 0,0 1-1,0 0 1,1-1 0,-1 1-1,0 0 1,0 0 0,1-1-1,-1 1 1,0 0 0,1 0-1,-1-1 1,0 1 0,1 0 0,-1 0-1,0 0 1,1 0 0,-1-1-1,1 1 1,-1 0 0,0 0-1,1 0 1,-1 0 0,1 0-1,-1 0 1,0 0 0,1 0-1,7 1 116,-1 0-1,0 0 0,9 3 0,-8-3-104,3 2 64,0-1-1,0-1 1,0 0-1,1-1 1,-1 0-1,0 0 1,0-1-1,0-1 1,0 0-1,0 0 1,0-1-1,0-1 0,0 1 1,-1-2-1,0 0 1,0 0-1,12-9 1,39-28 159,97-62-295,-128 88 53,15-8 83,70-50 0,-101 64-57,-1-1 0,-1-1 0,0 0 0,-1 0 0,0-1 0,0-1 0,-2 1 0,0-2 0,9-18 0,-3 1-42,-2-2-1,-2 1 1,-1-1 0,-1-1-1,-2 0 1,-1 0 0,1-64-1,-7 95 18,0 1-41,0 0-1,0 0 1,0 0 0,0 0 0,-1-1 0,1 1 0,-1 0-1,0 0 1,0 0 0,-1-3 0,2 5 39,-1 1 0,1 0 1,0-1-1,0 1 0,-1 0 0,1 0 1,0-1-1,-1 1 0,1 0 0,0 0 1,-1-1-1,1 1 0,-1 0 0,1 0 1,0 0-1,-1 0 0,1 0 0,-1 0 1,1 0-1,0-1 0,-1 1 0,1 0 1,-1 0-1,1 1 0,0-1 0,-1 0 1,1 0-1,-1 0 0,1 0 1,0 0-1,-1 0 0,1 0 0,-1 1 1,1-1-1,0 0 0,-1 1 0,-14 11-104,-3 10 108,1 0 0,1 1 0,-20 38 0,15-25 25,-106 176 242,111-183-175,2 0 0,1 1-1,1 0 1,2 1 0,1 1 0,1 0-1,2 0 1,1 0 0,2 0 0,1 1-1,1 0 1,6 43 0,-3-60-52,0 0 0,2-1 0,0 0 1,0 1-1,8 14 0,-10-24-27,1-1 0,0 0 0,0 1 0,0-1 0,1 0 0,-1 0 0,1-1 0,1 1 1,-1-1-1,0 0 0,1 0 0,0 0 0,0 0 0,0-1 0,1 0 0,5 2 0,-7-3-20,1-1 0,-1-1-1,0 1 1,1-1 0,-1 1 0,1-1-1,-1 0 1,1-1 0,-1 1 0,1-1-1,-1 0 1,0 0 0,1 0 0,-1-1-1,0 0 1,0 1 0,5-4 0,0-1-65,1 0 1,-1 0-1,0-1 0,0 0 1,12-14-1,-10 8-44,-1 0 0,0-1-1,14-26 1,17-49-215,1-25 81,-42 114 257,9-24 194,-9 23-181,0-1-1,1 1 1,-1 0 0,0-1-1,1 1 1,-1 0-1,0-1 1,0 1-1,0 0 1,0-1-1,0 1 1,-1 0-1,1-1 1,-1-2 0,1 29 7,1-19 17,-1-1 0,1 0 0,0 0 0,0 0 0,3 5 0,-3-5-8,1 0 1,-1-1-1,0 1 1,0 0-1,-1 5 1,1-6-18,-1 0 0,1 0 0,0 0 0,0 0 0,0 0 0,0 0 0,1 0 0,3 5 0,1 5 179,-5-12 27,0-2-70,1 0-135,0 1 0,-1-1 0,1 0 0,0 0-1,-1 0 1,1-1 0,0 1 0,-1 0 0,1-1 0,-1 1 0,1-1 0,-1 1 0,1-1 0,-1 0 0,1 1-1,-1-1 1,1 0 0,-1 0 0,0 0 0,0 0 0,1-1 0,0-1 0,-1 3-3,9-13-193,123-83 92,-36 31-23,-75 53 85,0-2 0,-1 0-1,-1-2 1,0 0-1,17-20 1,-23 20 55,-1-1 1,0-1-1,-2 0 0,0-1 1,-1 0-1,-1-1 1,-1 1-1,0-2 0,-2 1 1,0-1-1,-2 0 0,0 0 1,-1-1-1,0-29 1,-3 46-25,1-75 124,-2 68-109,0 1-1,-1 0 0,0 0 1,0-1-1,-5-10 0,6 20-61,0-1-1,0 1 1,0 0-1,-1-1 1,1 1 0,-1 0-1,1 0 1,-1 0-1,0 0 1,1 0-1,-1 0 1,0 0-1,-1 1 1,-1-3 0,2 4 29,1-1 1,-1 1 0,1-1-1,-1 1 1,1-1 0,-1 1 0,0 0-1,1 0 1,-1 0 0,1 0-1,-1 0 1,0 0 0,1 0-1,-1 0 1,1 1 0,-1-1 0,1 0-1,-1 1 1,1 0 0,-1-1-1,1 1 1,-1 0 0,1 0 0,-3 1-1,-4 5 15,0 0 0,0 1-1,1 0 1,0 0 0,0 0-1,-9 16 1,-30 60 63,41-75-38,-117 268 167,112-248-59,2-1 0,2 2 1,0-1-1,-3 53 0,9-65-83,0 1-1,1 0 1,1 0-1,0-1 0,2 1 1,0-1-1,1 0 1,0 0-1,1 0 1,13 23-1,-15-33-37,1-1 0,-1 1 0,1-1 0,1 0 0,-1 0 0,1-1-1,0 0 1,0 0 0,1 0 0,-1-1 0,1 1 0,0-2 0,10 5 0,-7-4-33,0-1 0,0-1 0,0 1 0,0-2 0,0 1 0,1-1 0,-1-1 0,0 0 0,18-3 0,-16 2-25,0-2-1,-1 0 1,1 0-1,-1-1 1,0 0-1,0-1 1,-1 0-1,15-10 1,-18 10 7,1 0 1,-1-1-1,0 0 1,0-1 0,-1 0-1,0 0 1,0 0-1,-1 0 1,0-1-1,0 0 1,3-9 0,-1 0 0,-1 0 0,-1-1 0,-1 1 0,0-1 0,-1 0 0,-1 0 0,-1-27 0,-1 43 27,0 1 0,0-1 0,0 0 0,0 1 0,0-1 0,0 0 0,-1 1 0,1-1 0,-1 0 0,1 1 0,-1-1 0,0 1 0,0-1 0,1 1 0,-1-1 0,0 1 0,0-1 0,0 1 0,-1 0 1,1 0-1,0 0 0,0-1 0,-1 1 0,1 0 0,0 0 0,-1 1 0,1-1 0,-1 0 0,0 0 0,1 1 0,-1-1 0,1 1 0,-1 0 0,0-1 0,-2 1 0,1 0 8,-1 0 0,0 0-1,0 0 1,1 1 0,-1-1-1,0 1 1,0 0-1,1 0 1,-1 0 0,1 1-1,-1-1 1,1 1 0,0 0-1,0 0 1,-4 3 0,3-2 23,1 1 0,0-1 0,1 1 0,-1 0 0,1 0 0,-1 0 0,1 0 0,0 0 1,1 1-1,-1-1 0,1 0 0,0 1 0,0-1 0,0 1 0,0 9 0,0-7 31,1 1 0,1-1 0,-1 1 0,1-1 0,0 1 0,1-1 0,0 1 0,0-1 1,3 8-1,1-5 4,-1 1 1,1-1 0,1-1 0,0 1-1,0-1 1,1-1 0,0 1 0,0-1 0,1-1-1,0 1 1,0-2 0,18 11 0,-23-16-57,-1 1 1,0-1-1,1 0 1,-1-1 0,1 1-1,-1 0 1,1-1-1,-1 0 1,1 0-1,-1 0 1,1 0-1,0 0 1,-1-1-1,1 0 1,-1 1 0,0-1-1,1-1 1,-1 1-1,0 0 1,1-1-1,-1 0 1,0 0-1,4-2 1,4-5-17,1 0 0,-1-1 0,-1 0 0,13-16 0,89-91 166,-74 80 27,-29 28 36,0 1-1,15-9 1,-23 16 108,-2 14-214,-19 68 185,13-60-198,2-1 0,0 1 1,1 0-1,-1 33 1,5-26-174,0-27 133,0 0-51,1-1-1,-1 1 0,1-1 1,-1 1-1,1-1 1,-1 1-1,0-1 1,1 1-1,-1-1 0,0 1 1,1 0-1,-1-1 1,0 1-1,0-1 1,0 1-1,1 0 1,-1-1-1,0 1 0,0 0 1,0-1-1,0 1 1,0 0-1,0-1 1,0 1-1,-1 1 0,3 8 92,6-17 55,-3 2-170,8-10-17,21-30 0,2-2-43,-18 27 65,0 2 1,26-22-1,-34 32-14,1 0 0,0 1 0,1 0 0,-1 1 0,1 0 0,16-4 0,-27 9 40,0 1 0,0-1 0,1 1-1,-1 0 1,0-1 0,0 1-1,0 0 1,1 0 0,-1 0-1,0 0 1,0 0 0,1 0-1,-1 0 1,0 0 0,0 1 0,0-1-1,1 0 1,-1 1 0,0-1-1,0 1 1,0-1 0,0 1-1,1 0 1,-1 1 4,0-1 0,0 0 0,0 1-1,0-1 1,0 0 0,-1 1 0,1-1-1,-1 1 1,1-1 0,-1 1 0,1 0 0,-1-1-1,0 1 1,0-1 0,0 3 0,0 7 42,0-1 0,-2 1 0,1-1 0,-4 12 0,4-18-45,-20 62 101,9-33-83,2-8-21,7-21-25,1 0-1,1 1 1,-1-1 0,0 0 0,1 1 0,0-1-1,-1 10 1,14-24-350,55-68-398,-46 51 741,44-42 0,-63 67 19,0 1 1,0-1-1,0 1 1,0 0-1,0 0 0,0 0 1,0 0-1,2-1 0,-3 2 12,-1 0 0,1-1 0,0 1 0,-1 0 0,1 0 0,-1 0 0,1 0 0,-1 0 0,1 0 0,0 0 0,-1 0 0,1 0 0,-1 1 0,1-1 0,-1 0 0,1 0 0,-1 0 0,1 1 0,0-1 0,-1 0 0,0 1 0,1-1 0,-1 0 0,1 1 0,-1-1 0,1 0-1,-1 1 1,0-1 0,1 1 0,-1-1 0,0 1 0,1-1 0,-1 1 0,0-1 0,0 1 0,0-1 0,1 2 0,1 8 69,0 0-1,-1 0 1,0 0-1,-1 1 1,-1 17-1,0-22-57,-1 27 125,1-16-87,0 0 0,0-1 1,4 26-1,-3-41-60,0-1-1,0 1 1,0-1 0,0 0 0,0 1 0,1-1 0,-1 1 0,0-1-1,0 0 1,0 1 0,0-1 0,1 0 0,-1 1 0,0-1 0,0 1-1,1-1 1,-1 0 0,0 0 0,0 1 0,1-1 0,-1 0-1,0 0 1,1 1 0,-1-1 0,0 0 0,1 0 0,-1 0 0,1 1-1,-1-1 1,1 0 0,0 0-12,0 0 1,0 0-1,1-1 0,-1 1 0,0 0 1,0 0-1,0-1 0,0 1 0,0-1 0,0 1 1,1-2-1,3-1-78,0 0 0,-1 0 0,7-8-1,25-36-1493,-35 46 1279,0-1 0,-1 1 1,1-1-1,0 0 0,-1 1 0,1-1 0,-1 1 0,1-1 0,-1 0 1,0-1-1,-2-7-4327,-16 6-7371,4 4 7742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12 413 5632,'-4'-12'9552,"-1"3"-6454,4 7-2750,1-1 0,-1 1-1,1 0 1,0 0 0,0 0 0,-1 0 0,2 0-1,-1 0 1,0 0 0,0 0 0,1 0 0,-1 0-1,1 0 1,-1 0 0,1 0 0,0 0 0,2-3-1,1-7 230,8-20 264,1-1 0,27-46 0,-15 30-399,-20 40-372,1 0-1,0 0 0,0 1 1,1 0-1,0 0 0,0 0 0,1 1 1,0 0-1,0 1 0,0 0 1,1 0-1,0 0 0,0 2 0,13-6 1,-2 2-31,-1 2 0,1 0 0,0 1 0,1 1 0,-1 1-1,27 0 1,-36 2-25,-1 1-1,0 1 1,1-1-1,-1 2 1,0 0-1,1 0 1,16 6-1,-22-6-5,-1 0 0,0 0 0,0 1 0,0-1 0,0 1 0,0 0 0,0 0 0,-1 0 0,0 0 0,1 1 0,-1-1-1,0 1 1,-1 0 0,1 0 0,-1 0 0,0 0 0,0 1 0,0-1 0,2 6 0,-1 3-1,0 1-1,-1-1 1,-1 1 0,0-1-1,0 1 1,-1 0-1,-1 0 1,-1-1 0,0 1-1,0-1 1,-1 1-1,-1-1 1,0 0 0,-1 0-1,-1-1 1,0 1-1,0-1 1,-1 0 0,-1-1-1,-10 13 1,-19 16-47,-46 38 1,-26 28 363,105-102-255,1 0 0,0-1 0,0 1-1,0 1 1,0-1 0,0 0 0,1 1 0,0 0 0,0-1 0,-3 9-1,5-12-50,0 0 0,0-1 0,0 1 0,0 0-1,0 0 1,0-1 0,0 1 0,0 0-1,0-1 1,0 1 0,1 0 0,-1-1-1,0 1 1,0 0 0,1-1 0,-1 1 0,0 0-1,1-1 1,-1 1 0,1-1 0,-1 1-1,0-1 1,1 1 0,0-1 0,-1 1 0,1-1-1,-1 1 1,1-1 0,-1 0 0,1 1-1,0-1 1,-1 0 0,1 0 0,0 1 0,1-1-1,2 1 45,1 0-1,0 0 0,0 0 1,5-1-1,-9 0-58,60 0 111,0-4 0,87-14 0,-6-1-2163,-102 13 651,-2 1-1712,-2 4-4526,-24 4 4101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20 210 6816,'-5'2'1220,"5"-2"-1119,-1 0-1,0 1 1,0-1 0,1 0-1,-1 0 1,0 1-1,1-1 1,-1 1-1,0-1 1,1 0-1,-1 1 1,1-1-1,-1 1 1,1-1-1,-1 1 1,1 0 0,-1-1-1,1 1 1,-1-1-1,1 1 1,0 0-1,-1 0 1,0 3 3630,1-4-3580,0 1 0,0-1 0,0 0 1,0 1-1,0-1 0,0 0 0,0 1 1,0-1-1,0 0 0,0 1 1,0-1-1,0 0 0,0 1 0,0-1 1,0 0-1,1 1 0,-1-1 0,0 0 1,0 1-1,0-1 0,1 0 0,0 1-5,-1-1 0,1 1 0,0-1 0,0 0-1,0 0 1,0 1 0,0-1 0,0 0 0,-1 0-1,1 0 1,0 0 0,0 0 0,0 0-1,0 0 1,0 0 0,0-1 0,0 1 0,0 0-1,-1 0 1,3-2 0,20-8 1322,-20 8-1336,60-32 1558,20-11-799,-11 13-275,87-53 0,-112 60 589,-62 37-1012,2-1-80,1 0-1,-18 19 1,28-27-100,-1 0-1,1 1 0,0-1 1,0 0-1,0 1 0,0-1 1,1 1-1,-1 0 1,1-1-1,0 1 0,0 0 1,0 0-1,0 0 0,1 0 1,0-1-1,0 7 0,1-4 32,1 1-1,-1 0 1,2 0-1,-1-1 0,1 1 1,0-1-1,0 0 1,0 0-1,1 0 0,0 0 1,1-1-1,-1 0 1,1 0-1,0 0 0,0 0 1,10 6-1,-5-4 21,0 0 0,0-1 0,0-1 0,1 0-1,0 0 1,0-1 0,1 0 0,-1-1 0,14 2-1,-19-5-39,1 1 0,0-1 0,0 0 0,0-1-1,0 1 1,0-1 0,0-1 0,0 1 0,-1-1-1,1-1 1,-1 1 0,1-1 0,6-4 0,6-5-22,0-1 0,28-25 0,-1 1-198,5 1 71,105-54 0,-114 75-110,-47 23 352,-64 66-441,18-23 323,-95 112 369,143-160-323,0 0 0,0 1 0,0-1-1,1 1 1,0-1 0,-4 8 0,6-10-43,-1 0 0,1 0 1,0 0-1,0 0 0,-1 0 1,1 0-1,0 0 0,0 0 1,0 0-1,0 0 0,0 0 0,0 0 1,0 0-1,1-1 0,-1 1 1,0 0-1,1 0 0,-1 0 0,0 0 1,1 0-1,-1 0 0,1 0 1,-1 0-1,1-1 0,-1 1 0,1 0 1,0 0-1,0-1 0,-1 1 1,1 0-1,0-1 0,1 2 0,7 4-191,0-1 0,1 0-1,0 0 1,-1-1 0,1 0-1,1 0 1,17 3 0,1-2-997,111 14-9057,-136-18 9599,-1-1 0,1 0 0,-1 0 0,0 0 0,1 0 0,-1 0 0,1-1 0,-1 1 0,0-1 0,1 0 0,-1 0 0,0 0 0,0 0 0,0-1 0,5-2 0,-8 3 446,1 1 0,-1-1 0,0 1-1,1-1 1,-1 1 0,0-1 0,1 1 0,-1-1 0,0 0-1,0 1 1,1-1 0,-1 1 0,0-1 0,0 0 0,0 1-1,0-1 1,0 0 0,0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26 8896,'-37'-17'3296,"37"8"-2560,6 9-224,-12 5-1600,1-5-704,5 7 992,-9 7-4608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1 140 1728,'0'-1'24,"1"0"168,0 0 0,0 0-1,0 1 1,0-1 0,0 0 0,0 0 0,0 0 0,0 1 0,0-1-1,1 1 1,-1-1 0,0 1 0,0-1 0,1 1 0,-1 0-1,0-1 1,3 1 0,24-4 5776,2-1-3888,7 7-875,-24 0-888,-1-1-1,20-2 1,93-14 977,44-4-237,142 2 506,-252 17-1255,78 8-1,15 1-154,77 0 39,87 0-181,-166-8-50,132-2 174,-145-1-102,80-5 46,-89-2 321,82-7-91,-19 8-345,8-1-19,-105 6 13,100 8 0,-17 2 121,153-4-74,-154 6-5,9-4 80,-106-5-139,238 3 81,87-1 111,-212-3-197,549 1 336,-587-6-330,-63 2 308,-15 1 15,47-2-119,-119 5-149,464-12 657,-311 7-598,-30 1-128,0-1 342,89-6 233,-49 3-367,-86 5 48,108-2 51,10 1 138,48-5-405,-136 8 3,127 2 47,-174 3-66,38 0 278,239 9 388,-123-5-15,58 8-774,-258-16 268,22 5-140,-27-3-510,1 0 1,0-1-1,0-1 1,-1 0 0,1 0-1,26-5 1,-25-1-247,-15 6 533,1 0-1,-1 0 1,1 0 0,-1 0 0,1 0 0,-1 0 0,0-1 0,1 1 0,-1 0 0,0 0 0,1-1 0,-1 1 0,1 0 0,-1 0 0,0-1 0,0 1 0,1 0-1,-1-1 1,0 1 0,0 0 0,1-1 0,-1 1 0,0 0 0,0-1 0,1 0 0,-10-9-3158,0-9-2389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27 2656,'-4'-8'16985,"12"4"-14728,26-4-1649,-25 6-536,1 0-1,-1 1 1,1 0-1,0 1 1,-1 0 0,19 3-1,-20-3-52,0 1-1,0 0 0,0 1 0,1 0 0,-2 0 1,1 1-1,0 0 0,0 0 0,-1 1 1,0 0-1,11 8 0,-17-11-19,1 0-1,-1 0 1,0 0-1,0 0 1,0 0-1,0 0 1,0 1 0,0-1-1,-1 0 1,1 1-1,0-1 1,-1 1-1,1-1 1,0 1 0,-1-1-1,0 1 1,1-1-1,-1 1 1,0-1 0,0 1-1,0-1 1,0 1-1,0 0 1,0-1-1,-1 1 1,1-1 0,0 1-1,-1-1 1,0 3-1,-3 4 24,0 0 0,0 0 0,-1 0 0,0-1-1,-8 10 1,-36 36 142,42-46-149,-169 171 710,172-174-680,0 1 1,0-1-1,1 0 1,0 1-1,-5 7 1,8-11-20,-1 0 1,1 0 0,0 0-1,-1 0 1,1 0-1,0 0 1,0 0 0,-1 0-1,1 0 1,0 0 0,0 0-1,0 0 1,0 0 0,0 0-1,1 0 1,-1 0 0,0 0-1,0 0 1,1 0 0,-1 0-1,0 0 1,1 0 0,-1 0-1,1 0 1,-1-1-1,1 1 1,0 0 0,-1 0-1,1 0 1,0-1 0,-1 1-1,1 0 1,0-1 0,0 1-1,0-1 1,0 1 0,1 0-1,1 0 61,1 0 1,0 0-1,0-1 0,1 1 0,-1-1 0,0 0 0,0 0 1,0 0-1,5-1 0,6 0 17,25 1-64,87 2-2477,-44 7-5549,-79-8 6740,-1 0 0,1-1 0,0 1 0,-1-1 0,1 0 1,0 0-1,0 0 0,-1 0 0,7-2 0,1-2-1463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2912,'7'-7'10266,"-5"9"-10026,1 1-1,-1-1 1,0 1-1,-1 0 0,1 0 1,0 0-1,-1 0 1,0 0-1,1 0 1,-1 0-1,0 0 0,-1 0 1,1 1-1,-1-1 1,1 0-1,-1 1 1,0-1-1,-1 5 0,-11 151 2180,1-31-1616,8-79-651,1 109 112,3-115-111,-1-23-19,4 22 0,-3-11-2449,-1-27 1051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 9 5152,'0'-9'8709,"-1"11"-7829,-5 4-528,1 1 1,-1-1 0,0-1-1,-1 1 1,1-1 0,-1 0-1,0 0 1,-8 3-1,-12 9 80,9-3-89,-17 17-1,-10 8 77,-52 44 263,85-71-528,1 1 0,-1 0 0,2 1 0,0 0-1,-11 21 1,20-35-147,1 1 0,0-1 0,0 0-1,0 0 1,-1 1 0,1-1 0,0 0-1,0 0 1,0 1 0,-1-1 0,1 0-1,0 1 1,0-1 0,0 0-1,0 1 1,0-1 0,0 0 0,0 1-1,0-1 1,0 0 0,0 1 0,0-1-1,0 0 1,0 1 0,0-1 0,0 0-1,0 1 1,0-1 0,0 0 0,1 1-1,-1-1 1,0 0 0,0 0 0,0 1-1,0-1 1,1 0 0,-1 0 0,0 1-1,0-1 1,1 0 0,-1 0 0,0 1-1,0-1 1,1 0 0,-1 0-1,0 0 1,1 0 0,-1 0 0,0 1-1,1-1 1,-1 0 0,1 0 0,3 1 32,1 0 1,-1 0 0,0 0 0,1-1 0,-1 1 0,1-1-1,0 0 1,-1-1 0,1 1 0,-1-1 0,9-2-1,12-1 70,86-12 209,12-1 47,-83 13-300,0-2 0,41-11-1,-61 11-1569,27-12 0,-46 17 1306,8-4-3067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41 4480,'3'-2'212,"47"-23"1798,-44 22-1612,-1 1 0,1 0 0,0 1 1,0-1-1,0 1 0,0 0 0,7 0 1,-13 1-309,1 0-1,-1 0 1,1 0 0,-1 0 0,1 0 0,-1 0-1,1 0 1,-1 0 0,1 0 0,-1 0 0,1 0-1,-1 0 1,1 1 0,-1-1 0,1 0 0,-1 0-1,1 1 1,-1-1 0,0 0 0,1 0 0,-1 1-1,0-1 1,1 0 0,-1 1 0,0-1 0,1 1-1,-1 0 1,1-1-17,-1 1-1,0 0 0,0 0 1,0-1-1,-1 1 0,1 0 1,0-1-1,0 1 1,0 0-1,0-1 0,-1 1 1,1 0-1,0-1 0,-1 1 1,1 0-1,-1 0 0,-2 3 183,0-1 0,0 1 0,0-1-1,-7 6 1,6-5-95,-2 0 39,0 0 1,0 0 0,-8 5-1,13-9-174,-1 1 0,1-1 0,0 1 0,0-1 0,0 1-1,-1-1 1,1 0 0,0 1 0,-1-1 0,1 0 0,0 0 0,-1 0 0,1 0 0,0 0 0,-1 0-1,1 0 1,0-1 0,-1 1 0,1 0 0,0-1 0,0 1 0,-1-1 0,1 0 0,0 1 0,-1-2 0,1 1-34,0 1 0,1-1 1,-1 0-1,1 0 1,-1 0-1,1 0 0,0 0 1,-1 0-1,1 0 1,0 0-1,0 0 0,-1 0 1,1 0-1,0 0 1,0 0-1,0 0 0,0 0 1,0 0-1,1 0 1,-1 0-1,0 0 0,0 0 1,1 0-1,-1 0 1,0 0-1,1 0 0,0-1 1,3-13-125,-6 19 203,-1 0 0,0 0-1,0 0 1,-5 4 0,1 0 115,0 0 18,-1 0 0,0 0 1,0 0-1,-1-1 1,0-1-1,-13 8 0,21-13-164,0 0-1,0-1 1,-1 0-1,1 1 1,0-1-1,0 1 0,0-1 1,0 0-1,-1 0 1,1 0-1,-1 0 1,1 0-35,1 0 0,0 0 0,0 0 1,-1 0-1,1 0 0,0 0 1,-1 0-1,1 0 0,0 0 0,0-1 1,-1 1-1,1 0 0,0 0 0,0 0 1,0 0-1,-1-1 0,1 1 1,0 0-1,0 0 0,0-1 0,0 1 1,-1 0-1,1 0 0,0-1 1,0 1-1,0 0 0,0 0 0,0-1 1,0 1-1,0-1-10,0-1 0,0 1 0,0 0 0,0-1 0,1 1 0,-1 0 0,1 0 0,-1-1 0,1 1-1,-1 0 1,1 0 0,0 0 0,-1 0 0,1 0 0,0 0 0,0 0 0,0 0 0,1-1 0,2-1 43,0 0 1,0 1-1,0-1 0,0 1 0,0 0 1,0 0-1,0 1 0,1-1 0,-1 1 1,1 0-1,-1 0 0,1 1 1,0-1-1,-1 1 0,1 0 0,0 0 1,-1 0-1,9 2 0,-2 1 116,0-1-1,0 1 1,0 1-1,0 0 1,0 1-1,15 9 1,-22-12-74,0 1 1,0 0-1,0 0 0,0 0 1,-1 0-1,1 1 1,-1-1-1,0 1 0,0 0 1,0 0-1,-1 0 0,0 0 1,1 1-1,-1-1 0,-1 0 1,4 10-1,-4-8 24,0 0-1,-1 1 1,0-1-1,0 0 1,0 1 0,0-1-1,-1 0 1,0 0-1,-1 1 1,1-1-1,-1 0 1,-4 9 0,-5 8 87,-1-1 0,-1-1-1,-18 25 1,-53 56 40,71-87-201,13-15-36,-90 100 320,39-56-2059,39-35-462,0-1 0,-18 9 1,43-44-8710,17-12 7610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32 2656,'-18'-16'4538,"22"15"-2346,-3-10 3235,1 8-3651,-2 9 2,0 47-418,1 75-218,8 89-524,-7-44 177,-3-93-363,0-78-407,1 0 0,-1 0 0,1 0 0,-1 0 1,0 0-1,1 0 0,-1 0 0,0 0 0,0 0 0,-2 2 0,2-2 883,-2-8-300,4-7-562,1 1 1,0-1-1,1 1 1,1 0-1,0 0 1,0 0-1,11-18 1,1-6 82,36-80-174,-41 95-39,1 0-1,1 1 0,22-25 0,-28 36 47,19-19-253,-24 26 254,0 1 0,1-1 0,-1 1 0,0-1 0,0 1 0,1 0 0,-1 0 0,1 0 0,-1 0 0,1 0 0,3 0 0,-5 1 13,1 0 0,-1 0 0,0 0 0,0 0 0,0 1-1,1-1 1,-1 0 0,0 1 0,0-1 0,0 0 0,0 1 0,0 0 0,0-1 0,0 1 0,0 0 0,0-1-1,0 1 1,0 0 0,0 0 0,0 0 0,0 0 0,-1 0 0,1 0 0,0 0 0,-1 0 0,2 2 0,0 2 29,0 0 0,0 1 0,0-1 1,1 7-1,-2-6 1,-1 0-1,1 0 1,-1 0 0,-1 1 0,1-1 0,-1 0-1,0 0 1,0 0 0,-1 0 0,-3 10-1,0-4 20,0-1 0,-1 0-1,0 0 1,-12 16 0,13-21-11,0-1 1,-1 0 0,1 0 0,-1 0 0,0-1 0,-1 0-1,1 0 1,-1 0 0,0-1 0,-7 3 0,4-2-4,-1-1 1,1 0 0,-1 0 0,0-1-1,1-1 1,-15 1 0,-5 1 196,29-3-347,2 2 33,5 5 124,-1 1 0,1-1 1,1 0-1,-1 0 0,10 7 1,41 30 616,-33-27-447,-12-8-78,1-2-1,16 8 1,-22-11-55,-5-3 20,3 1-573,2-1-901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 7040,'1'-1'323,"0"-1"1,1 1-1,-1 0 0,0 0 1,1 0-1,-1 0 1,1 0-1,-1 0 0,1 0 1,-1 0-1,1 1 1,0-1-1,-1 1 0,1-1 1,0 1-1,0 0 1,-1-1-1,1 1 0,0 0 1,0 0-1,-1 0 0,4 1 1,-4-1-50,1 0-1,0 0 1,0 0 0,0 1-1,0-1 1,-1 1 0,1-1-1,0 1 1,0 0 0,-1 0-1,1 0 1,-1 0 0,1 0 0,-1 0-1,1 0 1,-1 0 0,1 1-1,-1-1 1,0 0 0,0 1-1,0-1 1,2 3 0,-1 3 61,-1-1 1,1 1-1,-1-1 1,-1 1-1,1 0 1,-1 0 0,0-1-1,-1 10 1,0 20-268,-4-25-3743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83 4384,'-1'0'208,"1"0"0,-1 0 1,1 0-1,-1 0 0,1 0 1,0 0-1,-1 0 0,1 0 0,-1 0 1,1 0-1,-1 0 0,1-1 1,-1 1-1,1 0 0,-1 0 0,1 0 1,0-1-1,-1 1 0,1 0 1,-1 0-1,1-1 0,0 1 1,-1 0-1,1-1 0,0 1 0,0 0 1,-1-1-1,1 1 0,0-1 1,0 1-1,-1 0 0,1-1 0,0 1 1,0-1-1,0 1 0,0-1 1,0 1-1,0-1 0,-1 1 0,1-1 1,0 1-1,0 0 0,1-1 1,-1 0-1,6-11 4104,1 7-4328,17-7 1061,-12 6-693,23-9 0,-20 10-186,-7 2-162,1 0-1,0 0 1,16-2 0,-23 5-14,-1 0 0,1 0 0,0-1 0,-1 1 1,1 0-1,0 1 0,0-1 0,-1 0 0,1 0 0,0 1 0,-1-1 1,1 1-1,-1 0 0,1-1 0,-1 1 0,1 0 0,-1 0 0,1 0 1,-1 0-1,0 0 0,1 0 0,-1 0 0,0 1 0,0-1 0,0 0 1,1 3-1,-1-3 19,-1 1 1,1-1-1,-1 1 1,0-1 0,1 1-1,-1-1 1,0 1-1,0-1 1,0 1 0,0 0-1,-1-1 1,1 1-1,0-1 1,-1 1-1,1-1 1,-1 1 0,1-1-1,-2 2 1,-2 13 165,2-11-134,1 0 1,-1-1-1,0 1 0,0 0 0,0-1 1,0 0-1,-1 1 0,0-1 0,0 0 1,0-1-1,0 1 0,-1 0 0,-7 5 1,-5 5 415,-34 20 1,48-33-411,0 0 0,0 0 0,0 1 0,1-1 0,-1 0 0,1 1-1,-1-1 1,1 1 0,-1 0 0,-1 2 0,3-4-28,0 1 1,0-1 0,0 0-1,0 1 1,0-1-1,0 0 1,0 1-1,0-1 1,0 0-1,0 1 1,0-1-1,0 0 1,0 1-1,0-1 1,0 0-1,0 1 1,0-1 0,0 0-1,0 1 1,1-1-1,-1 0 1,0 1-1,0-1 1,1 1-1,0 0 37,0-1 0,0 1 0,0 0 0,0-1 0,0 1 0,0 0 0,0-1-1,0 1 1,0-1 0,0 0 0,2 1 0,11 2 77,-1 0 1,1-1-1,0 0 0,0-1 1,0-1-1,0 0 0,15-3 1,7 3-4321,-23 0-31,-10 11-3120,-3-9 6228,4 15-3178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56 2976,'-1'0'249,"1"-1"-1,0 0 1,-1 0 0,1 1-1,0-1 1,-1 0-1,1 0 1,0 0 0,0 1-1,0-1 1,0 0 0,0 0-1,0 0 1,0 0 0,0 1-1,0-1 1,0 0 0,0 0-1,0 0 1,1 1 0,-1-1-1,0 0 1,1 0 0,-1 1-1,1-2 1,0 0 178,0 1 0,-1-1 0,1 1 0,-1 0 0,1-1 0,-1 1 0,0-1 0,1 0 1,-1-1-1,0 2-291,0 1 0,0-1 0,0 1 0,0 0 0,0-1 0,1 1 0,-1-1 0,0 1 0,0-1 0,0 1 0,1 0 0,-1-1 0,0 1 0,0-1 0,1 1 0,-1 0 0,0-1 0,1 1 0,0-1 17,-1 1 0,0 0 0,1-1 0,-1 1 1,0 0-1,1-1 0,-1 1 0,0 0 0,0-1 0,1 1 0,-1-1 0,0 1 0,0-1 0,0 1 0,0-1 0,1 1 1,-1-3 1976,-1 34-909,-8 61-297,-15 188 541,20-241-1041,0 12-154,-1 29-249,5-79 176,0-22 81,-1 14-344,2-8 130,-1 15-67,0 0-1,0 0 1,0-1-1,0 1 1,0 0-1,0-1 1,0 1-1,0 0 1,0 0-1,0-1 1,0 1-1,0 0 1,0 0-1,0-1 1,1 1-1,-1 0 1,0 0-1,0-1 1,0 1-1,1 0 0,-1 0 1,0 0-1,0-1 1,0 1-1,1 0 1,-1 0-1,0 0 1,0 0-1,1 0 1,-1-1-1,0 1 1,1 0-1,11-16-496,0 1 526,-1 0 83,21-21 0,-5 6-93,33-45 70,17-21-166,-11 12-438,-76 99-537,-2 3 955,0-1-1,0-1 1,-2 0-1,-20 19 1,23-26 161,1 0 0,-10 13 0,-11 10 231,14-16-218,25 2 92,-3-7-64,1-1 1,-1 0 0,2 0 0,-1-1 0,1 1 0,1-2 0,0 1-1,0-1 1,0 0 0,1-1 0,0 1 0,1-2 0,18 11 0,-4-6 289,37 22 0,-55-27-1618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61 5216,'-4'-4'2583,"3"3"-2261,1 1 0,0 0 1,0-1-1,0 1 0,-1-1 0,1 1 1,0 0-1,0-1 0,0 1 0,0-1 1,0 1-1,0-1 0,0 1 0,0-1 1,0 1-1,0 0 0,0-1 0,0 1 1,1-1-1,-1-7 1977,0 6-2140,0 1 0,0 0-1,0 0 1,0 0-1,1-1 1,-1 1-1,1 0 1,-1 0-1,0 0 1,1 0 0,0 0-1,-1 0 1,1 0-1,0 0 1,-1 0-1,1 0 1,0 0-1,0 1 1,0-1 0,1-1-1,1 0-5,1 0 0,-1 1 0,0-1 0,0 1 0,1 0 0,-1 0 0,5-1 0,1 0-111,0 1 0,1 0 0,-1 1 0,0 0 0,16 2 0,-19-1-33,0 0 1,0 0-1,-1 1 0,1 0 1,-1 0-1,1 0 1,-1 1-1,8 4 1,-11-6 15,-1 1-1,1-1 1,0 1 0,-1-1 0,1 1 0,-1-1 0,0 1-1,1 0 1,-1 0 0,0 0 0,0 0 0,0 0 0,0 0-1,0 0 1,-1 0 0,1 0 0,-1 0 0,1 0 0,-1 0-1,0 0 1,0 0 0,0 1 0,0-1 0,0 0-1,-1 4 1,-1 0 40,1-1 0,-1 0-1,-1-1 1,1 1 0,-1 0 0,1-1-1,-1 1 1,-1-1 0,1 0-1,-1 0 1,1 0 0,-1 0 0,0-1-1,0 1 1,-1-1 0,1 0-1,-10 4 1,-6 3 147,-1-1 1,-38 12-1,58-21-206,-16 4 149,14-4-132,0 1 1,1-1-1,-1 1 0,1 0 1,-1 0-1,1 0 0,-3 2 1,5-3-6,0 0-1,0 0 1,0 0 0,0 0 0,0 0 0,-1 0 0,1 0 0,0 0 0,0 0 0,0 0 0,0 1 0,0-1 0,0 0 0,0 0 0,0 0 0,0 0 0,0 0-1,0 0 1,0 0 0,0 0 0,0 0 0,0 0 0,0 1 0,0-1 0,0 0 0,0 0 0,0 0 0,0 0 0,0 0 0,0 0 0,1 0 0,-1 0 0,0 0 0,0 0-1,0 0 1,0 1 0,0-1 0,0 0 0,0 0 0,0 0 0,0 0 0,0 0 0,0 0 0,0 0 0,0 0 0,1 0 0,-1 0 0,0 0 0,0 0 0,0 0-1,0 0 1,0 0 0,0 0 0,0 0 0,0 0 0,0 0 0,0 0 0,1 0 0,-1 0 0,0 0 0,11 3 431,14 0 34,52 2 200,-35-1-267,95 3 453,-121-5-785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46 4224,'0'-6'15672,"4"5"-13466,1 0-4239,33-16 3745,-18 12-1369,-5 1-120,1 0 1,-1 1-1,28-2 1,-41 5-236,1 0-1,0 1 1,-1-1-1,1 0 1,-1 1-1,1 0 1,-1-1-1,1 1 1,-1 0-1,1 0 1,-1 1 0,0-1-1,1 0 1,-1 1-1,0-1 1,0 1-1,3 3 1,-4-4 9,0 1-1,0-1 1,0 1 0,0-1 0,0 1 0,0 0-1,-1-1 1,1 1 0,0 0 0,-1 0 0,0 0-1,1-1 1,-1 1 0,0 0 0,0 0 0,0 0 0,0 0-1,0-1 1,0 1 0,-1 0 0,1 0 0,-1 0-1,1-1 1,-2 4 0,0 0 17,0 1 1,0 0-1,-1-1 1,0 0-1,0 0 1,-1 0-1,1 0 1,-1 0-1,0 0 1,0-1-1,-1 0 1,1 0-1,-7 4 1,-5 1 35,-1 0 0,-24 7 1,20-7 150,-24 12 1,18-1 422,28-19-561,-1-1-1,1 1 1,-1 0-1,1 0 1,0-1 0,0 1-1,-1 0 1,1-1-1,0 1 1,2 1-1,1 0 38,1-1 1,0 1-1,0-1 0,0 0 0,0 0 0,11 1 0,34-2 171,-24-1-517,-12 0-116,-6 1-1089,0 0 1,14 1-1,-20 0 951,-1-1 0,1 0 0,-1 0 0,1 1 0,-1-1-1,1 1 1,-1 0 0,0-1 0,1 1 0,-1 0 0,0 0 0,1 0 0,-1-1 0,0 1 0,0 1 0,0-1-1,0 0 1,0 0 0,0 0 0,1 2 0,-1 9-3281,-6 0-75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344 79 2144,'6'-5'363,"1"1"0,-1 0 1,1 0-1,0 1 0,0 0 0,0 0 1,13-3-1,18-8 2800,-35 13-2867,16-10 4654,-19 10-4477,1 0 0,0 0 0,-1 0 1,1 0-1,-1 0 0,1 0 0,-1 0 0,1 0 1,-1 0-1,0 0 0,1 0 0,-1 0 1,0 0-1,0-1 0,0-3 3849,-1 7-4092,-10 14 42,0 2 0,-16 35 0,15-27-187,-124 275 1046,-53 156 180,167-386-1184,-26 74-227,33-114-1308,11-44-5233,3-16 2584,6-9 441,4-14-2613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82 242 1984,'-11'-3'479,"7"3"-162,0-1 0,-1 0 0,1 0 0,0-1 0,0 0-1,0 1 1,0-1 0,0 0 0,-4-4 0,1 1 1462,6 5-1576,1 0 0,-1-1 1,1 1-1,-1-1 0,1 1 0,-1 0 0,1-1 1,0 1-1,-1-1 0,1 1 0,0-1 1,-1 1-1,1-1 0,0 1 0,-1-1 1,1 1-1,0-1 0,0 1 0,0-1 0,0 0 1,0 1-1,-1-1 0,1 1 0,0-1 1,0 1-1,0-1 0,1 0 0,-1 1 1,0-1-1,-3-4 4329,-5-4-878,8 8-3596,0 1 0,0 0 0,0-1 0,0 1 0,0-1 0,0 1 0,0-1 0,0 1 1,0 0-1,0-1 0,0 1 0,0-1 0,0 1 0,1 0 0,-1-1 0,0 1 0,0-1 0,0 1 0,1 0 0,-1-1 0,0 1 0,0 0 0,1-1 0,-1 1 0,0 0 1,1 0-1,-1-1 0,0 1 0,1 0 0,-1 0 0,1 0 0,0-1 0,4-1 127,0-1 1,0 1-1,1 0 0,0 1 1,-1-1-1,10 0 0,1-1 38,144-23 699,-47 9-399,274-31 378,12 20-125,-171 12-528,66 4-114,-219 6-89,5 1-682,-27 8-2574,-50-2 3543,7 1-4018,-53 21-10609,1-8 10515,38-14 3621,-51 19-2252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46 2656,'-4'-1'451,"-15"-2"13780,29-1-11906,2 2-1651,0 1-1,12 1 0,11-1 11,274-28 1914,-141 24-2193,-120 5-282,-30 0 18,0 1 0,0 1 1,19 3-1,-19-4-509,-16-1 229,-8 7-5397,-14 5-507,-7 7 17,8-3 1664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95 8384,'-9'-6'2137,"8"6"-2010,1 0 0,0 0 0,-1 0-1,1-1 1,-1 1 0,1 0 0,0 0 0,-1-1 0,1 1 0,-1 0 0,1 0 0,0-1 0,0 1 0,-1-1 0,1 1 0,0 0 0,-1-1 0,1 1 0,0-1 0,0 0 146,1 0 1,-1 1 0,1-1 0,-1 0 0,1 1 0,0-1 0,-1 0 0,1 1 0,0-1 0,0 1 0,-1-1 0,1 1 0,0-1 0,0 1 0,0 0 0,1-1 0,10-5 1317,1 1-1,25-7 1,66-7 309,-72 15-1399,82-9 243,145 1 0,-222 11-1024,20 1-1124,-22 5-2453,-34-5 3454,1 0 0,-1 1 0,0-1 0,0 0 0,1 1-1,-1-1 1,0 1 0,0-1 0,0 1 0,1 0 0,-1 0 0,0-1 0,0 1 0,0 0 0,0 0 0,0 0 0,-1 0 0,1 0 0,0 0 0,1 2 0,-1 16-3362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5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14 417 2720,'-14'0'14826,"16"0"-14649,0 0 0,0-1 0,0 1 0,-1 0 1,1-1-1,0 0 0,0 1 0,-1-1 0,1 0 0,-1 0 0,1 0 0,-1 0 0,1 0 0,-1 0 0,3-3 0,18-23 869,-14 16-776,37-47 381,-11 13-217,76-78 1,-101 114-410,77-65 328,-75 66-327,0 0 0,1 0 0,0 1 0,0 1 0,1 0 0,13-4 0,-24 10-34,-1-1 0,0 1 0,1-1 0,-1 1 0,1 0 1,-1 0-1,1-1 0,-1 1 0,1 0 0,-1 0 0,1 1 0,-1-1 0,0 0 0,1 0 0,-1 1 0,1-1 0,-1 1 0,3 0 0,-3 0 4,0 0 1,0 1-1,0-1 1,0 0-1,0 0 1,-1 1-1,1-1 1,0 1-1,0-1 1,-1 0-1,1 1 0,-1-1 1,1 1-1,-1 0 1,0-1-1,0 1 1,0-1-1,0 3 1,1 23 10,-2 1 0,-1-1 0,-2 1 0,-6 29 0,3-29 34,3 0 0,0 1 0,2 0 0,1 32 0,3-43 54,0-1 0,1 1 0,1-1 1,1 1-1,7 16 0,-9-25-33,1 0 0,1 0 0,0-1 0,0 0 0,0 0 0,1 0 0,0 0 0,1-1 0,0 0 0,15 12 0,-20-17-38,1 0 0,0-1 0,0 1 0,0-1 0,0 1 0,0-1 0,1 0 0,-1 0 0,0-1 0,0 1-1,1 0 1,-1-1 0,0 0 0,1 0 0,-1 0 0,5-1 0,-1-1 8,0 1 0,1-2-1,-1 1 1,0-1 0,0 0 0,8-5-1,3-4 24,0 0 1,0-1-1,20-19 0,45-51-69,-46 44 101,-31 32-67,158-148-126,-163 153 92,0 1 0,0 0 0,1 0 0,-1 0 0,0 0 0,1 0 0,-1 1 0,1-1 0,-1 0 0,1 1 0,-1-1-1,1 1 1,-1-1 0,1 1 0,0 0 0,2-1 0,-2 2-4,-1-1 0,0 1 0,1 0 1,-1-1-1,0 1 0,1 0 0,-1 0 0,0 0 0,0 0 0,0 0 0,0 0 0,0 0 0,0 0 0,0 0 0,0 0 1,0 0-1,-1 1 0,1-1 0,0 2 0,10 15 105,1-1-1,0 0 1,1-1-1,1 0 1,1-1 0,24 20-1,34 19-2234,3-9-8320,-67-40 5444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453 16 2912,'8'-6'1277,"-4"2"849,4-2 3964,-22 16-2515,-6 10-2766,6-4-441,-232 207 2464,225-202-2572,1 0 0,0 1 0,-20 31 0,30-39-92,2 0 0,0 1 0,1 1 0,0-1 0,1 1 0,1 0 0,-4 19 0,3-3 134,1 1 1,1 0 0,2 0 0,4 61 0,-1-81-214,0 0 0,2-1 0,0 1 0,0-1 0,1 1 0,0-1 0,1-1 0,1 1 0,0-1 0,0 1 0,1-2 0,0 1 0,1-1 0,1 0 0,13 13 0,-1-6 186,33 22 0,-8-10-553,-44-29 38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21 5408,'-1'-2'577,"-3"-10"665,4 12-1153,0 0-1,0 0 1,0 0-1,0-1 0,0 1 1,0 0-1,0 0 1,0 0-1,-1-1 1,1 1-1,0 0 1,0 0-1,0 0 0,1-1 1,-1 1-1,0 0 1,0 0-1,0-1 1,0 1-1,0 0 1,0 0-1,0 0 0,0 0 1,0-1-1,0 1 1,1 0-1,-1 0 1,0 0-1,0 0 1,0-1-1,0 1 0,0 0 1,1 0-1,-1 0 1,0 0-1,0 0 1,0 0-1,1 0 1,-1-1-1,0 1 0,0 0 1,2 0 1641,5 10 291,1 28-282,-4-19-1180,-1 0 1,0 0 0,-1 0 0,-1 27-1,0 4-35,-1 172 1108,-1-59-916,1-90 371,5-133 161,-3 30-1274,1 0 1,1 0 0,15-52-1,-15 68-79,0 0 0,1 1 1,11-22-1,-12 27 68,1 1 0,0-1 0,1 1 0,-1 0 0,2 1 0,-1-1 0,8-5 1,-5 5-28,0 0 1,1 1 0,0 0 0,1 1 0,-1-1 0,1 2 0,0 0 0,0 0 0,1 1 0,-1 0-1,15-1 1,-22 4 37,0 0 0,-1 0 0,1 0 0,0 1 0,0-1 0,0 1 0,-1 0 0,1 0 0,0 0 0,-1 0-1,1 1 1,-1 0 0,4 1 0,-5-2 32,-1 0 0,1 0-1,-1 0 1,0 1 0,0-1 0,1 0-1,-1 0 1,0 1 0,0-1 0,0 0-1,-1 1 1,1-1 0,0 1 0,0 0-1,-1-1 1,1 1 0,-1-1 0,1 1-1,-1 0 1,0-1 0,0 1 0,0 0-1,0 0 1,0-1 0,0 1 0,0 0-1,0-1 1,-1 1 0,1 0 0,0-1-1,-2 3 1,-2 5 26,-1-1 1,0 1-1,0-1 0,-1-1 0,0 1 1,0-1-1,0 0 0,-1 0 0,0-1 1,-1 0-1,-8 6 0,-5 2 15,-1-1 0,-46 20 0,24-23-223,43-10 179,1 1 0,-1-1 0,1 0 0,0 0 0,-1 0 1,1 1-1,-1-1 0,1 0 0,0 0 0,-1 1 0,1-1 0,0 0 0,-1 1 0,1-1 0,0 0 0,0 1 1,-1-1-1,1 0 0,0 1 0,0-1 0,0 1 0,0-1 0,-1 1 0,1-1 0,0 0 0,0 1 0,0-1 1,0 1-1,0-1 0,0 1 0,0-1 0,0 1 0,0-1 0,0 0 0,0 1 0,1-1 0,-1 1 1,0-1-1,0 0 0,0 1 0,1-1 0,-1 1 0,0-1 0,0 0 0,1 1 0,-1-1 0,18 20 142,-12-14 18,7 9 176,16 25 0,-17-23-171,19 22 0,-25-33-172,-1-1-36,0 0 0,0 1 0,-1-1 0,0 1 1,0 0-1,5 9 0,-9-14-616,16 8-12783,-13-8 12383,0 0 0,-1-1 0,5 2-1,6-6-2281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6656,'5'-3'3371,"-3"8"226,1 3-3131,1 1 117,0 0-1,-1 1 1,0 0-1,0-1 1,-1 1-1,0 0 1,-1 0-1,0 16 1,0 9 179,1 0 1,8 39 0,-7-65-1059,-1-1 895,-15-43-19659,0-10 17124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94 6304,'0'-1'174,"-1"-1"1,1 1-1,0 0 0,0 0 1,0 0-1,0 0 0,0 0 1,0 0-1,0 0 0,0 0 1,1 0-1,-1 0 0,0 0 1,1 0-1,-1 0 1,0 0-1,1 0 0,-1 0 1,1 1-1,0-1 0,-1 0 1,1 0-1,0 0 0,-1 1 1,1-1-1,0 0 0,0 1 1,1-2-1,5-3 1045,1 0-1,12-6 1,-9 5-843,-5 3 15,6-4 128,0 1-1,0 0 0,20-7 1,-29 13-498,-1-1 0,1 0 0,-1 0 0,1 1 0,-1 0 0,1-1 0,-1 1 0,1 0 0,0 0 0,-1 0 1,1 1-1,-1-1 0,1 1 0,-1-1 0,1 1 0,-1 0 0,1 0 0,-1 0 0,0 0 0,1 0 0,-1 1 0,0-1 1,0 1-1,0-1 0,3 4 0,-2-1 27,0 0 1,-1 0-1,1 1 1,-1-1-1,0 1 0,0-1 1,0 1-1,-1 0 1,1-1-1,-1 1 1,0 0-1,-1 0 1,1 0-1,-1 0 0,-1 9 1,0-6 118,0 1 0,-1 0 0,0-1-1,0 1 1,-1-1 0,-1 0 0,1 0 0,-6 9 0,-15 29 510,24-45 113,5 3-492,2 2-15,4-1-211,1-1 0,-1 0 0,1 0 0,-1-2 0,18 3 0,-15-1-770,1 0-1377,-14-4 1857,-1 0 1,1 0 0,-1 0 0,1 0-1,-1 0 1,1 0 0,-1 0 0,1 0-1,-1 0 1,1 0 0,-1 0-1,1 0 1,-1 1 0,1-1 0,-1 0-1,1 0 1,-1 1 0,1-1-1,-1 0 1,0 0 0,1 1 0,-1-1-1,1 0 1,-1 1 0,0-1 0,1 0-1,-1 1 1,0-1 0,0 1-1,1-1 1,-1 1 0,0-1 0,0 1-1,0-1 1,1 1 0,-1-1-1,0 1 1,0-1 0,0 1 0,0-1-1,0 1 1,0 0 68,4 7-2613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 7968,'1'-1'335,"1"-1"0,-1 1 0,1 0 0,0 0 1,0 0-1,0 0 0,0 0 0,0 0 0,0 1 1,0-1-1,0 0 0,0 1 0,0 0 0,0-1 1,0 1-1,0 0 0,0 0 0,0 0 0,1 0 0,-1 1 1,0-1-1,0 1 0,0-1 0,0 1 0,0 0 1,3 1-1,-2-1-10,1 1 0,-1 0 0,0 0 0,0 0 0,0 1 0,0-1 0,0 1 0,0-1 0,-1 1 0,1 0 0,-1 0 0,0 0 0,0 0 0,3 5 0,-1 4 7,0 0 1,0 0-1,-1 1 0,3 21 1,-1 54 354,-4-71-631,-1 45-588,-3 1 1,-11 63-1,14-126 366,0 1 0,1-1 0,-1 1-1,0-1 1,0 1 0,-1-1 0,1 1-1,0-1 1,0 1 0,0-1 0,0 1-1,0-1 1,0 1 0,-1-1 0,1 1 0,0-1-1,0 0 1,-1 1 0,1-1 0,0 1-1,-1-1 1,1 0 0,0 1 0,-1-1-1,1 0 1,0 0 0,-1 1 0,1-1-1,-1 0 1,1 0 0,-1 1 0,1-1 0,0 0-1,-1 0 1,-1 0-758,0-1-1,0 0 1,0 1-1,1-1 1,-1 0-1,0 0 1,1 0 0,-3-1-1,3 1 434,-16-10-3999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29 189 7968,'-6'-4'945,"3"2"-571,1 0 0,-1 0 0,1 0-1,0 0 1,0 0 0,0-1-1,0 1 1,-3-5 0,5 7-271,0-1 0,0 1 0,0-1 0,0 1 1,0-1-1,0 0 0,1 1 0,-1-1 0,0 1 0,0-1 0,0 1 0,1-1 1,-1 1-1,0-1 0,1 1 0,-1-1 0,0 1 0,1-1 0,-1 1 0,1-1 1,-1 1-1,0 0 0,1-1 0,14-11 1828,-11 9-1015,14-9-12,1 0-1,0 1 0,0 1 0,1 1 0,22-7 0,107-25-492,-44 22-796,-35 15-2729,-67 4 2303,1 1-1,-1-1 1,0 0 0,0 1-1,6 2 1,-9-3 600,1 0 0,0 0-1,-1 0 1,1 0 0,0 1 0,-1-1-1,1 0 1,-1 1 0,1-1 0,-1 0-1,1 1 1,-1-1 0,1 1 0,-1-1 0,1 1-1,-1-1 1,0 1 0,1-1 0,-1 1-1,0-1 1,1 1 0,-1 0 0,0-1 0,0 1-1,1-1 1,-1 1 0,0 0 0,0-1-1,0 1 1,0 0 0,0-1 0,0 1 0,0 0-1,0 0 1,-8 11-4034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6 6720,'2'-3'2263,"0"1"-1690,-1 9 3908,-2 141 3117,-7 76-5932,6-182-1517,2-23-160,-1-1 1,-6 34-1,4-40-529,1 0 0,0 1 0,0 16 0,3-28 384,-1 0 1,0-1-1,0 1 1,0 0-1,0-1 1,0 1-1,-1 0 1,1-1-1,0 1 1,0-1-1,0 1 1,0 0-1,-1-1 1,1 1-1,0 0 1,-1-1-1,1 1 0,-1 0 1,-5 1-4804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494 13 4224,'1'-1'177,"-1"0"1,1 0 0,0 0-1,0 1 1,0-1-1,0 0 1,0 0-1,0 0 1,0 1-1,0-1 1,0 1-1,1-1 1,-1 1 0,0-1-1,0 1 1,0 0-1,1-1 1,-1 1-1,0 0 1,0 0-1,1 0 1,-1 0 0,2 0-1,2 12 2970,-4-10-3004,-1 0 1,0 0 0,1 0 0,-1 0 0,0 0-1,0-1 1,0 1 0,0 0 0,0 0-1,-1 0 1,1 0 0,0 0 0,-1 0 0,0-1-1,1 1 1,-1 0 0,0 0 0,0-1-1,0 1 1,0 0 0,0-1 0,0 1 0,0-1-1,-1 0 1,1 1 0,-4 1 0,-4 5 239,0-1 0,-1 0 0,-11 6 0,15-9-192,-103 55 1397,-136 52-1,237-108-1546,-11 6 146,15-7-135,-1 1 1,1-1-1,-1 0 1,0-1-1,0 1 1,-7 1-1,-21 6 620,35-8-638,0-1 1,-1 1-1,1 0 0,0 0 0,0 0 0,-1 0 0,1 0 0,0 1 0,-1-1 0,0 0 0,1 1 0,-1-1 1,0 1-1,2 2 0,2 2 57,26 28 712,34 48 0,-42-51-491,1 0 1,39 37 0,-45-51-323,-10-10-563,0 1 1,11 7-1,-4-22-11299,-9-1 6256,-1 0 3995,-2 2 603,6-11-993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18 108 5472,'-1'-1'425,"0"1"1,0-1-1,0 0 0,0 0 1,0 0-1,0 0 0,0 0 1,0 0-1,1 0 0,-1-1 1,1 1-1,-1 0 0,1 0 1,-1-1-1,0-1 0,2 2-8,-1-1 1,1 0-1,-1 1 0,1 0 0,0-1 0,0 1 1,-1-1-1,1 1 0,0 0 0,0 0 0,0-1 1,3-1-1,5-6 295,0-1 1,1 2-1,11-9 1,-16 14-600,0 0 1,0 0 0,0 0 0,0 1 0,1-1 0,-1 1 0,1 1 0,-1-1 0,8-1 0,-12 3-98,0 0 0,0 0-1,1 0 1,-1 0 0,0 0 0,0 0 0,0 0 0,0 1-1,0-1 1,1 0 0,-1 1 0,0-1 0,0 0-1,0 1 1,0-1 0,0 1 0,0 0 0,0-1 0,0 1-1,0 0 1,-1 0 0,1 0 0,1 1 0,0 0 1,-1 0 1,0 1 0,0-1-1,0 0 1,-1 1-1,1-1 1,0 0 0,-1 1-1,0-1 1,1 5-1,-1 0 36,-1 0 0,1 0 0,-1-1 0,0 1 0,-1 0 0,1-1 0,-5 10 0,-3 0 111,0-1 1,-1-1-1,-1 0 0,0 0 0,-1-1 0,-1 0 0,0-1 0,-26 19 1,17-10 352,21-21-389,3 1 117,2 2-111,0-1 0,1-1 1,0 1-1,-1 0 0,1-1 0,0 0 0,0 0 0,0-1 0,6 1 0,9-1 261,21-3-1,4 0-289,-29 3-128,-2 0-671,0 0 0,0 1-1,16 2 1,-24-1-197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37 4896,'-1'-1'236,"1"1"1,0-1-1,-1 1 0,1-1 1,0 1-1,0 0 0,-1-1 1,1 1-1,0-1 0,0 1 1,0-1-1,0 1 0,0-1 1,-1 0-1,1 1 1,0-1-1,0 1 0,0-1 1,0 1-1,1-1 0,-1 1 1,0-1-1,0 1 0,0-1 1,0 1-1,0-1 0,1 1 1,-1-1-1,0 1 1,0-1-1,1 1 0,-1-1 1,0 1-1,1 0 0,0-1 1,9-10 4858,-2 6-4598,-6 5-424,0-1-1,0 1 1,0-1 0,0 1 0,0 0 0,0-1-1,0 1 1,0 0 0,0 0 0,0 1 0,0-1 0,0 0-1,0 1 1,0-1 0,0 1 0,0 0 0,0-1 0,-1 1-1,1 0 1,0 0 0,0 0 0,-1 0 0,1 1-1,0-1 1,-1 0 0,1 1 0,-1-1 0,0 1 0,0 0-1,1-1 1,-1 1 0,1 3 0,1 0-28,-1 0 0,0 0 0,0 0 0,0 0 0,-1 0 0,0 0 0,0 0 0,0 1 0,0-1 1,-1 0-1,-1 11 0,0-5 110,0 0 0,-1 0 0,-1 0 0,0-1 1,0 1-1,-1 0 0,0-1 0,-1 0 0,-10 16 1,13-23-82,0 0-1,0 0 1,0 0 0,0 0 0,0 0 0,1 0 0,0 1 0,0-1 0,0 0 0,0 1 0,0-1-1,1 1 1,-1 3 0,1-6-56,0-1-1,1 0 1,-1 1-1,0-1 1,1 0 0,-1 1-1,0-1 1,1 0-1,-1 1 1,1-1-1,-1 0 1,0 0-1,1 0 1,-1 1 0,1-1-1,-1 0 1,1 0-1,0 0 1,1 1 48,3 2-23,1-1 0,0 1-1,0-1 1,1-1-1,-1 1 1,12 1 0,41-1-547,-45-3-569,0 1 1,0 1-1,0 0 1,24 6-1,5 8-5161,-29-10 885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2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3 489 4800,'0'0'36,"0"0"1,0 0-1,0 0 0,0 0 1,-1 0-1,1 0 0,0 0 1,0 0-1,0 0 0,0 0 1,0 0-1,0 0 0,0 0 1,0 0-1,0 0 1,0 0-1,0 0 0,0 0 1,0 0-1,0 0 0,0 0 1,-1 0-1,1 0 0,0 0 1,0 0-1,0 0 0,0 0 1,0 0-1,0 0 1,0 0-1,0 0 0,0 0 1,0 0-1,0 0 0,0 0 1,0 0-1,0 0 0,0 0 1,0 1-1,0-1 0,0 0 1,0 0-1,0 0 1,0 0-1,0 0 0,0 0 1,0 0-1,0 0 0,0 0 1,0 0-1,0 0 0,0 0 1,0 0-1,0 0 0,0 0 1,0 1-1,0-1 1,0 0-1,0 0 0,0 0 1,0 0-1,0 0 0,0 0 1,0 0-1,6 5 897,13 4 235,-9-7-803,0-1 1,0 0-1,1-1 1,-1 0-1,0 0 1,10-3-1,7-1 265,27-9 0,-18 2-148,0-1 0,-2-1 0,39-22 0,-54 25-273,0-2-1,0 0 0,-1-1 1,-1-1-1,0 0 0,24-28 1,-34 34-139,-2 0 1,1-1 0,-1 1-1,0-1 1,-1 0-1,5-12 1,-7 15-84,0 0 0,-1 0 0,1 0 0,-1-1 0,-1 1 0,1 0 0,-1-1 1,0 1-1,-1-1 0,-1-8 0,2 13-34,0 0 0,-1 0 0,0-1 0,1 1 0,-1 0 0,0 0 0,0 0-1,0 0 1,0 0 0,0 1 0,-1-1 0,1 0 0,-1 0 0,1 1 0,-1-1 0,1 1 0,-1 0 0,0-1 0,0 1 0,0 0 0,0 0 0,0 0 0,0 0 0,0 0 0,0 0 0,0 1 0,0-1 0,0 1 0,0 0 0,-1-1 0,1 1-1,0 0 1,0 0 0,0 0 0,-1 1 0,1-1 0,0 0 0,-4 2 0,-8 3-114,-1 0-1,1 1 1,0 1 0,1 0-1,-18 13 1,22-14 137,-1 0 66,0 0 0,0 1 0,1 1 0,0-1 0,1 1 0,0 1 0,0 0 0,0 0 0,1 0 0,1 1 0,0 0 0,0 0 0,1 1 0,-8 19 0,10-17 49,0 1 1,0 0 0,1-1-1,1 1 1,0 0 0,1 0 0,0 0-1,1 0 1,1 0 0,0 0-1,1-1 1,5 16 0,-4-17 56,1 0 0,0-1 1,0 1-1,1-1 1,1-1-1,0 1 0,0-1 1,1 0-1,0-1 0,1 0 1,0 0-1,0-1 0,19 13 1,-24-19-72,1 1 0,-1-1 0,1 1 0,0-1 1,0-1-1,0 1 0,0-1 0,0 0 0,0 0 0,0 0 0,0-1 1,1 0-1,-1 0 0,0 0 0,0 0 0,10-3 0,-3 0 37,0-2 0,0 1 0,0-2 0,-1 1 0,16-12-1,217-148 469,-71 45-470,-158 110-110,169-117-164,-175 123 73,-8 10 30,-7 11 127,-23 26-82,-23 37 17,37-53 60,9-17 32,1-1 0,0 1 1,0 0-1,1 0 0,-4 12 1,8-22-75,0 0 1,0 1-1,0-1 1,0 0-1,0 0 1,0 0-1,0 1 1,0-1-1,0 0 0,0 0 1,0 0-1,0 1 1,0-1-1,0 0 1,0 0-1,0 0 1,0 1-1,0-1 1,0 0-1,0 0 1,0 0-1,0 1 1,0-1-1,0 0 1,1 0-1,-1 0 1,0 0-1,0 0 1,0 1-1,0-1 0,0 0 1,1 0-1,6-2 331,9-9-59,-14 9-174,89-71 351,46-32-551,-49 54-26,-77 45 44,0 2 1,0-1 0,0 1-1,1 1 1,-1 0-1,17-2 1,-27 5 39,-1 0 0,1 0 0,0 0 0,0 0-1,0 0 1,0 0 0,0 0 0,0 0 0,0 0 0,0 0 0,0 1 0,0-1 0,0 0 0,0 1-1,0-1 1,0 1 0,0-1 0,0 1 0,1 0 0,-2 0 12,0-1 0,1 1 1,-1 0-1,0-1 0,0 1 0,1 0 0,-1-1 1,0 1-1,0 0 0,0-1 0,0 1 1,0 0-1,0-1 0,0 1 0,0 0 0,0-1 1,0 1-1,-1 0 0,1-1 0,-1 2 0,-1 5 17,-2-1 0,1 0 0,-1 0 0,-5 7 0,4-7 50,-13 19 35,6-9-47,0 0-1,2 0 1,-1 1 0,-14 36 0,24-46 91,4-5 130,11-9 152,-12 6-413,34-19 334,94-49 23,106-49-521,-230 114 81,-1 1 0,1 0 0,1 0 0,-1 1 1,0-1-1,1 1 0,-1 1 0,12-2 0,-17 3 66,0 0 0,-1 0 0,1 0 0,0 0 0,0 1 0,-1-1 0,1 0 0,0 1 0,-1-1 0,1 1 0,-1-1 0,1 0 0,0 1 0,-1-1 0,1 1 0,-1 0 0,1-1 0,-1 1 0,1-1 0,-1 1 0,0 0 0,1-1 0,-1 1 0,0 0 0,0-1 0,1 1 0,-1 0 0,0 0 0,0-1 0,0 1 0,0 0 0,0 0 0,0 1 0,-1 26-217,-18 67 145,17-82 19,-1-2 156,1 0-1,1 0 1,-1 0-1,2 0 1,0 0 0,0 1-1,4 20 1,-4-31-76,0 0 1,0 0 0,1 0 0,-1 0 0,1-1-1,-1 1 1,0 0 0,1 0 0,0 0 0,-1 0-1,1-1 1,0 1 0,-1 0 0,1-1-1,0 1 1,0 0 0,-1-1 0,1 1 0,0-1-1,0 1 1,0-1 0,0 1 0,0-1 0,0 0-1,0 0 1,0 1 0,0-1 0,0 0 0,0 0-1,0 0 1,0 0 0,0 0 0,0 0-1,0 0 1,0 0 0,0-1 0,-1 1 0,1 0-1,0-1 1,0 1 0,0 0 0,0-1 0,1 0-1,8-6 49,0 1-1,-1-1 0,0-1 0,10-10 1,5-4-39,21-12-20,1 2-1,67-35 1,-61 41-197,-46 24 138,0-1-1,0 1 1,0 1-1,0-1 1,0 1-1,11-1 1,-17 2 43,1 0 0,-1 0 0,1 1 1,0-1-1,-1 0 0,1 0 0,-1 0 1,1 0-1,-1 0 0,1 1 0,-1-1 1,1 0-1,-1 0 0,1 1 0,-1-1 1,0 0-1,1 1 0,-1-1 1,1 0-1,-1 1 0,0-1 0,1 1 1,-1-1-1,0 1 0,1-1 0,-1 1 1,0-1-1,0 1 0,0-1 0,1 1 1,-1-1-1,0 1 0,0-1 0,0 1 1,0-1-1,0 2 0,-3 23-224,2-16 187,0 4 70,0-1 1,0 1-1,1 0 1,1 0-1,4 23 1,-3-29 10,0 0 0,1-1 1,-1 1-1,1-1 0,0 1 1,1-1-1,-1 0 0,1 0 1,0-1-1,1 1 0,-1-1 1,8 7-1,-9-10-3,-1 0 0,1 0 0,0 0 0,-1-1 0,1 1 0,0-1 0,0 1 0,0-1 0,0 0-1,0 0 1,1 0 0,-1-1 0,0 1 0,4 0 0,-2-1 20,0-1-1,-1 1 1,1-1 0,0 0-1,0 0 1,-1 0 0,1-1-1,6-2 1,5-4 25,-2-1 1,1 0 0,-2-1-1,16-13 1,-24 19-93,91-72-33,17-14 198,-90 70-178,145-113-557,-164 130 524,0 1-1,0-1 1,0 1 0,1 0 0,7-2 0,-12 4 56,1 0 1,-1 0-1,1 0 1,0-1 0,-1 1-1,1 0 1,-1 0 0,1 0-1,-1 0 1,1 0-1,0 0 1,-1 0 0,1 1-1,-1-1 1,1 0-1,-1 0 1,1 0 0,-1 0-1,1 1 1,0-1 0,-1 0-1,0 1 1,1-1-1,-1 0 1,1 1 0,-1-1-1,1 0 1,-1 1 0,0-1-1,1 1 1,-1-1-1,0 1 1,1-1 0,-1 1-1,0-1 1,0 1-1,1-1 1,-1 1 0,0-1-1,0 1 1,0 0 0,0-1-1,0 1 1,0-1-1,0 1 1,0-1 0,0 1-1,0 0 1,0-1 0,0 1-1,0-1 1,-1 1-1,1 0 1,-1 4-7,0-1 0,-1 0 0,1 0 0,-1 0 1,0 0-1,-4 7 0,-1 2-17,-17 29 11,-42 55 1,41-63 112,1 2 0,-29 58 0,45-76-58,2-4 37,0 0 0,-17 25 0,22-38-48,0 0 1,1 0 0,-1 0 0,0 0-1,1 0 1,-1 0 0,0-1-1,0 1 1,0 0 0,0 0 0,0-1-1,0 1 1,0-1 0,0 1-1,0-1 1,0 1 0,0-1 0,0 0-1,-2 1 1,3-1-5,-1 0 0,0-1 0,0 1 0,0 0 0,1 0 0,-1-1 0,0 1 0,0 0 1,1-1-1,-1 1 0,0-1 0,1 1 0,-1-1 0,0 1 0,1-1 0,-1 1 0,1-1 0,-1 0 0,1 1 0,-1-2 0,-2-2-5,1 0 0,0 0 0,1 0 0,-1-1 0,1 1 0,-1 0-1,0-9 1,0-2-25,0 5-46,1 0 1,0-1-1,1 1 1,1-18-1,0-5-333,-1 20 64,14 25-155,-4-3 470,58 50-12,-59-53 41,0 0 0,0-1 0,1 1 0,-1-2 0,1 1 0,14 3 0,-12-5 1,0-1-1,0 0 1,0-1-1,0 0 1,0-1 0,0 0-1,0-1 1,13-2-1,-7-1 41,-1 0 0,1-2-1,-1 0 1,29-14-1,-11 1-1,-2-2 0,0-2-1,-2 0 1,39-39 0,9-23 280,-51 53-324,86-102-718,-111 130 641,0 0 1,1 1-1,-1 0 1,7-4 0,-10 6 49,0 1 1,0 0-1,1 0 0,-1 0 1,0-1-1,1 1 1,-1 0-1,0 0 1,1 0-1,-1 0 1,0 0-1,1-1 1,-1 1-1,0 0 1,1 0-1,-1 0 0,0 0 1,1 0-1,-1 0 1,0 0-1,1 0 1,-1 0-1,1 1 1,-1-1-1,1 0 1,-1 1 0,0-1 0,0 1 0,1 0 0,-1-1 0,0 1 1,0 0-1,0-1 0,0 1 0,0 0 0,0-1 0,0 1 1,0 0-1,0-1 0,0 1 0,0 0 0,0-1 0,-1 1 1,1 0-1,0 0 0,-11 43-94,-21 67 105,-30 89 32,22-63 194,38-131-147,0 1 0,-1-1-1,0 0 1,0 0 0,-1 0 0,-4 6-1,8-12-72,0 0 0,0 0 0,0 1 0,0-1 0,-1 0 0,1 0 0,0 0 0,0 0 0,0 0 0,0 0 0,0 0 0,0 0 0,-1 0 0,1 0 0,0 0-1,0 0 1,0 0 0,0 0 0,0 0 0,0 0 0,-1 0 0,1 0 0,0 0 0,0 0 0,0 0 0,0 0 0,0 0 0,0 0 0,-1 0 0,1 0 0,0 0 0,0-1 0,0 1 0,0 0-1,0 0 1,0 0 0,0 0 0,0 0 0,-1 0 0,1 0 0,0 0 0,0-1 0,0 1 0,0 0 0,0 0 0,0 0 0,0 0 0,0 0 0,0 0 0,0-1 0,-6-11 127,-1-12-69,4 8-50,-8-53-212,7 51-131,3 16 297,1-1 0,-1 1 0,0 0 0,1-1 0,0 1 0,-1-1 0,1 1 0,0 0 0,0-1-1,1-4 1,1 8 20,-1-1-1,0 0 1,0 1-1,0-1 1,0 0-1,0 1 1,0-1-1,1 1 0,-1 0 1,0-1-1,0 1 1,1 1-1,7 3-66,8 2 70,1-1-1,0 0 0,0-2 1,32 4-1,-31-7 81,0 0 0,-1-2 0,1 0 0,0-1 1,25-7-1,-33 7-54,35-9 34,-1-2-1,-1-2 0,79-39 1,-78 32-157,64-44 0,-109 66 102,1 0-1,-1-1 1,0 1-1,0 0 0,0 0 1,0 0-1,0 0 1,1-1-1,-1 1 0,0 0 1,0 0-1,0 0 1,0 0-1,1 0 0,-1 0 1,0 0-1,0 0 1,1 0-1,-1 0 1,0 0-1,0 0 0,0-1 1,1 1-1,-1 1 1,0-1-1,0 0 0,0 0 1,1 0-1,-1 0 1,0 0-1,0 0 0,0 0 1,1 0-1,-1 0 1,0 0-1,0 0 0,1 1 1,-1 8-171,-9 14-70,4-14 201,0 0 9,0 1 1,1 0-1,-7 20 1,7-11 16,0 0 0,-2 28 0,6-40 77,0-1 0,0 1 0,1-1 1,-1 1-1,2-1 0,-1 0 0,1 1 0,0-1 0,0 0 0,0 0 0,4 7 0,-5-12-43,0 0 0,0 0 0,0 0 0,0 0 0,0 0 0,0 0 0,0 0 0,0 0 0,0 0 0,0 0 0,0 0 0,1-1 0,-1 1 0,0-1 0,1 1 0,-1-1 0,0 1 0,1-1 0,-1 0 0,0 1 0,1-1 0,-1 0 0,1 0 0,-1 0 1,1 0-1,-1-1 0,0 1 0,2-1 0,5 0 0,0-2 1,0 1 0,14-8-1,-10 4 15,126-61 290,-13 5-219,40-17-767,-179 97 159,7-11 511,0 0-1,1 1 1,0 0 0,1 0-1,0 1 1,0 0-1,1 0 1,0 0 0,1 0-1,-1 0 1,2 1 0,-1-1-1,2 1 1,-1 0 0,1 0-1,1 0 1,0 0-1,0-1 1,1 1 0,0 0-1,3 14 1,-2-19 27,-1 0 0,1 0-1,0-1 1,0 1 0,0 0 0,1-1-1,-1 1 1,1-1 0,0 0 0,7 8 0,-8-11-14,-1 1 0,0-1 0,1 0 0,-1 0 1,1 0-1,-1 0 0,1 0 0,-1 0 0,1 0 1,0-1-1,-1 1 0,1 0 0,0-1 1,0 0-1,0 1 0,-1-1 0,1 0 0,0 0 1,0 0-1,0 0 0,-1 0 0,1 0 0,0-1 1,0 1-1,0-1 0,-1 1 0,1-1 1,0 1-1,-1-1 0,1 0 0,0 0 0,1-1 1,2-3-3,0 1 0,0-1 0,0 1 0,-1-1 0,0-1 0,0 1 1,0 0-1,-1-1 0,0 0 0,5-11 0,-4 4 35,0 1 0,-1 0 0,0-1 0,2-20 0,-4 29-77,-1 0 0,0 1 0,0-1 0,0 0 0,0 0 0,0 0 1,-1 0-1,0 0 0,1 1 0,-1-1 0,-1 0 0,1 1 0,-1-1 1,1 1-1,-1-1 0,0 1 0,0 0 0,0-1 0,-1 1 0,1 0 0,-1 1 1,0-1-1,0 0 0,0 1 0,0 0 0,-4-3 0,-3-1 8,1 1 0,-1 1 0,0-1 0,-1 2 0,1-1 0,-1 1 0,1 1-1,-1 0 1,0 0 0,0 1 0,-17 1 0,-12-6 110,148-4 335,7-4-330,-75 8-226,60-2-1,-94 8 104,-1 0 1,1 1-1,0-1 0,0 1 0,-1 0 1,1 1-1,-1-1 0,1 1 1,-1 0-1,0 1 0,8 3 0,-9-3 25,-1 0-1,0 0 1,1 0-1,-1 0 0,0 0 1,0 1-1,-1-1 0,1 1 1,-1 0-1,0 0 0,0 0 1,0 0-1,0 0 1,-1 0-1,2 5 0,-1 6-8,-1-12 35,-1 1 0,1 0 0,0-1 0,0 1 0,2 3 0,-3-6-4,1 0 1,-1 0-1,1-1 1,-1 1-1,1 0 1,0 0 0,-1-1-1,1 1 1,0-1-1,-1 1 1,1-1-1,0 1 1,0-1-1,-1 1 1,1-1-1,0 1 1,0-1 0,0 0-1,0 1 1,0-1-1,-1 0 1,1 0-1,0 0 1,0 0-1,1 0 1,22-2 132,-1-1 1,0-1-1,0-1 0,35-12 1,-11 3-25,117-37-284,-151 46 77,-9 4 16,1-1 0,-1 1 0,1-1 0,0 1 0,-1 0 0,6 0 0,-9 1 55,0 0 1,0 1 0,0-1 0,0 0-1,0 0 1,0 0 0,0 1 0,0-1-1,0 1 1,-1-1 0,1 0 0,0 1-1,0 0 1,0-1 0,0 1 0,-1-1-1,1 1 1,0 0 0,-1 0 0,1-1-1,0 1 1,-1 0 0,1 0 0,-1 0-1,1 0 1,-1 0 0,0-1 0,1 1-1,-1 0 1,0 0 0,0 0-1,0 0 1,1 2 0,0 13 169,1 0 1,-2 19-1,-1-19 27,4 31-1,-2-39-35,1 1 1,0-1-1,0 1 0,1-1 0,4 9 0,-5-13-361,0-1 0,1 1 0,-1 0 0,6 5 0,-5-6-848,-1-1 1,1 1-1,1-1 1,-1 0 0,7 4-1,-10-6 1050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5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5632,'-6'-7'1660,"9"9"-700,-2-1-771,0 0 1,0 0-1,0 0 1,0 1-1,0-1 0,0 0 1,0 0-1,0 1 1,-1-1-1,1 1 0,-1-1 1,2 4-1,16 138 4636,-10-65-3117,4 67 546,-8 157-1,-5-181-1693,-26 311-1387,26-397-3850,12-37-3168,6-10 4448,5-3 69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3 7136,'0'0'71,"0"0"0,0 0 0,0 0 1,0 0-1,0-1 0,0 1 0,0 0 1,0 0-1,0 0 0,0 0 0,0 0 0,0 0 1,0-1-1,0 1 0,0 0 0,0 0 1,1 0-1,-1 0 0,0 0 0,0 0 1,0 0-1,0 0 0,0-1 0,0 1 0,1 0 1,-1 0-1,0 0 0,0 0 0,0 0 1,0 0-1,0 0 0,1 0 0,-1 0 0,0 0 1,0 0-1,0 0 0,0 0 0,1 0 1,8 2 618,6 5-180,-8-3 15,-1 0 1,1 0-1,-1 1 0,-1 0 0,1 1 0,-1-1 0,0 1 0,0 0 0,0 0 0,4 9 1,4 9 573,16 39 1,-22-47-681,83 231 2698,-77-198-2541,-2 1 1,-2 0 0,3 62 0,-10-60-412,-8 80 1,3-104-152,-1 0 0,-2-1-1,-1 1 1,-16 41 0,18-58-173,-1 1 0,0-1 1,-1 0-1,0-1 0,-1 0 1,0 0-1,0-1 0,-1 0 0,-11 9 1,6-7-1110,0-1-1,-17 9 1,13-9-2521,-28 10-1,8-8-300,4-10-694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28 832,'-7'-3'219,"14"6"2415,8-8 731,-14 5-3180,0 0 0,0-1 0,0 1 0,0 0-1,0 0 1,0-1 0,0 1 0,0 0 0,0-1-1,0 1 1,0-1 0,2-1 0,0-4 5039,-9-3-1774,-14 8-2654,14 1-690,1-1-1,0 1 0,-1 0 1,1 1-1,0-1 0,0 1 1,0 0-1,-9 3 0,-126 54 599,104-38-634,34-19-47,1 0 0,-1 0 0,1 0 0,-1 0 0,1 0 0,0 0 0,-1 1 0,1-1 0,0 0 0,0 1 0,0-1 0,0 1 0,0-1 0,0 1 0,1 0 0,-1-1 0,0 1 0,0 3 0,1-4-12,0-1 0,1 1 0,-1 0 0,0 0 1,0-1-1,1 1 0,-1 0 0,0-1 0,1 1 0,-1 0 0,1-1 0,-1 1 0,1-1 0,-1 1 0,1 0 1,0-1-1,-1 0 0,1 1 0,-1-1 0,1 1 0,0-1 0,0 0 0,-1 1 0,2-1 0,21 7 237,-17-5-160,9 1 11,-1 0 1,1-2-1,0 1 0,20-2 0,27 3-67,-56-2-38,0 0-1,0 1 0,0-1 0,0 1 0,-1 0 1,1 1-1,0-1 0,-1 1 0,0 0 1,1 1-1,-1-1 0,5 5 0,-7-5 31,0 1 0,0-1 0,-1 0 0,1 1 0,-1-1-1,1 1 1,-1 0 0,0 0 0,-1 0 0,1 0 0,-1 0 0,0 0-1,0 0 1,0 1 0,0-1 0,-1 0 0,1 6 0,-1 4 101,1-10-95,-1 0 0,0 0 0,0 0 0,0 0-1,0 0 1,-1 0 0,1 0 0,-1 0 0,0-1 0,0 1 0,0 0 0,-1 0 0,-3 6 0,0-4 53,0 0-1,0 0 1,-1-1 0,0 0 0,0 0 0,0 0 0,0-1 0,-1 1 0,0-2 0,0 1 0,0-1 0,0 0 0,0 0 0,-1-1 0,1 0 0,-1-1-1,0 1 1,1-1 0,-13 0 0,9-1-248,-18-1 389,28 1-266,-1 0 1,0 0-1,0 0 1,1-1 0,-1 1-1,0-1 1,1 0-1,-1 1 1,1-1 0,-1 0-1,1 0 1,-3-2-1,0 1 1221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 5728,'0'-1'131,"0"1"0,0-1 0,0 0 0,0 0 0,0 0 0,0 0 0,0 1 0,0-1 0,1 0 0,-1 0 0,0 0 0,0 1 0,1-1 0,-1 0 1,0 0-1,1 1 0,-1-1 0,1 0 0,-1 1 0,1-1 0,-1 0 0,2 0 0,0 0 149,0 1 0,-1-1 0,1 1 0,0 0-1,0-1 1,0 1 0,0 0 0,0 0 0,2 0 0,-1 0 187,0 0 1,0 1-1,0-1 0,0 1 1,0-1-1,-1 1 0,1 0 1,0 0-1,0 0 1,-1 1-1,1-1 0,4 3 1,-4-1-155,0 0 0,0 0 0,0 0 0,0 0 0,0 1 1,0-1-1,3 8 0,-2-4-297,-1 0 0,0 1 0,0-1 0,-1 1 0,0-1 0,0 1 0,-1 0 0,0 0 0,0 8 0,1 7-1564,1-4-3554,-17-35-6514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21 7872,'-9'-12'2944,"9"7"-2304,3 5-160,3-4-672,2 4-1056,3 9-864,-2-2 1184,1 7-3104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5632,'0'-6'1755,"3"7"-803,1 3-641,-2-3 473,-1 0 54,1 0-545,0 0 1,0 0 0,0 0 0,-1 0-1,1 1 1,0-1 0,-1 1-1,1-1 1,-1 1 0,0 0-1,1 0 1,-1-1 0,0 1 0,0 0-1,0 0 1,0 0 0,0 3-1,2 3 115,-1 1 0,1-1-1,0 11 1,3 47 1500,-3 89 0,-3-109-1266,5-59-604,8-39-837,21-67-232,-29 107 1127,0-1 0,1 1 0,0 0 0,1 1 0,0 0 0,1 0 0,9-11 0,-15 20 1,0 0 0,0 0-1,0 0 1,0 0 0,1 1-1,-1-1 1,0 1 0,1-1-1,-1 1 1,1 0 0,0 0-1,-1 0 1,1 0-1,0 0 1,4 0 0,-5 1-49,0 0 0,0 1 0,0-1 1,-1 0-1,1 1 0,0-1 0,0 1 1,-1 0-1,1-1 0,-1 1 0,1 0 0,0 0 1,-1 0-1,1 0 0,-1 0 0,0 1 1,1-1-1,-1 0 0,0 1 0,0-1 0,0 1 1,0-1-1,0 1 0,1 2 0,3 7 159,-1-1 0,0 1 0,0 0 0,-1 0 0,1 11 0,5 60 64,-5-38-210,-3-37-370,0 1 0,-1 0 0,-1 0 0,-1 9 0,-4 13-4892,3-15 416,1-9 1383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48 2240,'4'-6'936,"1"1"0,0 0 1,1 0-1,-1 0 0,1 1 1,0 0-1,0 0 0,10-4 0,-15 7-829,-1 1-1,0 0 1,1 0-1,-1 0 1,1-1 0,0 1-1,-1 0 1,1 0-1,-1 0 1,1 0-1,-1 0 1,1 0-1,-1 0 1,1 0-1,-1 0 1,1 1-1,-1-1 1,1 0-1,-1 0 1,1 0-1,-1 1 1,1-1-1,-1 0 1,0 0 0,1 1-1,-1-1 1,1 0-1,-1 1 1,0-1-1,1 0 1,-1 1-1,0-1 1,1 1-1,-1-1 1,0 1-1,0-1 1,1 1-1,-1-1 1,0 1-1,0-1 1,0 1-1,0-1 1,1 1 0,2 23 709,-27 316 2656,-19 17-2027,38-243-593,5-111-802,0-2 131,1-11 326,12-32-651,3-16-188,3 1-1,28-57 0,-43 106 288,1 1-1,1-1 0,-1 1 1,1 0-1,1 0 1,-1 1-1,1 0 0,12-9 1,-18 14 57,-1 1 0,1-1 0,0 1 0,0-1 0,-1 1 0,1-1 1,0 1-1,0 0 0,-1-1 0,1 1 0,0 0 0,0 0 0,0 0 0,0-1 1,0 1-1,-1 0 0,1 0 0,0 0 0,0 0 0,0 1 0,0-1 0,0 0 1,-1 0-1,1 0 0,0 1 0,0-1 0,0 0 0,-1 1 0,1-1 0,0 1 0,0-1 1,-1 1-1,1-1 0,0 1 0,-1-1 0,1 1 0,-1 0 0,1-1 0,-1 1 1,1 0-1,-1-1 0,1 1 0,-1 0 0,1 1 0,2 4 122,-1 0 0,0 1 0,0 0 0,2 10 0,-3-9-69,3 10 192,-2 1 0,0 26 0,0-6 140,-1-28-302,8 166 615,-6-165 60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5 137 4384,'-4'-7'6190,"4"6"-5503,0 1 1,0-1 0,-1 0 0,1-1-1,1-14 3781,0 13-4012,0-1 0,0 0 0,0 0 0,0 1 0,3-6-1,0 5-343,-1 0-1,1 0 1,0 0-1,0 0 1,0 0-1,0 1 1,1 0-1,-1 0 1,1 0-1,0 0 1,6-2-1,3-1 16,1 1-1,27-7 1,38-1-190,-71 12 105,0 0 0,0 1 0,-1 0 0,1 1-1,0 0 1,0 1 0,8 2 0,-15-4-46,0 1 0,0 0 0,0-1 0,0 1 0,0 0 0,-1 0 0,1 0 0,0 1 0,-1-1 0,1 0 0,-1 1 0,1-1 0,-1 1 0,0-1 1,1 1-1,-1-1 0,0 1 0,0 0 0,1 3 0,-1-3 13,0 1 1,-1 0-1,1 0 0,-1 1 1,0-1-1,0 0 1,0 0-1,0 0 0,-1 0 1,1 0-1,-2 5 1,-1 2 41,-1 0 1,0-1-1,-1 1 1,1-1-1,-2 0 1,-8 11-1,-3 1 92,-2 0-1,-37 32 1,-49 29 565,102-80-658,0 0 0,0 0 0,0 0 0,1 1 0,0-1 0,-1 1-1,1 0 1,0 0 0,0 0 0,-1 3 0,2-5-35,1-1 0,0 1 0,0 0-1,0-1 1,-1 1 0,1-1 0,0 1 0,0 0 0,0-1 0,0 1 0,0 0-1,0-1 1,1 1 0,-1 0 0,0-1 0,0 1 0,0-1 0,1 1-1,-1 0 1,0-1 0,0 1 0,1 0 0,0 0 2,1 0 1,-1 0-1,0 0 1,0 0-1,1 0 1,-1-1 0,0 1-1,1 0 1,-1-1-1,1 1 1,-1-1-1,1 1 1,1-1-1,41 8 243,-1-3-1,73 1 1,-87-3-1238,-6-1-3004,-42 9-9591,1-9 9435,-1 1 1439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 3488,'0'0'115,"0"-1"0,1 0-1,-1 0 1,0 0 0,0 1 0,0-1 0,1 0-1,-1 0 1,0 1 0,1-1 0,-1 0 0,1 1 0,-1-1-1,1 0 1,-1 1 0,1-1 0,-1 1 0,1-1 0,0 1-1,-1-1 1,1 1 0,0-1 0,-1 1 0,1 0-1,0-1 1,0 1 0,0 0 0,14-10 3470,9-6 5049,-23 17-8493,-1 1-1,1-1 0,0 0 1,-1 0-1,1 1 1,-1-1-1,1 0 1,-1 1-1,0-1 0,1 1 1,-1-1-1,0 0 1,0 1-1,0 1 1,-2 22 557,-9 146 1043,8-90-1396,-1-21-185,-1 48 21,4-91-66,-6 30 1,3-16-1843,2-1-4926,2-50-5352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0 6976,'-2'1'251,"0"-1"0,0 0 0,0 1 0,0-1 0,0 1 0,0-1 0,0 1 0,0 0 0,0 0 0,0 0 0,0 0 0,-1 2 0,-24 20 1828,14-10-477,-114 90 3091,122-98-4543,-1-1 0,0 0 0,0-1 0,-1 0 0,1 0 0,-1 0 0,0-1 0,1 0 1,-1 0-1,0 0 0,0-1 0,-1 0 0,-9 0 0,16-1 106,10 4-139,-5-1-43,0 0 0,-1 1-1,1-1 1,-1 1 0,0 0-1,0 0 1,0 0 0,-1 1-1,3 4 1,16 44 729,-20-48-748,5 13 272,4 36 1,-2-9 212,3 9 29,-8-31-375,2 0 0,15 44 1,-19-64 220,0-1-902,-1 0 0,1 0 0,0 0 1,0 0-1,0-1 0,0 1 0,3 3 0,-4-5 217,0 0 1,1 0-1,-1 1 1,1-1-1,-1 0 1,1 0-1,-1 0 1,1 1 0,0-1-1,-1 0 1,1 0-1,-1 0 1,1 0-1,-1 0 1,1 0-1,-1 0 1,1 0-1,-1 0 1,1 0-1,-1-1 1,1 1 0,-1 0-1,1 0 1,-1 0-1,1-1 1,-1 1-1,1 0 1,-1 0-1,1-1 1,-1 1-1,1-1 1,-1 1-1,0 0 1,1-1 0,-1 1-1,0-1 1,1 1-1,-1-1 1,13-15-2771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13 136 6400,'-1'-1'196,"0"0"1,0 0-1,0 0 1,0 0-1,0 0 1,0-1 0,0 1-1,1 0 1,-1 0-1,0-1 1,1 1-1,-1 0 1,1-1-1,-1-1 1,1 1 107,0 1 1,0-1-1,1 0 1,-1 1-1,1-1 1,-1 0-1,1 1 1,0-1-1,0 1 1,-1-1-1,1 1 1,2-3-1,3-3 438,-1 0-1,1 0 1,0 0 0,1 1-1,-1 0 1,1 1 0,0 0-1,1 0 1,10-6-1,-10 7-614,1 0 0,0 0 0,0 1-1,0 0 1,0 1 0,0 0-1,1 0 1,-1 1 0,0 0 0,1 1-1,-1 0 1,1 0 0,-1 1 0,14 3-1,-20-4-112,-1 1 0,1 0 0,0 0 0,0 1 0,-1-1 0,1 0 0,-1 1 0,1 0 0,-1 0 0,1-1 0,-1 1 0,0 1-1,0-1 1,0 0 0,0 0 0,-1 1 0,1-1 0,-1 1 0,1 0 0,-1-1 0,0 1 0,0 0 0,0 0 0,0 0 0,0-1 0,0 7 0,-1-3 18,1 1 0,-1-1 0,-1 1 0,1-1 1,-1 0-1,0 1 0,-1-1 0,1 0 0,-1 0 1,-1 0-1,-3 9 0,-3 0 115,0 0 0,-1-1 0,-1 0 0,0-1 0,-1 0 1,-1 0-1,1-2 0,-2 1 0,0-2 0,0 0 0,-20 11 0,33-21-111,-1 1-1,1-1 1,0 1-1,-1 0 1,1 0 0,0-1-1,0 1 1,0 0-1,0 0 1,0 0-1,-2 2 1,28-1 1127,22 1-1600,58-4 1,-27-1-6179,-58 5 2439,-14 1-229,-22 1-5083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51 1888,'3'-4'541,"0"1"0,0-1-1,1 1 1,6-6 0,-4-3 3869,-3 5-3226,3-2 5717,-7 13-4704,0 5-2623,-15 92 1899,-3 32-445,-7 122 2,25-183-1734,1-70-240,4-2-2009,-1-1 2342,0 1 0,-1-1 0,1 1 0,0-1 0,-1 0 0,1 0-1,-1 0 1,1-1 0,-1 1 0,5-4 0,24-22-4274,-18 15 3200,9-8-955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22 5152,'0'-1'180,"0"0"0,0 1 0,-1-1 0,1 1 0,0-1 0,0 1 0,0-1 0,-1 1 0,1-1 0,-9-14 13150,14 40-11815,-1-13-1177,-1 0 0,0 0 0,-1 0 0,-1 0 0,0 20 0,-7 64 702,3-58-807,0-8-189,-4 100-173,7-120 1151,-1-4-4778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30 8640,'-7'-6'7393,"20"6"-3331,207-20 971,-1 17-7282,-200 4-164,22 5-1,-2 4-5372,-20-3 4592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64 3328,'3'-46'3173,"-3"46"-3042,0-1-1,0 1 1,0-1-1,0 1 1,1-1-1,-1 1 1,0-1-1,0 1 1,0-1-1,0 1 1,1-1-1,-1 1 0,0-1 1,1 1-1,-1 0 1,0-1-1,1 1 1,-1-1-1,0 1 1,1 0-1,-1 0 1,1-1-1,-1 1 1,1 0-1,-1 0 1,1-1-1,-1 1 1,1 0-1,-1 0 1,1 0-1,0 0 1,-1-1 142,1 1 0,-1 0 1,1 0-1,0 0 0,-1-1 1,1 1-1,-1 0 0,1 0 1,-1-1-1,1 1 1,-1-1-1,0 1 0,1 0 1,-1-1-1,1 0 0,5 36 4228,-10 83-1650,-25 166 0,0-34-2521,27-232-996,-1 28-1,-2-20-4181,-4-40-5280,2-3 6891,-5-7-272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419 31 4384,'-1'-2'98,"1"1"0,0 0 1,0-1-1,1 1 0,-1-1 0,0 1 1,0 0-1,1-1 0,-1 1 1,1 0-1,-1 0 0,1-1 0,-1 1 1,1 0-1,0 0 0,0 0 0,0 0 1,10-6 9415,-13 15-7555,-6 11-1511,-3 0-75,-1-1 1,0 0-1,-2 0 0,0-1 1,-1-1-1,0 0 0,-1-1 1,-1-1-1,0-1 0,-24 14 1,-134 78 970,155-93-1075,13-9-173,1 0-1,0 1 0,-11 8 0,6-7 377,10-5-202,7 0-318,24-2 255,35-5 0,-12 0 141,233-10-150,-228 12-1573,-42 3-115,0 1 0,23 1-1,28 4-4860,-29-4 3631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0 186 3136,'5'-1'11962,"-4"1"-11738,-1-1-1,1 0 0,0 1 1,-1-1-1,1 1 1,0-1-1,-1 1 0,1-1 1,0 1-1,0 0 0,-1-1 1,1 1-1,0 0 1,0 0-1,0-1 0,-1 1 1,1 0-1,0 0 1,0 0-1,0 0 0,1 0 1,23-1 589,184-12 2145,-120 5-2519,402-41 896,24-3-46,29 15-619,3 20-231,-265 23-368,-203 0-341,120 24 0,-159-25-634,-30-4-587,1 1 0,-1-1-1,18 7 1,-20-4-3117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190 103 2496,'-1'-4'588,"1"-1"1,-1 1 0,1-1-1,1-9 1,0-4 1140,4-20 2729,-3 31-2891,0-1 1419,-6 13-840,-10 26-838,4-4-931,-34 85 747,13-29-440,19-48-432,0 0 0,-8 46-1,-6 73 408,20-110-441,1-10-36,-7 38 143,11-64-236,0-1 0,0 1 1,2 14-1,-1-8 386,0-13-193,5-11 140,9-23-515,1 0 1,1 1-1,39-57 1,-45 76 52,1 0 1,0 0-1,0 1 0,2 1 1,-1 0-1,1 1 1,1 0-1,0 1 0,0 0 1,27-11-1,-37 18 2,1 1 0,0-1-1,-1 1 1,1 0 0,0 0-1,0 1 1,-1-1 0,1 1-1,0 0 1,0 1 0,0-1 0,0 1-1,-1 0 1,6 1 0,-6-1 30,-1 1 0,0-1 0,0 1 0,0-1 0,0 1 0,-1 0 0,1 0 0,0 0 0,-1 0 0,0 1 0,1-1 0,-1 1 0,0-1 0,0 1 1,0 0-1,-1 0 0,1 0 0,0 0 0,-1 0 0,2 5 0,-3-5 26,0-1 0,1 0 0,-1 1-1,0-1 1,0 1 0,0-1 0,0 1 0,-1-1 0,1 1 0,-1-1 0,0 0 0,1 1-1,-1-1 1,0 0 0,0 0 0,0 1 0,-3 2 0,3-3-26,0-1 1,0 1-1,-1 0 1,1-1-1,0 1 0,-1-1 1,1 0-1,-1 1 1,0-1-1,1 0 1,-1 0-1,0 0 1,0 0-1,0 0 0,0 0 1,0-1-1,0 1 1,0-1-1,-3 1 1,-56-9-260,60 8 272,1 0-1,0 0 1,0 0 0,0 0 0,-1 0 0,1 1-1,0-1 1,0 0 0,0 0 0,0 0-1,-1 1 1,1-1 0,0 0 0,0 0 0,0 1-1,0-1 1,0 0 0,0 0 0,0 1-1,0-1 1,0 0 0,-1 0 0,1 1-1,0-1 1,0 0 0,1 0 0,-1 1 0,0-1-1,0 0 1,0 0 0,0 1 0,0-1-1,0 0 1,0 0 0,0 1 0,0-1-1,0 0 1,1 1 0,5 15 300,-5-11-156,8 16 237,16 28 1,6 15 13,-25-49-268,1 0 0,0 0 0,10 14 0,-10-17-320,0-1-1,-2 2 1,6 12-1,-7-15-1521,-12 13-13569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18 6048,'-1'-1'90,"1"1"0,0-1 1,0 1-1,0-1 0,0 1 1,-1-1-1,1 1 0,0-1 1,0 1-1,0-1 0,0 1 1,0-1-1,0 1 0,1-1 0,-1 1 1,0-1-1,0 1 0,0-1 1,0 1-1,1-1 0,-1 1 1,0-1-1,0 1 0,1 0 1,-1-1-1,0 1 0,1-1 0,-1 1 1,0 0-1,1-1 0,-1 1 1,1 0-1,-1-1 0,1 1 1,-1 0-1,0 0 0,1 0 1,-1-1-1,1 1 0,-1 0 0,1 0 1,-1 0-1,1 0 0,-1 0 1,1 0-1,-1 0 0,1 0 1,-1 0-1,1 0 0,0 0 1,-1 0-1,1 0 0,-1 0 0,0 1 1,1-1-1,-1 0 0,1 0 1,-1 1-1,1-1 0,0 1 214,0 0 0,0 0 0,0-1 0,-1 1 0,1 0-1,0 0 1,-1 0 0,1 0 0,-1 0 0,1 0 0,-1 0 0,1 1-1,-1-1 1,0 0 0,0 0 0,1 0 0,-1 2 0,1 1 359,2 11 273,-1 1 1,0-1-1,-2 1 0,1-1 0,-3 18 0,1 6-1123,0-35 1365,12-30-19156,3-11 14341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99 6560,'-6'-9'822,"4"6"-476,0 1 0,1 0-1,0-1 1,-1 0 0,1 1 0,0-1 0,-1-3-1,2 4-92,0 1 0,0 0-1,0-1 1,0 1 0,0-1-1,0 1 1,1-1 0,-1 1-1,1 0 1,-1-1 0,1 1-1,-1 0 1,1-1 0,0 1-1,-1 0 1,1 0 0,0 0-1,1-2 1,2 0 98,-1-1 1,1 1 0,-1 0-1,1 1 1,0-1 0,0 1-1,0-1 1,1 1-1,-1 0 1,1 1 0,8-3-1,-6 2-186,0 1-1,0 0 1,0 0-1,0 0 1,1 1 0,-1 0-1,8 1 1,-9 0-144,0 1 0,-1-1 0,1 1 0,-1 0 0,0 0 0,1 1 0,-1 0 0,0 0 1,0 0-1,-1 0 0,1 1 0,-1 0 0,6 5 0,-7-5 8,0-1 1,-1 0-1,1 1 0,-1 0 1,0-1-1,0 1 1,0 0-1,0 0 0,-1 0 1,0 0-1,1 1 0,-1-1 1,-1 0-1,1 0 1,-1 1-1,0-1 0,0 0 1,-1 9-1,0-6 69,-1 1-1,-1-1 1,1 1-1,-1-1 1,0 0-1,-1 0 1,0 0-1,0-1 1,0 1 0,-1-1-1,-8 8 1,-6 5 722,-43 32 1,23-21-44,39-30-756,0 1 0,0-1 1,0 1-1,0-1 0,0 0 0,0 1 0,0-1 0,0 1 0,0-1 0,0 0 1,0 1-1,1-1 0,-1 1 0,0-1 0,0 0 0,0 1 0,0-1 0,1 0 1,-1 1-1,0-1 0,0 0 0,1 1 0,-1-1 0,0 0 0,0 0 0,1 1 0,0-1 33,0 1-11,0 1 0,0-1-1,0 0 1,1 0 0,-1 0-1,0 0 1,1-1 0,-1 1-1,1 0 1,-1-1-1,1 1 1,0-1 0,-1 1-1,1-1 1,2 1 0,28-1 291,-18 0-263,25-1-83,51 2-1338,-74 0-1305,26 6 0,-27-2-1830,-6 6 1419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6 3328,'-2'-5'14694,"-2"18"-11604,-3 23-3253,-4 35 1876,2-20-1005,-1 60-71,6 129 0,4-172-1719,0-67-161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481 0 6048,'-1'1'149,"1"-1"1,0 1-1,-1-1 0,1 1 1,0-1-1,0 1 1,-1-1-1,1 1 0,0-1 1,0 1-1,0 0 0,0-1 1,0 1-1,0-1 1,0 1-1,0 0 0,0-1 1,0 1-1,0-1 1,0 1-1,0-1 0,0 1 1,1 0-1,-1 0 1,0-1 7,1 1 0,-1 0 1,0 0-1,0-1 0,0 1 1,1 0-1,-1-1 1,0 1-1,0 0 0,0 0 1,0-1-1,-1 1 1,1 0-1,0 0 0,0-1 1,0 1-1,0 0 1,-1 0-1,-2 4 222,0 0 0,-1 0-1,1 0 1,-1-1 0,0 0 0,0 0 0,-1 0-1,1 0 1,-1 0 0,-9 4 0,-6 3 353,-31 12-1,25-11-228,-5 2-154,-1-2-1,0 0 0,-1-2 1,0-2-1,-42 6 1,17-13-45,35-1-294,23 0-26,-1 0-1,0 0 0,1 0 0,-1 1 0,1-1 1,-1 0-1,1 0 0,-1 1 0,0-1 1,1 1-1,0-1 0,-1 0 0,1 1 0,-1-1 1,1 1-1,-1-1 0,1 1 0,0-1 1,-1 1-1,1-1 0,0 1 0,0 0 0,-1-1 1,1 1-1,0-1 0,0 1 0,0 0 0,0-1 1,0 1-1,0-1 0,0 1 0,0 1 1,0 27 463,1-20-319,-1 14 296,1-1 0,0 0 0,2 0 0,1-1 0,8 26 1,-9-37-252,1 0 1,0 0 0,1 0 0,0-1 0,0 1 0,1-1 0,0-1 0,1 1-1,0-1 1,0 0 0,1-1 0,14 12 0,6-1 63,0-1-1,31 12 1,-24-12-291,-29-14-208,0 0 0,1-1 0,-1 1 0,1-1 0,-1-1 0,1 1 0,8 0 0,-6-3-5930,-20-25-8634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 8960,'-3'-6'2733,"8"4"-1434,-4 2-1234,-1 0 0,0 0 0,1 0 0,-1 0 1,0 0-1,0 0 0,1 1 0,-1-1 0,0 0 0,1 0 1,-1 0-1,0 1 0,0-1 0,0 0 0,1 0 1,-1 0-1,0 1 0,0-1 0,0 0 0,0 1 0,1-1 1,-1 0-1,0 0 0,0 1 0,0-1 0,0 0 1,0 1-1,0-1 0,0 0 0,0 1 0,0-1 0,0 1 1,0 14 1036,0-8-782,-6 185 4027,1-141-3598,-19 90 0,8-61-677,14-47-2533,10-37-2467,3-6 1131,1-8 1237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70 3552,'0'0'59,"-1"0"1,1 0-1,-1 0 1,1-1-1,0 1 0,-1 0 1,1 0-1,-1 0 1,1 0-1,-1-1 1,1 1-1,0 0 0,-1 0 1,1-1-1,-1 1 1,1 0-1,0-1 1,-1 1-1,1 0 0,0-1 1,0 1-1,-1 0 1,1-1-1,0 1 1,0-1-1,0 1 0,-1-1 1,1 1-1,0-1 1,0 1-1,0 0 1,0-1-1,0 1 0,0-2 1,-10-11 6153,10 13-6052,-1-1 1,1 1-1,-1-1 0,1 1 1,-1-1-1,1 1 0,-1-1 1,1 0-1,0 1 0,-1-1 1,1 1-1,0-1 0,-1 0 1,1 0-1,0 1 0,0-1 1,0 0-1,0 1 0,0-1 1,0 0-1,0 0 0,0 1 1,0-1-1,0 0 0,0 1 1,0-1-1,0 0 0,1 1 1,-1-1-1,0 0 0,0 1 1,1-1-1,-1 0 0,1 1 0,-1-1 1,0 1-1,1-1 0,-1 0 1,1 1-1,-1-1 0,2 0 1,2-1 129,-1 1 1,1-1 0,0 1-1,0-1 1,0 1-1,5-1 1,6-2 261,-12 4-498,0-1-1,0 1 1,0-1 0,0 1-1,0 0 1,0 0-1,0 0 1,0 0-1,0 1 1,0 0-1,0-1 1,0 1 0,0 0-1,0 0 1,-1 0-1,1 1 1,4 2-1,-3-2-37,0 1-1,0 0 1,0 0-1,-1 0 0,1 0 1,-1 0-1,0 1 1,1 0-1,-2 0 1,5 6-1,-6-8 2,-1 1-1,1-1 1,0 1-1,-1-1 1,0 1-1,1 0 1,-1-1 0,0 1-1,0 0 1,-1-1-1,1 1 1,0 0-1,-1-1 1,0 1 0,0-1-1,1 1 1,-1-1-1,-1 1 1,0 2-1,-4 4 136,1 0-1,-1 0 0,-10 10 0,10-12-13,-1-1 0,0 0 0,0 0 0,-13 7 0,14-10-47,0 1 0,1 0 1,0 0-1,-1 0 0,1 1 0,1-1 1,-1 1-1,-4 7 0,8-11 250,3 1-168,0 0 1,0-1-1,0 1 0,1-1 1,-1 0-1,5 2 1,6 1-3,-1-1 1,1-1 0,0-1-1,1 1 1,-1-2-1,26-2 1,-1 1-544,89-7-5970,-105 4 415,-22 4 5605,1 0 0,0 0-1,-1 0 1,1-1 0,0 1-1,-1 0 1,1-1 0,-1 1-1,1-1 1,-1 1 0,1 0 0,-1-1-1,1 1 1,-1-1 0,1 0-1,-1 1 1,0-1 0,1 1-1,-1-1 1,0 0 0,0 1 0,1-1-1,-1 1 1,0-1 0,0 0-1,0 1 1,0-2 0,0-10-3215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8 3136,'-3'-2'1885,"-20"-3"16293,82 4-16540,136 6-422,-188-4-1271,1 0 0,-1 0 0,12 4 1,-16-4 37,-1 0 0,0 0 1,1 0-1,-1 0 0,0 0 1,0 1-1,0-1 0,0 1 0,0-1 1,0 1-1,0 0 0,0 0 1,-1-1-1,3 5 0,-2-3-17,12 28-142,-14-29 171,1 0 1,-1 0 0,0 0-1,1 0 1,-1 0-1,0 0 1,0 0-1,0 0 1,0 0-1,-1 0 1,1 0-1,-1 0 1,1 0-1,-2 3 1,-3 3-36,0-1 0,0-1-1,-1 1 1,0-1 0,0 0 0,-13 9 0,15-11 44,-16 10 19,0 0 0,-1-2 0,0 0 0,-34 13 0,-14 8 406,66-32-365,1 0 0,-1 1 0,1-1 0,-1 1 0,1 0 0,0-1 1,-2 4-1,4-5-43,-1 0 1,1 1 0,0-1-1,0 1 1,-1-1 0,1 0-1,0 1 1,0-1 0,0 1-1,0-1 1,0 1 0,0-1-1,0 1 1,0-1 0,0 1-1,0-1 1,0 1 0,0-1-1,0 1 1,0-1 0,0 1-1,0-1 1,0 0 0,0 1-1,1-1 1,-1 1 0,0-1-1,0 1 1,1-1 0,-1 0-1,0 1 1,1-1 0,-1 0-1,0 1 1,1-1 0,-1 0-1,0 1 1,1-1 0,-1 0-1,1 0 1,-1 0 0,1 1-1,-1-1 1,1 0 0,6 3 85,-1-1 0,1 0 0,-1-1 0,1 0 0,-1 0 0,1 0 0,0-1 0,0 0 0,12-1 0,1 0-36,61 7-1025,-41-2-1335,-37-4 1696,-1 0 0,0 0-1,1 1 1,-1-1 0,1 1-1,-1 0 1,4 1 0,-5-2 345,-1 1 0,1-1 1,-1 0-1,0 1 1,1-1-1,-1 1 0,1-1 1,-1 1-1,0-1 0,1 1 1,-1-1-1,0 1 1,0-1-1,1 1 0,-1-1 1,0 1-1,0-1 0,0 1 1,0-1-1,1 1 0,-1-1 1,0 1-1,0 0 1,0-1-1,0 1 0,-1-1 1,1 1-1,0 0 0,0-1 1,0 1-1,0-1 0,0 1 1,-1-1-1,1 1 1,0-1-1,-1 2 0,-1 0-417,1 1 0,-1-1 0,0 1 0,0-1 0,0 0 0,-4 4-1,-21 15-3328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35 2720,'2'-2'386,"-1"0"-1,1 1 1,0-1-1,-1 0 1,1 1 0,0-1-1,0 1 1,0 0 0,3-2-1,-2 1 394,-1 1-1,0 0 1,0-1 0,0 1-1,0-1 1,0 1-1,0-1 1,2-4 1274,-4 24 816,-2-9-2279,-1 0 0,-7 18 0,-3 9-120,-11 77 962,-13 141 0,34-229-1149,-1 0 0,-1 0-1,-14 40 1,8-27 94,10-36-328,1 1-1,-1 0 0,1-1 0,0 1 0,0-1 0,-1 1 0,2 0 0,-1-1 0,0 1 0,1 4 1,0-6 63,-1-13-416,1-12-873,6-33 1,-1 4-162,17-115-6171,-21 157 6416,1 0-1,5-13 1,12-16-4464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22 3904,'-2'-1'333,"0"1"1,-1-1-1,1 1 0,0 0 0,0 0 1,0 0-1,0 0 0,0 0 1,0 0-1,0 0 0,0 1 1,0-1-1,0 1 0,0 0 1,0-1-1,0 1 0,-2 1 1,-3 1 1273,-5 2 295,-11 9 866,21-13-2614,1 0 0,-1 1 0,0-1-1,1 0 1,-1 0 0,0 0 0,0 0 0,0-1 0,1 1 0,-1 0 0,0-1 0,0 1 0,-3-1-1,5 0-123,0 0-1,0-1 0,0 1 1,-1 0-1,1-1 0,0 1 1,0 0-1,0-1 0,0 1 1,0-1-1,0 1 0,0 0 1,0-1-1,0 1 0,0 0 1,0-1-1,1 1 0,-1 0 1,0-1-1,0 1 0,0 0 1,0-1-1,0 1 0,1 0 1,-1-1-1,0 1 0,0 0 1,1-1-1,6-9 216,-7 10-226,2-2 106,0-1 0,1 1-1,-1 0 1,1 0 0,-1 0 0,1 1 0,0-1-1,0 1 1,4-2 0,10-6 419,-15 7-515,0 1 0,0 0 0,0 0 0,0 0 0,0 0 1,0 0-1,0 1 0,0-1 0,0 1 0,5-1 0,-7 1-13,0 0-1,1 0 1,-1 0-1,0 0 1,0 1 0,1-1-1,-1 0 1,0 0 0,1 0-1,-1 1 1,0-1-1,0 0 1,0 0 0,1 1-1,-1-1 1,0 0-1,0 0 1,0 1 0,1-1-1,-1 0 1,0 1 0,0-1-1,0 0 1,0 0-1,0 1 1,0-1 0,0 0-1,0 1 1,0 0-1,0 8 114,-1-5-99,0-1 0,-1 0-1,0 0 1,0-1 0,0 1 0,0 0-1,0 0 1,-1-1 0,1 0-1,-1 1 1,1-1 0,-4 2 0,2-1 11,-1 0 0,1-1 0,-1 1 0,1-1 0,-1 0 0,0 0 0,-7 2 0,9-4-81,0-1 1,0 1-1,1 0 1,-1-1-1,0 1 1,0-1-1,1 0 1,-1 0-1,0 0 0,1 0 1,-5-3-1,5 3-24,31 14 48,-17-8 330,0 1 0,-1 1 0,0-1 0,0 2 0,-1 0-1,0 0 1,0 0 0,-1 1 0,0 1 0,-1 0 0,0 0-1,7 12 1,-13-17-184,1 0 0,-1-1-1,0 1 1,-1 0 0,1 1-1,-1-1 1,0 0 0,0 0-1,-1 1 1,1-1 0,-1 0-1,0 0 1,-1 1 0,0-1 0,-2 10-1,-2 3-14,-1-1 0,0 1 0,-11 17 0,12-25-101,-2 3-376,0 0 0,-1 0-1,-1-1 1,0 0-1,-20 21 1,21-26-989,0 0 1,0 0 0,-1 0-1,0-1 1,-11 5-1,20-11 1090,-1 1 0,0-1-1,0 1 1,0-1 0,0 0-1,0 1 1,0-1 0,0 0-1,0 0 1,0 0 0,0 0 0,0 0-1,0 0 1,0 0 0,-1 0-1,-1-10-7476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64 1888,'-1'0'33,"1"-1"0,-1 1 1,1-1-1,-1 0 0,1 0 1,-1 1-1,1-1 0,0 0 0,-1 1 1,1-1-1,0 0 0,0 0 0,0 0 1,0 1-1,-1-1 0,1 0 0,0 0 1,0 0-1,0 1 0,1-1 0,-1 0 1,0 0-1,0 0 0,0 1 0,1-1 1,-1-1-1,2 0 319,-1 0-1,1 0 1,0 1-1,0-1 1,-1 0 0,1 1-1,3-2 1,-2 1 189,-1 0 0,1 1 0,-1-1 0,0 0 0,0-1 0,4-3 0,-6 5-434,1 1 0,-1-1 0,0 0 0,0 1 0,1 0-1,-1-1 1,0 1 0,1-1 0,-1 1 0,0-1 0,1 1-1,-1 0 1,1-1 0,-1 1 0,1 0 0,-1-1 0,1 1 0,-1 0-1,1 0 1,-1-1 0,1 1 0,-1 0 0,1 0 0,-1 0-1,1 0 1,0 0 0,-1 0 0,1 0 0,0 0 0,0 0 26,0 1 0,0-1 0,-1 1 0,1 0 1,0-1-1,0 1 0,-1 0 0,1-1 0,0 1 1,-1 0-1,1 0 0,0 0 0,-1 0 1,1 1-1,2 5 366,0-1 0,-1 1 0,3 13 0,15 152 2510,-12-85-2343,6 271 2598,-14-347-3085,0-3 220,6-19-156,-4 3-246,1 0 0,-1-1 0,1-14 0,5-16-214,-2 20 147,1-5-60,1-1-1,1 2 0,23-45 1,-31 66 117,0 0 0,0 1 1,1-1-1,-1 0 1,1 1-1,-1-1 0,1 1 1,-1-1-1,1 1 0,0 0 1,0 0-1,0 0 1,0 0-1,-1 0 0,1 0 1,1 0-1,-1 1 0,0-1 1,4 0-1,-3 1 54,-1 0 1,1 0-1,-1 0 0,1 1 0,-1-1 0,1 1 1,-1 0-1,1 0 0,-1-1 0,0 2 0,1-1 1,-1 0-1,0 0 0,0 1 0,0-1 0,3 4 1,2 2 136,0 0 0,-1 0 1,0 1-1,0 0 1,-1 0-1,0 1 1,-1 0-1,6 13 1,-1 4 500,11 51 1,-18-62-698,0 1 1,-2 0 0,0 17-1,0-10-3251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659 0 5216,'-6'0'473,"0"1"1,0 0-1,0 0 0,0 0 1,0 1-1,0 0 1,0 0-1,-8 5 1,-5 3 1632,-19 15 0,20-13-611,-161 128 5493,120-91-6317,-76 51 0,37-42-996,56-37-2929,33-16 314,31-14-5234,10-10 3225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37 3136,'1'-1'337,"10"-21"1108,-7 9 4748,-4 13-6058,0 0 0,0 0 0,0 0 0,0-1 0,1 1 0,-1 0 0,0 0 0,0 0 0,0 0 0,0 0 0,1 0 0,-1 0 0,0 0 0,0 0 0,0 0 0,1 0 0,-1 0 0,2 342 7821,-1-1-6536,-1-340-2535,0-10-2741,-4-11-1718,1 6 2268,2-2-1632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450 6 4224,'0'-1'50,"0"1"0,0 0 0,0 0 0,0 0 0,0-1 1,0 1-1,1 0 0,-1 0 0,0 0 0,0-1 0,0 1 0,0 0 0,0 0 1,0 0-1,1-1 0,-1 1 0,0 0 0,0 0 0,0 0 0,1 0 0,-1 0 0,0 0 1,0-1-1,0 1 0,1 0 0,-1 0 0,0 0 0,0 0 0,0 0 0,1 0 1,-1 0-1,3 7 3556,-1-1-2246,-2-3-1115,0-1-1,-1 0 1,1 1-1,0-1 0,-1 1 1,1-1-1,-1 0 1,0 1-1,0-1 1,0 0-1,0 0 0,0 0 1,0 0-1,-3 4 1,1-2 3,-6 10 323,-1-1 0,-1-1 0,0 0 1,0-1-1,-15 12 0,9-8-206,-88 73 1203,56-49-1259,33-26-233,0-1-1,-1 0 1,0-1-1,-1 0 1,-35 14-1,47-24-81,-1 0-1,1 0 1,-1 0-1,0-1 1,-8 0 0,7 0 124,8-1-125,-1 0 1,1 0-1,0 0 0,0 0 0,0 0 0,-1 0 0,1 0 0,0 0 0,0 0 0,0 0 0,1 0 1,-1 0-1,0 0 0,0 0 0,0 0 0,1-1 0,1 2 76,0-1 0,0 1 0,1 0 0,-1 0 0,0 0 0,0 0-1,0 0 1,0 0 0,0 1 0,0-1 0,1 1 0,-1-1 0,0 1 0,0 0 0,-1 0 0,1 0 0,0 0-1,0 0 1,0 0 0,-1 1 0,1-1 0,0 1 0,1 1 0,7 7 410,-1 0 0,12 16 0,-17-20-370,24 32 689,2-2 0,50 46 1,-44-47-476,12 10-348,-46-44 29,-1 1 0,1-1 1,-1 0-1,0 0 0,0 1 0,1-1 0,-1 0 0,2 4 1,-3-4-293,25-2-20700,-23 2 20489,-1-1 0,4 1 0,11 7-1981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62 4320,'-1'0'106,"1"-1"0,0 1 1,0 0-1,0-1 0,0 1 0,0-1 0,-1 1 1,1 0-1,0-1 0,0 1 0,0 0 0,0-1 1,0 1-1,0-1 0,0 1 0,1 0 0,-1-1 1,0 1-1,0-1 0,0 1 0,0 0 1,0-1-1,1 1 0,-1 0 0,0-1 0,13-8 4103,-10 7-3515,10-7 1706,-4 3-1265,-1 1 0,1 0 0,13-5 0,-20 9-1009,1 0-1,0 0 0,0 0 1,-1 1-1,1-1 0,0 1 1,0 0-1,0 0 0,0 0 1,0 0-1,0 0 1,0 1-1,-1-1 0,1 1 1,0 0-1,4 1 0,-6-1-97,1 0-1,-1 1 1,0-1-1,1 0 1,-1 0 0,0 1-1,0-1 1,0 1-1,0-1 1,0 1-1,0-1 1,0 1-1,0-1 1,-1 1-1,1 0 1,-1-1-1,1 1 1,-1 0-1,0 0 1,1 0-1,-1-1 1,0 1 0,0 0-1,-1 3 1,1 1 51,-1 0 0,1 0 0,-1 0 0,-1 0 0,-3 11 0,-2-1 31,-1 0 0,-1-1 0,0 0-1,-20 24 1,27-37-42,-1 1 0,0-1 0,0 0 0,0 0 0,0 0 0,0 0-1,0-1 1,0 1 0,-1-1 0,-3 2 0,6-3 135,2 0-145,1 0 1,-1 0 0,1 0 0,-1-1 0,0 1 0,1 0-1,-1 0 1,1-1 0,-1 1 0,0-1 0,3-1 0,-3 2 19,15-6 595,23-4 0,15-4 178,43-15-1550,-90 27-124,0-1-4396,14 37-12402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18 5216,'-41'-14'1696,"40"14"-1645,-1-1-1,1 1 1,-1 0 0,1 0 0,-1 0-1,1 0 1,-1 0 0,1 0 0,-1 0-1,0 0 1,1 1 0,-1-1 0,1 1-1,-2 0 1,-12 2 3406,43-3 7706,11 1-7618,58-6-3874,-57 2 796,44 1 1,-61 2-283,58 6 103,-77-7 150,3-1-5448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8224,'-3'-5'3807,"7"19"-1049,7 230 3335,-19 0-4692,5-182-1045,2 32-1070,1-57-6059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67 9056,'-10'4'2302,"16"-3"334,23-5 1777,-24 3-3887,82-12 4148,58-11-2804,-101 13-1748,-29 7-682,0 0 0,1 0 0,-1 2 0,1 0 0,25 0 0,-36 3-964,0 0-1,0 0 1,0 1 0,0 0-1,-1 0 1,1 0-1,0 1 1,-1-1 0,6 6-1,-2-3-963,3 2-451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2 843 4640,'-1'-1'108,"1"1"1,0 0 0,0-1-1,0 1 1,0 0-1,0-1 1,0 1-1,0 0 1,0-1-1,0 1 1,0 0 0,0-1-1,0 1 1,0 0-1,0-1 1,0 1-1,0 0 1,0-1 0,0 1-1,1 0 1,-1 0-1,0-1 1,0 1-1,0 0 1,0-1-1,1 1 1,-1 0 0,0 0-1,0-1 1,1 1-1,-1 0 1,0 0-1,0 0 1,1-1-1,-1 1 1,0 0 0,1 0-1,-1 0 1,0 0-1,1 0 1,-1 0-1,0 0 1,1 0 0,-1 0-1,0 0 1,1 0-1,-1 0 1,0 0-1,1 0 1,1-1 186,-1 1 0,1-1 0,0 1 0,-1-1 0,1 1 0,-1-1 0,1 0 0,-1 0 0,2-1 0,9-9 848,-1-1 0,0 0 0,16-24 0,23-46-910,-35 57 50,23-35 1216,-32 49-1075,-2 4 391,-5 17-438,-8 52 296,-1 64 1,7 65-220,3-171-303,-4 74 201,1-60-167,1 1 0,5 45-1,-1-51-29,-2-22-73,0 0-1,0-1 1,1 1-1,0 0 1,0-1-1,3 8 1,-3-13 51,8-5-32,-7 1-131,0 0 1,0 0-1,0 0 0,-1 0 0,0-1 0,1 1 0,-1 0 1,0-1-1,0 1 0,-1-1 0,1 1 0,0-7 0,2-9-163,19-46-708,21-140-295,-10 36 808,34-55 50,-15 56 393,-44 143-111,0 0 1,2 0-1,1 1 1,1 1-1,1 0 0,29-39 1,1 21 119,-30 28 28,-11 12-84,0 0 1,0 0-1,-1 0 0,1-1 0,-1 1 0,1 0 0,-1-1 0,0 0 0,1 1 0,-1-1 0,0 0 0,0 1 0,0-1 0,0 0 0,-1 0 0,1 0 0,0 0 0,0-3 517,13 23 231,-13-16-730,0 0 1,1 0-1,-1 0 1,1 0-1,-1 0 0,1 0 1,0 0-1,0 0 1,0-1-1,0 1 1,0-1-1,0 0 0,0 1 1,4 0-1,6 2 67,0-1-1,0-1 1,0 0 0,22 1-1,53-4 70,-56 0-157,616-42 371,-621 41-352,405-28 162,107-3 492,-182 11 118,-2 2-46,224 8 199,-395 11-802,207 2 293,-306 2-1245,129 22 0,-211-25 540,0 1 0,1-1 0,-1 1 0,0 0 0,0 0 0,0 0 0,0 0 0,4 2 0,-6-3 150,1 1-1,-1-1 1,0 0-1,1 1 1,-1-1-1,1 1 1,-1-1-1,0 1 1,0-1-1,1 1 1,-1-1-1,0 1 1,0-1-1,0 1 1,0 0-1,1-1 1,-1 1-1,0-1 1,0 1-1,0-1 1,0 1-1,0 0 1,-1-1-1,1 1 1,0-1-1,0 1 1,0-1-1,0 1 1,-1-1-1,1 1 1,0-1-1,0 1 1,-1-1-1,1 1 1,0-1-1,-1 1 1,1-1-1,0 1 1,-1-1-1,0 1 1,-5 5-1564,-1 0 0,0-1 0,0 1 0,-1-1-1,-8 4 1,-20 8-3739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0 153 1312,'5'-9'14474,"-4"10"-14354,0 0 0,0 0-1,0 0 1,0 0-1,0 0 1,0 0 0,0-1-1,0 1 1,0 0 0,0-1-1,0 1 1,1-1 0,-1 1-1,0-1 1,0 1 0,0-1-1,1 0 1,-1 0 0,0 1-1,1-1 1,-1 0 0,2-1-1,33-2 550,-32 2-575,334-67 1802,-17 3-987,-273 57-349,94-2 0,-118 15-2555,-38 2-6063,5-2 5541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56 4896,'-2'-9'1395,"2"9"-1203,0-1 1,0 1-1,0-1 1,0 1-1,7-15 13130,4 14-12832,0 0 0,12-3-1,-11 2-363,0 0-1,15 0 1,137-7 176,0 0-108,1 9 115,-119 3 558,-33-2-3587,0 0-4936,-20 6 1265,3-2 4766,-20 17-1447,-11 7 1243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33 7552,'-3'-2'2991,"17"1"65,34 1 1585,-31 0-3895,237-5 1915,-74-1-2258,5-1-2694,-168 7-451,27-6 0,-5 1-3571,-22 4 1903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1 7552,'1'5'6699,"-2"24"-3623,-23 130 2256,7-67-4402,15-77-884,-39 238 1467,3-90-4534,34-150 1594,0 0-1496,3-3-3974,1-18 4209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4 100 6880,'-1'-2'161,"1"-1"1,-1 1 0,0 0-1,1-1 1,0 1-1,-1 0 1,1-1 0,0 1-1,0-1 1,0 1-1,1-1 1,-1 1 0,0 0-1,1-1 1,0 1-1,-1 0 1,1-1-1,0 1 1,0 0 0,1 0-1,-1 0 1,0 0-1,1 0 1,-1 0 0,1 0-1,-1 0 1,1 1-1,0-1 1,2-1 0,1-1 118,0 1 0,0 0 0,0 0 0,0 0 0,1 0 0,-1 1 0,1 0 0,-1 0 0,1 0 0,0 1 0,0 0 0,6 0 0,11-1 639,40 2-1,-54 0-742,24 1 573,0 2 0,0 1 1,0 2-1,-1 1 0,0 1 1,0 2-1,39 18 0,-56-22-78,21 16-1,-33-20-545,0 0 0,0 0 0,-1 0 0,1 0 0,-1 0 0,0 0 0,0 1 0,0-1 0,0 1 0,0 0 0,0-1 0,-1 1 0,1 0 0,1 6 0,-3-8-105,0 0-1,0 0 1,0 1-1,-1-1 1,1 0-1,-1 1 1,1-1-1,-1 0 1,1 0-1,-1 0 1,1 0-1,-1 0 1,0 0-1,0 0 0,0 0 1,1 0-1,-1 0 1,0 0-1,0 0 1,0 0-1,0-1 1,-1 1-1,1 0 1,0-1-1,-2 1 1,-6 4-205,0-2 0,0 1 0,-1-1 1,1-1-1,-1 1 0,0-2 0,-15 2 0,-73-2-3718,96-1 3781,-101-8-8614,60 7 4774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12 2976,'-18'-12'8086,"17"26"-4028,-5 86-891,6-78-2678,-4 195 1188,2 24-1063,3-128-471,-4-89-47,3-22 149,13-16-202,-6 6-195,-1 0 1,0-1-1,7-16 0,7-10-20,-13 25 126,61-87-149,-52 76 290,1 2-1,32-29 1,-47 46-58,0 0 0,0 1-1,0-1 1,0 1 0,0 0 0,1-1 0,-1 1-1,1 0 1,-1 1 0,1-1 0,-1 0-1,1 1 1,-1-1 0,1 1 0,0 0 0,-1 0-1,5 0 1,-5 0 17,0 1 1,0-1-1,0 1 0,0 0 0,-1-1 0,1 1 1,0 0-1,0 0 0,-1 0 0,1 0 1,0 0-1,-1 1 0,1-1 0,-1 0 0,1 1 1,-1-1-1,0 1 0,0-1 0,0 1 1,0 0-1,0 0 0,1 2 0,2 7 189,0 0-1,-1 0 0,-1 0 1,2 14-1,0 1 13,-1-2-60,0 0 0,-2-1 1,-1 1-1,-2 24 0,-4 74-2318,5-109 901,-2-7-1459,-7-29-13431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642 4 5312,'-2'-1'352,"1"0"0,-1 1 0,0 0 0,1-1 0,-1 1 0,0 0 0,1-1 0,-1 1 0,0 0 0,1 0 0,-1 1 0,0-1 0,1 0 0,-1 0 0,0 1 0,1-1 0,-3 2 0,-112 41 5477,-123 48-2517,196-71-3829,2 1-1,1 2 1,-58 44-1,93-63-646,0 0-1,1 0 0,0 0 0,-7 9 1,11-12 986,0-1 1,-1 0-1,1 1 1,0-1 0,0 1-1,-1-1 1,1 1-1,0-1 1,0 1 0,-1-1-1,1 1 1,0-1-1,0 1 1,0-1 0,0 1-1,0-1 1,0 1-1,0 0 1,8 6-5060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16 4224,'-2'-5'563,"0"-6"7988,4 15-8102,0 1 1,0 0-1,0-1 0,-1 1 0,1 0 1,-1 0-1,0-1 0,0 8 0,-1 44 1228,-1-27-1221,-2 49 653,-16 91 0,8-90-847,3-30 99,-3-1 0,-31 88 0,40-130-394,2-5 40,-1 1 0,1 0 0,-1 0 0,1-1 0,-1 1-1,1-1 1,-1 1 0,0 0 0,0-1 0,0 1 0,0-1 0,0 0 0,-2 2 0,2-3-24,1 0 0,0-1 0,-1 1 0,1-1 0,-1 1 0,1-1 0,0 1 0,-1-1 0,1 0 0,0 1 0,0-1 0,-1 1 0,1-1 0,0 1 0,0-1 0,0 0 0,0 1 0,0-1 0,0 0 1,0 1-1,0-1 0,0 1 0,0-1 0,0 0 0,0 1 0,0-1 0,1 0 0,3-23-138,3 3-74,2 0 0,0 1 0,1 0-1,17-26 1,0-1 90,-12 21 82,0 0 0,2 1 0,1 0 0,1 2 1,30-31-1,-45 51 81,0 0 1,0 0-1,1 0 1,-1 0-1,8-3 1,-10 5-8,0 0 1,0 0-1,0 0 1,0 1-1,1-1 0,-1 1 1,0-1-1,0 1 1,0 0-1,1 0 1,-1 0-1,0 0 1,0 0-1,0 0 1,3 2-1,-4-2 24,0 1 1,0 0-1,0-1 0,0 1 0,0 0 0,-1 0 0,1 0 0,0 0 0,-1 0 0,1 0 0,-1 0 1,1 0-1,-1 0 0,1 0 0,-1 0 0,0 0 0,0 0 0,1 1 0,-1-1 0,0 0 0,0 0 1,0 0-1,0 0 0,0 0 0,-1 2 0,-5 32 410,3-21-415,-1-1 0,-1 1 0,-1-1 0,0 0 0,0-1 0,-1 1 0,-13 16 0,13-21-161,-1 1 0,0-1 0,0 0 0,0-1 0,-1 0 0,0 0 0,-1-1-1,0 0 1,0-1 0,-10 5 0,-28 6-360,48-15 496,0-1-1,0 0 1,-1 0-1,1 0 1,0 0-1,0 0 1,-1 0-1,1 1 1,0-1-1,0 0 1,0 0-1,-1 0 1,1 1 0,0-1-1,0 0 1,0 0-1,0 1 1,0-1-1,-1 0 1,1 0-1,0 1 1,0-1-1,0 0 1,0 0-1,0 1 1,0-1-1,0 0 1,0 0 0,0 1-1,0-1 1,0 0-1,0 1 1,6 8 397,17 9 335,-19-15-610,113 93 1483,-101-77-2220,-9-6-3912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19 376 8896,'-17'-24'2869,"17"24"-2826,-1-1-1,1 1 1,0-1 0,0 1 0,0-1-1,0 1 1,0-1 0,0 1 0,-1-1-1,1 1 1,1-1 0,-1 1 0,0-1-1,0 1 1,0-1 0,0 0 0,0 1-1,0-1 1,1 1 0,-1-1 0,0 1-1,0-1 1,1 1 0,-1 0 0,1-1-1,-1 0-28,5-7 561,0 1 0,0-1 0,1 1-1,1 0 1,-1 1 0,1-1 0,0 1 0,8-6-1,4 0 168,0 1-1,31-15 0,15 1 156,0 3 0,72-14 1,-86 23-566,539-95 399,-544 102-1035,-18 1-2618,39-1-1,-58 8 381,-9-1 2403,0-1 1,0 0-1,0 1 0,0-1 0,0 0 1,0 0-1,0 1 0,0-1 0,0 0 1,0 1-1,0-1 0,0 0 0,0 0 1,-1 1-1,1-1 0,0 0 0,0 0 1,0 1-1,-1-1 0,1 0 0,0 0 1,0 1-1,0-1 0,-1 0 0,1 0 1,-1 0-1,-14 11-2506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 8224,'-10'0'3712,"10"3"-960,0 6-1824,0 3 1599,0 6-1439,-5-1 96,5-4-736,0-1-480,5 0 0,0 2-320,0-2 224,-1-8-2144,6 1-3071,4-5 3455,0-5-4256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35 6464,'0'0'146,"-1"0"1,1-1-1,-1 1 1,0 0-1,1-1 1,-1 1-1,1-1 1,-1 1 0,1-1-1,0 1 1,-1-1-1,1 0 1,-1 1-1,1-1 1,0 1-1,0-1 1,-1 0-1,1 1 1,0-1-1,0 0 1,0 0 232,1 0 1,0 1-1,0-1 1,0 0 0,-1 1-1,1-1 1,0 1-1,0 0 1,0-1-1,0 1 1,0 0-1,2-1 1,3-1 355,12-3 83,0 2-1,0 0 0,0 1 0,0 1 1,34 2-1,-19-1-436,132 6 728,-83-2-2562,-1-2-6218,-81-2 7624,0 0 0,-1 0 0,1 1 0,0-1 1,0 0-1,0 0 0,0 0 0,0 0 0,0 0 1,0 0-1,0 0 0,0 0 0,0 0 0,0 0 1,0 0-1,0 0 0,0 0 0,0 0 0,0 0 1,0 1-1,0-1 0,0 0 0,0 0 0,0 0 1,-1 0-1,1 0 0,0 0 0,0 0 0,0 0 0,0 0 1,0 0-1,1 0 0,-1 1 0,0-1 0,0 0 1,0 0-1,0 0 0,0 0 0,0 0 0,0 0 1,0 0-1,0 0 0,0 0 0,0 0 0,0 0 1,0 0-1,0 0 0,0 0 0,0 1 0,0-1 1,0 0-1,0 0 0,0 0 0,1 0 0,-1 0 1,0 0-1,0 0 0,0 0 0,0 0 0,0 0 1,0 0-1,0 0 0,0 0 0,0 0 0,0 0 1,1 0-1,-9 17-5073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64 9888,'-11'-9'3648,"17"9"-2816,8-5-256,5 1 256,5 4-576,9-3 1535,9-2-1023,6 1-448,-1 4-256,5 0-672,-10-5 352,2 1-3199,-7 1 1887,-4-2-5248,-5-4 3840,5 2 800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7 791 5632,'0'0'53,"0"-1"-1,-1 1 1,1 0 0,0 0 0,-1 0 0,1 0 0,0-1-1,-1 1 1,1 0 0,0 0 0,-1-1 0,1 1-1,0 0 1,0 0 0,-1-1 0,1 1 0,0 0-1,0-1 1,0 1 0,-1 0 0,1-1 0,0 1 0,0-1-1,0 1 1,0 0 0,0-1 0,0 1 0,0 0-1,0-1 1,0 1 0,0-1 0,0 1 0,0 0-1,0-1 1,0 1 0,0-1 0,0 1 0,0 0 0,0-1-1,0 1 1,1 0 0,-1-1 0,0 1 0,0 0-1,1-1 1,-1 1 0,0 0 0,0-1 0,1 1-1,-1 0 1,24-14 1421,-7 6-68,5-7-706,0-2 1,-2 0-1,0-2 1,-1 0-1,25-32 1,-41 47-476,1-1 1,0 1 0,0 0 0,0 0-1,8-5 1,-12 9-169,1 1-1,-1-1 1,0 0 0,1 1-1,-1-1 1,0 0 0,1 0-1,-1 1 1,0-1 0,1 1-1,-1-1 1,0 0 0,0 1-1,1-1 1,-1 1 0,0-1-1,0 0 1,0 1 0,0-1-1,0 1 1,1-1 0,-1 1-1,0 0 1,0 4 65,1-1-1,-1 1 0,0 0 1,-1 0-1,-1 9 1,-1 15 248,-1 243 526,4-221-758,8 60 1,-1-17 128,-4-60-144,11 47 1,-8-45-35,-5-34-76,-1-1 1,0 1 0,1 0-1,-1-1 1,1 1-1,0-1 1,-1 1 0,1 0-1,0-1 1,0 0-1,0 1 1,2 1 0,-3-2-29,1-1 1,-1 0-1,1 1 1,0-1 0,-1 0-1,1 1 1,0-1 0,-1 0-1,1 0 1,0 0 0,-1 1-1,1-1 1,0 0 0,0 0-1,-1 0 1,1 0-1,0 0 1,-1 0 0,1 0-1,0-1 1,-1 1 0,1 0-1,0 0 1,0 0 0,-1-1-1,1 1 1,-1 0-1,1-1 1,0 1 0,-1-1-1,2 0 1,5-5-49,0 1 1,-1-2-1,0 1 1,0-1-1,0 0 0,-1 0 1,0 0-1,0-1 1,4-8-1,3-11-88,13-40 0,22-79-570,76-205 701,-100 290-112,22-87 0,-27 84 172,37-109-520,-49 156 644,0-1 0,1 1 0,14-24 0,-20 41-158,-1-1 1,1 0-1,0 0 1,0 0 0,0 1-1,0-1 1,0 0-1,0 1 1,0-1 0,0 1-1,0-1 1,0 1-1,0 0 1,0-1-1,0 1 1,2 0 0,24-2 124,-11 1-1,54-5 161,-12 3-129,222-16 563,-82 8-372,335-21 383,72 2-71,-137 8-109,259 7 921,-655 12-1367,-6 0-2897,-66 4 2613,0-1 0,0 0 0,0 0 0,0 1-1,0-1 1,0 0 0,0 0 0,0 0 0,0 1 0,-52 23-13046,5-4 9707,-18 5 1257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94 4224,'-1'-1'246,"1"0"1,-1-1-1,0 1 1,0 0-1,0 0 1,0 0-1,1 0 1,-1 0-1,-3-1 1,-1-3 3117,15 0-489,4-3-1629,0 0 1,0 1-1,31-11 1,-15 10-933,0 1 0,1 1 0,0 1 0,0 2 0,0 2-1,47 2 1,-67 0-250,0 0 0,0 0-1,0 1 1,17 6-1,-22-6 20,0 0 0,0 1 0,0 0 0,-1 0 0,1 0 0,-1 1-1,0-1 1,0 1 0,5 6 0,-8-8-22,0 0 0,-1 0-1,1 0 1,-1 0 0,0 1 0,0-1-1,1 0 1,-2 1 0,1-1 0,0 0-1,0 1 1,-1-1 0,1 1 0,-1 0-1,0 2 1,0 0 1,0-1-1,-1 1 1,0 0-1,0-1 1,0 0-1,0 1 1,-4 7 0,-2 1-19,-1 0 0,0 0 0,-1-1 0,-12 13 0,-39 41 167,-2-4 0,-126 98-1,167-142-80,16-13-82,0-1-1,0 1 1,-11 5-1,19-8-45,1-1 1,-1 0-1,1 0 0,-1-1 1,1 1-1,0-1 0,3 1 1,154 2 590,-98-2-815,19 0-2182,-29-3-2727,-48 1 3865,0 1 0,0-1 0,0 1 0,0-1 0,0-1 0,0 1 0,0-1 0,7-3 1,-2-6-1945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8 3328,'9'-2'672,"0"0"1,-1 1-1,1 0 1,0 0-1,0 1 1,0 0-1,-1 1 1,1 0-1,0 0 1,12 4-1,-15-3-5,1 0 1,-1 0-1,0 1 1,0 0-1,0 0 1,0 1-1,7 5 0,-11-7-432,0 0 0,0 0-1,0 1 1,0-1 0,0 1-1,0-1 1,-1 1-1,1 0 1,-1-1 0,0 1-1,0 0 1,0 0-1,0 0 1,0 0 0,-1 0-1,1 0 1,-1 0-1,0 5 1,-1 1 31,0 0 1,0-1-1,-1 1 1,-1 0-1,1-1 1,-1 0-1,-1 0 1,-5 10-1,-1 6-24,-4 9 125,-68 146 679,63-142-950,-5 9 96,-37 55 0,27-59 231,21-27-203,-11 18 1,20-29-289,1 1-1,-1-1 0,-6 6 1,3-3-26,6-7-119,3 0-144,6 0 316,0-1 0,0-1 0,0 1 1,11-5-1,25-5-38,129-17 322,19-3-54,-156 25-177,-21 4-674,28-2 0,-41 4-298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18 147 7040,'-16'-21'2282,"16"21"-2249,0 0 0,0-1-1,0 1 1,0 0-1,-1-1 1,1 1-1,0 0 1,0-1 0,0 1-1,0 0 1,0-1-1,0 1 1,0-1 0,0 1-1,0 0 1,0-1-1,0 1 1,0 0-1,0-1 1,0 1 0,0 0-1,1-1 1,-1 1-1,0 0 1,0-1-1,0 1 1,1 0 0,-1-1-1,0 1 1,0 0-1,0 0 1,1-1 0,-1 1-1,0 0 1,1 0-1,-1 0 1,0-1-1,1 1 1,-1 0 0,0 0-1,1 0 1,-1 0-1,0 0 1,1-1-1,0 1 1,4-3 1332,1-2-770,0 1 0,0 1 0,0-1 0,0 1 0,0 0 0,1 0 0,8-2 0,52-10 1726,-58 13-2117,292-40 3205,-226 34-3319,-31 4-294,-23 3-1808,28-6-1,-41 6-440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97 9632,'-19'-16'4384,"29"16"-3840,4-5 1343,11 1-1151,6-4 1600,21-1-1312,10 0 0,9-3-640,-13 0-384,-2 8-32,5-5-352,6 4 224,-6 2-2272,-4 3 1344,-6 0-3487,-7 0 2559,-7 0-4384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0 7392,'0'5'2991,"2"8"-52,-1-1 0,0 19-1,-12 93 2578,-1 15-4674,6-72-1160,0 4-3054,3-49-1996,-6 25-1,8-45 4937,1 0 0,-1 0 0,0 0 0,0 0 0,0 0 0,0 0 0,0 0 0,0-1 0,-3 4 0,2-3-81,0-1 0,0 1 0,0-1-1,0 0 1,0 0 0,0 1-1,-4 0 1,6-2 497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1 729 2240,'2'-1'616,"1"0"1,-1 0-1,1 0 0,0 0 0,0 1 1,0-1-1,-1 1 0,1 0 1,0 0-1,0 0 0,0 0 1,5 1-1,-5 0-341,0-1 1,0 0-1,0 0 1,0 0-1,0 0 0,1 0 1,-1 0-1,0-1 1,0 0-1,0 1 1,3-3-1,-2 1-198,0-1 1,0-1-1,-1 1 0,1-1 0,-1 1 1,0-1-1,0 0 0,0 0 1,-1 0-1,1-1 0,-1 1 1,0 0-1,2-7 0,3-8 257,7-39-1,53-245 99,-50 233-383,4-21 372,-18 72-257,0 1-1,1 0 1,8-20 0,-12 36-152,-1 0-3,4-6-24,-3 7 27,0 1 0,0 0 0,0 0 0,0-1 0,0 1 0,1 0 0,-1-1 0,0 1 0,0 0 0,0 0 0,0-1 0,1 1 0,-1 0 0,0 0 1,0 0-1,0-1 0,1 1 0,-1 0 0,0 0 0,0 0 0,1 0 0,-1-1 0,0 1 0,1 0 0,-1 0 0,0 0 0,0 0 0,1 0 0,-1 0 0,0 0 0,1 0 0,7 6 480,4 17 233,-11-21-701,55 123 195,-51-111-44,0-1-1,-2 1 1,4 21 0,-6-35-122,-1 1 0,0 0 0,0 0-1,0 0 1,0 0 0,1 0 0,-1 0 0,0 0 0,1-1 0,-1 1 0,0 0 0,1 0 0,-1 0 0,1-1 0,-1 1 0,1 0 0,0-1 0,-1 1-1,1 0 1,0-1 0,0 1 0,0-1-31,0 1 0,0-1 0,0 0 0,-1 0 1,1 0-1,0 0 0,0 0 0,0 0 0,0 0 0,-1 0 0,1-1 0,0 1 0,0 0 0,0 0 0,-1-1 0,1 1 0,0-1 0,1 0 0,4-3-20,-1 0 0,1-1 0,-1 0 0,6-7 0,-5 6 90,4-5-202,-1-1-1,13-18 0,2-6 160,6-4-25,25-31-176,-53 69 51,0 0 0,0 0 0,0 0 0,0 0-1,0 0 1,4-2 0,-5 3 81,0 1 0,0 0 0,0-1 0,0 1 0,0 0 0,1 0 0,-1 0 0,0 0 0,0 0 0,0 0 0,0 0 0,0 0 0,0 0 0,0 0 0,0 1 0,0-1 0,0 0 0,0 1 0,0-1 0,0 1 0,0-1 0,1 2 0,1 1 67,1 0-1,-1 0 0,0 0 0,0 0 0,0 1 1,0-1-1,0 1 0,-1 0 0,0 0 0,0 0 1,0 0-1,0 0 0,1 5 0,2 8-68,-1 0 1,2 18-1,40 345 446,-40-327-262,2 78 227,-8-75-2820,0-48 1047,-28-25-11109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40 160 10208,'-37'-12'3776,"34"12"-2912,16-3-256,-4 3 1151,14-5-1087,22 2 1408,36-6-1184,22-2-128,5-1-512,-10-4-96,2-1-96,3-3-2368,0 5 1248,2-5-4351,-12 4 3007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73 2912,'-10'-1'4864,"13"0"-4102,-3 0-574,1 1 1,-1 0 0,1-1 0,-1 1-1,1 0 1,-1-1 0,1 1-1,-1 0 1,1-1 0,-1 1-1,0-1 1,1 1 0,-1-1-1,0 1 1,1-1 0,-1 0-1,0 1 1,0-1 0,0 1 0,1-1-1,-1 1 1,0-1 0,0 0-1,0 1 1,0-1 0,0 1-1,0-1 1,0 0 0,0 1-1,0-1 1,0 1 0,-1-2-1,1 0 18,1-1-75,1 1 0,-1-1 1,1 0-1,0 1 0,0-1 0,-1 1 0,2 0 0,-1 0 0,0-1 0,0 1 0,6-3 0,-5 3-123,0 0 0,1 0 0,-1 0 0,1 0 0,0 0 0,-1 1 0,1 0 0,0 0 0,0 0 0,0 0 0,0 0 0,0 1 0,0 0 0,5 0 0,-7 0 9,0 0 0,0 1 1,0-1-1,0 1 1,0-1-1,0 1 0,-1 0 1,1 0-1,0 0 1,0 0-1,0 0 0,-1 0 1,1 0-1,-1 1 1,1-1-1,-1 1 1,1-1-1,-1 1 0,0-1 1,0 1-1,1 0 1,-1-1-1,-1 1 0,1 0 1,0 0-1,0 0 1,-1 0-1,2 3 0,1 14 209,0 0 0,-1 0 0,-1 0 0,-3 34 0,-1-24 4,-1 1-1,-11 38 1,7-44-48,0-1 0,-2 1 0,0-1 0,-1-1 0,-2 0 0,0-1 0,-17 21 0,19-31-116,0-1-1,0 0 1,-1 0-1,-1-1 1,1-1-1,-21 11 1,26-16-45,3 0-33,-1-1 0,1-1 0,-1 1 1,0-1-1,-5 2 0,-12 3-162,22-6 175,0 0-1,0 0 1,0 0 0,0 0 0,0 0 0,0 0-1,0 0 1,0 0 0,0 0 0,0 0 0,0 0-1,0 0 1,0 1 0,0-1 0,0 0 0,0 0 0,0 0-1,0 0 1,0 0 0,0 0 0,0 0 0,0 0-1,0 0 1,0 0 0,0 0 0,0 1 0,0-1 0,0 0-1,0 0 1,0 0 0,0 0 0,0 0 0,0 0-1,0 0 1,0 0 0,0 0 0,0 0 0,0 0-1,0 0 1,0 0 0,0 0 0,-1 1 0,1-1 0,0 0-1,0 0 1,0 0 0,0 0 0,0 0 0,0 0-1,0 0 1,0 0 0,0 0 0,0 0 0,0 0-1,-1 0 1,1 0 0,0 0 0,0 0 0,0 0 0,0 0-1,6 1 94,-6-1-72,55 0 675,111-4 846,-129 2-1211,-8 3-493,-27-1-159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315 17 3488,'9'-16'9258,"-9"20"-7183,-3 2-1417,0 0 0,0 0 1,0-1-1,-8 11 0,0 0 472,-56 94 1537,-72 160-1,118-224-2382,-22 52 190,39-86-375,0 1 1,0-1-1,2 1 1,-1 0-1,0 24 1,4-32-73,-1 0 0,1 0 0,0 0 0,0 0 0,1 0 0,-1 0 0,1 0 0,0-1 0,1 1-1,-1-1 1,1 1 0,6 6 0,-6-6-305,1-1-1,0 0 0,0 0 1,9 6-1,-10-8-363,0 0-1,0 0 1,1-1 0,-1 1 0,1-1-1,-1 1 1,6 0 0,24 3-6563,-13 0 485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24 141 6656,'-5'-3'1956,"7"3"-936,-1 0-934,-1 0 0,1 0 1,-1 0-1,0 0 0,1 0 0,-1 0 0,0 1 0,1-1 1,-1 0-1,0 0 0,1 0 0,-1 1 0,0-1 1,1 0-1,-1 1 0,0-1 0,0 0 0,1 1 0,-1-1 1,0 0-1,0 1 0,0-1 0,0 0 0,1 1 1,-1-1-1,0 0 0,0 1 0,0-1 0,0 1 0,0 0 1,-14 165 8208,0-1-6260,14-162-2011,0 14 126,0 0 0,1 0 0,6 30 0,-4-35-56,0-1 1,0 0-1,2 1 0,10 19 1,-14-27-86,2-1 0,-1-1 0,0 1 1,1 0-1,-1-1 0,1 1 1,0-1-1,-1 0 0,1 1 0,1-1 1,-1-1-1,0 1 0,0 0 1,1-1-1,-1 0 0,0 0 0,1 0 1,-1 0-1,1 0 0,5 0 1,-1-1 27,-1 0 1,1-1 0,-1 0 0,0 0-1,1 0 1,-1-1 0,0 0 0,10-4-1,54-29 166,-67 32-196,12-6 23,-1-1-1,-1-1 1,0 0-1,0-1 1,-1-1 0,15-18-1,-7 6 14,-2-2 0,26-45 0,-10 3-134,47-126 1,-77 179-141,0 1 1,-1-1 0,0 0 0,-2 0 0,1-20-1,-3 33 84,0 0-1,0 0 1,-1-1-1,1 1 1,-1 0-1,-1-4 1,1 6-64,1 0 0,-1 0 1,1-1-1,-1 1 0,0 0 0,1 0 1,-1 0-1,0 0 0,0 0 0,1 0 0,-1 1 1,0-1-1,0 0 0,0 0 0,0 0 1,0 1-1,0-1 0,-1 1 0,-1-2 0,2 2 7,1 0 0,-1 0 0,0 0 0,0 0 0,1 0 1,-1 0-1,0 1 0,0-1 0,1 0 0,-1 0 0,0 1 0,1-1 0,-1 0 0,0 1 0,1-1 0,-1 0 0,0 1 0,1-1 0,-1 1 0,1-1 0,-1 1 0,0 0 0,-1 1-475,-13 10-1582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 5888,'-6'1'505,"0"1"1,0 0 0,1 1-1,-9 4 1,12-5-197,-1-1 0,1 1 1,0 0-1,0 0 0,1 0 1,-1 0-1,0 0 0,1 1 1,-1-1-1,1 1 0,0-1 1,-2 4-1,0 1 313,1 0-1,-1 0 1,1 0 0,0 1-1,1-1 1,-1 9 0,2-14-566,0 0-1,0 0 1,0 0 0,1 0 0,-1 0 0,1 0-1,-1 0 1,1 0 0,0 0 0,-1 0 0,1 0-1,0 0 1,0 0 0,0-1 0,1 1 0,-1 0-1,0-1 1,1 1 0,-1-1 0,1 1-1,0-1 1,-1 0 0,1 0 0,0 1 0,3 0-1,-2-1 3,-1 0-1,1 0 1,0-1-1,-1 1 0,1-1 1,0 0-1,-1 0 1,1 0-1,0 0 0,0 0 1,-1-1-1,1 1 0,0-1 1,-1 0-1,1 1 1,-1-1-1,1-1 0,-1 1 1,1 0-1,-1 0 1,0-1-1,0 0 0,1 1 1,1-3-1,2-1 37,1-1 0,-1 0-1,0-1 1,-1 1 0,0-1-1,6-9 1,-9 13 9,0 0 0,-1 0 0,0 0-1,0 0 1,0 0 0,0 0 0,0 0 0,0 0 0,-1 0 0,1-1-1,-1-3 1,0 5-104,-1 1-1,1 0 1,0 0-1,0 0 1,-1 0-1,1 0 1,0 0-1,-1 0 1,1 0-1,-1 0 1,0 1-1,1-1 1,-1 0-1,0 0 1,1 0-1,-1 1 1,0-1-1,0 0 1,0 1-1,0-1 1,1 0-1,-1 1 1,0-1-1,0 1 1,0 0-1,0-1 1,0 1-1,0 0 1,-1 0-1,1-1 1,0 1-1,0 0 1,0 0-1,0 0 1,0 0-1,-1 1 1,-2-1-314,0 0-1,0 1 1,0 0 0,0 0 0,0 0 0,0 0 0,0 1 0,1-1-1,-1 1 1,-6 4 0,-16 15-7413,31-9 1481,3-2 3588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71 8544,'-28'-18'2757,"15"13"260,21 6-1378,89-16 2825,18-2-3526,-101 15-1077,82-9 304,-31 8-5374,-64 2 4856,0 1 0,0 0 1,0 0-1,0 0 1,0 0-1,0 0 1,0 0-1,0 1 1,-1-1-1,1 0 0,0 0 1,0 1-1,0-1 1,0 0-1,0 1 1,0-1-1,-1 1 1,2 1-1,0 8-4804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8 6656,'1'-1'142,"0"0"0,-1 1 1,1-1-1,0 0 0,-1 1 0,1-1 1,0 1-1,0-1 0,0 1 0,0 0 0,0-1 1,0 1-1,-1 0 0,1-1 0,0 1 1,0 0-1,0 0 0,0 0 0,0 0 1,0 0-1,0 0 0,0 0 0,0 0 1,0 1-1,0-1 0,0 0 0,0 0 1,0 1-1,-1-1 0,1 1 0,0-1 1,0 1-1,1 0 0,1 1 280,0 0-1,0 0 0,0 0 1,0 0-1,-1 0 1,1 1-1,-1-1 0,1 1 1,2 3-1,-3-1-122,1 1-1,-1 0 0,0-1 0,0 1 1,-1 0-1,1 0 0,-1 0 1,-1 0-1,1 1 0,-1 5 1,-6 67 1196,5-66-1237,-4 24 285,-1 1 0,-2-1-1,-2 0 1,-17 43 0,-71 124 837,97-202-1368,-4 8 34,3-5-49,0-1 0,-1 1 1,1-1-1,-1 0 0,0 1 1,-5 4-1,8-9-45,5 0-72,1-1 58,0 0 1,0 0-1,9-3 1,4-2-10,47-7 284,70-6 0,-123 17-181,27-2-19,0 2-1,42 2 1,-16 3-4056,-67-3 3613,1 1-1,0 0 1,-1-1-1,1 1 1,-1 0 0,1-1-1,0 1 1,-1-1-1,1 1 1,-1-1-1,0 1 1,1-1 0,-1 1-1,1-1 1,-1 1-1,-1-1 1,-41 17-8967,17-8 6901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89 7872,'-14'-34'3557,"14"34"-3482,0-1 1,0 1-1,0 0 0,0-1 1,0 1-1,1-1 0,-1 1 1,0 0-1,0-1 0,0 1 1,0-1-1,0 1 0,0 0 1,1-1-1,-1 1 0,0 0 1,0-1-1,1 1 0,-1 0 1,0-1-1,0 1 0,1 0 0,-1 0 1,0-1-1,1 1 0,-1 0 1,0 0-1,1 0 0,-1 0 1,1-1-1,-1 1 0,16-6 2102,-14 5-1490,12-3 322,1 0 0,0 1 0,0 0 0,21 0 0,64 2-72,-56 2-561,194-1-115,-137 0-8111,-115-12-2939,-4 3 8122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48 8384,'-1'0'120,"0"0"0,1-1 0,-1 1 1,1 0-1,-1-1 0,1 1 0,-1-1 0,1 1 1,0 0-1,-1-1 0,1 1 0,-1-1 0,1 1 1,0-1-1,0 0 0,-1 1 0,1-1 0,0 1 1,0-1-1,-1 1 0,1-1 0,0 0 0,0 1 1,0-1-1,0 1 0,0-1 0,0 0 1,0 0-1,1 0 43,0 1 1,0-1-1,0 0 1,0 1-1,0-1 0,1 1 1,-1-1-1,0 1 1,0-1-1,0 1 1,0 0-1,1 0 1,-1 0-1,0 0 0,2 0 1,154-16 5942,81 6-4744,-78 12-3220,-114 3-2160,-42-4 3214,0 0 0,1 0 0,-1 0 1,-1 0-1,1 1 0,0 0 0,0-1 0,4 5 0,2 2-4006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2 6816,'7'-1'386,"-1"1"0,0-1 0,1 2 0,-1-1 0,0 1 0,1 0 1,-1 0-1,0 1 0,0 0 0,12 5 0,-4-2 732,-2-1-588,-1 1 0,0 0 0,0 1-1,-1 0 1,1 1 0,-1 0 0,-1 0 0,1 1 0,-1 0 0,-1 1-1,0 0 1,0 1 0,-1-1 0,0 2 0,0-1 0,7 18 0,-2-1-45,-2 2-1,-1-1 1,-2 1 0,-1 0 0,-1 1 0,-1-1 0,-2 1 0,0 0 0,-3 0-1,0-1 1,-10 54 0,8-71-483,-1 0 1,0-1-1,0 1 0,-1-1 0,0 0 0,-1 0 0,-1 0 1,0-1-1,0 0 0,-1-1 0,0 1 0,0-1 0,-1-1 1,-1 0-1,-15 11 0,-10 3-1562,-2-1 0,0-1 0,-48 16 0,40-17-1253,-11 8-3048,3 8 1861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81 4800,'0'-1'141,"0"1"-1,0 0 1,-1-1 0,1 1 0,0-1-1,0 1 1,0 0 0,0-1 0,0 1-1,0-1 1,0 1 0,0-1 0,0 1-1,0 0 1,0-1 0,0 1 0,0-1 0,0 1-1,0-1 1,0 1 0,0 0 0,0-1-1,1 1 1,-1-1 0,0 1 0,0 0-1,0-1 1,1 1 0,-1 0 0,0-1-1,1 1 1,1-2 298,-1 1-1,1 0 0,0 0 1,0 0-1,0 0 1,-1 0-1,4-1 0,37-9 2828,-41 11-3258,231-33 3757,-165 27-3529,49-2-104,37 8-62,-88 0-7009,-65 0 6639,-1 1 1,0-1-1,1 0 1,-1 0-1,0 0 1,1 0-1,-1 1 1,1-1-1,-1 0 1,1 1-1,-1-1 1,1 0-1,-1 1 1,1-1-1,-2 1 1,-4 5-1597,-21 10-834,-9 5 335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 5824,'-4'-3'383,"0"1"-1,-1 0 1,1 1 0,-1-1 0,1 1 0,-1 0-1,-8-1 1,-9 1 4875,11-2 2450,18 9-6382,1 0-1146,0-1 1,1-1-1,0 1 0,0-1 1,0-1-1,0 0 0,0 0 0,1-1 1,-1 0-1,1 0 0,11 0 1,15-1 179,60-5 0,-74 2-263,242-17-1,-170 19-1898,-118 21-12518,0-2 8795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 8128,'2'-1'6594,"11"3"-3815,24 2-915,8-6-649,57-9 0,-50 3-968,30-1-286,101-15-262,-63 6-3551,-100 15 2181,14-2-4018,-24 5 1023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21 5408,'-1'-2'157,"1"1"45,0-1-1,0 1 1,-1 0 0,1-1 0,0 1-1,-1 0 1,1 0 0,-1-1-1,1 1 1,-1 0 0,0 0 0,-2-3 2686,-12 5 2723,6-1-5051,-3 5-74,1-1-1,0 1 1,0 0 0,0 1 0,1 1-1,0 0 1,-16 14 0,13-9-388,1 0 1,0 1-1,1 0 1,-18 27-1,25-33-81,1 0 1,0 1-1,0-1 0,0 0 0,1 1 0,-3 14 0,4-19-28,1-1 0,-1 1 0,1 0 0,0 0 0,0 0 0,0 0 0,0 0 0,1 0 0,-1 0 0,1 0 0,0-1 0,-1 1 0,1 0 0,1 0 0,-1-1 0,0 1 0,1-1 0,-1 1 0,1-1 0,0 0 0,3 4 0,-4-5-11,0-1 0,0 1 0,0 0 0,0-1 0,1 1 0,-1-1 0,0 1 0,0-1 0,1 0 0,-1 0 1,0 1-1,1-1 0,-1 0 0,0 0 0,1 0 0,-1 0 0,0-1 0,1 1 0,-1 0 0,0-1 0,0 1 0,1 0 1,1-2-1,2-1-45,0 1 1,0-1-1,0-1 1,5-3-1,15-15-324,42-50 0,14-12 2016,-81 84-1598,0 0 1,0 0-1,1 0 0,-1-1 1,0 1-1,0 0 1,0 0-1,0 0 1,0 0-1,0 0 1,0 0-1,0 0 0,0 0 1,0 0-1,1 0 1,-1 0-1,0 0 1,0 0-1,0 0 0,0 0 1,0 0-1,0 0 1,0 0-1,0 0 1,1 0-1,-1 0 1,0 0-1,0 0 0,0 0 1,0 0-1,0 0 1,0 0-1,0 0 1,0 0-1,1 0 0,-1 0 1,0 0-1,0 0 1,0 0-1,0 1 1,0-1-1,0 0 1,0 0-1,0 0 0,0 0 1,0 0-1,0 0 1,0 0-1,0 0 1,0 0-1,0 0 0,1 1 1,-1-1-1,0 0 1,0 0-1,0 0 1,0 0-1,0 0 1,0 0-1,0 0 0,0 1 1,0 11 609,-5 16-234,-35 220 1303,15-75-820,12-84-638,8-51-657,-11 46-1,14-73-210,2-9 85,-1 0-1,1 1 1,-1-1-1,0 0 0,1 0 1,-1 1-1,0-1 0,0 0 1,0 0-1,-3 4 0,-5-25-10333,8-3 6011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3 698 2912,'-3'-4'1296,"12"3"4573,-4 1-5770,1-1 245,0 0 1,0-1-1,0 0 1,0 0-1,0 0 1,0 0-1,0-1 1,0 0-1,5-5 1,8-5-180,-2-2 1,0 0-1,0-1 0,-2-1 1,0 0-1,-1-2 0,18-28 1,-14 14-32,-1-2 0,-2 0 0,19-63 1,5-15 426,-30 94-464,0 1-1,16-22 1,3-5 461,-25 40-532,0 0 0,1 0-1,-1 1 1,1-1 0,7-5 0,-9 8 12,-1 1 1,1-1 0,-1 0-1,0 0 1,1 0-1,-1 0 1,0 0-1,0 0 1,0 0-1,-1 0 1,1 0 0,0-4-1,-1 4 357,5 15-886,9 21 534,15 54-1,-27-75 46,0 0 0,0 21-1,-1-21 178,0 0-1,4 19 0,0-8-205,-4-23 752,4-4-342,-4 1-458,1 0 0,0 1 0,-1-1 0,1 0 0,-1 0 0,0 0 0,0 0 0,0 0 0,0 0 0,0 0 0,0 0 0,0 0 0,0-1 0,0-3 0,3-8-11,43-123 43,-39 113-117,-5 15 53,0 0-1,8-17 0,-7 15-278,-3 10 268,-1 0 0,0 0 1,0 0-1,0 1 0,0-1 1,1 0-1,-1 0 0,0 0 0,1 1 1,-1-1-1,1 0 0,-1 0 1,1 1-1,-1-1 0,1 0 0,-1 1 1,1-1-1,0 1 0,-1-1 1,1 1-1,0-1 0,-1 1 0,1-1 1,1 0-1,-1 1-107,1 0 70,-1 0 63,0 0 0,0 0 0,0 0 0,0 0 0,0 0 0,0 0 0,0 1 1,0-1-1,0 0 0,0 0 0,0 1 0,0-1 0,-1 1 0,1-1 0,0 1 0,0-1 0,0 1 0,0-1 0,-1 1 0,1 0 0,0 0 0,0-1 0,-1 1 0,1 0 0,-1 0 0,1 0 1,-1-1-1,1 1 0,-1 0 0,1 0 0,-1 0 0,0 0 0,1 0 0,-1 0 0,0 2 0,1 1 17,4 17 79,-1-1-1,-1 1 0,-1-1 0,0 33 1,0 8 2,4 151 501,-7-159-258,1-43-354,0-1 1,-1 1-1,0 0 1,-1-1-1,0 0 1,-1 1-1,-6 15 0,-11 11-4658,18-32 3685,-1 0 0,1 0 0,-1 1 0,1-1 0,1 1 0,-3 7 0,-2 21-3552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8:40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3 1824,'0'0'37,"0"0"0,0 0 0,0 0 0,0 0 0,-1 1 0,1-1 0,0 0 0,0 0 0,0 0 0,0 0 0,0 0 0,0 0-1,0 0 1,0 0 0,0 0 0,0 0 0,0 0 0,0-1 0,-1 1 0,1 0 0,0 0 0,0 0 0,0 0 0,0 0 0,0 0 0,0 0 0,0 0 0,0 0 0,0 0 0,0 0 0,0 0 0,0 0 0,0 0 0,0 0 0,0 0 0,-1 0 0,1 0 0,0 0 0,0-1 0,0 1-1,0 0 1,0 0 0,0 0 0,0 0 0,0 0 0,0 0 0,0 0 0,0 0 0,0 0 0,0 0 0,0 0 0,0 0 0,0-1 0,0 1 0,0 0 0,0 0 0,0 0 0,0 0 0,1 0 0,-1 0 0,0 0 0,0 0 44,0 0-1,0 0 1,0 0 0,0 0 0,0 0 0,0 0-1,1 0 1,-1 0 0,1 1 1131,-1-1-1131,0 0 0,0 0 0,0 0 0,0 0-1,0 1 1,0-1 0,0 0 0,0 0 0,1 0-1,-1 0 1,0 0 0,0 0 0,0 0 0,0 1 0,0-1-1,0 0 1,0 0 0,0 0 0,-1 0 0,1 0-1,0 0 1,0 0 0,0 1 0,0-1 0,0 0-1,0 0 1,0 0 0,0 0 0,0 0 0,-11 11 1844,10-10-1845,0 0-1,-1 1 1,1-1-1,0 1 1,0-1-1,0 1 1,0 0-1,0-1 1,0 1-1,-1 3 1,-1 5-26,0 0 0,1 1 1,0-1-1,-1 20 1,-2 62 825,5-76-899,0 28 281,1 0 0,13 80 1,-11-103-198,-1 0-1,-1 0 1,-2 31 0,0-8 278,0-28-223,1-10-112,0 1 0,0-1 0,0 1 0,1-1 0,0 1 0,3 9 0,0 7 258,-4-20-250,0-1 1,1 1 0,-1-1-1,1 0 1,-1 1 0,1-1-1,0 0 1,0 1 0,2 3-1,-3-5 0,1 0-1,-1-1 1,0 1-1,0-1 0,1 1 1,-1 0-1,0 0 1,0-1-1,0 1 1,0 0-1,0-1 1,0 1-1,0 0 1,0 0-1,0 6 25,1-4-13,-1-2-3,0 1-1,1-1 1,-1 0 0,1 0 0,-1 0-1,1 0 1,-1 0 0,1 0-1,0 0 1,0 0 0,-1 0 0,1 0-1,0 0 1,0 0 0,0-1 0,0 1-1,0 0 1,0 0 0,1 0 0,0 1-22,0 0 0,0 0 0,0 1 0,0-1 1,-1 0-1,3 5 0,0 0 89,-4-5-53,3 6-225,0 6 106,0-3 101,-1-1 0,-1 1 1,1 11-1,-1-19 876,0-12-689,2-17-78,-3 17-44,0 0 0,1-1 1,0 1-1,1 0 0,2-9 1,-2 10-109,0 1 1,0-15 0,-2 17 65,1 0 1,0 0 0,-1 0 0,1 0-1,1 0 1,-1 1 0,4-8-1,23-49-80,-24 50 90,-2 7-17,0 0 0,0-1 0,0 1 0,1 0-1,-1 0 1,7-7 0,-7 10-47,-1-1 0,1 1 0,0 0-1,0-1 1,0 1 0,0 0 0,0 0 0,3 0-1,11-8 65,-12 6-87,0-1 31,1 0-1,-1 0 1,1 1-1,8-5 1,-11 7-22,0 0 1,0 0-1,0 0 1,0 1-1,1 0 0,-1-1 1,0 1-1,0 0 1,0 0-1,0 0 0,1 0 1,-1 0-1,0 0 1,0 1-1,0-1 0,3 2 1,-1 1 28,0 0 0,0 0 1,0 0-1,0 0 0,-1 1 0,1 0 1,-1 0-1,0 0 0,3 5 0,-1 0 52,-1 0 0,0 0 0,0 1 0,-1 0 0,2 13 0,-3-18-61,-2 0 43,1-1 0,-1 1-1,0-1 1,0 1 0,-1-1 0,1 1 0,-1-1-1,0 0 1,-3 9 0,2-8 59,1 1 0,0 0 1,0 0-1,-1 6 0,2-11-42,-1 0-1,1 1 1,-1-1-1,0 0 1,1 0-1,-1 0 1,0 0-1,0 0 1,0 0-1,0 0 1,0 0-1,0 0 1,0 0-1,0 0 1,0-1-1,0 1 1,-2 0-1,-8 8 197,7-3-193,-1-1 0,0 0 0,-9 7 0,-12 13 41,26-23-81,-1-1 0,0 0 0,0 0 0,0 0 0,0-1 0,0 1 0,0 0 0,0 0 1,0 0-1,0-1 0,0 1 0,-1-1 0,1 1 0,0-1 0,0 1 0,-1-1 0,1 0 0,0 1 0,-1-1 1,1 0-1,-2 0 0,1 0 0,-1-1 0,1 1 0,0-1 1,0 0-1,0 0 0,0 0 0,0 0 0,0 0 1,0 0-1,0 0 0,0-1 0,-2-1 0,-14-14-501,13 12-213,-1-1 0,0 1 0,0 0 0,-1 1 1,1-1-1,-1 1 0,0 0 0,-14-5 0,12 7-67,1-1-1,-1 2 1,1-1-1,-1 1 1,0 0-1,-16 2 1,-22 8-3658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9:55.3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48 123 4320,'0'-5'302,"-1"-2"846,-5 8-229,5 0-856,0-1 67,1 0 0,-1 0 0,1 0 0,-1 0 0,1-1 1,0 1-1,-1 0 0,1 0 0,-1 0 0,1 0 0,0 0 0,-1-1 1,1 1-1,0 0 0,-1 0 0,1-1 0,0 1 0,-1 0 0,1 0 0,0-1 1,-1 1-1,1 0 0,0-1 0,-7-5 1067,6 6-1011,0 0 0,0-1-1,0 1 1,0 0 0,0 0 0,0 0 0,0 0 0,0-1 0,0 1 0,0 0 0,0 1 0,0-1 0,0 0 0,-1 0-1,-6 2 3240,10-2-3232,-1 0-1,0 0 1,0 1 0,0-1-1,1 0 1,-1 0 0,0 0-1,0 0 1,0 0 0,1-1-1,-1 1 1,0 0-1,0-1 1,0 1 0,2-1-1,8-4 155,1 0 0,0 0-1,20-4 1,13-5 250,-9 4-415,0 1-1,56-7 0,-66 12-165,49-7 89,1 3 0,123 3 0,-188 6-86,0 0 0,1 1 0,-1 0 0,0 0 0,0 1 0,0 0 0,0 1 0,10 6 0,-3-3-198,-12-7-1495,-8-8-4478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9:55.8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79 5888,'3'2'12745,"19"2"-9443,191-16-345,-110 4-2719,-86 7-204,169-17 172,-158 13-487,78-15 1045,-36 4-5423,-47 12 576,-7 5-2175,1 7 1741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9:57.6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12 3648,'-1'-1'633,"0"1"0,0 0 1,0 0-1,-1-1 0,1 1 1,0 0-1,0-1 0,0 1 0,0-1 1,0 0-1,-2-1 0,3 2-529,-1 0 0,1-1 0,0 1 1,-1-1-1,0 1 0,1 0 0,-1-1 0,1 1 0,-1 0 0,1 0 0,-1-1 1,0 1-1,1 0 0,-1 0 0,1 0 0,-1 0 0,0 0 0,1 0 0,-1 0 0,0 0 1,1 0-1,-1 0 0,0 0 0,1 0 0,-1 0 0,0 1 0,0-1-23,1 1 0,-1-1 0,0 0 0,0 0 0,0 1 0,1-1 0,-1 0 0,0 0 0,0 0 0,0 0 0,1 0 0,-1 0 0,0 0 0,0 0 0,0-1 0,0 1-58,1 0 0,-1 0 0,1 0 0,-1 0 0,1 0 0,0 0 0,-1-1 0,1 1 0,-1 0 0,1 0 0,-1 1 1,1-1-1,0 0 0,-1 0 0,1 0 0,-1 0 0,1 0 0,0 0 0,-1 0 0,1 1 0,-1-1 0,1 0 0,0 0 0,-1 1 0,1-1 0,0 0 0,-1 0 0,1 1 0,0-1 0,0 0 0,-1 1 0,1-1 0,0 0 0,0 1 0,0-1 0,-1 1 0,1-1 0,0 0 0,0 1 0,0-1 0,0 1 0,0-1 0,0 1 1,-4 15 817,-1 24 0,0 3-326,-8 147 891,12-127-1106,1 82 512,1-63-461,0-54-147,1 1 0,1-1 0,9 34 0,-10-55-423,-1 1 0,0-1 0,-1 15 0,0-19-180,0-3 78,1 0 0,-1 1-1,0-1 1,0 1-1,0-1 1,1 1-1,-1-1 1,0 0 0,1 1-1,1 1-1606,-2-2 1606,1 0 1,-1 1-1,1-1 1,-1 0 0,0 0-1,1 0 1,-1 0-1,2 1 1,8 4-6139,4 7 2572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49:59.3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1 427 2656,'0'0'10266,"8"0"-9610,101-6 1563,71-6-854,-121 11-690,99 10-1,4 1-71,46-18 222,-90 1-823,-16-2 283,-27 2-117,234-12 72,-100 19 21,-73 6-287,131 3 452,143-29 518,159-15-949,-335 31 26,38 11 3,1 21 64,-235-24-125,215 6 829,-119-8-651,8 1 49,190-20-1,-223 6-161,237-30 403,-228 25-222,51-9-178,5-3 110,264-49 80,-112 19 177,-44 9-70,130 3 403,-288 36-646,36 1-270,-91 12-3177,-46 0 1527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01.4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327 57 1056,'15'-9'7383,"-11"9"-4308,-17-15-835,6 10-2093,0 1 0,0 0 0,0 1-1,-1 0 1,1 0 0,-1 0 0,0 1-1,0 0 1,0 1 0,0 0 0,0 0 0,-12 0-1,4 2-129,0 0-1,0 0 0,0 2 0,0 0 0,-21 7 1,31-9-35,1 1 1,-1 0 0,0 1 0,1-1 0,-1 1-1,1 0 1,0 0 0,0 1 0,0 0 0,0 0-1,1 0 1,-1 0 0,1 1 0,0-1 0,1 1 0,-1 0-1,-3 8 1,4-9 25,1 1 0,0 0-1,0 0 1,1 0 0,-1 0-1,0 7 1,2-10 9,0 0 1,0 0-1,0 0 0,1 0 1,-1 0-1,1 0 0,-1 0 0,1 0 1,0 0-1,-1 0 0,1 0 1,0 0-1,1 0 0,-1-1 1,0 1-1,0 0 0,1-1 1,-1 1-1,4 1 0,-1 1 38,1-1-1,0 0 1,0 0-1,1 0 0,-1 0 1,1-1-1,-1 0 1,1 0-1,8 1 1,56 6 398,-64-8-411,39 1 75,-30-2-104,-1 0-1,26 6 1,-24-4 91,0 2 0,-1 0 0,1 1 0,-1 0 0,0 2 0,-1-1 0,26 17 0,-38-21-59,0 0 1,1-1-1,-1 1 1,0 0-1,-1 0 1,1 0-1,0 1 1,0-1-1,-1 0 1,0 1-1,1-1 0,-1 1 1,0-1-1,0 1 1,0-1-1,-1 1 1,1 0-1,0-1 1,-1 1-1,0 0 1,0 0-1,0-1 1,0 1-1,0 0 1,0 0-1,-1-1 1,1 1-1,-3 5 1,1-3 53,0 1 0,-1-1 0,0 1 0,0-1-1,-1 0 1,0 0 0,1 0 0,-1-1 0,-1 1 0,1-1 0,-10 7 0,0-2 66,0-1 0,0-1 0,0 0 0,-1-1 1,0-1-1,0 0 0,-1-1 0,-30 5 0,-42-2-341,1-6-3438,65-1 1817,27 0-1061,3 3 954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01.8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 7296,'-5'0'2439,"5"3"-464,1 8-59,-4 41 566,1-38-2274,1-1-1,0 1 1,2 19-1,1-16-30,-2 26 0,-1-16-2691,1-22 1016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89 9056,'-11'-2'1628,"1"0"0,-1 1 0,-13 1 0,102 4 3528,4 0-3070,277-16-499,-122-16-9425,-219 25 5819,-1 0-1,1-2 0,25-9 0,10-12-2748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02.2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9 4160,'-18'-9'1856,"13"9"-1600,0 0 0,10 0-192,0 9-512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02.5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5056,'-1'2'375,"1"1"1,-1 0-1,1-1 1,-1 1-1,1-1 0,0 1 1,0 0-1,0-1 1,1 1-1,-1 0 1,1-1-1,-1 1 1,2 3-1,1 9 1137,2 52 1232,-4 83 1,-2-72-1733,1-78-995,-1 1 0,1-1 1,0 0-1,0 0 0,0 1 1,0-1-1,0 0 0,0 0 1,0 1-1,0-1 0,0 0 1,0 0-1,0 1 0,0-1 0,0 0 1,1 0-1,-1 1 0,0-1 1,0 0-1,0 0 0,0 1 1,0-1-1,0 0 0,1 0 1,-1 0-1,0 1 0,0-1 1,0 0-1,1 0 0,-1 0 0,0 0 1,0 0-1,0 1 0,1-1 1,-1 0-1,0 0 0,0 0 1,1 0-1,-1 0 0,0 0 1,0 0-1,1 0 0,-1 0 0,0 0 1,0 0-1,1 0 0,-1 0 1,0 0-1,0 0 0,1 0 1,-1 0-1,0 0 0,0 0 1,1 0-1,-1 0 0,0-1 1,0 1-1,1 0 0,-1 0 0,0 0 1,0 0-1,0 0 0,0-1 1,1 1-1,19-28 627,-11 15-541,6-10-25,11-18-143,2 2 0,35-37-1,-46 56 2,-14 16 64,0-1 0,1 1 0,0 0 0,0 0 0,0 0 0,0 0 0,1 1 0,0 0 0,-1 0 0,9-4 0,-12 7 32,0 0-1,0 0 0,1-1 0,-1 1 0,0 0 0,0 0 1,0 0-1,1 1 0,-1-1 0,0 0 0,0 0 0,0 1 1,0-1-1,1 0 0,-1 1 0,0-1 0,0 1 0,0 0 1,0-1-1,0 1 0,0 0 0,0-1 0,0 1 0,-1 0 1,1 0-1,0 0 0,0 0 0,-1 0 0,1 0 1,0 0-1,-1 0 0,1 0 0,-1 0 0,1 2 0,2 4 137,-1 0 0,0-1 0,0 1 0,1 11 0,4 68 372,-2 98 0,-5-159-495,-4-3-3602,-3-38-10229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09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59 2912,'0'-46'5495,"0"33"-1456,0 34-3248,0 662 5566,0-677-6321,0 7 195,0 1-1,1 0 1,0-1 0,5 22-1,-6-35-213,0 0 0,0 1 0,0-1-1,0 0 1,0 0 0,0 0 0,0 0-1,0 0 1,0 0 0,0 0 0,0 0-1,0 0 1,0 0 0,0 0 0,0 0-1,1 1 1,-1-1 0,0 0 0,0 0 0,0 0-1,0 0 1,0 0 0,0 0 0,0 0-1,0 0 1,0 0 0,0 0 0,0 0-1,0 0 1,0 0 0,1 0 0,-1 0-1,0 0 1,0 0 0,0 0 0,0 0-1,0 0 1,0 0 0,0 0 0,0 0-1,0 0 1,0 0 0,0 0 0,0 0-1,1 0 1,-1 0 0,0 0 0,0 0-1,0 0 1,0 0 0,0 0 0,0 0 0,0 0-1,0 0 1,0 0 0,0-1 0,0 1-1,0 0 1,0 0 0,0 0 0,0 0-1,3-4 108,83-162 452,-77 150-646,1 1 0,23-28 1,-30 40-3,0-1-1,0 1 1,1-1 0,-1 1 0,1 0 0,0 0 0,0 1 0,0-1 0,0 1 0,1 0 0,-1 0 0,0 0 0,1 1 0,0 0 0,-1 0-1,9-1 1,-10 2 79,0 0 1,-1 1-1,1 0 0,0-1 0,0 1 0,-1 0 0,1 0 0,-1 0 0,1 1 0,-1-1 1,1 1-1,-1-1 0,0 1 0,0 0 0,0 0 0,0 0 0,0 0 0,0 0 0,0 0 1,1 4-1,3 2 112,-1 2 1,0-1-1,-1 1 1,5 11-1,-4-2 12,-1 0 0,0 1 0,-1-1 0,0 23 0,0-6-87,-2 42 159,-1-42-737,14-57-15108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10.4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44 123 4224,'-12'-16'2594,"4"2"2022,-5 1-2017,12 13-2482,1 0 1,-1 0-1,1 0 0,-1-1 0,1 1 0,-1 0 0,0-1 0,1 1 0,-1-1 0,1 1 0,0-1 0,-1 1 0,1-1 0,-1 1 0,1-1 0,0 1 0,-1-1 0,1 1 0,0-1 0,0 1 0,-1-1 0,1 0 0,0 1 0,0-2 0,17-17 748,-14 15-761,1 0-1,-1 0 0,1 0 0,0 0 0,1 0 0,-1 1 1,1 0-1,-1 0 0,1 0 0,9-4 0,-11 6-100,0 0-1,0 0 0,0 0 1,1 1-1,-1-1 0,0 1 0,1-1 1,-1 1-1,0 0 0,1 0 1,-1 1-1,0-1 0,1 1 0,-1 0 1,0 0-1,0 0 0,5 2 1,-6-2-6,1 1 1,-1 0 0,1 0-1,-1 0 1,0 0 0,0 0-1,0 0 1,0 1 0,0-1-1,-1 0 1,1 1 0,-1 0-1,1-1 1,-1 1 0,0 0-1,0 0 1,0 0 0,0 0-1,0 5 1,0 4 30,0 0 1,-1-1-1,0 1 0,-1-1 1,-3 15-1,-16 56 211,20-81-237,-9 27 134,-1-1 1,-1 0-1,-1-1 1,-29 46-1,6-5 1267,35-67-1373,0 0-1,0 0 1,0 0-1,0 1 1,0-1-1,0 0 1,0 0-1,0 0 1,0 0-1,0 0 1,0 0-1,0 0 1,0 1-1,0-1 1,0 0-1,0 0 1,0 0-1,0 0 1,0 0-1,0 0 1,1 0-1,-1 0 1,0 1 0,0-1-1,0 0 1,0 0-1,0 0 1,0 0-1,0 0 1,0 0-1,1 0 1,-1 0-1,0 0 1,0 0-1,0 0 1,0 0-1,0 0 1,0 0-1,0 0 1,1 0-1,-1 0 1,0 0-1,0 0 1,0 0-1,0 0 1,0 0-1,13 1 601,21-4-360,-27 3-130,29-3 75,-14 0-567,1 2 1,-1 0 0,1 1 0,31 5-1,-44-2-608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11.8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17 3904,'0'-1'84,"-1"1"0,1-1-1,0 1 1,-1 0 0,1-1 0,-1 1 0,1-1-1,0 0 1,-1 1 0,1-1 0,0 1 0,0-1 0,-1 1-1,1-1 1,0 0 0,0 1 0,0-1 0,0 1 0,0-1-1,0 0 1,1-4 4380,-2 7-4286,0 1 1,-1-1-1,1 1 1,1 0-1,-1-1 1,0 1-1,1 0 1,-1-1 0,1 1-1,0 3 1,-1-3-37,-9 128 2285,1 61-527,6-76-792,-4-38-435,0 34 216,0 63-185,7-142 1222,1-39-1776,0 0 0,1 0-1,3-11 1,0-3-61,-2 6-107,1 0 1,0 0-1,0 0 1,1 0 0,1 1-1,1 0 1,0 0 0,0 0-1,1 1 1,1 0-1,0 1 1,0 0 0,1 0-1,1 1 1,0 1-1,0-1 1,1 2 0,0 0-1,0 0 1,1 1-1,0 0 1,14-4 0,-18 8 7,1 0 1,0 1-1,-1 0 1,1 0-1,0 1 0,0 1 1,0-1-1,0 2 1,19 2-1,-24-2 15,0 0-1,0 0 0,0 1 0,0 0 1,-1 0-1,1 0 0,0 0 0,-1 1 1,6 4-1,-7-5 22,-1 0 0,0 0 1,0 1-1,0-1 0,0 1 1,0-1-1,0 1 0,-1 0 1,1 0-1,-1 0 0,0-1 1,0 1-1,0 1 0,0-1 1,0 0-1,-1 3 0,1 1 20,-1-1 0,-1 0 0,1 0 0,-1 0 0,0 0 0,0 0-1,-1 0 1,0 0 0,0 0 0,0-1 0,-5 7 0,-2 5 156,-2 0 0,-14 18 1,12-19-73,-1 0 0,-1-1-1,0-1 1,-1 0 0,-24 16 0,26-21-82,0-1-1,0 0 0,-1-1 0,0 0 0,0-2 1,-1 1-1,-22 3 0,34-8-44,-1-1 0,1 0 0,-1 0 0,1 0 0,-1-1 0,1 1 0,0-1 0,-1 0 0,1 0 0,-1-1 0,1 1 0,-5-4 0,5 4-238,1-1 1,0 0-1,1 0 1,-1 0-1,0-1 1,1 1-1,-4-4 1,5 4-315,-1 0 1,1 0-1,-1 0 0,1 0 1,0-1-1,0 1 1,0 0-1,0-1 0,1 1 1,-2-5-1,3-8-4048,6 2 1520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12.3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73 3328,'-2'-5'683,"1"0"-1,0 0 1,1-1-1,-1 1 1,1 0 0,0 0-1,0 0 1,1-1 0,-1 1-1,1 0 1,3-9 0,-4 14-636,0 0 0,0 0 0,0 0-1,0 0 1,0 0 0,0 0 0,0 0 0,0-1 0,0 1 0,0 0 0,0 0 0,0 0 610,0-1-610,0 1 0,0 0 0,0 0 0,1 0 0,-1 0 0,0 0 0,0 0 0,0 0 0,0 0 0,0 0 0,0 0 0,0 0 0,0 0 0,0 0 0,0 0 0,0 0 0,0 0 0,0 0-1,1 0 1,-1 0 0,0 0 0,0 1 611,0-1-611,1 0 0,1 7 1432,1 13-316,-10 90 1755,2-28-1910,-4 32-30,0 37-431,9-147-541,0 40 204,-8 66 1,8-108-200,-1-1-7,1 1-1,0 0 0,-1-1 0,1 1 0,0-1 1,0 1-1,0-1 0,0 1 0,0 0 0,1-1 1,-1 1-1,1 1 0,0-1-1336,-1-5-161,2-9-1466,6-1 913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12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474 1 6304,'1'0'120,"-1"0"0,1 0-1,-1 0 1,0 1 0,1-1 0,-1 0 0,0 0 0,1 1-1,-1-1 1,0 0 0,1 1 0,-1-1 0,0 0 0,1 1 0,-1-1-1,0 1 1,0-1 0,0 0 0,1 1 0,-1-1 0,0 1 0,0-1-1,0 1 1,0-1 0,0 0 0,0 1 0,0 0 0,2 16 993,-2-5-563,0 1 0,-1-1 1,-1 0-1,0 0 0,-1 0 0,0 0 0,0 0 1,-2-1-1,1 1 0,-1-1 0,-8 12 0,0-6-73,-1-2 0,-1 0 0,0 0 0,-32 23-1,21-21-225,0 0 0,-1-1-1,-1-2 1,-1-1 0,0-1-1,0-1 1,-1-2 0,-50 9-1,46-17-602,37 0 380,0 0 0,0 0-1,0 0 1,-1 0-1,1 0 1,-1 1 0,1 0-1,-1-1 1,1 1 0,-1 0-1,4 4 1,2 1 99,18 13 410,72 62 921,-63-44-1279,-2 1 1,45 67-1,-69-94-13,-1-4-1063,-5-2-3252,-3-6 4031,0 1 0,0-1 1,22-13-14057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13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90 4480,'-7'-4'1774,"7"4"-1707,0 0-1,0 0 1,0 0-1,0 0 1,0-1 0,0 1-1,0 0 1,0 0-1,-1 0 1,1 0 0,0 0-1,0 0 1,0 0 66,0 0-66,0 0-1,0 0 1,0 0 0,0-1-1,0 1 1,0 0-1,0 0 1,0 0 0,0 0-1,-1 0 1,1 0-1,0 0 1,0 0 0,0-1-1,0 1 1,0 0 0,0 0-1,0 0 1,0 0-1,0 0 1,0 0 0,0 0-1,0 0 1,1-1-1,-1 1 1,0 0 0,0 0-1,0 0 1,0 0 0,0 0-1,0 0 1,0 0-1,0 0 1,0 0 0,0-1-1,0 1 1,0 0-1,0 0 1,1 0 0,-1 0-1,0 0 1,0 0 0,0 0-1,0 0 1,0 0-1,0 0 1,0 0 0,0 0-1,1 0 1,-1 0-1,0 0 1,0 0 0,2-16 4482,3 10-4116,1 0 0,-1 0-1,1 0 1,0 1 0,0 0 0,1 0 0,0 1 0,-1 0 0,2 0 0,-1 0-1,12-3 1,-18 6-434,0 1-1,0-1 0,0 1 0,0 0 0,0 0 0,0-1 1,0 1-1,0 0 0,0 0 0,0 0 0,0 0 0,0 0 1,0 0-1,0 1 0,1-1 0,-1 0 0,0 0 0,0 1 1,0-1-1,-1 1 0,1-1 0,0 1 0,0-1 0,0 1 1,0 0-1,0-1 0,0 1 0,-1 0 0,1-1 0,0 1 1,-1 0-1,1 0 0,-1 0 0,1 0 0,0 0 0,-1 0 1,0 0-1,1 0 0,-1 0 0,0 0 0,1 0 0,-1 0 1,0 0-1,0 2 0,1 4-30,-1 1 1,0 0-1,0 0 1,-2 14-1,-5 12 195,-1-1 0,-17 42 0,23-67-108,-52 134 2388,54-141-2403,0-1 0,0 0 0,0 1 1,0-1-1,0 0 0,-1 1 0,1-1 0,0 0 0,1 1 1,-1-1-1,0 0 0,0 1 0,0-1 0,0 0 0,0 1 1,0-1-1,0 0 0,0 1 0,1-1 0,-1 0 1,0 0-1,0 1 0,0-1 0,1 0 0,-1 0 0,0 1 1,0-1-1,1 0 0,-1 0 0,0 1 0,0-1 0,1 0 1,-1 0-1,0 0 0,1 0 0,-1 0 0,0 0 0,1 1 1,-1-1-1,0 0 0,1 0 0,-1 0 0,0 0 0,1 0 1,-1 0-1,0 0 0,1 0 0,-1 0 0,0-1 0,1 1 1,25-3 565,-14 1-509,32-4 158,-31 3-432,-1 1 0,1 1 1,0 0-1,15 2 0,-13-1-1839,-1 0 554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14.2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5 125 1888,'-2'-16'1444,"0"0"1,1-1 0,1 1-1,4-26 1,-3 24 4521,-1 188-1397,0 83-2338,7-117-1465,0-2-2498,-7-131-175,0-11-3817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14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57 6656,'-11'-10'4254,"11"10"-4152,0 0-1,0 0 1,0-1 0,0 1 0,0 0-1,0 0 1,0 0 0,0 0 0,0 0-1,0-1 1,0 1 0,0 0 0,0 0-1,0 0 1,0 0 0,0 0-1,0-1 1,0 1 0,1-2 1627,-1 2-1627,0 0 0,0 0 0,0 0-1,1 0 1,-1 0 0,0 0-1,0 0 1,11-4 1603,56-17 3814,-51 16-5226,1 2 0,0-1-1,0 2 1,21-1 0,0 5 144,68 12 1,-34-3-2192,2-6-8625,-52-5 7259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127 124 3808,'-7'-11'1664,"2"0"0,-1 0 0,1-1 0,1 0 0,-5-22 0,8 31-1202,1 3-358,0-1 0,0 1 0,0 0 1,0-1-1,0 1 0,0-1 0,0 1 1,0 0-1,0-1 0,0 1 0,0 0 1,-1-1-1,1 1 0,0 0 1,0 0-1,0-1 0,-1 1 0,1 0 1,0-1-1,0 1 0,-1 0 0,1 0 1,0 0-1,0-1 0,-1 1 1,1 0-1,0 0 0,-1 0 0,1-1 1,0 1-1,-1 0 0,1 0 0,0 0 1,-1 0-1,1 0 0,-1 0 0,1 2 1240,0 19-864,2-1 0,1 0-1,0 0 1,1 0-1,10 26 1,-2-14-99,0-2 0,28 47 1,-17-33-240,-1 1 1,-3 1-1,-1 0 1,-3 1-1,-1 1 0,7 57 1,-16-77-81,-2 0-1,-1 1 1,-1-1-1,-2 1 1,-4 32-1,2-43-37,-1 0 0,0 0 0,-2-1 0,0 0 0,-1 0-1,0 0 1,-1-1 0,-1 0 0,-12 16 0,-3-2 104,-37 38 0,58-65-96,1 0-1,-1-1 1,0 0-1,0 0 1,0 0 0,0 0-1,0 0 1,0 0-1,0-1 1,-1 1 0,1-1-1,-7 1 1,7-1 1,1-1 0,-1 0 0,0 0 1,0-1-1,0 1 0,1 0 0,-1-1 1,0 0-1,1 0 0,-1 1 0,0-1 1,1-1-1,-1 1 0,1 0 0,0-1 1,-4-2-1,2 0-11,-1 0 0,1 0 0,0 0 0,0-1 0,1 0 0,-1 0 0,1 0 1,0 0-1,0-1 0,1 1 0,0-1 0,0 1 0,0-1 0,0 0 0,0-6 0,-1-7 43,1 0 0,1 1 0,2-31 0,3-9 24,13-68 0,-11 97 33,1-1-1,1 1 0,2 0 0,15-30 0,-15 41-43,0 1 0,1 0-1,1 1 1,0 1 0,2-1 0,-1 2-1,2 0 1,18-14 0,18-9 176,69-38 1,-32 22-157,-79 47-97,86-58 44,-77 50-83,-1-1 0,0 0-1,16-19 1,12-24-2220,-36 46-376,-1-1 0,11-25 0,-8 14-1477,6 1-3745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14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4 8064,'1'-2'1469,"0"2"-1322,-1 0 0,0 0 0,0 0 0,0 0 0,1-1 0,-1 1 0,0 0 0,0 0 0,0 0 0,1 0 0,-1 0 0,0 0 0,0 0 0,0 0 0,1 0 0,-1 0 0,0 0 0,0 0 0,1 0 0,-1 0 0,0 0 0,0 0 0,0 0 0,1 0 0,-1 0-1,1 2 1324,0-2-1323,-1 0 0,0 0 0,0 0 0,0 1 0,0-1 0,0 0 0,0 0 0,0 0 0,0 1 0,1-1 0,2 18 3226,-3-17-3486,1 11 779,0 1 1,-1-1 0,-3 16-1,-60 472 3350,37-243-4138,25-194-2935,3-22-3028,2-15 2598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17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131 654 3328,'-9'-21'1061,"9"21"-1035,0-1 0,0 1 0,0-1 0,-1 1-1,1-1 1,0 1 0,0-1 0,0 1 0,0-1 0,0 1-1,0-1 1,0 1 0,0-1 0,0 1 0,0-1 0,0 0-1,0 1 1,1-1 0,-1 1 0,0-1 0,0 1 0,1-1 0,-1 1-1,0 0 1,1-2 0,0 1 177,0-5 807,-1 1 0,1-1 1,-1 0-1,-1-7 0,1 2 365,0 11-1318,0 0 0,0-1 0,0 1 0,0 0 0,0-1 0,0 1 0,0 0 0,0-1 1,0 1-1,0-1 0,0 1 0,0 0 0,0-1 0,0 1 0,0 0 0,-1-1 0,1 1 0,0 0 0,0-1 0,0 1 0,-1 0 0,1 0 0,0-1 0,0 1 0,-1 0 0,1 0 0,0-1 0,0 1 0,-1 0 0,1 0 0,0 0 0,-1 0 0,1-1 0,0 1 0,-1 0 0,1 0 0,0 0 0,-1 0 0,1 0 0,0 0 0,-1 0 0,1 0 0,-1 0 0,1 0 0,0 0 0,-1 0 0,1 0 0,-1 0 0,0 1 29,-1-1 0,1 1 0,0-1 0,-1 1 0,1 0 0,0 0-1,0-1 1,-1 1 0,1 0 0,-1 1 0,-6 8 131,1-1 1,0 1-1,0 0 0,1 0 0,1 0 1,-1 1-1,2 0 0,0 0 1,0 1-1,1-1 0,-3 17 1,-2 9-59,-13 69 252,19-94-345,1 0-1,1 1 1,-1-1-1,2 0 1,2 14-1,-3-20 31,1-1 0,1 1-1,-1-1 1,1 1 0,0-1 0,0 0-1,1 0 1,-1 0 0,1 0 0,0 0-1,0-1 1,1 1 0,5 5 0,-7-9-51,0 1 0,0-1 0,0 0 0,0 0 0,1 0 0,-1 0 0,0 0 0,1 0 0,-1-1 0,0 1 0,1-1 0,-1 0 0,1 0 0,-1 1 0,0-2 0,1 1 0,-1 0 0,1 0 0,-1-1 0,0 1 0,1-1 0,2-1 0,7-3 74,-1 0 1,0 0-1,12-8 0,-17 10-85,14-9-12,-1-1-1,0 0 0,-1-1 1,-1-1-1,0-1 0,-1 0 1,0-1-1,-2-1 0,0 0 1,-1-1-1,16-29 0,-11 15-463,-16 90-908,-1-49 1378,0 0-1,1 0 0,0 0 1,0 0-1,1 0 0,0 0 0,0-1 1,1 1-1,0-1 0,0 0 1,1 0-1,0-1 0,11 13 0,-12-15 24,0 0 0,0-1 0,0 1-1,1-1 1,0 0 0,-1 0 0,1 0-1,0-1 1,0 0 0,0 0 0,1 0-1,-1 0 1,1-1 0,-1 0 0,0 0-1,1 0 1,0-1 0,-1 0 0,1 0-1,-1 0 1,9-2 0,-9 0-22,0 0-1,0 0 1,0 0-1,-1 0 1,1-1-1,-1 0 1,0 0 0,1 0-1,-2 0 1,1-1-1,0 0 1,-1 0-1,1 0 1,-1 0 0,0 0-1,0 0 1,-1-1-1,1 1 1,1-7 0,3-6-26,0-1 1,-2-1 0,7-33 0,-11 41-33,0 0 0,-1 1 0,0-1 0,-2-15 0,0-13-136,-2 15-31,3 21 104,0 0 0,0 0-1,1-1 1,0 1-1,-1 0 1,1-4 0,1 7 70,0 0 0,0 0 1,0 0-1,0 0 0,0 0 1,0 0-1,0 0 0,0 0 1,0 1-1,0-1 0,0 0 1,0 1-1,0-1 1,0 0-1,0 1 0,0-1 1,1 2-1,0-1 45,-1 0-1,1 0 1,0 0 0,0-1 0,0 1-1,0 0 1,4 0 0,-1-2 35,1 1 1,-1-1-1,0 0 0,1 0 1,-1-1-1,0 1 1,10-6-1,32-20 166,-41 23-211,248-158 632,-235 148-632,-1 1 1,-1-2-1,0 0 0,-1-1 1,0-1-1,-1 0 0,21-35 1,-20 26-25,-2 0 0,0-2 1,-2 1-1,-1-1 0,9-41 1,-17 58-190,0-1 0,-2 1 0,2-17 0,-11 45-200,-83 205 340,38-102 530,12-8 13,-27 123-1,0-2-103,66-228-250,0 1 1,0-1-1,1 1 0,-1 0 0,1 0 0,1-1 1,-1 1-1,1 7 0,0-13-121,0 0 0,0 1 0,0-1-1,0 0 1,0 0 0,1 0 0,-1 0 0,0 0 0,0 1 0,0-1 0,0 0-1,0 0 1,1 0 0,-1 0 0,0 0 0,0 0 0,0 0 0,0 1 0,1-1-1,-1 0 1,0 0 0,0 0 0,0 0 0,0 0 0,1 0 0,-1 0-1,0 0 1,0 0 0,0 0 0,1 0 0,-1 0 0,0 0 0,0 0 0,0 0-1,0 0 1,1 0 0,-1-1 0,0 1 0,0 0 0,0 0 0,0 0 0,1 0-1,-1 0 1,0-1 0,9-5 86,53-63 111,-21 22-245,2 3 0,49-41 0,-89 83 9,1-1 0,-1 1 0,1-1-1,-1 1 1,1 0 0,0 1 0,4-3 0,-7 4 14,1 0-1,-1 0 1,0-1 0,1 1 0,-1 0 0,0 0 0,1 0 0,-1 1 0,0-1 0,1 0 0,-1 0 0,0 1 0,1-1 0,-1 1 0,0-1 0,0 1 0,1 0-1,-1-1 1,0 1 0,0 0 0,0 0 0,0 0 0,0 0 0,0-1 0,1 3 0,2 2-2,-1 0 0,0 0 0,-1 0 0,1 0 0,-1 1 0,0-1 0,0 1 0,-1 0 0,1-1 0,0 9 0,0 7-50,0 32 0,-2-45 73,0 9 81,1 0 1,4 30-1,-4-44-70,-1 1 1,1-1-1,0 1 1,0-1 0,0 0-1,1 0 1,-1 1-1,1-1 1,-1 0-1,1 0 1,0-1 0,0 1-1,1 0 1,-1-1-1,1 1 1,-1-1 0,1 0-1,0 0 1,-1 0-1,5 2 1,-5-3 15,1 0 1,-1-1-1,1 1 1,-1-1-1,1 1 1,-1-1-1,1 0 0,0 0 1,-1 0-1,1-1 1,-1 1-1,1 0 1,-1-1-1,1 0 0,-1 0 1,1 1-1,-1-1 1,1-1-1,-1 1 1,3-2-1,3-2 23,-1-1-1,0 0 1,0 0-1,8-9 1,1-5-51,-1 0 1,-1-2 0,-1 1-1,-1-2 1,11-25-1,-22 44-3,19-43 0,27-93 0,-45 133-69,-1-1-1,1 1 0,-1-1 1,0-8-1,-1 15 50,0 0-1,0-1 1,0 1-1,0-1 1,0 1-1,0 0 1,-1-1 0,1 1-1,0-1 1,-1 1-1,1 0 1,-1 0-1,1-1 1,-1 1-1,0 0 1,0 0-1,1-1 1,-1 1-1,0 0 1,0 0 0,0 0-1,0 0 1,0 0-1,0 1 1,-2-2-1,2 1 9,1 1 0,-1 0 0,1 0 0,-1 0 0,1 0 0,-1 0 0,1 0 0,-1 0 0,1 0 0,-1 0 0,1 0 0,-1 0 0,1 0-1,-1 0 1,1 0 0,-1 0 0,1 0 0,0 1 0,-1-1 0,1 0 0,-1 0 0,0 1 0,-3 3-28,-1-1 1,1 1-1,0 0 0,0 1 1,0-1-1,0 1 0,1-1 1,0 1-1,-4 8 0,-22 53-59,19-39 104,1 1-1,2 0 1,0 1-1,2 0 1,1 0-1,0 33 1,4-58 27,0-1 0,0 1 0,0 0 0,0-1 0,1 1 0,0-1 0,-1 1 0,1-1 0,1 1 0,-1-1 0,0 0 0,1 0 0,0 1 0,-1-1 0,1 0 0,3 3 0,-4-5-13,0 0 0,0 0 0,0 0 0,0 0 0,1-1 0,-1 1 0,0 0 0,1 0 0,-1-1 0,0 1 0,1-1 0,-1 1 0,1-1 0,-1 0 0,0 0-1,1 1 1,-1-1 0,1 0 0,-1 0 0,1 0 0,-1-1 0,3 1 0,4-2 47,-1 0 0,1 0 0,7-4-1,-11 5-55,14-6 49,-1-2-1,24-13 1,-7 2-43,56-34-21,-47 26-11,59-26 0,-100 53 4,-1 0 0,1 0 0,0 1 0,-1-1 0,1 1 0,0-1 0,0 1 0,-1 0 0,1-1 0,0 1 0,0 0 0,-1 0 0,1 0 0,0 1 0,0-1 0,0 0 0,-1 1 1,1-1-1,0 1 0,-1-1 0,1 1 0,0 0 0,-1 0 0,1 0 0,-1 0 0,1 0 0,-1 0 0,0 0 0,1 0 0,-1 1 0,0-1 0,0 0 0,0 1 0,0-1 0,0 1 0,0 0 0,0-1 0,0 1 0,-1-1 0,1 3 0,1 1 25,-1 1 0,0-1-1,-1 0 1,1 0 0,-1 0 0,0 0-1,-1 1 1,1-1 0,-1 0-1,-1 6 1,-4 10 34,-9 23 1,4-14 37,7-18 24,2-8-37,1 0 1,0 0 0,0 0-1,0 0 1,-1 7-1,2-11-59,1 0 0,-1 0 0,0 0-1,0 1 1,0-1 0,0 0 0,0 0 0,1 0-1,-1 0 1,0 1 0,0-1 0,0 0-1,1 0 1,-1 0 0,0 0 0,0 0 0,0 0-1,1 0 1,-1 0 0,0 1 0,0-1 0,1 0-1,-1 0 1,0 0 0,0 0 0,1 0-1,-1 0 1,0 0 0,0 0 0,1-1 0,-1 1-1,0 0 1,0 0 0,0 0 0,1 0 0,-1 0-1,0 0 1,0 0 0,1 0 0,-1-1-1,0 1 1,13-6 288,1-5-265,-1 0 1,0-1 0,-1-1 0,20-25-1,-11 12-59,-14 18-9,22-24 16,-28 31-16,1 0 0,0-1-1,-1 1 1,1 0 0,0 0-1,-1 0 1,1 0-1,0 0 1,0 0 0,0 0-1,0 1 1,0-1 0,0 1-1,0-1 1,0 1 0,4 0-1,-5 0 19,0 0-1,0 1 1,0-1-1,0 1 1,0-1-1,1 1 1,-1 0-1,0-1 1,0 1 0,0 0-1,-1 0 1,1 0-1,0 0 1,0 0-1,0 0 1,-1 0-1,1 0 1,0 0-1,-1 0 1,1 0-1,-1 0 1,1 2-1,9 30 180,-8-21-7,2 3 40,0-1 0,1-1 0,1 1 0,0 0 0,0-1 0,15 20 0,-18-30-158,-1 0-1,2 0 1,-1-1-1,0 1 1,0-1-1,1 0 1,-1 0 0,1 0-1,0 0 1,0-1-1,-1 0 1,1 1-1,0-1 1,0-1-1,0 1 1,0-1-1,0 1 1,0-1 0,8-1-1,2 0 15,0-2 0,0 1 0,0-2 0,17-6 0,42-18-4288,-39 14 1663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20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17 4064,'0'-1'220,"0"-1"0,0 0 0,0 1 0,0-1 0,1 0 1,2-5 5204,-2 49-1094,-9 153-551,1 67-1992,9 49-953,-3-172-593,6-161-8124,-5 4 5882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21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21 465 4160,'-12'-42'1333,"9"23"-821,2 3-497,-2-7 1084,2-1 0,1-28 0,2 25-195,1 1 0,1-1 0,8-30 0,-8 46-654,0 0 1,1-1-1,0 2 0,1-1 1,0 0-1,1 1 0,0 1 1,0-1-1,10-9 0,-13 15-163,0 1 1,1-1-1,-1 1 0,1 0 0,0 0 0,0 0 0,0 1 1,0-1-1,0 1 0,0 1 0,1-1 0,-1 1 1,1 0-1,-1 0 0,1 0 0,-1 1 0,1 0 0,0 0 1,-1 1-1,1-1 0,6 3 0,-1 0 55,0 0 0,0 2 0,-1-1 0,1 1 0,-1 1 0,-1 0 0,1 0 0,-1 1 0,0 0 0,0 0-1,-1 1 1,0 1 0,-1-1 0,0 1 0,0 0 0,0 1 0,9 19 0,-11-19-35,-1 1 1,0 0-1,0 0 0,-1 0 0,0 0 1,-1 1-1,2 21 0,-4-24-16,0-1-1,-1 1 1,0 0 0,0-1 0,-1 1-1,0-1 1,0 1 0,-1-1-1,0 0 1,-9 15 0,6-14 4,0 0 0,0-1 1,-1 1-1,-1-2 0,1 1 1,-1-1-1,-13 9 0,9-8-25,-1 0-1,0 0 0,0-2 1,-23 9-1,30-13-179,0-1 1,-1 1-1,1-1 0,-1-1 0,1 1 1,-1-1-1,1 0 0,-1-1 1,1 1-1,-1-1 0,1 0 0,0-1 1,-11-3-1,13 3-434,0 0 0,1 0-1,-1 0 1,1-1 0,-4-2-1,6 5 286,1-1 0,-1 1 0,0-1 0,1 1-1,-1-1 1,1 1 0,-1-1 0,1 1 0,-1-1-1,1 1 1,-1-1 0,1 0 0,0 1 0,-1-1-1,1 0 1,0 1 0,-1-1 0,1 0 0,0 0-1,0 1 1,0-1 0,0 0 0,0 0-1,0 1 1,0-1 0,0 0 0,0 0 0,0 1-1,0-1 1,1-1 0,7-3-2546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21.7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87 5216,'-5'-1'630,"-16"-6"1593,4-3 7144,33 10-7316,83-13 281,93-9-1522,79-8-544,-265 29-330,-5 0 7,0 1 0,-1 0 0,1 0-1,0-1 1,0 1 0,0 0 0,-1 0 0,1 0 0,0 0-1,0 0 1,0 0 0,0 0 0,-1 0 0,1 0 0,0 1-1,0-1 1,1 1 0,-11 12-10353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22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49 6656,'-3'1'477,"-6"1"2188,12-5-2037,-1 3-109,0-1-1,-1 0 0,1 1 0,0-1 0,-1 1 1,1 0-1,0 0 0,0-1 0,0 1 1,1 1-1,11-2 837,122-15 3830,70 2-3959,-92 10-1056,-110 3-420,0 1 1,0-1-1,0 0 0,7-2 0,12-2-10324,-15 9 7262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22.7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457 19 4800,'0'-2'263,"0"1"1,1 0 0,-1 0-1,0 0 1,0 0-1,1 0 1,-1 0 0,1 0-1,-1 0 1,1 1-1,0-3 1,1-2 3110,-14 7 611,-11 3-3165,-1 2-1,2 1 0,-1 1 1,-34 18-1,20-6-478,-59 45 0,73-47-210,0 0 0,-24 27 1,37-34-78,0 1 0,0 0 1,1 0-1,1 0 0,-12 27 1,18-36-25,0 0 1,1 1-1,0-1 1,0 1 0,0 0-1,0-1 1,1 1-1,0 0 1,0 0 0,0-1-1,0 1 1,2 7-1,-1-9 13,0 0-1,0 0 0,0 0 0,1 0 1,-1 0-1,1 0 0,0-1 0,-1 1 1,1 0-1,0-1 0,1 0 0,-1 1 1,0-1-1,1 0 0,-1 0 0,1 0 1,0-1-1,-1 1 0,5 1 0,0 0 7,-1-1 0,1 0-1,0-1 1,0 1 0,0-1-1,0-1 1,0 1 0,0-1-1,0-1 1,0 1 0,0-1-1,-1 0 1,1 0 0,0-1-1,7-3 1,-1 0-6,-1-1 0,0-1 0,-1 0 0,0 0-1,0-1 1,-1-1 0,1 0 0,-2 0 0,18-21 0,-2-6-28,37-65 1,-16 23 57,-30 53-131,20-46-1,-34 56-196,-2 11 117,-2 8 78,-12 62 273,-9 109 0,-29 342 1985,44-413-1914,-20 188 541,27-280-1137,-6 35 1002,6-44-1354,0 0 1,0 0-1,0 0 1,-1 1-1,1-2 1,-3 5-1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25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17 3712,'-20'-14'14685,"26"17"-12743,15 1-967,-9-1-818,3 0 51,0 1 0,0-2 0,0 0 0,23 0 0,63-6 8,-82 3-138,77-7 162,120-2 48,-151 10-112,-37-1-91,0 1 0,43 6 1,-49-5 133,-20-1-208,0 0-1,1 0 1,-1 0-1,0 0 1,0 1-1,0-1 1,4 2 0,-5-2 42,-4-8-4725,3 4 2853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25.9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15 111 5632,'-1'0'261,"0"0"1,0 0-1,0 0 1,0 0-1,0 0 1,0 0-1,1-1 1,-1 1 0,0 0-1,0 0 1,0-1-1,0 1 1,0-1-1,-1 0 1,2 1-163,0 0 1,0-1-1,0 1 1,0 0-1,0-1 1,0 1 0,0 0-1,0 0 1,0-1-1,0 1 1,0 0-1,0-1 1,0 1 0,1 0-1,-1 0 1,0-1-1,0 1 1,0 0-1,0 0 1,0-1 0,1 1-1,-1 0 1,0 0-1,0-1 1,0 1-1,1 0 1,-1 0 0,0 0-1,0 0 1,1-1-1,-1 1 1,0 0-1,0 0 1,1 0 0,-1 0-1,0 0 1,1 0-1,-1 0 1,0 0-1,1 0 1,25-13 2930,28-8 0,29-3-686,89-5-1159,-124 23-1118,1 3-1,0 1 1,72 7 0,-109-3-375,-1 0-1,0 0 1,0 1 0,14 6 0,-17-5-1740,0 0 0,0 0 0,9 8 0,2 0-1280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36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471 47 1888,'0'0'23,"0"0"0,0 1 1,0-1-1,0 0 0,0 0 1,0 0-1,0 0 0,0 0 0,0 0 1,0 0-1,0 0 0,0 0 0,0 0 1,0 0-1,0 0 0,0 0 1,0 1-1,0-1 0,0 0 0,0 0 1,0 0-1,0 0 0,0 0 0,0 0 1,0 0-1,0 0 0,10-1 7813,-6-2-7663,-6 4 1006,2-1-1140,0 1 0,0-1 0,0 0 1,0 0-1,0 0 0,-1 0 0,1 0 1,0 0-1,0 0 0,0 0 0,0 0 1,-1 0-1,1 1 0,0-1 1,0 0-1,0 0 0,0 0 0,-1 0 1,1 0-1,0 0 0,0 0 0,0 0 1,0 0-1,-1 0 0,1 0 1,0 0-1,0-1 0,0 1 0,0 0 1,-1 0-1,1 0 0,0 0 0,0 0 1,0 0-1,0 0 0,0 0 0,-1 0 1,1-1-1,0 1 0,0 0 1,0 0-1,0 0 0,0 0 0,0 0 1,0-1-1,0 1 0,0 0 0,0 0 1,-1 0-1,1-1 0,0 1 9,0 0-7,0-1 1,0 1 0,0-1-1,0 1 1,0-1 0,0 1 0,-1-1-1,1 1 1,0 0 0,0-1-1,-1 1 1,1-1 0,0 1 0,0 0-1,-1-1 1,1 1 0,0 0-1,-1-1 1,1 1 0,-1 0 0,1 0-1,0-1 1,-1 1 0,1 0-1,-1 0 1,1 0 0,-1 0 0,1-1-1,-1 1 1,1 0 0,0 0-1,-2 0 1,-22-11 640,19 8-543,-1 0-1,-1 0 1,1 1 0,-8-2 0,6 2-57,1 0 0,-1 0 0,0 1 0,1 1 0,-1-1 0,0 1 0,-9 1 0,-16 1 8,25-3-38,1 1-1,0 1 1,-1 0 0,1 0-1,-13 3 1,-95 43 151,104-42-180,5-3 36,1 0 0,0 1 0,0 0 0,0 0 1,0 0-1,0 0 0,-5 6 0,4-3-13,0 1 0,1-1 0,0 1 1,0 0-1,-7 15 0,6-10 20,0 0 0,-6 18-1,8-20-103,4-9 43,-1 0 0,1-1 0,0 1 0,-1 0-1,1 0 1,0 0 0,0 0 0,0 0 0,0-1 0,0 1 0,0 0 0,0 0 0,0 0 0,0 0-1,0 0 1,0 0 0,1-1 0,-1 1 0,0 0 0,0 0 0,1 1 0,3 5 123,-3-6 400,0 1-331,1-1-144,0 0 0,0 1-1,0-1 1,0 0 0,0 0 0,1 0-1,-1 0 1,0-1 0,0 1 0,1-1 0,-1 1-1,0-1 1,1 0 0,2 0 0,40-2 58,-28 0-150,26 0 19,1 1 1,71 8-1,-106-6 18,-1 1 0,0 0 0,0 1-1,0 0 1,-1 0 0,1 1-1,-1 0 1,1 0 0,-1 0 0,-1 1-1,1 0 1,-1 1 0,0 0-1,7 7 1,-4-2 38,0 0 1,-1 1-1,-1 0 0,0 0 1,0 1-1,-1-1 0,6 21 0,-8-21 55,-1 0 0,-1 0 0,0 0 0,0 22 0,-1-28 4,-1 0 0,-1 0 1,1 1-1,-1-1 1,0 0-1,-1 0 1,1 0-1,-1 0 0,-1 0 1,-4 10-1,2-11-47,1 0 0,-1 0 0,0 0 0,0 0 0,0-1 0,-1 0 0,0 0 0,1 0 0,-1-1 0,-1 0 0,1 0 0,0-1 0,-9 3 0,-1-1 13,0 0-1,0 0 0,-1-2 1,1 0-1,-27-1 1,-87-10 127,104 7-248,22 2-236,1-1 1,-1 1 0,0 0-1,1-1 1,-1 0-1,1 0 1,-1 0-1,1 0 1,0 0-1,-1-1 1,1 0-1,0 1 1,0-1 0,-4-3-1,7 4 163,0 1 0,0 0 0,0-1 0,0 1 0,0 0 0,0 0 0,0-1 0,0 1 0,0 0 1,1-1-1,-1 1 0,0 0 0,0-1 0,0 1 0,0 0 0,0 0 0,0-1 0,1 1 0,-1 0 0,0 0 0,0-1 0,1 1 0,-1 0 0,0 0 0,0 0 0,1-1 0,-1 1 0,0 0 0,0 0 0,1 0 0,-1 0 0,38-22-5660,-7 5 3607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247 186 2144,'-3'-1'138,"2"1"-92,0-1 1,0 1-1,0 0 0,0 0 0,0-1 1,0 1-1,0 0 0,0-1 0,1 1 1,-1-1-1,0 1 0,0-1 0,0 0 1,0 1-1,1-1 0,-1 0 0,0 1 0,1-1 1,-6-19 17474,13 26-17200,1 0 0,0 0 1,0 0-1,1-1 0,-1 0 0,1-1 0,0 0 1,0 0-1,1-1 0,10 3 0,-3-2-193,1-1-1,-1-1 1,1 0-1,-1-2 1,19 0 0,-30-1-100,0 1 1,-1-1 0,1 0 0,0 0-1,0-1 1,0 0 0,-1 0 0,1 0-1,-1-1 1,6-3 0,-8 4-5,0-1 0,0 1 0,0-1 0,0 0 0,-1 1 0,1-1 0,-1 0 0,0-1 0,0 1 0,0 0 0,0-1 1,0 1-1,-1-1 0,0 1 0,1-1 0,0-7 0,-1 6-16,-1-1 0,0 1 0,0 0 0,0-1 0,-1 1 0,0-1 0,0 1 0,0 0-1,0 0 1,-1 0 0,0 0 0,0 0 0,-1 0 0,1 0 0,-1 0 0,-4-4 0,5 5-42,-1 0 1,-1 0-1,1 1 0,0-1 0,-1 1 0,0 0 1,0 0-1,0 0 0,0 1 0,0-1 0,0 1 1,-1 0-1,1 0 0,-1 1 0,0-1 1,1 1-1,-1 0 0,-7-1 0,-1 2 23,-1 1-1,1 1 1,0 0-1,0 0 1,0 1-1,0 1 1,-12 5-1,-12 6 2,-37 22 0,41-18 250,-48 34-1,70-44-158,-1 0 0,1 1-1,0 1 1,1-1 0,0 2 0,1 0 0,-9 14 0,16-22-27,0-1 0,0 1 0,1 0 0,-1 0 0,1 0 1,0 0-1,0 1 0,1-1 0,-1 0 0,1 0 0,0 1 1,0-1-1,0 0 0,0 0 0,2 7 0,0-4-5,0-1 0,1 0 0,-1 0 0,1 0 0,0 0 0,1 0 0,0 0 0,0-1 0,5 6 0,4 2 23,1 0-1,0-1 0,1-1 1,0 0-1,0-1 0,23 10 0,-21-12-7,1 0 0,-1-2-1,2 0 1,-1-1 0,1-1-1,-1 0 1,29 1 0,-19-5-513,0 0 1,0-2-1,0-1 1,42-11-1,97-32-5255,-98 26 2763,-42 13 439,-1-1-1,0-2 0,36-18 1,-9-6-2010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37.0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97 5312,'1'3'2243,"0"-6"-1078,0 0-353,0 6 360,18 5 2540,-9-5-3256,0 1 0,-1-2 0,1 1 1,0-1-1,0-1 0,1 0 1,-1 0-1,11-1 0,4-1-4,-1-2-1,30-6 1,-43 7-306,0-1 0,0 0 1,0-1-1,-1 0 1,0 0-1,0-1 0,0-1 1,18-12-1,-27 17-142,0 1-1,-1-1 1,1 0-1,0 1 1,0-1 0,-1 0-1,1 1 1,-1-1-1,1 0 1,0 1-1,-1-1 1,1 0 0,-1 0-1,0 0 1,1 0-1,-1 0 1,0 1-1,1-1 1,-1 0 0,0 0-1,0 0 1,0 0-1,0 0 1,0 0 0,0 0-1,0 0 1,0 0-1,0 0 1,0 0-1,-1 0 1,1 0 0,0 1-1,-1-1 1,1 0-1,0 0 1,-1 0 0,1 0-1,-1 1 1,0-1-1,0-1 1,-2 0-40,1 0 1,-1 0-1,1 0 0,-1 0 1,1 1-1,-1-1 0,0 1 1,0 0-1,0 0 0,-5-2 1,-7 1-13,1 0 1,-1 1-1,0 0 0,1 1 1,-28 4-1,30-2 103,1 0 0,0 1 0,0 0 0,0 0-1,1 1 1,-1 1 0,1 0 0,-10 6 0,12-5 2,1 0-1,0 1 1,0-1 0,1 1 0,-9 12 0,10-12 8,1 0 0,0 1 0,0 0 1,0-1-1,1 1 0,0 1 0,1-1 0,0 0 0,0 0 1,1 1-1,0-1 0,0 17 0,2-2 58,1-1 0,1 0 0,9 38 0,-10-52-57,0 0 1,1-1 0,0 1 0,1 0 0,-1-1 0,1 0-1,1 0 1,-1 0 0,1 0 0,1-1 0,-1 0-1,1 0 1,0 0 0,0-1 0,1 0 0,7 5 0,-11-9-40,0 1 1,0-1-1,0 0 1,0 0 0,1 0-1,-1 0 1,1 0 0,-1-1-1,0 0 1,6 0-1,34-3 179,-29 1-187,-3 0-47,-1 0 1,0 0 0,0-1-1,15-7 1,-3 1-1596,19-8-3284,-17 9 2689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37.4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213 17 5888,'0'0'115,"0"0"0,0-1 1,0 1-1,0 0 0,0-1 0,0 1 1,0 0-1,0-1 0,1 1 0,-1 0 1,0-1-1,0 1 0,0 0 0,0-1 1,1 1-1,-1 0 0,0-1 1,0 1-1,0 0 0,1 0 0,-1-1 1,0 1-1,1 0 0,-1 0 0,1-1 1,-1 1-23,0 0 0,0 0 0,1 0 1,-1-1-1,0 1 0,0 0 0,1 0 1,-1 0-1,0-1 0,0 1 0,0 0 1,1 0-1,-1-1 0,0 1 0,0 0 0,0-1 1,0 1-1,0 0 0,1-1 0,-1 1 1,0 0-1,0 0 0,0-1 0,0 0 1,-1 1 207,1 0 1,-1 0 0,0-1 0,1 1 0,-1 0 0,0 0-1,1 0 1,-1 0 0,0 0 0,1 0 0,-1 0 0,0 0-1,0 0 1,1 0 0,-1 0 0,0 0 0,1 0 0,-1 1-1,1-1 1,-1 0 0,0 1 0,-24 6 517,23-6-540,-10 3-65,0 1 0,1 1 0,0 0 0,0 1 0,0 0 0,1 0 0,0 1 0,0 1 0,1 0 0,0 0 0,1 0 0,0 1 0,0 1 0,1-1 0,-11 23 0,15-25-154,0 0 0,1 0 0,0 0 0,0 0-1,1 0 1,0 1 0,1-1 0,0 0 0,0 1 0,0-1 0,1 0 0,1 0-1,-1 1 1,1-1 0,1 0 0,-1 0 0,2-1 0,-1 1 0,1-1 0,0 1 0,0-1-1,1 0 1,0-1 0,0 1 0,0-1 0,1 0 0,0 0 0,1-1 0,-1 0-1,1 0 1,0 0 0,0-1 0,0 0 0,12 4 0,-9-5-85,0 0 0,0-1 0,0 0-1,1-1 1,-1 0 0,15-1 0,62-10-5306,-42 4-612,-17 5 2871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41.1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4 5216,'1'0'205,"2"-3"1401,-7 3-500,4 8 3315,0 21-2250,0-19-1531,-5 200 2908,2 107-1667,11 112-292,-3-334-1299,0-4-57,-1 4 706,-4-101-765,1 0 0,0-1 0,0 1 0,1 0 0,3-9 0,4-16-50,30-118-50,-2 15-147,-27 106 35,2 2 0,23-43 1,-31 62 19,-1 0-61,1 1 0,0 0 0,0 0 1,0 1-1,8-8 0,-12 13 75,1-1-1,0 0 1,0 1-1,0-1 1,0 0-1,0 1 1,0-1-1,0 1 1,0-1 0,0 1-1,0 0 1,0-1-1,0 1 1,0 0-1,0 0 1,0 0-1,0 0 1,0 0 0,1 0-1,-1 0 1,0 0-1,0 0 1,0 1-1,0-1 1,0 0-1,0 1 1,0-1 0,0 0-1,0 1 1,0 0-1,0-1 1,0 1-1,0-1 1,0 1-1,-1 0 1,1 0 0,0-1-1,0 1 1,-1 0-1,1 0 1,0 2-1,3 2 57,-1 0 0,0 1 0,0 0 0,0-1 0,-1 1-1,0 0 1,0 0 0,0 0 0,-1 1 0,1 8 0,0 10 182,-2 33 0,-1-27-131,1 37-129,0 30 176,0-32-3378,0-62 1158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41.8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48 4480,'0'0'67,"-2"0"183,0 0 1,0 0-1,-1 0 0,1-1 1,0 1-1,0 0 0,0-1 1,0 1-1,-2-2 0,-27-6 9275,31 8-9478,-1 0-1,1 0 0,0 0 0,0 0 0,0 0 0,0 0 0,0 0 0,0 0 0,-1 0 0,1 0 0,0 0 0,0 0 0,0 0 0,0-1 0,0 1 0,0 0 0,0 0 0,-1 0 0,1 0 0,0 0 0,0 0 0,0 0 0,0 0 0,0 0 0,0-1 0,0 1 0,0 0 0,0 0 0,0 0 0,0 0 0,0 0 1,0 0-1,0-1 0,0 1 0,0 0 0,0 0 0,0 0 0,0 0 0,0 0 0,0-1 0,0 1 0,0 0 0,0 0 0,0 0 0,0 0 0,0 0 0,0 0 0,0-1 0,0 1 0,0 0 0,0 0 0,0 0 0,0 0 0,0 0 0,1 0 0,-1 0 0,11-7 705,15-1-392,-20 6-250,17-3 271,28-3-1,-45 8-380,1-1 0,-1 1 0,1 0 0,-1 1 0,1-1 0,-1 1 0,0 1 0,1-1 0,7 4 0,-12-4-1,-1-1 0,1 1 0,-1 0 0,1 0 0,-1 0 0,1 0 0,-1 0 0,0 1 0,0-1 0,1 0 0,-1 1 0,0-1 0,0 0 0,0 1 0,-1-1 0,1 1 0,0 0 0,0-1 0,-1 1 0,1-1 0,-1 1 0,1 0 0,-1 0 0,0-1 0,0 4 0,0 3 56,-1 0 0,0 0 0,0 0 1,-5 12-1,4-10-27,-78 254 922,63-229-722,12-26-5,1 0 0,0 0 0,-4 14 0,8-22-190,0-1 0,0 1 0,0-1 1,-1 1-1,1-1 0,0 0 0,0 1 1,0-1-1,0 1 0,0-1 1,0 1-1,0-1 0,0 1 0,1-1 1,-1 0-1,0 1 0,0-1 0,0 1 1,0-1-1,1 1 0,-1-1 0,0 0 1,0 1-1,1-1 0,-1 0 1,0 1-1,1 0 0,0-1 31,0 0 1,0 1-1,-1-1 0,1 0 1,0 0-1,0 0 0,0 1 1,0-1-1,0 0 0,0 0 1,0 0-1,-1-1 0,2 1 1,29-9 808,-31 9-878,20-10 155,34-20 1,-38 20-492,0 1 1,1 0-1,19-6 1,-35 14-48,1 1 0,0-1 0,-1 1 0,1-1 0,0 1 0,-1 0 0,1 0 0,0 0 0,0 0 0,-1 0 1,1 0-1,0 0 0,-1 1 0,1-1 0,0 1 0,-1-1 0,1 1 0,-1 0 0,1-1 0,-1 1 0,1 0 0,-1 0 0,1 0 0,-1 0 0,0 0 0,0 0 0,3 3 1,12 13-2876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47.4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12 4992,'0'-11'7040,"-4"50"-4543,-1-7-1522,-5 56 376,-3 80 273,26 130 30,-8-162-1383,3 38 274,-6-151-370,-2-18-74,1 0 1,-1 0-1,1 0 1,0 0-1,0 0 1,2 6-1,-2-10 678,0-22 106,36-145-432,-28 129-461,2 1 0,0 0 0,25-50 0,-33 79-28,1 0-1,0 1 1,1-1 0,0 1-1,0 0 1,0 0 0,1 0-1,-1 1 1,1 0-1,1 0 1,-1 0 0,1 1-1,-1 0 1,1 0-1,1 0 1,7-2 0,-13 5 31,0 1 1,0-1 0,0 1 0,0-1-1,0 1 1,1 0 0,-1-1 0,0 1-1,0 0 1,0 1 0,0-1 0,1 0-1,-1 1 1,0-1 0,0 1 0,0-1-1,0 1 1,0 0 0,0 0 0,0 0 0,0 0-1,-1 0 1,1 1 0,0-1 0,0 0-1,-1 1 1,1-1 0,1 3 0,1 2 29,0-1 1,0 0-1,-1 1 1,0 0-1,0 0 1,0 0-1,-1 0 1,3 8-1,-1 4 44,-1 1 0,0 1 0,-1-1 0,-2 37 0,-2-20 311,-13 61-1,12-84-292,-1 1 0,0 0 1,-1-1-1,0 0 0,-1 0 0,0-1 0,-1 1 0,-9 11 0,14-22-74,0 1 20,0 0 1,0 0 0,0 0 0,-1 0 0,0-1-1,1 1 1,-1-1 0,0 1 0,0-1-1,0 0 1,0-1 0,-1 1 0,1 0 0,0-1-1,-1 0 1,-4 2 0,0-2 21,-1 0 0,1-1-1,0 0 1,-1 0 0,1 0 0,-13-4 0,3 0-124,8 2-253,0-1 0,0 0 0,0 0 1,0-1-1,-15-8 0,25 12 155,0-1 1,-1 1-1,1 0 0,-1 0 0,1 0 1,0-1-1,-1 1 0,1 0 1,0-1-1,-1 1 0,1 0 1,0-1-1,-1 1 0,1 0 1,0-1-1,0 1 0,-1-1 0,1 1 1,0-1-1,0 1 0,0 0 1,0-1-1,-1 1 0,1-1 1,0 1-1,0-1 0,0 1 1,0-1-1,0 1 0,0-1 0,0 1 1,0-1-1,1 1 0,-1 0 1,0-1-1,0 1 0,0-1 1,0 1-1,1-1 0,-1 1 1,0 0-1,0-1 0,1 1 0,-1-1 1,0 1-1,1 0 0,0-1 1,2-2-1248,1 0 1,0 0 0,0 0-1,5-2 1,-1 1-809,20-10-1554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48.3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42 3328,'5'-13'1061,"-5"12"-1032,0 1-1,0 0 1,0 0 0,0 0-1,0-1 1,0 1 0,0 0-1,0 0 1,0-1-1,0 1 1,0 0 0,0 0-1,0 0 1,0-1 0,0 1-1,0 0 1,0 0-1,0-1 1,0 1 0,0 0-1,0 0 1,0 0 0,0-1-1,-1 1 1,1 0-1,0 0 1,0 0 0,0-1-1,0 1 1,0 0 0,-1 0-1,1 0 1,0 0-1,0 0 1,0-1 0,0 1-1,-1 0 1,1 0 0,0 0-1,0 0 1,-1 0-1,1 0 8,0 0 0,0 0 0,0 0 0,0 0 0,0 0 0,-1 0 0,1 0 0,0 0 0,0 0 0,0 0 0,0-1 0,0 1 1,0 0-1,0 0 0,0 0 0,-1 0 0,1 0 0,0 0 0,0 0 0,0 0 0,0 0 0,0 0 0,0 0 0,0-1 0,0 1 0,0 0 0,0 0 0,0 0 0,0 0 0,0 0 0,0 0 0,0 0 0,0-1 0,0 1 0,0 0 0,0 0 0,0 0 0,0 0 0,0 0 0,0 0 0,0 0 0,0-1 0,0 1 0,0 0 0,0 0 0,0 0 0,0 0 0,0 0 0,0 0 0,0 0 0,0 0 0,0 0 0,1-1 0,-1 1 231,0-1 0,0 0 1,0 1-1,0-1 0,0 0 1,0 1-1,0-1 0,-1 0 0,1 1 1,0-1-1,0 0 0,0 1 1,-1-1-1,1 1 0,0-1 1,-1 0-1,0 0 0,-1-2 1551,4 7-1498,-2-3-217,1 1 0,-1-1 0,0 1-1,0-1 1,0 1 0,1-1 0,-2 1 0,1 0 0,0-1 0,0 1-1,0-1 1,-1 1 0,1-1 0,-2 3 0,0 5 295,-5 72 1572,3 92-1,4-166-1929,5 281 1138,-5-155-1887,0-143-738,2-40-3879,7 16 3417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48.8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 32 5472,'16'-17'1760,"-16"16"-1698,1 0 0,0 0 0,-1 0 0,1 1 0,0-1 0,0 0 0,0 1 0,0-1 0,0 0 0,-1 1 0,1-1 1,0 1-1,0 0 0,0-1 0,0 1 0,2-1 0,1 0 248,-3 1-178,0-1-1,0 1 0,-1 0 1,1-1-1,0 1 1,0 0-1,0 0 1,0 0-1,-1 0 1,1-1-1,0 1 0,0 0 1,0 1-1,0-1 1,0 0-1,-1 0 1,1 0-1,1 1 1,-1-1-22,-1 0 0,1 1 0,-1-1 0,1 1 0,-1-1 0,1 1 0,-1-1 0,0 0 0,1 1 1,-1 0-1,0-1 0,1 1 0,-1-1 0,0 1 0,0-1 0,0 1 0,0 0 0,1-1 0,-1 2 1,0 1 188,0 0 1,0 1 0,0-1 0,-1 0 0,1 1 0,-1-1 0,-2 6 0,-3 3 79,0-1 1,-1 0-1,0 0 1,-1-1-1,0 0 1,-19 17-1,16-15-129,-8 8 43,-2-1 1,0-1-1,-1-1 0,-43 26 1,52-37-73,-1 0-1,-25 7 1,20-8-14,16-3-187,-1-1 0,0 0 0,1-1 0,-1 1 0,0-1 0,1 0 0,-6 0 0,9 0-26,0 0 0,0 1 0,-1-1 0,1 0 0,0 0 0,0 0 0,0 0 0,-1 0 0,1 0 0,0 0 0,0 0 0,0 1 0,-1-1 0,1 0 0,0 0 0,0 0 0,0 0 0,0 1 0,0-1 0,0 0 0,-1 0 0,1 0 0,0 1 0,0-1 0,0 0 0,0 0 0,0 0-1,0 1 1,0-1 0,0 0 0,0 0 0,0 0 0,0 1 0,0-1 0,0 0 0,0 0 0,0 1 0,0-1 0,0 0 0,0 0 0,0 0 0,0 1 0,0-1 0,1 0 0,-1 0 0,0 0 0,0 1 0,0-1 0,0 0 0,7 13 8,35 55 1246,42 94 0,-55-107-649,-17-34-427,-1 0 0,9 25 0,-6-16-78,-11-25-104,0 0 0,-1 0 0,1 0 1,-1 0-1,0 0 0,-1 0 0,0 1 0,2 7 0,5-25-9909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49.4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18 113 8224,'-2'0'333,"2"0"-145,-1 0 0,0 1 0,0-1 0,1 0 0,-1 0 0,0 0 0,0-1 0,0 1 0,1 0 0,-1 0 0,0 0 0,0-1 0,1 1 0,-1 0 0,0 0 0,1-1 0,-1 1 0,0-1 0,1 1 0,-1-1 0,0 0 0,2 0 122,-1 0 1,1-1-1,0 1 0,0 0 1,0 0-1,0 0 0,0 0 1,0 0-1,0 0 1,0 0-1,0 0 0,0 0 1,1 1-1,0-2 0,1 0 32,28-22 1469,-21 15-1413,0 1 0,1 0 0,21-11 0,-24 15-290,0 1 1,0 0 0,0 0 0,0 1-1,0 0 1,0 0 0,14 0 0,-19 2-95,-1 0 1,1 0-1,-1 0 1,1 0-1,-1 1 1,1-1-1,-1 1 1,1 0-1,-1 0 1,0 0-1,1 0 1,-1 0-1,0 0 1,0 1-1,0-1 1,0 1-1,0-1 1,0 1-1,0 0 1,0 0-1,-1 0 1,1 0-1,-1 0 1,1 0-1,-1 0 1,0 1-1,0-1 1,1 4-1,0-1 18,-1 0 0,0-1-1,0 1 1,-1 0 0,0 0-1,0 0 1,0 0 0,0-1-1,0 1 1,-1 0 0,0 0-1,-2 5 1,-3 8 114,-15 32-1,15-36-80,2-7-2,1-1 0,-1 1 0,0-1 0,-1 0-1,0 0 1,0-1 0,0 1 0,-7 5 0,10-10-18,1 0 1,0 0-1,0 0 1,0 0-1,0 0 1,0 0-1,0 1 1,0-1-1,0 0 1,0 2-1,1-2-11,0-1 0,0 1 0,0-1 0,1 1 0,-1-1-1,0 1 1,0-1 0,1 1 0,-1-1 0,0 1 0,1-1 0,-1 0-1,1 1 1,-1-1 0,0 0 0,1 1 0,-1-1 0,1 0 0,-1 1-1,1-1 1,-1 0 0,1 0 0,-1 1 0,1-1 0,-1 0 0,1 0-1,-1 0 1,2 0 0,25 10 257,1-1 0,1-1-1,41 6 1,-48-9-766,-19-4-1157,7 2-7007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52.2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303 0 3072,'6'3'6419,"-5"-2"-6190,-2 8 1859,-11 15-1899,10-21 326,-32 54 759,-50 112 517,73-148-1582,-20 48 418,2 1 0,3 2 0,-29 132 0,46-152-378,1 0 0,4 1 0,1-1 0,3 1 0,2 0 0,11 65 0,-8-90-120,2 0 0,2 0-1,0-1 1,2 0 0,1-1 0,15 27 0,103 140 0,-97-147-254,1-1-2029,4-3 548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0:52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5888,'17'10'4592,"-9"-5"-4139,9 7 173,-1 0-1,0 1 1,-1 1 0,24 28-1,44 68 1389,-82-109-1988,35 52 1045,-3 1 0,-1 2 1,26 68-1,-40-80-626,-3 1 0,-2 0 0,-2 1 0,-1 1-1,2 46 1,-9-42-334,-2-1-1,-3 0 0,-2 0 1,-2 0-1,-2-1 1,-2 0-1,-3 0 0,-1-1 1,-26 57-1,1-20-792,-1-7 180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60 103 8224,'-46'-31'3712,"37"22"-3200,4 1 768,10 8-800,-5-8-288,9 4-128,6-7-1056,1 6 544,2-10-3712,1 3 2336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48 7232,'-13'-12'967,"9"8"-357,-1-1 0,0 1-1,0 0 1,0 1 0,0-1-1,-1 1 1,-9-4 0,14 6-392,0 1-1,1 0 1,-1 0 0,0 0 0,0 0-1,0 0 1,1 0 0,-1 0 0,0 0-1,0 0 1,1 0 0,-1 0 0,0 0-1,0 0 1,1 1 0,-1-1-1,0 0 1,0 0 0,1 1 0,-1-1-1,0 1 1,1-1 0,-1 1 0,0 0-1,-1 0-3,1 1 0,-1 0 0,1 0-1,0 0 1,0 0 0,0 0-1,0 0 1,-1 3 0,-1 4 25,0 1 1,1-1-1,0 11 1,-2 29 396,2 1 1,8 85-1,-3-108-742,2 0-1,1 0 0,1 0 1,18 43-1,-24-68-215,0 0 0,0 0 0,0-1 0,0 1 1,1-1-1,-1 1 0,0-1 0,0 0 0,1 1 0,-1-1 0,1 0 0,0 0 0,-1 0 1,1 0-1,0 0 0,-1 0 0,1-1 0,0 1 0,0-1 0,0 1 0,-1-1 1,1 1-1,0-1 0,0 0 0,0 0 0,0 0 0,0 0 0,0 0 0,0-1 0,3 0 1,13-5-2239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25.2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18 216 1728,'-1'4'5200,"-1"4"-5193,1-7 21,1 0 0,0 0 0,0-1 1,0 1-1,-1 0 0,1 0 0,0-1 1,-1 1-1,1 0 0,0-1 0,-1 1 1,-2 4 4219,-4 7 4261,7-17-8377,1 0-1,0 0 0,1 0 0,-1 0 0,1 1 1,0-1-1,0 1 0,1-1 0,-1 1 1,1 0-1,0 0 0,3-4 0,12-19 9,-13 19-138,0 0 0,1 0 0,0 1 1,0 0-1,1 0 0,12-11 0,-15 15-9,1 0 0,-1 0 1,1 0-1,0 0 0,0 1 0,0 0 0,1 0 1,-1 0-1,0 1 0,1-1 0,-1 1 0,1 0 0,6 1 1,-6 0 46,0 1 0,-1 0 0,1 0 1,0 0-1,-1 1 0,1 0 1,-1 0-1,9 5 0,40 27 82,-44-27-105,128 95 756,-133-98-644,0-1 0,0 0 0,0 0 1,0 0-1,1-1 0,7 3 0,-11-4-49,1 0 1,0 0-1,-1-1 1,1 1-1,0-1 1,-1 0-1,1 0 1,0 0-1,0 0 0,-1-1 1,1 1-1,0-1 1,-1 1-1,1-1 1,-1 0-1,1 0 1,2-1-1,3-3 28,-1-1-1,1 1 0,-1-1 1,-1-1-1,1 1 1,-1-1-1,10-14 0,32-61-220,-10 13-307,-18 43-1585,-11 15-2054,-5 10 2000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25.9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3 238 3072,'-2'1'773,"9"2"3386,2 2 2023,-4-11-2470,20-30-1124,-13 19-2033,0 0-1,1 1 0,25-26 0,-25 31-507,0 2 0,1 0 1,0 0-1,0 1 0,24-9 0,79-21 391,-114 37-423,6-2 88,0 1-1,0 0 0,0 0 0,0 1 1,0 1-1,1-1 0,16 3 0,-22-2-67,-1 1 0,0 0-1,0-1 1,0 1 0,0 1-1,-1-1 1,1 0 0,0 1-1,0-1 1,-1 1 0,1 0 0,-1 0-1,1 0 1,-1 0 0,0 0-1,0 0 1,0 1 0,0-1-1,0 1 1,-1 0 0,1-1-1,-1 1 1,1 0 0,-1 0 0,0 0-1,1 4 1,2 11 183,-2-10-111,0 1-1,0 0 1,7 15 0,-7-22-84,-1 0 1,0 0 0,0 0 0,1 0 0,-1 0-1,1 0 1,-1-1 0,1 1 0,0 0-1,0-1 1,0 1 0,0-1 0,0 0-1,0 0 1,0 0 0,0 0 0,0 0-1,1 0 1,2 0 0,9 1 71,0-1 0,0 0-1,0-1 1,27-4 0,-12 2-409,0-1-904,-20 1 22,-1 1 0,1 1 0,-1-1 0,1 2 0,0-1 1,12 3-1,11 5-5172,1 5 1995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29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 3552,'0'-2'248,"0"0"0,0 0 0,1 1 0,-1-1 0,0 0 0,1 1 0,0-1 0,-1 0 0,1 1 0,0-1 0,0 1 0,0-1 0,0 1 0,0-1 0,9-7 6666,-9 13-6714,0 0-1,0 0 1,0 0-1,1 0 1,-1 0 0,5 6-1,0 2 116,9 29 543,-2 0 0,9 48 0,-11-45-344,17 90 841,-21-91-1062,-2 0 1,-2 0 0,-3 57 0,-1-48-269,-1-4 312,-1-3-4648,3-41 2616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29.9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416 17 4992,'4'-16'10210,"-11"26"-9759,3-3-147,-87 128 1447,44-67-1156,-90 121 754,59-84-1002,69-92-299,1 0 0,-11 21 0,5-14 308,9-13 142,5-5 632,13-3-1057,0 0 1,0-1-1,14-3 0,16-3 13,164-11 485,-186 18-506,7 0-4,31 2-1,-20-2-136,-31 0-324,-1 1 1,0 0-1,1 0 0,13 3 1,-15 0-567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4:15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120 271 1888,'0'-14'1861,"0"4"2016,0-6 998,1 16-4743,-1 1 0,0-1 0,1 1 0,-1-1 0,1 1 0,-1-1 0,1 1 0,-1-1 1,1 0-1,-1 1 0,1-1 0,0 0 0,-1 0 0,1 1 0,-1-1 0,1 0 0,0 0 0,-1 0 0,1 0 0,0 0 0,-1 0 0,1 0 0,-1 0 0,2 0 1,23 1-428,-21-1 787,44 5 51,31-1 311,-54-2-440,-19-2-275,0 1 0,0-1 0,12 0 0,8-3 169,0 1-1,29 3 0,-15 0-151,-6-11 553,-33 10-698,0 0 1,-1 0-1,1 0 1,0 0-1,0 0 0,0 0 1,0-1-1,0 1 0,-1 0 1,1 0-1,0-1 0,0 1 1,0 0-1,-1-1 1,1 1-1,0-1 0,0 1 1,-1-1-1,1 1 0,0-1 1,-1 0-1,1 1 1,-1-1-1,1 0 0,-1 0 1,1 1-1,-1-1 0,1 0 1,-1 0-1,0 1 0,1-1 1,-1 0-1,0 0 1,0 0-1,0 0 0,0 0 1,0-1-1,1 2 0,-1-1 0,0 0 0,0 1 0,0-1 0,1 0 0,-1 0-1,0 1 1,0-1 0,1 1 0,-1-1 0,1 0 0,-1 1 0,1-1 0,-1 1 0,1-1 0,0 0 0,0 0 11,-1 1 1,1-1-1,-1 1 1,1-1-1,0 0 1,-1 1 0,1-1-1,-1 0 1,0 0-1,1 1 1,-1-1 0,0 0-1,1 0 1,-1 0-1,0 1 1,0-1-1,0-1 1,0-2-21,0 1 1,0-1-1,-1 1 1,1-1-1,-1 1 0,0-1 1,0 1-1,0-1 0,-1 1 1,1 0-1,-1 0 0,0 0 1,0 0-1,0 0 1,0 0-1,-1 0 0,-2-2 1,-59-76 45,58 75-116,-1 0-1,0 1 1,0 0 0,0 0 0,0 1 0,-1 0 0,1 0 0,-17-5-1,15 9-1,0-1 0,0 2 0,0-1 0,0 1 0,0 0 0,0 1 0,-12 4 0,4-1 33,1 1-1,0 1 0,0 0 0,0 1 0,1 1 0,1 1 0,-1 0 0,1 0 1,-13 14-1,-17 14 16,28-23-76,12-12 85,0 1-1,1-1 1,-1 1 0,1-1-1,0 1 1,0 0 0,1 1-1,-3 4 1,3-6 43,0 0 0,0 1 0,-1-1 1,1 0-1,-1 0 0,-3 3 0,-4 5-151,6-6 118,2 0 0,-1 1-1,1-1 1,-1 1-1,2-1 1,-1 1-1,-1 8 1,-3 9 62,5-19-16,1 1 0,-1 0 0,1 0 0,0 0-1,1 0 1,-1-1 0,2 7 0,8 34 25,-8-38-65,0-1 0,1 0 0,5 9 0,4 8 225,-8-16-145,-1 0 1,2 0-1,-1 0 0,1-1 1,0 0-1,0 0 0,1 0 1,6 5-1,4 2-18,32 22 0,-38-30 43,0 0-1,0 0 1,0-1-1,0 0 1,0-1-1,1 0 1,16 3-1,-10-4 19,0-1-1,0-1 1,0 0 0,21-4 0,9-4 92,-1-3 0,64-23 1,-101 31-253,4-1 1,0 0 0,13-2 0,-22 5-33,8 1-223,-12 1 137,0-1-1,1 0 0,-1 0 0,0 1 1,1-1-1,-1 1 0,0-1 0,1 0 1,-1 1-1,0-1 0,0 1 1,0-1-1,1 0 0,-1 1 0,0-1 1,0 1-1,0-1 0,0 1 1,0-1-1,0 1 0,0-1 0,0 1 1,0-1-1,0 1 0,0 0 0,0 15-2310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31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18 3552,'-9'-5'14330,"13"7"-13917,1-1 0,-1 1 0,0-1 0,0 0 1,1-1-1,-1 1 0,0-1 0,9 0 0,38-5 82,-35 2-201,-14 3-282,101-11 201,-83 10-296,0 1 0,0 0 0,22 5 0,-36-4-192,-1 0-1,1 0 1,-1 1 0,0-1-1,0 1 1,0 1 0,7 3-1,-10-4-357,1-1-1,-1 1 1,0 0 0,0 0-1,0 0 1,3 4-1,-4-4-419,1 0 0,-1 1 0,0-1 0,0 1 0,1 0 0,-2-1 0,2 5 0,2 5-2712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32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59 6560,'-2'-3'849,"1"3"-731,1 0 0,-1-1 0,1 1 0,0 0 0,-1-1 0,1 1 0,0 0-1,-1-1 1,1 1 0,0 0 0,-1-1 0,1 1 0,0-1 0,0 1 0,0-1 0,-1 1 0,1 0 0,0-1 0,0 1 0,0-1 0,0 1 0,0-1 0,0 0 0,0 0 246,1 0 1,-1 0 0,1 0-1,-1 0 1,1 0 0,-1 0 0,1 0-1,0 1 1,-1-1 0,1 0-1,0 0 1,0 1 0,0-1-1,1 0 1,25-16 1209,-23 15-1541,0-1 0,1 1 0,0 0 0,-1 1 0,1-1 0,0 1 0,0 0 0,0 0 0,0 1 0,9-1 0,-9 2 7,0 0-1,0 1 0,-1-1 1,1 1-1,0 0 0,-1 1 0,0-1 1,1 1-1,-1 0 0,0 0 1,6 6-1,-8-7 10,1 1 0,-1 0-1,1 0 1,-1 0 0,0 1 0,0-1 0,-1 0 0,1 1 0,-1-1 0,1 1-1,-1-1 1,0 1 0,0 0 0,-1 0 0,1 7 0,-1 3 181,-2 1 0,1-1 0,-2 1 0,0-1 0,-6 19 0,-32 66 379,11-29-60,27-64-514,-2 9 108,-1-1 1,-1 0-1,-12 19 0,8-13-19,9-15-65,-1-1-1,1 1 1,-1-1-1,0 1 1,0-1-1,-8 7 1,6-6-369,1-4 294,24-7 2198,6 4-2096,1 1 0,0 2 0,0 0 0,0 2 1,41 9-1,-40-11-2758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34.3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11 4224,'0'-1'89,"0"1"-1,-1 0 1,1-1 0,0 1 0,0-1 0,0 1-1,-1-1 1,3-6 6065,2 19-4691,0-2-942,2 9 351,-2 1 0,0 0 1,1 29-1,2 9 236,3 24 603,-1 162-1,-9-225-1547,0-16-71,0 0 0,0 0 0,0 0 1,0 0-1,-1 0 0,1 0 1,-1 0-1,0 0 0,-2 6 0,2-5 728,3-16-349,-2-5-436,0 0 1,2 1 0,5-27-1,-5 37-89,-1 0 0,1 1 0,0-1 0,0 1 0,1-1 1,-1 1-1,1 0 0,1 0 0,-1 0 0,1 0 0,-1 1 0,1-1 0,1 1 0,4-4 0,-8 7 28,0 0 0,1 0-1,-1 0 1,1 1 0,-1-1-1,1 0 1,-1 1 0,1-1-1,0 1 1,-1-1 0,1 1-1,-1 0 1,1 0 0,0 0 0,-1 0-1,1 0 1,0 0 0,2 1-1,-2-1 28,0 1 1,1 0-1,-1 0 0,0 0 0,1 1 0,-1-1 0,0 1 0,0-1 1,0 1-1,3 3 0,1 2 97,-1-1-1,0 1 1,0 1 0,-1-1 0,0 1 0,4 9 0,-6-11 38,0 1 1,0-1 0,-1 1-1,0 0 1,0-1-1,-1 1 1,0 10 0,-7 49 784,6-61-834,0 4-3,-1 0 1,-1 0-1,0 0 0,0 0 1,-1 0-1,0-1 1,0 0-1,-8 12 0,8-15-68,1-1-1,0 0 0,-1 0 0,0 0 0,1 0 1,-2-1-1,1 1 0,0-1 0,-1 0 0,1 0 1,-1-1-1,0 1 0,0-1 0,0 0 0,-8 2 1,12-4-109,0 0 1,0 0 0,0 1 0,0-1-1,0 0 1,0 0 0,0 0 0,0 0 0,0 0-1,0 0 1,0 0 0,0 0 0,0-1-1,0 1 1,1 0 0,-1 0 0,0-1 0,0 1-1,0-1 1,0 1 0,0-1 0,0 1 0,-1-2-1,-9-7-1139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35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4736,'0'0'112,"1"0"-1,-1 0 1,0 0 0,0 0-1,0 0 1,1 0 0,-1 0 0,0 0-1,0 0 1,0 0 0,1 0 0,-1 0-1,0 0 1,0-1 0,0 1-1,1 0 1,-1 0 0,0 0 0,0 0-1,0 0 1,0 0 0,1 0-1,-1-1 1,0 1 0,0 0 0,0 0-1,0 0 1,0 0 0,0-1 0,0 1-1,1 0 1,-1 0 0,0 0-1,0 0 1,0-1 0,0 1 0,0 0-1,0 0 1,0 0 0,0-1-1,3 10 3789,5 16-2623,-1 0 1,-1 0 0,-2 1 0,3 40 0,-5-48-868,7 114 504,6 41-196,-8-74-513,-8-74-9257,3-30 6684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36.0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230 5 4064,'-2'-4'1721,"5"8"-572,5 9 674,-6-2-901,-1 1 0,0 0 0,-1-1 0,0 1 0,0-1 0,-4 17 0,0-9-105,0-1 0,-1 1 0,-9 19 0,4-15-489,-1-1 0,-1 0-1,-1 0 1,0-1-1,-2-1 1,-29 32 0,41-49-320,-4 4 193,-1 0 1,-15 12 0,21-18-157,0 0 0,0 1 1,0-1-1,0 0 0,0 0 0,0-1 0,0 1 1,0 0-1,-1-1 0,1 1 0,0-1 0,0 0 1,-1 1-1,1-1 0,0-1 0,-1 1 0,1 0 0,-4-1 1,5 1-46,1-1 0,-1 1 1,1 0-1,0 0 1,-1 0-1,1-1 0,-1 1 1,1 0-1,0-1 1,-1 1-1,1 0 0,0 0 1,0-1-1,-1 1 1,1-1-1,0 1 0,0 0 1,-1-1-1,1 1 1,0-1-1,0 1 0,0-1 1,0 1-1,0 0 1,-1-1-1,1 1 0,0-1 1,0 1-1,0-1 1,0 1-1,0-1 0,1 1 1,-1 0-1,0-1 1,0 1-1,0-1 0,0 1 1,1-1-1,-1 0 20,0 1 0,1 0-1,-1-1 1,1 1 0,-1-1 0,1 1 0,-1 0-1,1 0 1,-1-1 0,1 1 0,-1 0 0,1 0-1,-1-1 1,1 1 0,-1 0 0,1 0-1,-1 0 1,1 0 0,0 0 0,-1 0 0,1 0-1,-1 0 1,1 0 0,-1 0 0,1 0 0,0 1-1,-1-1 1,1 0 0,-1 0 0,1 0-1,-1 1 1,1-1 0,-1 0 0,1 1 0,-1-1-1,0 0 1,1 1 0,-1-1 0,1 1-1,0 0 1,6 5 204,1 1 1,-1 0-1,0 1 0,-1 0 0,9 13 0,25 48 187,-3-4-305,-19-36-118,-7-10-1385,18 21 0,-28-39 1003,0 1 1,0-1-1,0 0 0,1 0 0,-1 0 0,0 0 0,1 0 0,-1 0 0,1-1 0,-1 1 0,1 0 0,0-1 0,-1 1 1,1-1-1,0 0 0,-1 1 0,1-1 0,2 0 0,-1 0-271,19 5-3201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60 8480,'-45'-35'3136,"40"30"-2432,0-6-224,5 7 1504,5-1-1984,8 10-800,0-5 320,6 4 288,7 4-2656,11-5 1568,3 2-3136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4:23.1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1 173 2656,'0'-4'8917,"9"-2"-4394,-7 5-4436,-1 0 1,1 0 0,0-1 0,-1 1 0,1 0 0,-1-1 0,1 1 0,-1-1 0,0 0 0,0 1 0,0-1-1,0 0 1,0 0 0,0 0 0,0 0 0,0-2 0,7-11 156,6-6-137,28-33-1,-36 48-110,-4 3-6,1 0 1,0-1-1,0 1 1,0 0-1,1 0 1,-1 1-1,1-1 1,0 1-1,-1 0 1,1 0-1,0 0 1,7-2-1,-9 3-7,0 1 0,0 0-1,-1-1 1,1 1 0,0 0-1,0 0 1,0 0 0,-1 0-1,1 0 1,0 1 0,0-1-1,2 1 1,0 1-29,-1 0 0,1 0 0,-1 0 0,0 0 0,5 4 0,-6-4 51,0 0 1,0 0-1,-1 0 0,1 0 0,0 0 0,-1 0 1,1 1-1,-1-1 0,0 0 0,0 1 1,0-1-1,0 1 0,0-1 0,0 1 1,-1-1-1,1 6 0,-1 1 76,0 1 1,0-1-1,-4 14 0,2-4-4,-1-8-34,-1 0 0,1 0 0,-2 0 0,0 0 0,0-1 0,-7 10 0,10-17-46,-2 6 31,-2 0-1,1-1 0,-1 1 0,-1-1 0,1-1 0,-1 1 0,-1-1 0,1 0 0,-1-1 1,-1 1-1,-13 7 0,12-8 17,0 0-1,1 0 1,0 1 0,-12 12-1,10-13 132,-1 1-225,15-6 750,11-3 939,8-3-1568,17-4 38,65-6-1,-70 12-109,-22 1 36,-1 1 1,0 0-1,1 1 1,11 1-1,-17-1 359,6 3-2246,-11-3 1719,-1 0 1,0 1 0,0-1 0,0 0 0,1 1 0,-1-1 0,0 0-1,0 1 1,0-1 0,0 0 0,0 1 0,0-1 0,0 0 0,0 1 0,0-1-1,1 0 1,-1 1 0,0-1 0,-1 0 0,1 1 0,0-1 0,0 0 0,0 1-1,0-1 1,0 0 0,0 1 0,0-1 0,0 0 0,-1 1 0,1-1-1,0 0 1,0 0 0,0 1 0,-1-1 0,1 0 0,0 0 0,-1 1 0,-11 12-6642,-2 3 2060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01.7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9 358 3328,'-8'-2'12691,"8"2"-12539,0 0-1,0 0 1,0 0-1,0-1 0,0 1 1,0 0-1,0 0 1,0 0-1,0-1 1,0 1-1,0 0 0,0 0 1,0 0-1,0-1 1,0 1-1,16-38 1160,-4 13-1097,16-39 74,39-64 0,-61 118-160,0 0-1,1 0 1,0 1-1,13-13 1,-16 18-72,0 0-1,1 1 1,-1-1 0,1 1 0,0 0-1,0 0 1,0 1 0,1-1 0,-1 1-1,1 0 1,7-1 0,-11 3-35,1-1 0,0 1 0,-1 0 1,1 1-1,0-1 0,-1 0 0,1 1 0,0-1 0,-1 1 0,1 0 0,-1 0 1,1 0-1,-1 0 0,4 3 0,3 2 58,0 0-1,10 10 1,-9-8-29,1 3 54,0 0 1,12 16-1,8 8 100,-13-15-143,-12-13 63,0-1-1,0 1 0,11 7 1,-11-9-70,1-1 0,0 0 0,0 0 0,9 3 0,-14-6-6,0 0 0,0 0 1,0-1-1,1 1 0,-1-1 1,0 0-1,1 0 1,-1 0-1,0 0 0,0 0 1,1 0-1,-1 0 0,0-1 1,1 1-1,-1-1 0,0 0 1,0 0-1,0 0 1,3-1-1,9-7 68,-1-1 1,0-1 0,-1 1-1,0-2 1,-1 0-1,13-16 1,-20 21-133,0 1 0,0 0 0,-1-1 0,4-9 0,-5 8 606,0-6-6629,-15 16-5136,0 14 6141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02.4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15 159 6720,'-9'-4'5770,"9"4"-5616,0 0-1,-1 0 0,1 0 1,0 0-1,0 0 0,-1 0 1,1 0-1,0 0 0,0 0 1,-1-1-1,1 1 0,0 0 1,0 0-1,0 0 0,-1 0 1,1-1-1,0 1 0,0 0 1,0 0-1,0 0 0,0-1 1,-1 1-1,1 0 0,0 0 0,0-1 1,0 1-1,0 0 0,0 0 1,0 0-1,0-1 0,0 1 1,0-3 28,1 1-1,-1 0 1,1 0 0,-1-1 0,1 1 0,0 0-1,0 0 1,0 0 0,0 0 0,1 0 0,-1 0-1,0 0 1,1 1 0,-1-1 0,1 0 0,3-2-1,8-10 595,-6 6-653,0 1-1,1 0 0,0 1 0,0 0 1,1 0-1,0 0 0,0 1 0,0 1 1,0 0-1,17-5 0,0 1 56,2 1-1,45-6 1,-62 12-71,-1 0 0,1 1 1,-1 0-1,1 1 0,-1 0 0,1 0 1,-1 1-1,0 1 0,0-1 1,0 2-1,0-1 0,0 1 0,-1 1 1,1 0-1,-1 0 0,13 11 1,46 27 734,-63-39-737,0-1-1,0 1 0,0-1 0,1 0 1,-1-1-1,1 1 0,0-1 1,7 2-1,-9-3-56,0-1 0,0 1 0,1-1 0,-1 0 0,0 0 0,0-1 0,0 1 0,1-1 0,-1 0 0,0 0 0,0 0 0,7-3 0,10-7-1178,-5 3-2751,0 2-3833,-6 5 2094,5 7 2609,-8-4 1914,17 7-1996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03.7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119 278 6880,'-14'0'10661,"15"0"-10508,1-1-1,-1 1 1,0 0 0,0 0 0,0-1 0,0 1 0,0 0 0,0-1-1,0 1 1,0-1 0,0 0 0,0 1 0,0-1 0,0 0-1,0 0 1,0 1 0,-1-1 0,1 0 0,0 0 0,0-1 0,13-25 666,-7 12-342,4-7-240,-1 0-1,-1-1 0,9-40 0,-8 30 3,-7 7 103,-3 23-296,0 0 1,1 0-1,-1 0 1,1 0-1,0 0 0,1-4 1,0-1 176,-3 22-366,-8 159 961,3-65-596,4-63-148,-9 329 241,14-307-181,-3-67-124,-1 1 0,1 0 1,0 0-1,-1-1 0,1 1 1,-1 0-1,1-1 1,-1 1-1,1 0 0,-1-1 1,0 1-1,1-1 0,-1 1 1,0-1-1,-1 1 1,-2 3 116,1-2-120,-1 1-1,1-1 1,0 1 0,0-1 0,-1 0-1,0-1 1,1 1 0,-1-1-1,0 1 1,-6 0 0,-5 1 74,-23 1-1,14-1-128,6-2-12,14-1 62,0 0 0,1 0 0,-1 1 0,0-1 0,-6 3 0,4-1 28,17-3-92,38 5 622,66-4-1,-48-1-638,51-2 276,-85-2-171,-27 4-403,0-1 1,0 1 0,13 0-1,-17 1-187,0 1 0,0-1 0,0 0-1,0 1 1,0-1 0,1 1 0,-1 0 0,0-1 0,0 1-1,-1 0 1,1 1 0,0-1 0,0 0 0,0 0 0,2 3-1,-1 0-870,0 0-1,0 0 0,0 0 0,0 0 0,-1 1 0,0-1 0,3 7 0,0 7-1956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21.1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3 128 2400,'-2'3'20817,"17"-3"-22538,-13 0 3435,10-4-1469,0-1 0,0 0 0,19-11 0,6-4-153,-6 8-39,1 1 1,0 1-1,33-6 1,101-9 388,-147 22-331,0 1 0,0 1 0,0 1 0,0 0 0,22 4 1,-31-1-47,-1 0 0,0 1 1,0-1-1,9 7 1,-9-6-42,-1 0 1,1 0 0,10 3 0,-17-7-472,4 2 1145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29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72 2240,'0'-1'34,"-1"1"0,1 0 1,-1-1-1,1 1 0,-1 0 0,1-1 1,-1 1-1,1-1 0,-1 1 0,1-1 0,0 1 1,-1-1-1,1 1 0,0-1 0,-1 1 1,1-1-1,0 1 0,0-1 0,-1 0 1,1 1-1,0-1 0,0 0 0,0 1 0,0-1 1,0 1-1,0-1 0,0 0 0,0 1 1,0-1-1,0 0 0,0 1 0,1-1 1,-1-1-1,2-13 2471,-2-9 1458,0 12 159,1 23-2471,1-1 1,0 1-1,6 14 0,-2-5-796,3 22 0,3 31 703,9 80-466,-15-89-908,16 232 992,-22-176 355,2-154-1601,8-50 1,-7 71-4,1-1 1,6-18-1,0 5 46,-8 19-10,1 0 0,0 0 1,1 0-1,-1 0 0,2 1 0,-1-1 1,1 1-1,8-9 0,-12 15 36,0 0 0,1 0 0,-1 0 0,0 0 1,1 1-1,-1-1 0,0 1 0,1-1 0,-1 1 0,1-1 0,-1 1 0,1 0 0,-1-1 0,1 1 0,-1 0 0,1 0 0,-1 0 0,1 0 0,-1 1 1,1-1-1,-1 0 0,1 1 0,-1-1 0,0 1 0,1-1 0,-1 1 0,1 0 0,-1-1 0,0 1 0,2 1 0,4 3 64,-1 0-1,1 1 0,-1 0 1,6 7-1,-10-11-52,7 7 33,16 18 171,-2 0-1,0 1 0,31 52 0,-51-74-128,0 0-1,-1 0 0,0 0 1,0 1-1,1 6 0,-2-10-39,-1-1-1,1 0 1,-1 0 0,0 0-1,0 1 1,0-1-1,0 0 1,0 0-1,-1 0 1,1 1 0,-1-1-1,1 0 1,-1 0-1,0 0 1,0 0-1,0 0 1,0 0 0,0 0-1,-2 3 1,-2-1 17,-1 0-1,1 0 1,-1-1 0,1 1 0,-1-1 0,0-1 0,0 1-1,-1-1 1,1 0 0,0-1 0,-1 1 0,1-1 0,-9 0-1,-8 1-45,-1-2-1,-32-2 1,22-1-179,-4 1-1065,11-2-4453,21 3 2854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30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14 184 2720,'-12'-7'891,"12"7"-884,0 0 1,0 0-1,0-1 1,0 1-1,0 0 1,0 0-1,0 0 1,-1 0-1,1 0 1,0 0-1,0 0 1,0 0 0,0 0-1,0 0 1,0 0-1,0 0 1,0-1-1,0 1 1,0 0-1,0 0 1,-1 0-1,1 0 1,0 0-1,0 0 1,0 0-1,0-1 1,0 1 0,0 0-1,0 0 1,0 0-1,0 0 1,0 0-1,0 0 1,0 0-1,0-1 1,0 1-1,0 0 1,0 0-1,0 0 1,1 0 0,-1 0-1,0 0 1,0 0-1,0-1 1,0 1-1,2-5 753,-1 0-1,1 0 1,-1 0-1,0 0 1,-1 0-1,1-1 1,-1 1-1,0 0 1,0-1 0,-1 1-1,-1-6 1,1 5-107,0 3-401,0 1 0,0-1 0,0 0-1,1 0 1,-1 1 0,1-1-1,0 0 1,0 0 0,0 0 0,0 0-1,2-5 1,-2 7-206,2-3 259,0-1 1,0 1-1,-1 0 1,1-1-1,-1 1 0,0-1 1,-1 0-1,1-6 1,-1 2 735,0 7-439,0 5-352,0-2 123,0 3 497,1 8-261,0 0 0,1-1 0,5 16 0,2 11 16,-2 27 162,-1 104-1,0 147 707,-6-106-869,0-209-501,-1-1-344,0 0 1,1 0-1,-1 0 0,0 0 0,1 0 0,-1 0 1,0 0-1,1 0 0,-1 0 0,0 0 0,1 0 1,-1-1-1,1 1 0,-1 0 0,0 0 0,1-1 1,-1 1-1,1 0 0,-1-1 0,1 1 0,-1-1 1,1 1-1,-1-1 0,1 1 0,0-1 0,-1 1 1,1-1-1,0 1 0,-1-1 0,1 1 0,0-1 1,0 0-1,-1 1 0,1-2 0,4-7-1603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31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227 34 2816,'0'0'39,"-1"0"0,1-1 0,-1 1 0,1 0 0,0 0 0,-1 0 0,1 0 0,0-1 0,-1 1 0,1 0 0,0 0 0,-1-1 0,1 1 0,0 0 0,-1 0 0,1-1 0,0 1 0,0 0 0,-1-1 0,1 1 0,0 0 0,0-1 0,0 1 0,0-1 0,-1 1 0,1 0 0,0-1 0,0 1 1,0-1-1,0 1 0,0 0 0,0-2 0,0 2 108,1-1-1,-1 0 1,0 1 0,1-1 0,-1 0 0,0 1 0,1-1 0,-1 1 0,1-1 0,-1 1 0,1-1 0,0 0 0,-1 1 0,1 0 0,-1-1-1,1 1 1,0-1 0,-1 1 0,1 0 0,1-1 0,4-1 688,0-1 0,0 1 0,0 1 0,7-2 0,-10 3-553,-1 0 0,1 0 0,0 0 0,-1 0 0,1 0 0,-1 1 0,1-1 0,-1 1 0,1 0 0,-1-1 0,1 1 0,-1 1 0,0-1 0,3 2 0,-3-2-86,0 1 0,0-1 0,-1 1 0,1 0 0,0 0 0,-1 0 0,1 0 0,-1 0 0,0 0 0,0 0 0,0 0 0,0 0 0,0 1 0,0-1 0,-1 0 0,1 1 0,0 4 0,0-1 150,-1 0 1,0 0-1,0 0 0,-1 1 0,1-1 1,-3 8-1,-4 10 315,0 0 0,-2-1 0,-16 31-1,-41 63 279,59-105-862,-4 4-9,0 0 1,-1 0 0,-1-1-1,0 0 1,-1-1 0,0-1-1,-24 18 1,32-28-13,1 1 1,-1-1-1,0 0 1,0 0-1,0 0 1,0-1-1,-1 0 0,1 0 1,-1-1-1,1 0 1,-8 0-1,18 0 107,0 1-1,0-1 1,0 0 0,-1 1-1,1 0 1,0 0-1,-1 0 1,0 0-1,1 1 1,5 5 0,-4-4-75,27 22 379,1-2 0,1-1-1,61 30 1,-50-32-475,-28-12-139,0 0 0,1-2 1,0 0-1,37 9 1,-40-13-4403,-10-3 2159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32.7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64 109 1984,'-12'4'163,"10"-3"467,0 0 0,0-1 1,0 1-1,0-1 0,-1 0 1,1 1-1,-3-1 0,4 0 8,0-1-1,-1 1 0,1-1 0,-1 1 0,1-1 0,0 1 0,0-1 0,-1 0 0,1 1 1,0-1-1,0 0 0,0 0 0,0 0 0,-2-2 0,2 3-353,0-1 0,0 0-1,0 0 1,1 0 0,-1 0-1,0 0 1,0 0 0,1-1-1,-1 1 1,0 0 0,1 0-1,-1 0 1,1-1 0,0 1-1,-1-2 1,1 0-160,0 1 1,1 0-1,-1-1 0,1 1 1,0 0-1,0-1 0,1-2 1,-1 2 10,0 2-80,0 0 0,-1 0 0,1-1 0,0 1-1,0 0 1,0 0 0,0 0 0,0 0 0,0 0-1,1 0 1,-1 0 0,2-1 0,11-9 443,-12 7-413,2 1 1,-1 0-1,0 1 0,1-1 1,-1 0-1,1 1 0,0 0 1,0 0-1,0 0 0,0 0 1,0 1-1,0-1 0,1 1 1,-1 0-1,6 0 0,-9 1-52,1 1 0,-1-1-1,1 1 1,-1-1 0,1 1 0,-1 0-1,1 0 1,-1 0 0,0-1-1,1 1 1,-1 0 0,0 1 0,0-1-1,0 0 1,0 0 0,0 0 0,0 1-1,0-1 1,0 1 0,1 2-1,1 2 87,0 0 0,-1 0 0,3 11 0,-4-13-49,0 1 0,0 0 0,-1-1 0,0 1 0,0 0 0,0 0 0,-1-1 0,1 1 0,-1 0 0,-2 4 0,-1 5 189,-13 24 1,10-23-88,1-1-141,-1 0 0,0 0 0,-1 0 1,0-1-1,-17 19 0,15-16-48,10-16 67,0 0 1,0 0-1,-1 0 0,1 0 1,0 1-1,0-1 0,0 0 1,0 0-1,0 1 0,0-1 1,0 0-1,0 0 0,-1 0 1,1 1-1,0-1 0,0 0 1,0 0-1,0 1 0,0-1 1,0 0-1,0 0 0,0 1 1,1-1-1,-1 0 0,0 0 1,0 1-1,0-1 0,0 0 1,0 0-1,0 0 0,0 1 0,0-1 1,1 0-1,-1 0 0,0 0 1,0 1-1,10-2 167,-1 0 0,1-1-1,-1 0 1,0-1 0,0 0-1,0 0 1,13-8 0,14-4-138,-22 11-108,-7 2-471,-1 0-1,1-1 0,10-5 0,-7 2-2532,4-2-5560,-9 7 4935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33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10 114 2816,'0'-4'253,"0"0"1,0-1 0,0 1-1,1 0 1,0 0-1,0 0 1,0-1-1,0 1 1,1 0-1,-1 0 1,1 1-1,3-6 1,26-43 6082,-27 49-4163,-3 9-933,-3 15-203,1-18-789,-18 134 2884,-16 196 88,33-241-2591,0 209 589,6-232-877,2 0 0,22 96-1,48 105 1080,-60-225-1333,3 0 1,1-1 0,47 74 0,-52-97-1146,0 0 0,32 30 1,-23-29-741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20 6880,'-2'-2'173,"1"0"0,-1 1 1,0-1-1,1 1 0,-1-1 0,0 1 0,0 0 1,0 0-1,0-1 0,0 2 0,-1-1 1,1 0-1,0 0 0,0 1 0,0-1 1,-1 1-1,1 0 0,0-1 0,-1 1 1,1 0-1,0 0 0,0 1 0,-1-1 1,1 0-1,0 1 0,-1 0 0,1-1 1,0 1-1,0 0 0,-3 2 0,-9 4 370,1 0-1,0 2 0,0-1 0,1 2 0,0-1 1,0 2-1,1-1 0,-12 17 0,-7 12 609,-31 53 0,60-90-1122,-33 55 1098,-41 91 1,60-111-807,1 0 1,2 1-1,-12 72 1,15-43-183,3 0-1,3 0 1,6 83 0,-1-132-554,1-1 1,0 0-1,1 0 1,1-1-1,1 1 1,8 17-1,-12-31-71,0 0 1,0 0-1,0 0 0,0 0 0,0-1 0,1 1 0,-1-1 0,1 0 0,-1 1 0,1-1 0,0 0 0,0-1 0,0 1 0,0-1 0,0 1 0,1-1 0,-1 0 1,0 0-1,0 0 0,1 0 0,-1-1 0,1 1 0,-1-1 0,1 0 0,3 0 0,27-7-3951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34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68 4736,'-1'-1'293,"-6"-12"1089,7 12-1284,-1 1 0,1-1-1,0 1 1,0-1 0,-1 1 0,1-1-1,0 1 1,0-1 0,0 1 0,0-1-1,0 1 1,0-1 0,0 1 0,0-1-1,0 1 1,0-1 0,0 1 0,0-1-1,0 1 1,1-1 0,-1 1 0,0-1-1,0 1 1,0-1 0,1 1 0,0-1-1,20-19 4501,-19 19-4348,0-1 0,0 0 0,0 0 0,0 1 1,0-1-1,0 1 0,0 0 0,0 0 1,1 0-1,-1 0 0,0 0 0,1 0 1,-1 0-1,1 1 0,2-1 0,-1 1-40,0 0 0,0 0-1,0 0 1,0 1 0,0-1 0,0 1-1,0 0 1,7 3 0,1 2 163,1 0-1,-1 1 1,0 0-1,16 14 1,-25-18-318,29 21 749,50 50 1,-60-50-387,59 66 563,-69-74-864,-1 0 0,-1 0 0,0 1 0,10 23 0,-7-5 71,-1 1 1,-1 0-1,-3 0 1,0 1-1,-3 0 1,-1 0-1,-2 1 0,-2 50 1,-4-43 10,-2-1 1,-2 0 0,-1 0-1,-3-1 1,-1-1 0,-33 73-1,33-89-308,-49 103-251,17-46-5149,31-60 2047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34.7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47 6560,'-13'-14'3109,"12"14"-3019,1-1 1,0 1-1,0 0 0,-1 0 0,1 0 1,0-1-1,0 1 0,0 0 0,-1-1 0,1 1 1,0 0-1,0 0 0,0-1 0,0 1 1,0 0-1,0-1 0,0 1 0,0 0 0,0-1 1,0 1-1,0 0 0,0-1 0,0 1 1,0 0-1,0-1 0,0 1 0,0 0 0,0-1 1,0 1-1,0 0 0,0 0 0,1-1 1,-1 1-1,0 0 0,0-1 0,0 1 1,1 0-1,-1 0 0,0-1 0,0 1 0,0 0 1,1 0-1,-1 0 0,0 0 0,1-1 1,-1 1-1,0 0 0,1 0 0,37-16 5835,-36 15-5822,0 0 0,0 1 0,0-1 1,0 1-1,0 0 0,1-1 0,-1 1 0,0 0 0,0 0 0,0 1 0,0-1 0,1 0 0,-1 1 0,0-1 0,0 1 0,0 0 0,0 0 0,0-1 0,0 1 0,0 1 0,0-1 0,0 0 0,-1 0 0,4 3 0,-4-2-71,1 0-1,0 0 1,-1 0-1,1 0 1,-1 0-1,1 1 1,-1-1-1,0 0 1,0 1-1,0-1 1,0 1 0,-1-1-1,1 1 1,0-1-1,-1 4 1,1 5 118,-1 0 0,-1 15 0,0-23-118,-6 60 949,-29 116 1,36-176-897,-2 1 43,1 1 1,0-1-1,1 1 1,-1 0-1,1 5 1,0-10-100,0 1 1,0 0 0,0 0-1,0 0 1,0-1 0,1 1-1,-1 0 1,0 0 0,0-1-1,1 1 1,-1 0 0,1-1-1,-1 1 1,0 0 0,1-1-1,-1 1 1,1 0 0,0-1 0,-1 1-1,1-1 1,-1 1 0,1-1-1,0 1 1,-1-1 0,1 0-1,0 1 1,-1-1 0,1 0-1,0 0 1,0 1 0,0-1-1,-1 0 1,1 0 0,0 0-1,0 0 1,-1 0 0,2 0-1,15-1-171,-1-1-1,29-7 1,9-1-4060,-15 9 1658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44.4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4 5216,'-10'-3'7962,"10"6"-7179,1 0-1,-1 0 1,1 0 0,-1 0-1,3 5 1,2 8 217,27 188 3293,-24-152-3659,8 43-142,-12-76-427,-1 0 0,-1 0 1,0 25-1,-2-36-163,0 1 0,1-1 0,0 0-1,5 17 1,-5-16-2070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45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248 0 3552,'0'0'77,"0"0"1,1 0 0,-1 1-1,0-1 1,0 0-1,1 0 1,-1 0-1,0 0 1,0 1-1,0-1 1,1 0-1,-1 0 1,0 1 0,0-1-1,0 0 1,0 0-1,0 1 1,1-1-1,-1 0 1,0 0-1,0 1 1,0-1 0,0 0-1,0 0 1,0 1-1,0-1 1,0 0-1,0 1 1,0 16 2171,-5 15 533,1-22-2117,0 1 0,0-1 0,-1 0 0,0 0 0,-1 0 0,0-1 0,0 0 0,-1 0 1,-13 13-1,11-13-363,0 0 1,-1-1-1,-1 0 1,1-1 0,-1 0-1,-1 0 1,-22 9-1,32-15-277,-3 1 47,-1 0 1,1-1 0,0 1 0,0-1-1,-1 0 1,-9 0 0,14 0-42,-8 3-200,8-3 171,1-1 1,0 0-1,0 0 0,0 0 0,0 0 0,-1 0 0,1 0 0,0 0 1,0 0-1,0 0 0,0 0 0,-1 0 0,1 0 0,0 0 0,0 1 0,0-1 1,0 0-1,0 0 0,-1 0 0,1 0 0,0 0 0,0 1 0,0-1 0,0 0 1,0 0-1,0 0 0,0 0 0,0 1 0,0-1 0,0 0 0,0 0 0,0 0 1,-1 0-1,1 1 0,0-1 0,0 0 0,1 0 0,-1 0 0,0 1 0,0-1 1,0 0-1,0 0 0,0 0 0,0 0 0,0 1 0,0-1 0,1 0 158,-11 21 683,9-21-818,0 0-8,3 0 69,-1 0 431,1 0-447,-1 0 0,0 0 0,0 0 0,1 0-1,-1 0 1,0 0 0,0 1 0,1-1 0,-1 0-1,2 1 1,26 11 384,-16-7-285,0 1-1,0 0 1,-1 1 0,0 0 0,22 17 0,-3 6 92,-1 1 1,39 53-1,-58-63-7,-9-15-1338,2-31-19952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45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32 6816,'-20'-7'12723,"30"0"-11491,-5 3-804,-1 2-314,-1 0-1,1 1 0,0-1 0,0 1 0,0-1 0,0 1 1,0 0-1,0 1 0,0-1 0,5 1 0,-3-1-90,0 1-1,0 0 1,0 1-1,0 0 1,-1 0-1,11 2 1,-14-2 9,0 0-1,0 0 1,0 1 0,-1-1-1,1 0 1,0 1-1,-1-1 1,1 1 0,-1 0-1,1-1 1,-1 1 0,0 0-1,1 0 1,-1 0 0,0 0-1,0 0 1,-1 0-1,1 0 1,0 0 0,-1 0-1,1 0 1,-1 0 0,0 1-1,1 2 1,-1 2 84,0 0 1,0 0-1,0 0 0,-1 0 1,0-1-1,-4 12 0,3-12-74,-1 0-1,1-1 0,-1 1 0,-1-1 1,1 0-1,-6 6 0,0 0-58,1 0 61,-1-1 0,0-1 0,-1 0 0,-13 11 0,-7 5 62,28-23-87,1-1-8,0 0 0,0-1 0,0 1-1,1 0 1,-1 0 0,0-1 0,0 1-1,0 0 1,-1-1 0,1 1 0,0-1-1,0 1 1,0-1 0,0 0 0,0 1-1,-3-1 1,14 0 663,9-1-282,-1 2 1,30 3-1,-38-2-340,1-1 0,-1-1 1,1 1-1,11-3 0,4 1-841,-20 2-111,9-1-139,-15 0 779,1 0 0,-1 0 0,0 0 0,1 0 0,-1 0 0,0-1 0,1 1 0,-1 0 0,0 0 0,1 0 0,-1 0 0,0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46.8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8 4992,'0'-1'142,"0"1"0,0-1 0,-1 1 0,1-1 0,0 1 0,-1 0 0,1-1 0,-1 1 0,1-1 0,0 1 0,-1 0 0,1-1 0,-1 1 0,1 0 0,-1 0 0,1-1 0,-1 1 0,1 0 0,-1 0 0,1 0 0,-1 0 0,0 0 0,1 0 0,-1 0 0,1 0 0,-1 0 0,1 0 0,-1 0 0,1 0 0,-1 0 0,0 0 0,1 0 0,-1 0 0,1 1 0,-1-1 0,1 0 0,-1 0 0,1 1 0,-1-1 0,-8 4 4124,9-4-4062,0 0 0,-1 1 0,1-1 0,0 0-1,0 0 1,-1 0 0,1 0 0,0 1 0,0-1 0,-1 0 203,1 0-203,0 1 0,-1-1 0,1 0-1,0 1 1,0-1 0,0 0 0,0 0 0,-1 1 0,1-1-1,0 0 1,0 1 0,0-1 0,0 0 0,0 1 0,0-1-1,0 0 1,0 1 0,4 12 2327,12 13-1353,-8-16-1006,1-1 0,-1-1 0,2 1 0,-1-1 0,1-1 0,0 0 0,1 0 0,16 7 0,12 3 84,45 14 0,-73-28-241,143 41 130,-24-7-205,-103-26 1,-26-10-10,-1 2 52,-1-1 1,1 1 0,-1-1-1,0 1 1,0-1-1,0 1 1,0-1 0,0 0-1,-1 0 1,1 1 0,-1-1-1,1 0 1,-1 0-1,0 0 1,0-1 0,0 1-1,0 0 1,0-1-1,-3 3 1,-7 3 61,0 0 0,-17 7 0,24-11-33,-24 9 1,-32 9 1,0 0-175,-41 13-971,36-16-2822,55-15 2816,9-2 612,-6 0-416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47.4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3 7392,'-2'-1'721,"2"1"-606,-1 0 0,1 0 1,0 0-1,-1-1 0,1 1 0,0 0 0,-1 0 0,1 0 1,0 0-1,-1 0 0,1-1 0,-1 1 0,1 0 0,0 0 0,-1 0 1,1 0-1,-1 0 0,1 0 0,0 1 0,-1-1 0,-3 2 3066,6 4 824,3-2-3439,0 1-1,0-1 1,0 0 0,0-1 0,1 1-1,0-1 1,6 3 0,5 3 193,102 50 417,30 19-139,-134-70-963,1 0 0,27 10 0,15 7 104,-26-13-231,-31-11 47,-1-1 1,0 1-1,0-1 0,1 1 1,-1-1-1,0 1 0,0-1 1,0 1-1,0-1 0,0 1 1,0-1-1,0 1 0,0-1 1,0 1-1,0-1 0,0 1 1,0-1-1,0 1 0,0-1 1,0 1-1,0-1 0,-1 1 1,1-1-1,0 1 0,0-1 1,-1 1-1,1-1 0,0 0 1,-1 1-1,1 0 0,-2 2 43,-8 14 250,0 0 1,-1-1-1,-1 0 0,-17 18 0,12-13-240,-99 102-1534,102-109 142,4-3-914,3-2-578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3:48.3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14 127 8320,'-2'0'860,"1"0"-736,-9 3 9163,28 3-6695,-14-6-2481,0-1-1,-1 1 0,1-1 0,-1 0 1,0 0-1,1 0 0,-1 0 0,0-1 1,1 1-1,-1-1 0,0 0 0,0 0 1,0 0-1,0 0 0,-1 0 1,5-5-1,2-4-172,0 0 0,15-23 0,-13 16 192,4-15 297,-6 102 938,-7 131-227,-3-110-825,1 215 252,-6-159-261,3-116-209,2-25-78,1 0 1,-1 0 0,1 0-1,0 0 1,0 0 0,1 7-1,0-11-28,-1-1-1,0 1 0,0 0 0,1-1 0,-1 1 1,0-1-1,0 1 0,0 0 0,0-1 0,0 1 1,0 0-1,0-1 0,0 1 0,0-1 0,0 1 1,0 0-1,0-1 0,-1 1 0,1-1 0,0 1 1,0 0-1,-1-1 0,1 1 0,0-1 0,-1 1 1,1-1-1,0 1 0,-1-1 0,1 0 0,-1 1 1,1-1-1,-1 1 0,1-1 0,-1 0 0,1 1 1,-1-1-1,1 0 0,-1 0 0,1 1 0,-1-1 1,0 0-1,1 0 0,-2 0 0,-1 2-567,-8 3 491,0 0 0,-16 12 0,14-8 165,-8 8-17,18-14-16,-1 0 0,0 1 0,0-1 0,0-1 0,0 1 0,-8 3 0,14-6 547,16 0 135,-1-2-1,28-4 1,59-32-262,-49 16-1504,-43 17 315,-6 3-27,0-1 0,0 1 0,9-2 0,-13 4 54,0 0 0,0 0 0,0 0 0,0 0-1,0 0 1,0 0 0,0 0 0,0 1 0,3 0 0,8 6-2795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41.2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62 3136,'-1'-3'623,"0"1"0,0 0 0,1 0 0,-1-1 0,0 1 0,1 0 0,0-1 0,0 1-1,-1-1 1,2-3 0,-1 5-526,6-1 3425,8-11-2537,-14 12-857,5-10 1007,-3 8-472,-1 6-72,-1-1-591,1 0 0,-1 0-1,1 0 1,0 1 0,0-1 0,-1 0 0,2 0 0,-1 0 0,2 2 0,6 15-101,-2 5 219,-1 2 0,-2-1 0,2 27 0,4 22 72,57 291 802,-54-240-182,-12-116-697,-1 0-1,0 15 0,0-5 1370,-1-22-1173,-3-10-197,1-1 0,1 1 0,1-1 0,0 0 0,0-16 0,2 15-216,-1-1 0,2 1 0,0-1 0,1 1 0,1 0 0,0 0 0,1 0 0,0 1 0,10-19 0,-12 29 35,-1 0 0,0 1 0,1-1 0,0 0 0,0 1 0,0 0-1,0-1 1,0 1 0,1 0 0,-1 1 0,1-1 0,0 1 0,0-1 0,0 1 0,0 0-1,7-2 1,-5 3 13,0 0 0,0 0 0,-1 0 0,1 1 0,0 0 0,0 0 0,0 1 0,0 0 0,-1 0 0,1 0 0,0 0-1,8 4 1,-5-1 109,1 0-1,-1 0 1,0 1-1,0 0 0,0 1 1,14 11-1,-21-15 4,0 1 0,1-1 0,-1 0 0,0 1 0,0-1 0,0 1 0,0 0 1,-1 0-1,1 0 0,-1 0 0,0 0 0,1 0 0,-1 0 0,-1 0 0,1 0 0,0 0 0,-1 1 0,0-1 0,0 0 0,0 0 0,0 1 0,0-1 0,0 0 0,-1 0 0,-1 6 0,-7 12 164,0-1 0,-1 1 0,-1-2 0,-1 1 0,-1-2-1,-1 0 1,0 0 0,-19 17 0,26-29-279,0 1 1,0-1-1,-17 10 1,18-13-820,1 0 0,-1 0 0,0-1 0,-6 2 0,10-4 237,0 1 0,0-1 0,0 0 0,0 0 0,0 0 0,0 0 0,0 0 0,0 0 0,0 0 0,0-1 0,1 1 0,-1-1 0,0 1 0,-2-2 0,1 1-272,-13-3-3929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42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80 3808,'-19'-20'1831,"18"19"-1705,1 0 1,-1 0-1,0 0 1,1 0-1,-1 0 0,1 0 1,0 0-1,-1 0 0,1 0 1,0 0-1,-1 0 1,1 0-1,0-1 0,0 1 1,0 0-1,0 0 1,0 0-1,0 0 0,1-1 1,-1 0-1,2-5 871,-1 4-591,0 0 0,0 0 0,0 1 0,0-1 0,0 0 0,1 0 0,-1 1 0,4-5 0,-4 7-329,-1 1 1,1-1 0,0 1-1,-1-1 1,1 1 0,0-1 0,-1 1-1,1-1 1,-1 1 0,1-1-1,-1 1 1,1 0 0,-1-1-1,1 1 1,-1 0 0,0 0 0,1-1-1,-1 1 1,0 1 0,3 3 64,5 8 346,-1 1 0,0 0 0,7 24 0,10 47 610,-12-19-390,5 78-1,-10-83-479,11 209 806,-18-230-852,0-26 381,0-22 1007,8-96-1472,-2 59-132,-3 11-77,0-5-174,11-46 0,-12 73 174,1 1 0,1 0 0,0 1 0,0-1 0,1 1 0,0-1 0,1 2 0,12-18 0,-17 26 80,1-1 0,-1 0 0,1 1 0,-1-1 0,1 1 0,-1-1 0,1 1 1,0 0-1,-1 0 0,1 0 0,0 0 0,0 0 0,0 0 0,0 0 0,0 1 0,0-1 0,0 1 0,0-1 0,0 1 0,0 0 0,1 0 0,-1 0 0,3 0 1,-2 1 57,0 0 0,0 0 1,0 1-1,-1-1 1,1 1-1,0-1 0,-1 1 1,1 0-1,-1 0 1,0 0-1,1 0 0,-1 1 1,0-1-1,0 0 1,2 6-1,2 2 73,-1 0 1,0 0-1,-1 0 1,0 1-1,-1 0 0,0-1 1,-1 1-1,0 0 1,-1 1-1,0-1 0,0 0 1,-1 0-1,-1 1 1,-3 17-1,1-10 105,-1 0 0,-1 0 0,-1 0 0,-1-1 0,0 1 0,-1-2 1,-17 28-1,8-19 14,6-7 4,-1-1 1,-22 25 0,32-41-226,0 0 0,0 0 0,0-1 0,0 1 0,0-1 0,0 0 0,0 1 1,-1-1-1,1 0 0,0 0 0,-1-1 0,1 1 0,-6 0 0,7 0-174,0-1 1,0 0 0,0 0-1,0 0 1,0-1-1,0 1 1,0 0-1,0 0 1,1 0 0,-1-1-1,0 1 1,0 0-1,0-1 1,0 1 0,0-1-1,0 1 1,0-1-1,1 0 1,-1 1 0,0-1-1,0 0 1,1 0-1,-1 1 1,1-1-1,-1 0 1,1 0 0,-1 0-1,1 0 1,-1 0-1,1 1 1,-1-1 0,1 0-1,0 0 1,0 0-1,0 0 1,0 0 0,-1-2-1,1 0-502,-1-1-1,1 1 1,0-1 0,0 1-1,0-1 1,1 0-1,-1 1 1,1-1 0,0 1-1,0-1 1,0 1 0,0 0-1,0-1 1,3-3-1,14-24-3731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58 8064,'-3'-15'823,"1"7"-125,0-1 1,-1 1-1,-4-10 0,7 38 4966,-4 33-4784,2-34-262,-3 39 234,-30 220 1987,15-176-2242,-26 114 147,-19-4-75,51-177-293,10-28-21,10-26 56,-5 16-405,109-273-695,-104 264 644,14-31-166,2 1 0,38-54 1,-50 83 100,-4 3 47,1 1-1,0 0 1,9-8 0,-14 15 48,0 1 1,0-1 0,-1 0 0,1 1 0,0 0-1,0 0 1,1-1 0,-1 1 0,0 1 0,0-1-1,0 0 1,1 0 0,-1 1 0,0-1 0,1 1-1,-1 0 1,0 0 0,1 0 0,-1 0 0,4 0-1,-6 0 13,1 1-1,0-1 0,0 0 0,0 1 0,0-1 1,-1 0-1,1 1 0,0-1 0,0 1 0,-1-1 1,1 1-1,0-1 0,-1 1 0,1 0 1,-1-1-1,1 1 0,-1 0 0,1-1 0,-1 1 1,1 0-1,0 1 0,-1 0 9,1 1 0,0-1 0,-1 0-1,0 0 1,1 1 0,-1-1 0,-1 5-1,1 2 33,-2 0-1,0-1 0,-3 12 0,3-14-8,-1 1 1,0 0-1,0-1 1,-1 0 0,0 0-1,0 0 1,0 0-1,-1-1 1,-8 9-1,-6 2 72,-29 20 0,27-21-22,16-11-73,0 0 0,0 0 0,0 0 1,1 0-1,-8 10 0,11-12 16,0 0 0,-1 1 0,1-1 0,0 1 0,0-1 0,0 1 0,1 0 0,-1-1 0,1 1 0,-1 0 0,1-1 0,0 1-1,0 0 1,0-1 0,1 1 0,0 4 0,2 7 15,1 1 0,0-1-1,1 0 1,1 0 0,9 16-1,44 62-85,-54-83-271,2-1 0,-1 0 1,13 11-1,-15-16-512,-1 0 1,1-1-1,-1 1 1,1-1-1,0 0 0,0 0 1,0 0-1,0-1 1,0 1-1,9 1 1,4-3-4513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43.4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 3968,'-1'0'155,"10"-13"10740,-3 93-8922,-5-48-1374,8 42 0,0-2-111,-7-51-384,19 275 1056,-19-185-358,-3-67-2548,5-55-4065,0-2 3275,-2-9-269,2-11-1488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44.0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280 0 4576,'-2'1'169,"1"0"0,0 0 0,-1 0 0,1 0-1,-1 0 1,1 0 0,0 0 0,0 0 0,0 1 0,0-1 0,0 0 0,0 1 0,0-1 0,-1 3 0,-9 26 1894,4-10-228,-6 7 114,-16 26 0,22-42-1501,-1 0 0,0-1 0,0 0 0,-18 17 0,5-10-98,8-4-133,-1-1-1,-1 0 0,0-1 0,0-1 1,-29 14-1,37-22-679,14 2-114,2 4 886,0 1 1,0 0-1,12 16 0,-1 5 10,-1 0 0,-2 1 1,0 1-1,13 39 0,27 52 235,-16-44-170,-40-77-1083,19-19-15183,-1 1 12794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46.5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486 7 4224,'15'-6'13683,"-15"13"-11793,-2 0-1759,-1 0 1,1-1-1,-1 1 1,0-1-1,-1 0 1,0 0-1,0 0 1,0 0-1,-1 0 1,1-1-1,-11 8 1,-2 2 161,-1 0 1,-26 15-1,-52 25 287,55-33-347,-62 44 0,85-52-165,-73 52 365,85-63-357,5-3-110,-1 1 0,1-1-1,0 1 1,0 0 0,0-1-1,0 1 1,0 0 0,-1 0 0,0 2-1,1-3-93,8 5 91,-1 0 0,1 0 0,1-1 0,-1-1 0,1 1 0,-1-1 0,1 0 0,8 2 0,5 2 61,179 47 295,-165-46-297,117 34 90,-116-30-4949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47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423 8 3648,'-1'-2'247,"-2"-2"554,7 3 1249,-3 1-1106,1 1-669,0 0 0,0 0-1,0 0 1,0 0-1,-1 1 1,1-1-1,0 1 1,-1-1-1,1 1 1,-1-1 0,1 1-1,-1 0 1,0 0-1,0-1 1,0 1-1,0 0 1,0 0-1,0 0 1,0 0-1,-1 1 1,1-1 0,-1 0-1,1 0 1,-1 4-1,0-1-7,0 0 1,0 0-1,0 0 0,-1 0 0,1 0 0,-1 0 1,-1 0-1,1 0 0,-1 0 0,1 0 0,-2 0 1,1-1-1,0 1 0,-1-1 0,0 1 0,0-1 1,0 0-1,-1 0 0,-5 5 0,-3 2 195,-1-1 0,0 0 0,0 0-1,-29 13 1,-126 61 578,130-64-712,-58 23 0,88-40-460,-4 0 251,12-1-15,8-1-29,86 13 60,-1 4 0,91 30 0,-167-43-123,26 8-162,40 19 0,-77-30-1287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47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17 7808,'-2'-7'322,"1"-3"4075,5 16-423,2 5-3193,-1 1 1,-1-1-1,0 1 0,4 19 1,3 50 490,-2-13-521,42 153-9,-35-157-721,2 4-4938,-17-64 3907,-1 0 1,1-1-1,-1 1 1,0 0-1,0 0 1,0-1 0,0 1-1,-1 0 1,1 0-1,-3 5 1,0 8-1385,-1 12-721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7:52.8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37 3232,'-2'3'4598,"-1"8"-1964,-1 2-1045,-11-4 1023,3 1 3538,30-24-4688,6 1-1399,1 1 0,1 1-1,0 2 1,44-11 0,-63 18-76,-1 2 0,0-1 1,1 1-1,10 1 0,0-1 13,-15 0 1,-1 1-1,1-1 0,0 0 0,-1 1 1,1-1-1,0 1 0,-1 0 0,1-1 1,-1 1-1,1 0 0,-1 0 1,0 0-1,1 0 0,-1 0 0,0 0 1,1 1-1,-1-1 0,0 0 0,0 1 1,0-1-1,0 0 0,0 1 0,-1-1 1,2 3-1,0 0 17,-1 0 1,0-1-1,0 1 1,0 0-1,0 0 1,0 0-1,-1 0 1,0 0-1,0 8 1,-1-5 14,-1 1 0,0 0 0,-1-1 1,1 1-1,-1-1 0,-1 0 0,1 0 0,-8 10 1,-42 50 463,51-65-482,-26 27 184,15-16-97,-14 17 0,24-26-68,-1 0 1,0 0-1,0 0 1,0-1-1,0 0 1,-6 4-1,9-6-75,3-2 58,101-38 1202,-37 13-794,89-25-1122,-146 47-87,7-1-1433,-6 6-6918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18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0 294 1248,'3'1'8882,"8"2"-5724,7 3-2884,-5-4 138,23 5 858,61 3-1,-84-9-1149,0-2-1,1 0 1,-1 0-1,0-1 1,0-1-1,0 0 1,-1-1-1,18-7 1,40-16 67,96-24 1,-147 46-121,243-48 589,-126 29-400,-103 18-138,0 1-1,0 1 0,1 3 1,37 1-1,63 4 85,-53-3-223,142-1 863,-178-3-250,0-2 1,84-21-1,-83 14-451,171-43 506,-169 45-1379,-1 3 0,81-1 0,-118 8 579,8-1-1977,1 2 0,25 4-1,-1 5-1079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10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36 1568,'0'-12'944,"1"10"-55,0 0 1,0 1-1,0-1 0,-1 0 0,1 1 1,0-1-1,0 0 0,-1 0 1,0 0-1,1 0 0,-1-2 1,5 19 43,-2 7-564,0 0 0,-1-1 1,-1 1-1,-3 27 0,1-2 137,-9 275 2427,8-283-2704,1-13 51,-6 33 0,6-46-347,1-12-123,0 0 1,0 0-1,0 0 1,0 0-1,0 0 1,-1 0-1,1 0 1,0 0-1,0 0 1,-1 0 0,0 2-1,1-3 53,0 0 0,-1 0-1,1 0 1,0 0 0,0 1-1,-1-1 1,1 0 0,0 0-1,-1 0 1,1 0 0,0 0 0,0 0-1,-1 0 1,1 0 0,0 0-1,-1 0 1,1 0 0,0 0-1,-1 0 1,1 0 0,0 0 0,0-1-1,-1 1 1,1 0 0,0 0-1,0 0 1,-1 0 0,1 0-1,0-1 1,0 1 0,-1 0 0,1 0-1,0-1 1,0 1 0,0 0-1,-1 0 1,1-1 0,0 1-1,0 0 1,0 0 0,0-1 0,0 1-1,0 0 1,-1-1 0,-7-14-6159,7 10 3416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11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400 27 3072,'-1'-1'137,"1"0"-1,0 1 1,-1-1 0,1 0-1,0 0 1,0 0 0,0 0-1,-1 0 1,1 1 0,0-1-1,0 0 1,0 0 0,1 0-1,-1 0 1,0 0 0,0-1-1,2-9 2703,-12 33 3556,-21 26-5019,-65 76 40,76-102-1131,0 0-1,-2-2 1,-32 25-1,21-18 103,-47 48 0,75-71-362,1 1 0,0 0-1,0 0 1,0 1 0,-3 6 0,7-12-17,0 0 1,0 0-1,-1 0 0,1 0 0,0 0 0,0 1 1,0-1-1,0 0 0,0 0 0,0 0 0,-1 0 1,1 0-1,0 0 0,0 0 0,0 0 1,0 0-1,0 0 0,-1 1 0,1-1 0,0 0 1,0 0-1,0 0 0,0 0 0,-1 0 0,1 0 1,0 0-1,0 0 0,0 0 0,0 0 1,-1-1-1,1 1 0,0 0 0,0 0 0,0 0 1,-1 0-1,5 1 411,3 0-259,1 1 0,-1-1 1,0 0-1,0-1 0,1 0 0,-1 0 1,12-2-1,-4 1 56,159-16 1482,-104 9-1380,88-20 44,-99 16-494,-55 12-123,35-8-2045,-27 5-2243,5-1-8236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29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43 168 1984,'-5'3'11749,"5"-3"-11455,4 8 3051,14 8-4011,-16-14 1757,4 3-875,-1 0-73,-1 0 0,2-1-1,-1 0 1,0 0 0,1-1 0,0 1-1,-1-1 1,2 0 0,-1-1 0,12 4-1,-7-4-46,-1 0 0,1-1 0,-1 0 0,14-1 0,-20-1-62,1 1 1,-1-1-1,0 0 1,0 0-1,0 0 1,0 0-1,-1-1 1,1 1 0,0-1-1,-1 0 1,1 0-1,-1-1 1,1 1-1,3-5 1,-2 2-32,0-1 0,0 0 0,0 0 0,-1-1 0,0 0 1,0 0-1,-1 0 0,0 0 0,0 0 0,0 0 0,-1-1 0,0 1 0,-1-1 1,0 0-1,0 0 0,0-9 0,-2 12-24,1 1 1,-1-1-1,0 1 0,-1 0 1,1-1-1,-1 1 1,1 0-1,-1 0 0,-1 0 1,1 0-1,0 0 0,-1 0 1,0 1-1,0-1 0,0 1 1,0 0-1,-1 0 1,1 0-1,-1 0 0,0 0 1,0 1-1,-8-4 0,8 4 10,0 1-1,0 0 0,0 0 1,0 0-1,0 0 0,0 1 0,0 0 1,-1 0-1,1 0 0,0 0 1,0 0-1,0 1 0,-1 0 0,1 0 1,-7 3-1,-3 2 54,1 0 1,-1 1-1,-12 10 0,17-12-2,1 1 60,0-1 0,0 1 0,1 1 0,0-1-1,0 1 1,0 1 0,1-1 0,0 1 0,0 0 0,1 0 0,0 1 0,1 0 0,0-1 0,0 2 0,1-1 0,0 0 0,0 1 0,1-1 0,1 1 0,0 0 0,0-1 0,0 1 0,1 0 0,1 0 0,0-1 0,0 1-1,1 0 1,0-1 0,1 1 0,6 16 0,-4-16 2,1 1 0,0-1 0,0 0 0,1-1 0,0 0 0,1 0 0,0 0 0,0-1 0,1 0 0,0 0-1,0-1 1,1-1 0,0 1 0,0-2 0,0 1 0,1-1 0,20 6 0,-24-9-66,1-1 0,-1 0 0,1 0 0,-1 0 0,1-1 0,-1 0 0,1-1 0,-1 0 0,15-3-1,-12 2-875,-1-2-1,13-5 0,19-14-6905,-22 14 4829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10560,'-13'-6'4325,"14"7"-2874,3 4-561,13 20 1136,-8-14-1354,-1 1 0,8 16 1,-4 0-183,-1-1 1,-1 2 0,-2-1-1,-1 1 1,6 54 0,11 77-129,-23-156-465,0 0 0,-1 0 0,2 0 0,-1 0-1,0 0 1,3 4 0,8 10-3548,-12-17 3342,1-1-1,0 0 1,0 0-1,-1 0 1,1 0-1,0 0 1,0 0-1,-1 0 1,1-1-1,0 1 1,0 0-1,-1 0 1,1 0-1,0-1 1,-1 1-1,2-1 1,-1 0-339,16-7-2472,1-6-2357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29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 2080,'-9'5'18303,"178"-2"-15247,-143-2-2989,22-1-1165,-17-3-5017,-18 2 3774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30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16 4160,'-1'-1'72,"1"1"7,0 0-1,-1-1 1,1 1 0,0-1 0,-1 1 0,1 0-1,0 0 1,-1-1 0,1 1 0,-1 0 0,1 0-1,-1 0 1,1-1 0,-1 1 0,1 0 0,-1 0-1,1 0 1,-1 0 0,1 0 0,-1 0 0,1 0 0,-1 0-1,1 0 1,-1 0 0,1 0 0,0 0 0,-1 0-1,0 1 1,10-6 5677,-6 4-5441,0 0 0,0 0 1,0 0-1,0 0 0,1 1 0,2-1 1,-1 1-54,-1 0 0,1-1 1,-1 2-1,1-1 0,-1 0 1,1 1-1,-1 0 0,0 0 0,1 0 1,-1 1-1,0 0 0,0-1 1,0 1-1,0 1 0,6 3 1,-5-1 76,1 1 1,-1 0 0,-1 0-1,1 0 1,-1 1-1,0-1 1,4 10-1,-1-3-154,3 6-77,-4-9 34,0 0-1,4 13 1,0-7-346,-2-10-2048,4-13-7926,-4 2 7613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30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3 3648,'-16'-3'1173,"16"3"-1048,0 0 0,-1 0 0,1 0 0,0 1 0,0-1-1,-1 0 1,1 0 0,0 0 0,0 0 0,0 0 0,-1 1 0,1-1-1,0 0 1,0 0 0,0 0 0,0 1 0,0-1 0,-1 0 0,1 0 0,0 1-1,0-1 1,0 0 0,0 0 0,0 1 0,0-1 0,0 0 0,0 0-1,0 1 1,0-1 0,0 0 0,0 0 0,0 1 0,0-1 0,0 0 0,0 0-1,0 1 1,0 4 1367,-6 8 798,-1 0 0,-14 22 0,5-14-1072,-1-1-1,-21 20 0,17-17-1870,-35 50 0,41-56-5048,14-13 2869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32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9 2080,'0'0'43,"0"0"0,0-1 0,0 1 0,0-1 1,0 1-1,0 0 0,1-1 0,-1 1 0,0 0 0,0-1 0,0 1 0,0 0 0,0-1 1,0 1-1,1 0 0,-1-1 0,0 1 0,0 0 0,1-1 0,-1 1 0,0 0 1,0 0-1,1 0 0,-1-1 0,0 1 0,1 0 0,-1-1 0,2 2 958,-5 3 2391,-24 22 348,-45 51-1,34-33-2568,-10 15-846,42-50-1194,0 0 0,-7 17 0,11-15-283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33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17 1984,'0'-2'234,"0"1"0,0 0 1,0 0-1,1 0 0,7-9 7923,-7 17-4203,-5 9-2755,2-8-427,-3 43 1513,3 75 0,13 51-1031,-10-158-1167,4 63 252,-2-54-2161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34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84 6720,'22'-2'9376,"13"-4"-6308,47-5-1534,44 3 230,36-3-1005,-148 10-862,-2 0-125,0-1 1,1 0 0,-1 0 0,0-1-1,16-6 1,-17 0-2295,-5-1-3738,-3 5 1858,2 3 824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34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69 163 3552,'1'2'9140,"13"4"-5585,-8-4-3147,0 0 0,0 0 0,-1-1 0,10 1 0,-3-2-290,-1-1 0,0-1 0,1 0-1,-1 0 1,0-1 0,0-1-1,0 0 1,12-6 0,-17 8-139,-1-1 1,0 0 0,0 0-1,0 0 1,0-1 0,-1 0-1,1 0 1,-1 0 0,0 0-1,0-1 1,0 1 0,-1-1-1,0 0 1,0 0 0,0-1-1,0 1 1,1-7 0,-3 11-24,-1-1 0,1 0 1,-1 0-1,0 0 0,0 0 1,0 0-1,0 0 0,0 1 1,0-1-1,0 0 0,-1 0 1,1 0-1,-1 0 0,1 0 1,-1 1-1,0-1 0,1 0 1,-3-2-1,1 2 36,1 0 1,-1 0-1,-1 0 0,1 0 0,0 0 0,0 0 0,-1 0 1,1 1-1,-1 0 0,1-1 0,-4 0 0,0-1 18,-1 1 0,0 0-1,0 1 1,0 0 0,0 0-1,0 0 1,0 1 0,0 0-1,-11 1 1,9 1 172,0-1-1,-1 2 1,1 0-1,0 0 1,1 0-1,-1 1 1,1 0-1,-1 1 1,1 0 0,0 0-1,1 1 1,0 0-1,0 0 1,0 1-1,0 0 1,1 0-1,0 0 1,1 1-1,0 0 1,0 0-1,0 0 1,1 1 0,0 0-1,-3 13 1,2-4 199,1 0 0,1 1 0,-1 28 0,4-38-292,0 0 0,0 0 0,1 0 0,1 0 1,0-1-1,0 1 0,0 0 0,1-1 0,6 12 1,-7-14-35,1 0 1,0-1 0,0 0-1,1 0 1,-1 1 0,1-2-1,0 1 1,0 0 0,1-1-1,0 0 1,-1 0 0,1 0-1,1-1 1,-1 0 0,7 4-1,4-2-275,-1 0 0,1-1 0,1 0 0,-1-1-1,0-1 1,1-1 0,29-1 0,-28-1-1484,0-1-1,27-7 1,-29 5-1252,0-1-1,28-14 1,-11 2-164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35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41 4384,'-3'-3'579,"-1"-3"-54,2 1 2845,3 5-3132,-1-1-1,1 1 0,-1 0 0,1-1 1,-1 1-1,1 0 0,-1 0 1,1-1-1,-1 1 0,1 0 0,-1 0 1,1 0-1,0-1 0,-1 1 0,1 0 1,0 0-1,4-1 476,8-3 65,0-1 0,0 2 0,0 0 0,0 0 0,18 0 0,-23 3-611,1 0 0,-1 0 1,1 1-1,-1 0 0,1 0 1,-1 1-1,0 0 0,0 1 1,14 6-1,-4 2 263,0 0 1,0 2-1,-1 0 0,0 1 1,14 16-1,-17-17-233,-5-5 62,19 14 1,-7-11-1294,-19-10 307,1 0 1,0 0-1,0-1 1,0 1 0,-1-1-1,5 1 1,2-5-6138,1-1 4059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35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0 5568,'-3'0'2528,"3"6"-2208,-5-3 2496,5 6-1600,-14 3 1920,3 9-1825,-11 0 1185,8 5-1440,-16-1 224,7-1-768,-15-3-384,4 5-96,-2-5-192,6 0 96,-1-3-2848,6 3 1568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36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4 1984,'-10'-3'4697,"8"3"-3597,5 0 457,-12 8 1126,5-3-1961,-1 1 1,0-1-1,-8 7 0,-15 16 799,23-21-1235,0-1-61,0 0 0,0 1 1,1-1-1,0 1 0,-4 10 1,-20 62 1963,-27 136 0,50-193-1907,1 0 0,1 0-1,1 0 1,1 1 0,1-1-1,1 1 1,1-1 0,1 0 0,1 0-1,10 35 1,-3-26-116,0-2 0,2 0 0,1 0 0,2-1 0,36 50 0,-35-57-677,1 0 1,0-1-1,2-1 1,0-1-1,2 0 1,0-2-1,31 18 1,-45-29-862,1-1 0,0 0 0,0 0-1,0-1 1,1 0 0,16 3 0,17-2-2937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15 8544,'-12'-6'1090,"10"5"-894,0 0 1,0 0-1,0 0 0,-1 0 1,1 0-1,-1 0 1,1 0-1,-1 1 1,1 0-1,-1-1 0,1 1 1,-1 0-1,-4 0 1,-5 3 559,0 0 1,0 1-1,0 0 1,1 1-1,-19 9 1,15-7-230,-27 16 1255,-48 34 1,33-20-836,-237 141 408,111-62-2598,162-99-316,15-7-708,6-9 2169,0-1 1,0 0-1,0 0 1,0 1-1,0-1 0,0 0 1,0 0-1,0 1 1,0-1-1,0 0 1,0 0-1,0 1 1,1-1-1,-1 0 0,0 0 1,0 1-1,0-1 1,0 0-1,0 0 1,1 0-1,-1 1 0,0-1 1,0 0-1,0 0 1,1 0-1,-1 0 1,0 1-1,0-1 0,1 0 1,-1 0-1,0 0 1,0 0-1,1 0 1,-1 0-1,0 0 1,2 1-331,0-1 1,0 0 0,0 0 0,0 0 0,0 0 0,0 0 0,0 0-1,0-1 1,-1 1 0,4-2 0,7-1-700,-1-2 0,12-5 0,29-20-2713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37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 4576,'-14'-3'8656,"15"6"-8268,0 0 1,0 1 0,1-1 0,-1 0-1,1 0 1,0 0 0,-1 0 0,1 0 0,1 0-1,3 3 1,-3-2-148,20 22 503,2-1 0,1-1 0,31 23 0,-24-20-273,38 38-1,-61-54-278,0 0 1,0 1-1,-2 1 0,0-1 1,0 1-1,-1 1 0,8 19 1,-8-14 3,-1 1 0,-1-1 0,-1 1 0,0 0 0,-2 1 0,0-1 0,-2 39 0,-2-35-58,0 0 1,-2 0 0,-1-1-1,-1 0 1,0 0 0,-2 0-1,-1-1 1,-1 0 0,0 0-1,-2-1 1,0-1 0,-2 0-1,0-1 1,-21 22 0,-51 41-359,73-71-1410,-1 0 0,-22 11 0,34-21 1401,-12 6-2955,5-5-1792,5-2 1318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38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78 3648,'-15'-4'5749,"17"-7"-944,2 6-4227,0 0 1,1 1-1,-1-1 0,1 1 0,0 0 1,11-5-1,1-3 227,-15 10-762,0 0-1,1 1 1,-1 0-1,0-1 1,1 1-1,-1 0 0,1 0 1,-1 0-1,1 1 1,0-1-1,-1 1 0,1-1 1,0 1-1,-1 0 1,1 0-1,0 0 1,3 1-1,-4-1-47,0 1 0,-1-1 0,1 1-1,0 0 1,0 0 0,0 0 0,-1 0 0,1 0 0,-1 0-1,1 1 1,-1-1 0,1 0 0,-1 1 0,1-1 0,-1 1 0,0-1-1,0 1 1,0 0 0,0 0 0,0-1 0,0 1 0,-1 0-1,1 0 1,0 3 0,2 7 147,-2 0-1,1 0 1,-2 0 0,1 0-1,-3 18 1,-12 62 1187,12-82-1140,-8 34 507,6-28-348,0 0-1,1 0 0,-1 22 0,4-36-317,0 0 1,0-1-1,0 1 0,1 0 0,-1-1 0,0 1 0,1 0 1,-1-1-1,1 1 0,0-1 0,-1 1 0,1-1 0,0 1 1,0-1-1,0 0 0,0 1 0,0-1 0,0 0 0,1 0 1,-1 0-1,0 0 0,1 0 0,-1 0 0,0 0 0,1 0 1,-1 0-1,1-1 0,0 1 0,-1 0 0,1-1 0,-1 0 1,3 1-1,1 0-373,1 0 0,0-1-1,0 0 1,0 0 0,-1 0 0,1-1 0,11-2 0,30-8-6894,-19 10 3856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9:40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0 2400,'2'2'8047,"-6"3"-4622,-10 8-3379,5-6 1028,-5 10-389,0 1 1,1 0-1,0 1 0,2 1 1,-18 40-1,-27 110 968,4-5-133,49-154-1430,-14 52 702,-17 114 0,16 207 435,20-308-797,21 130 0,38 70 11,-13-144-503,-39-111 119,-2-7-26,1 0 1,0 0-1,1 0 0,1-1 1,0-1-1,1 0 0,24 21 1,11-1 74,-45-30-148,0-1 38,0-1 11,-1 1 0,1 0 0,0 0 1,0 0-1,0 0 0,0-1 0,0 1 0,0-1 0,0 1 1,0 0-1,1-1 0,-1 0 0,0 1 0,0-1 0,2 1 1,3 1 30,-6-2-29,1 0 0,-1 0 0,0 1 1,1-1-1,-1 0 0,1 1 0,-1-1 0,0 0 1,1 1-1,-1-1 0,1 1 0,-1-1 0,0 0 1,0 1-1,1-1 0,-1 1 0,0 0 0,0-1-1,0 0 0,0 0 0,0 1 0,0-1 0,0 0 0,0 0-1,0 0 1,0 1 0,0-1 0,0 0 0,-1 0 0,1 0 0,0 1-1,0-1 1,0 0 0,0 0 0,-1 0 0,1 0 0,0 1 0,0-1 0,0 0-1,0 0 1,-1 0 0,1 0 0,0 0 0,0 0 0,-1 0 0,1 0 0,0 0-1,0 0 1,0 1 0,-1-1 0,1 0 0,0 0 0,0 0 0,-1-1 0,1 1-1,0 0 1,0 0 0,0 0 0,-1 0 0,-9 0-2,-1-1-1,1 0 1,0-1 0,0 0 0,-1 0-1,1-1 1,1-1 0,-14-5 0,9 1 14,0 0 1,1 0 0,0-1-1,0-1 1,-11-12 0,-56-46-117,76 65 66,0-1 0,0 1 0,1-1 0,0 0 0,0 0 0,0-1 0,-4-8 0,2 1-57,5 11 84,-1-1 0,1 1 0,-1-1 0,0 1 0,0 0 0,1-1 0,-1 1 0,0 0 0,0 0 0,0-1 0,-2 0 0,2 0 12,2 3 23,6 4 82,10 12 163,60 95 278,-64-94-511,1 0 0,1-2 0,22 21 0,-31-31 15,-3-4-35,-1 0 0,1 0-1,-1 0 1,1 0 0,0 0-1,0-1 1,0 1 0,0-1-1,0 0 1,5 2 0,-6-3-12,-1 0 0,1 0 1,-1 0-1,1-1 1,-1 1-1,1 0 0,-1-1 1,0 1-1,1-1 0,-1 1 1,0-1-1,1 0 0,-1 0 1,0 1-1,2-3 0,3 0-71,5-5-123,0 0 0,0 0 0,-1-1 0,0-1 0,9-11 0,-6 6 96,49-48-117,-61 62 212,0-1 1,1 1-1,-1-1 0,0 0 1,0 1-1,0-1 1,0 0-1,0 0 0,-1 0 1,1 1-1,-1-1 0,1-3 0,-1 4-4,0 0-1,0 0 0,0 0 0,0 0 0,0 0 0,0 0 0,-1 0 0,1 0 0,-1 0 0,1 0 0,0 0 0,-1 0 0,1 0 0,-1 1 0,0-1 0,1 0 0,-1 0 0,0 1 0,1-1 0,-1 0 0,0 1 0,0-1 0,0 0 0,0 1 1,0-1-1,0 1 0,1 0 0,-1-1 0,0 1 0,0 0 0,-2-1 0,-8-1-14,1 0 1,0 0-1,-1 1 1,0 0-1,-11 2 0,-54 5-55,59-4-1282,1 2 1,-31 10-1,30-9-961,-24 6 0,29-7-523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2:43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1568,'0'4'6650,"0"4"-5802,0-8-533,-13 0-246,15 10 3769,-1 17-4143,-2-22 436,2 9-93,1-1-1,0 0 0,0 0 1,6 14-1,-2-5 192,-2-8-215,1-1-1,0 0 0,8 12 0,6 15 20,2-6 348,-10-15-213,-2-7 17,-1 0 0,1-1 1,20 20-1,-17-19-133,-1 0-1,12 17 1,5 12 332,25 39 149,-34-44-97,2-2-1,46 60 1,-22-30-287,-45-64-203,2 2 248,0 0-1,0 1 1,0-1 0,-1 0 0,1 1 0,-1-1 0,1 1 0,1 4 0,-9-9-2002,-2-4-560,-1 2 731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2:44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3136,'4'-3'8842,"-3"6"-7855,-1 0-921,1 1 0,-1-1 1,1 0-1,0 1 0,0-1 0,0 0 0,0 0 1,0 0-1,1 0 0,0 0 0,2 4 0,9 19-87,30 124 909,-31-99-394,3-1-1,29 69 0,-38-108-399,0 0-1,1 0 0,0 0 0,0-1 1,2 0-1,-1 0 0,1-1 1,0 0-1,17 12 0,-7-5 71,-15-11-95,1-1-1,-1 0 1,1-1 0,0 1 0,6 2-1,-3-2 27,-2-2-41,-1 1 0,1 0 0,-1 0 0,1 0 0,-1 1 0,0-1 0,-1 1 0,1 0-1,0 1 1,5 7 0,-8-9 78,-2-3-5,-6-2-1580,-5 1-40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2:53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1106 2720,'4'1'10269,"3"-1"-10906,-3-2 734,0 1 0,1-1 0,-1 0 0,0 0-1,0 0 1,0-1 0,-1 1 0,6-5 0,27-29 190,-28 28-214,12-14 29,113-110 102,-115 117-209,1 0 0,0 2 0,1 0 0,1 0 1,39-16-1,-34 20 17,0 0 1,1 1-1,0 2 1,0 1-1,1 1 1,-1 1-1,1 1 0,0 2 1,0 1-1,-1 1 1,34 7-1,-44-5 111,0-1 0,1 0-1,-1-2 1,1 0 0,23-2-1,163-40 910,-89 15-677,-11 5 157,154-53 0,58-53 442,-259 99-802,-1-2 0,-1-3 0,89-68 0,125-97 179,-214 159-82,-14 10-1303,-14 12-2802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2:54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6 523 3328,'-6'-4'8208,"7"4"-8124,0 0 1,0-1-1,0 1 1,1 0-1,-1 0 1,0 0-1,0 0 0,0-1 1,0 2-1,0-1 1,0 0-1,0 0 1,2 0-1,-3 1-64,1-1-1,-1 0 1,1 0-1,-1 0 1,1 0-1,-1 1 1,1-1-1,-1 0 1,1 0-1,-1 0 1,1 0-1,-1 0 1,1-1-1,-1 1 1,1 0-1,0 0 1,-1 0-1,1 0 1,-1 0-1,1-1 1,-1 1-1,1 0 1,-1-1-1,0 1 1,1 0-1,-1-1 1,1 1-1,-1 0 0,0-1 1,1 1-1,-1-1 1,0 1-1,1-1 1,0 0 75,0 0 1,0 0 0,-1 0-1,1 0 1,1 0-1,-1 0 1,0 1-1,0-1 1,2-1-1,0 1 12,-1-1-1,0 1 1,0-1 0,0 1-1,0-1 1,3-2-1,21-23-54,-19 21-48,0-1 0,8-10 0,25-35 423,-28 37-398,-1 0 1,-1-1-1,0 0 1,-1 0-1,7-18 1,-3 2 180,14-59 0,-23 72-136,2-22 1,2-14-229,-7 25-198,-1 30 351,0 0 0,0 0-1,0 0 1,0 0 0,0 0 0,0 0 0,0 0-1,0 0 1,-1 0 0,1 0 0,0 0 0,0-1 0,0 1-1,0 0 1,0 0 0,0 0 0,0 0 0,-1 0 0,1 0-1,0 0 1,0 0 0,0 0 0,0 0 0,0 0-1,0 0 1,0 0 0,0 1 0,-1-1 0,1 0 0,0 0-1,0 0 1,0 0 0,0 0 0,0 0 0,0 0 0,0 0-1,0 0 1,0 0 0,-1 0 0,1 0 0,0 0 0,0 0-1,0 1 1,0-1 0,0 0 0,0 0 0,0 0-1,0 0 1,0 0 0,0 0 0,0 0 0,0 0 0,0 1-1,0-1 1,0 0 0,0 0 0,0 0 0,0 0 0,-11 50 1,2-8 0,1-12 62,-1-1 1,-2-1 0,-1 0-1,-1-1 1,-1 0 0,-2-1-1,-36 48 1,39-60-19,0-1-1,-2 0 1,1-1 0,-28 18 0,28-25-105,4-1 40,10-4 19,0 0-1,0 0 1,0 0-1,0 0 1,0 0-1,0 0 1,0 0 0,0 0-1,0 0 1,0 0-1,0 0 1,0 0-1,0 0 1,0 0-1,0 0 1,0 0-1,0 0 1,1 0-1,-1 1 1,0-1-1,0 0 1,0 0-1,0 0 1,0 0-1,0 0 1,0 0-1,0 0 1,0 0 0,0 0-1,0 0 1,0 0-1,0 0 1,0 0-1,5 0-359,90-7 851,-1-1-674,-83 9 238,1 1 0,0 0 0,0 1 0,19 7 0,-29-10-36,-2 0 17,1 1 1,-1-1-1,1 0 0,-1 0 1,1 0-1,-1 0 0,0 0 1,1 0-1,-1 0 0,1 0 1,-1 0-1,1 0 0,-1 0 1,0 0-1,1 0 0,-1-1 1,1 1-1,-1 0 0,0 0 1,1 0-1,-1-1 0,0 1 1,1 0-1,-1 0 0,0-1 0,1 1 1,-1 0-1,0-1 0,1 1 1,-1-1-1,1-1 49,0 1-1,0-1 0,0 0 1,-1 0-1,1 0 1,-1 0-1,1-3 1,0-39 417,-1 37-473,-7-104 95,7 105-258,-1-1 0,0 1 0,-3-8 0,3 11-840,5 14-4111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2:58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50 3648,'0'0'64,"0"-1"0,0 1 0,-1 0 1,1 0-1,0-1 0,0 1 0,0 0 0,-1 0 1,1-1-1,0 1 0,0 0 0,-1 0 0,1 0 1,0-1-1,0 1 0,-1 0 0,1 0 0,0 0 1,-1 0-1,1 0 0,0 0 0,-1 0 0,1 0 1,-1 0-1,-5-4 384,5 4-326,1 0 0,0-1-1,0 1 1,-1 0 0,1 0-1,0 0 1,-1-1 0,1 1 0,0 0-1,0 0 1,-1 0 0,1 0-1,0 0 1,-1-1 0,1 1 0,0 0-1,-1 0 1,1 0 0,0 0-1,-1 0 1,1 0 0,0 0 0,-1 0-1,1 0 1,0 1 0,-1-1-1,1 0 1,0 0 0,-1 0 0,1 0-1,-1 1 1,-10 5 2353,7-4-2002,4-2-402,0 0 1,-1 0 0,1 0 0,0 0 0,-1 0 0,1 1-1,0-1 1,-1 0 0,1 0 0,0 0 0,-1 0 0,1 0-1,0 0 1,0 1 0,-1-1 0,1 0 0,0 0 0,-1 0-1,1 1 1,0-1 0,0 0 0,0 0 0,-1 1-1,1-1 1,0 0 0,0 1 0,0-1 0,-1 0 0,1 1-1,0-1 1,0 0 0,0 1 0,0-1 0,0 0 0,0 1-1,0-1 1,0 0 0,0 1 0,0-1 0,0 0 0,0 1-1,0-1 1,0 0 0,0 1 0,0-1 0,1 0 0,-1 1-1,0-1 1,0 1 0,2 4-250,-1-1 277,1-1 0,-1 1 0,1-1 0,0 0 1,0 0-1,0 0 0,1 0 0,-1 0 0,1 0 0,-1-1 0,1 1 1,4 2-1,-3-1 5,0-1-1,0-1 1,1 1 0,-1-1 0,1 1 0,-1-1 0,1-1 0,8 3 0,-9-3-5,0-1 1,1 0-1,-1 0 0,0 0 1,0 0-1,0-1 0,1 0 1,-1 0-1,0 0 1,0 0-1,0 0 0,-1-1 1,1 0-1,0 0 0,0 0 1,-1 0-1,1-1 1,-1 1-1,0-1 0,0 0 1,0 0-1,0 0 0,0 0 1,-1-1-1,1 1 1,-1-1-1,0 1 0,0-1 1,2-5-1,-4 7-102,1 0 1,0 0-1,-1 0 0,0 0 1,1 0-1,-1 0 1,0 0-1,0 0 0,0 0 1,0 0-1,-1 0 0,1 0 1,0 0-1,-1 0 1,0 1-1,1-1 0,-1 0 1,0 0-1,-2-3 0,1 3-15,1 0 0,-1 0 0,-1 0 0,1 0 0,0 1 0,0-1 0,-1 0 0,1 1 0,-1 0 0,1 0 0,-1 0 0,-4-2 0,-3 1-12,0 0 0,0 1 0,0 0 0,0 0 1,0 1-1,-18 2 0,17-1 5,6 0 24,-1-1-1,1 1 1,0 0 0,0 0 0,0 1 0,0-1-1,0 1 1,0 0 0,-5 4 0,-8 2-4,16-7 9,0 0 0,0 0 0,0 0 0,0 0-1,0 0 1,0 0 0,0 1 0,0-1 0,0 1 0,0-1 0,1 1 0,-1 0 0,1 0 0,-1-1-1,1 1 1,0 0 0,0 0 0,-2 3 0,0 3-10,0 0 0,0 0 0,0 0 0,1 0 0,0 1 0,1-1 0,-1 10 0,2 2 10,0 14 215,4 40 1,-2-63-142,0 0 1,0 0 0,1 0-1,0 0 1,1-1 0,0 0-1,10 17 1,-8-17 36,0-1 0,0 0 0,1 0-1,0 0 1,17 14 0,-21-20-59,0-1 0,0 0 0,0 0 0,1 0 0,-1-1 0,1 1 0,-1-1 0,1 0 0,0 0 0,-1 0 0,1 0-1,0-1 1,0 1 0,0-1 0,-1 0 0,1 0 0,0-1 0,0 1 0,-1-1 0,1 0 0,4-1 0,11-5 160,0 0 0,-1-2 0,22-13 0,5-3-173,-14 9-223,36-17 667,-57 29-1075,0 1 0,-1 0 0,1 0 0,0 1-1,13-1 1,1 2-1252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00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2560,'-4'-1'-509,"-15"5"14824,19-3-14036,0 0 259,0 9 1996,0-8-2507,0-1 1,1 0-1,-1 0 1,1 0-1,-1 0 1,1 0 0,-1 0-1,1 0 1,0 0-1,-1 0 1,1 0-1,0 0 1,0 0-1,0 0 1,0 0-1,0 0 1,0-1 0,0 1-1,0 0 1,0-1-1,0 1 1,0-1-1,0 0 1,0 1-1,1-1 1,-1 0-1,0 1 1,2-1 0,5 2 182,0-1 1,0 0 0,10-1 0,25-1 328,63-10 0,-56 6-219,-27 4-184,22-5 0,-20 3 104,-22 3-182,1 0 0,0 0 0,-1-1 0,1 1-1,0-1 1,5-2 0,-7 2 294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01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39 118 4224,'-38'35'11658,"52"-53"-9263,-5 7-2374,0 0 0,0 1 0,1 0 0,0 0 0,1 1 0,-1 0 0,2 1 0,0 0 0,0 1 0,0 1 1,0 0-1,1 0 0,0 1 0,1 1 0,-1 0 0,1 1 0,-1 0 0,1 1 0,23 0 0,-29 2-58,0 0 1,0 0-1,0 1 0,0 0 0,0 1 1,13 4-1,-18-5 26,0 1 1,0-1-1,0 1 1,0 0-1,0 0 0,0 0 1,-1 1-1,1-1 1,-1 0-1,0 1 0,1 0 1,-1 0-1,0-1 0,-1 1 1,1 0-1,-1 1 1,1-1-1,1 5 0,0 3 15,0 1-1,-1 0 0,0 0 0,-1 0 0,0 19 0,-1-5-79,-8 42 0,3-49 126,0 0 0,-1 0 1,-1-1-1,0 0 0,-2 0 0,0 0 0,-1-1 0,-1-1 0,-14 18 0,12-18 145,-2-1 0,-19 17 0,16-16 223,10-11-235,7-5-118,0 1 0,0-1 0,0 1-1,0 0 1,1-1 0,-1 1-1,0 0 1,0 0 0,0-1 0,1 1-1,-2 2 1,11-4 746,34-8-208,37-10-150,-26 7-252,-34 8-112,-1-1 1,34-12-1,-32 12-16,-19 5-344,0 0 1,-1-1 0,1 1 0,0 0 0,0-1 0,-1 1 0,1-1 0,0 0 0,1 0 0,11-13-7171,-2-4 3638,2-8-1295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0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 8544,'-17'-3'1150,"5"0"26,-1 1-1,-15-1 1,17 8 5738,12-5-6692,0 1 1,0 0 0,0-1-1,0 1 1,0-1-1,1 1 1,-1-1 0,0 0-1,0 1 1,0-1-1,1 0 1,0 0 0,123 2 2660,-68-3-2422,41-5-389,-56 1-2635,-25 4-3352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02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 2976,'-3'-5'9392,"7"15"-8785,0 1 0,-1 1 1,0-1-1,-1 0 0,1 19 1,1 0-124,34 254 955,-35-252-1150,-3-22-223,1 0 0,1 0 0,-1-1 0,6 16 0,-6-22-29,0 0 1,0 1-1,0-1 0,-1 0 1,1 0-1,-1 0 0,0 0 1,0 6 1978,0-25-1760,2 3-251,-1 0 0,1 0 1,1 1-1,1-1 0,0 1 1,0 0-1,1 0 0,0 0 1,13-19-1,-18 31-5,49-70-67,-43 63 22,-1 1-1,1-1 0,0 1 1,1 1-1,0-1 0,-1 1 1,15-8-1,-18 12 37,0 0-1,1 0 1,-1 0-1,0 0 1,1 1 0,-1-1-1,1 1 1,-1 0-1,0 0 1,1 0 0,-1 0-1,1 0 1,-1 1-1,0 0 1,1 0-1,-1 0 1,0 0 0,1 0-1,-1 0 1,0 1-1,0 0 1,0 0 0,-1 0-1,5 2 1,0 3 48,0-1-1,-1 0 1,1 1 0,-1 1-1,-1-1 1,1 1 0,7 14 0,-9-13 42,0 0 1,0 0 0,-1 1-1,0-1 1,0 1 0,-1-1-1,2 20 1,-4-22 5,0-1 0,-1 0 0,1 0 0,-1 1 0,0-1 0,-1 0 0,0 0 0,0 0 0,0 0 0,0 0 1,-1 0-1,0-1 0,-6 9 0,3-5 39,0-2-1,-1 1 1,0-1 0,0 0 0,-1 0 0,1-1 0,-2 0 0,1 0-1,-17 7 1,6-4 100,-31 10 0,42-17-185,0 0 0,0-1-1,-1 0 1,1 0-1,-1-1 1,-14-1-1,16 0-30,0 0-1,0-1 1,0 1-1,0-2 1,0 1-1,0-1 1,0 0-1,-8-6 0,4 2-1512,1 0-1,-10-9 0,20 16 1334,-1 0 1,1-1 0,0 1 0,-1 0-1,1 0 1,0-1 0,0 1-1,0 0 1,-1 0 0,1-1 0,0 1-1,0 0 1,0 0 0,-1-1 0,1 1-1,0 0 1,0-1 0,0 1-1,0 0 1,0-1 0,0 1 0,0 0-1,0-1 1,0 1 0,0 0-1,0-1 1,0 1 0,0 0 0,0-1-1,0 1 1,0 0 0,0-1 0,0 1-1,1 0 1,-1-1 0,12-9-4811,-9 8 4875,27-20-4977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03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21 2144,'-2'-2'234,"2"1"-199,-1 1 1,1 0 0,0-1 0,0 1 0,-1-1 0,1 1-1,-1-1 1,1 1 0,0 0 0,-1-1 0,1 1-1,-1 0 1,1-1 0,-1 1 0,1 0 0,-1-1-1,1 1 1,-1 0 0,1 0 0,-1 0 0,1 0 0,-1 0-1,1-1 1,-1 1 0,1 0 0,-1 0 0,1 0-1,-1 0 1,0 1 0,-1-1 1109,-12-11 7682,14 11-8742,-1 1-1,1-1 1,-1 1 0,1 0 0,-1-1 0,1 1 0,-1 0 0,1-1 0,-1 1 0,1 0 0,0-1 0,0 1 0,-1 0 0,1 0 0,0-1 0,0 1 0,0 0 0,0 0 0,0 0 0,0-1-1,0 1 1,0 0 0,0 0 0,0-1 0,1 3 0,5 22 651,-6-25-704,8 23 401,1-1 0,17 29 1,11 26-252,31 125 903,25 64-186,-88-251-814,3 4 225,-7-18-241,-6-7-1013,5 0-176,-1 0 1,1 0-1,0 0 0,1-10 0,-1 9 341,5-39-6149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04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0 3712,'1'8'4231,"3"4"-3011,0-2-613,-3-2-103,1 0 0,-2 0 0,1 0-1,-1 0 1,0 0 0,-1 0 0,0 0-1,0 1 1,-1-1 0,0-1 0,-6 17-1,1-6 229,-2 0-1,0 0 0,-21 29 1,-32 33 430,58-75-1053,-1 1 0,0-1 0,0 0 0,-1 0-1,-6 4 1,11-8-56,-1 0-1,0 0 1,1 0-1,-1 0 1,0 0-1,0 0 1,0 0 0,0 0-1,0-1 1,0 1-1,0-1 1,0 0-1,0 1 1,0-1-1,0 0 1,0 0-1,0-1 1,0 1 0,0 0-1,0 0 1,0-1-1,-2 0 1,3 0-54,1 1 0,-1 0 1,1 0-1,-1 0 0,1 0 1,-1 0-1,1-1 0,0 1 1,-1 0-1,1 0 0,-1-1 1,1 1-1,0 0 0,-1-1 0,1 1 1,0 0-1,-1-1 0,1 1 1,0-1-1,0 1 0,-1 0 1,1-1-1,0 1 0,0-1 1,0 1-1,-1-1 0,1 1 1,0-1-1,0 1 0,0 0 1,0-1-1,0 1 0,0-1 1,0 1-1,0-1 0,0 1 1,0-1-1,1 1 0,-1-1 0,0 1 1,0-1-1,0 1 0,0-1 1,1 1-1,-1 0 0,0-1 1,0 1-1,1-1 0,-1 1 1,0 0-1,1-1 0,-1 1 1,0 0-1,2-1 0,0-1-45,0 1 1,0 0-1,0-1 0,0 1 0,0 0 0,1 0 0,-1 0 0,0 1 1,5-2-1,-1 2 44,0-1 0,0 2-1,0-1 1,-1 1 0,1-1 0,0 2 0,0-1 0,0 1 0,-1 0 0,1 0 0,-1 0 0,1 1-1,-1 0 1,8 5 0,5 5 138,-1 1-1,24 26 1,-25-24-69,29 29 122,33 31 81,-59-59-270,-1-2-162,-1 1 1,18 20-1,-29-26-2658,-6-10 2442,0 1 1,0-1 0,0 1 0,1-1 0,-1 1 0,0-1 0,0 1-1,1-1 1,-1 1 0,0-1 0,0 1 0,1-1 0,-1 1-1,2 1-1507,-1-2 1508,-1 0-1,1 1 1,-1-1 0,2 0 0,-2-21-3922,-5-11 801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05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73 3904,'-9'0'14795,"13"-4"-13868,6-4-848,1 0 1,0 1-1,0 1 0,1-1 0,0 2 0,0 0 1,0 0-1,0 1 0,1 0 0,0 1 1,0 1-1,0 0 0,17 0 0,-28 2-81,-1 0 0,1 0 0,0 0 0,-1 0 0,1 0 0,0 1 0,-1-1 0,1 1-1,-1-1 1,1 1 0,0-1 0,-1 1 0,1 0 0,-1 0 0,0 0 0,1 0 0,-1 0 0,0 0-1,1 0 1,-1 0 0,0 1 0,0-1 0,0 0 0,0 1 0,0-1 0,0 0 0,-1 1-1,1 0 1,0-1 0,-1 1 0,1-1 0,-1 1 0,0 0 0,1-1 0,-1 1 0,0 0 0,0-1-1,0 4 1,-1 7 41,0-1-1,-1 0 1,0 1-1,-5 16 0,5-22 18,-3 11 13,-1 1 0,-1-1 1,-1 0-1,0 0 0,-1-1 1,-1 0-1,-16 20 0,12-10-357,13-25 358,8 7 420,-5-7-411,1 0-1,-1 0 0,1 0 0,-1 0 0,1-1 0,-1 1 0,1-1 1,0 1-1,-1-1 0,1 0 0,4-1 0,32-5 876,-10 1-622,-20 3-290,0 0 0,0 0 0,0-1 0,0 0 0,8-5 0,29-9-6304,-26 10 2278,6-8-3573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1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17 2912,'1'-2'-495,"3"-7"6336,-4 9-5704,0 0 1,0-1-1,0 1 1,0 0-1,-1-1 1,1 1-1,0 0 1,0 0-1,0-1 1,0 1-1,-1 0 1,1 0-1,0-1 1,0 1-1,-1 0 1,1 0 0,0 0-1,0 0 1,-1-1-1,1 1 1,0 0-1,0 0 1,-1 0-1,1 0 1,0 0-1,-1 0 1,1 0-1,0 0 1,-1 0-1,1 0 1,0 0-1,0 0 1,-1 0-1,1 0 1,0 0-1,-1 0 1,1 0-1,-1 0 1,-3 0-3,-1 1 0,0 0 0,0 0 0,1 0 0,-1 0 0,0 1 0,1 0 0,0 0 0,-1 0 0,1 0 0,0 1 0,0-1 0,-4 5 0,-7 5 157,-25 29 1,25-24-59,-13 12 58,1 2 1,2 1-1,2 1 0,-34 60 0,53-85-247,1 0 0,0 0 0,0 0 0,0 0 0,1 1 0,0 0 0,1-1 0,-1 10 0,2-14-12,0-1 0,0 0-1,0 0 1,1 0 0,-1 0-1,1 0 1,0 0-1,0 1 1,0-1 0,0-1-1,0 1 1,1 0 0,0 0-1,-1 0 1,1-1-1,0 1 1,0-1 0,0 0-1,0 1 1,1-1 0,-1 0-1,1 0 1,-1 0-1,1-1 1,4 3 0,-3-2 57,1 0-1,0 0 1,0-1 0,0 1 0,0-1 0,0 0 0,0 0-1,0-1 1,0 1 0,0-1 0,0 0 0,9-2-1,-7 0-6,0 1-1,0-1 1,0-1-1,0 1 1,-1-1-1,1-1 1,-1 1-1,8-7 1,-4 3-24,-1-1 1,0 0-1,-1-1 1,0 1 0,0-2-1,-1 1 1,0-1-1,-1 0 1,0 0-1,8-21 1,-5 5-83,-1 0 1,-1-1-1,3-36 0,-9 17 39,1 43 39,1 7-9,2 9 35,8 31 295,20 50 0,-4-16-200,-10-32 153,-10-29-2749,8-47-11078,0 2 9482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13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3 322 5984,'-2'-5'1598,"1"7"-669,5 9-187,9 12 934,13 27 563,-5-2-1009,3-2 1,2 0-1,53 69 1,24 44-17,-45-62-231,-50-86-652,-8-11-306,0 0 1,0 0-1,0 0 1,1 0-1,-1 0 1,0 0-1,0 0 1,0 0-1,0 0 1,1 0-1,-1 0 1,0 0-1,0 0 0,0 0 1,0 0-1,0 0 1,1 0-1,-1 0 1,0 0-1,0 0 1,0 0-1,0 0 1,1 0-1,-1 0 0,0 0 1,0 0-1,0 0 1,0 0-1,0 0 1,1-1-1,-1 1 1,0 0-1,0 0 1,0 0-1,0 0 1,0 0-1,0 0 0,0-1 1,0 1-1,0 0 1,1 0-1,-1 0 1,0 0-1,0 0 1,0-1-1,0 1 1,0 0-1,0 0 0,0 0 1,0 0-1,0-1 1,0 1-1,0-3 65,0 1 0,0-1 0,0 1 0,0-1-1,0 1 1,0-1 0,-1 0 0,0 1 0,-1-5-1,-11-26 201,10 26-214,-30-52 117,1-1-92,15 21-100,2-2 0,2 1 0,-9-44 0,-10-128-347,29 175 167,2-71-1,2 93 80,1 0-1,0 0 1,1 1-1,1-1 1,0 1 0,1 0-1,11-22 1,-15 34 86,1 0 1,-1-1 0,0 1 0,1 0-1,-1 1 1,1-1 0,-1 0-1,1 0 1,0 1 0,0-1 0,0 1-1,0-1 1,0 1 0,0 0-1,0 0 1,0 0 0,0 0 0,1 0-1,-1 0 1,0 1 0,5-1-1,-4 1 46,-1 0-1,1 0 1,-1 1-1,1-1 1,-1 1-1,0-1 1,1 1-1,-1 0 1,0 0-1,1 0 1,-1 0-1,0 1 0,0-1 1,0 1-1,0-1 1,0 1-1,0-1 1,0 1-1,-1 0 1,1 0-1,1 3 1,-1-3 10,-1 1 1,1 0 0,-1 0-1,0 0 1,1 1 0,-1-1-1,-1 0 1,1 0 0,0 0-1,-1 1 1,0-1 0,0 0-1,0 1 1,0-1 0,-1 5-1,-1 5 148,-1 1-1,-7 18 0,9-29-159,-10 29 142,-3-1 0,0-1 0,-26 41 0,37-66-162,-1 0 1,1 0 0,-1-1-1,0 1 1,0-1 0,0 0-1,-1 0 1,-7 6 0,11-10-82,1 0 0,-1 1 1,0-1-1,1 0 0,-1 1 1,0-1-1,0 0 0,0 0 1,1 0-1,-1 1 0,0-1 1,0 0-1,0 0 0,1 0 1,-1 0-1,0-1 0,0 1 1,0 0-1,0 0 1,0-1-190,0 1 1,0-1 0,0 1-1,0-1 1,1 1 0,-1-1-1,0 1 1,0-1 0,1 0-1,-1 0 1,0 1 0,1-1-1,-1 0 1,1 0 0,-1 0-1,1 1 1,-1-1 0,1 0 0,0 0-1,-1 0 1,1 0 0,0 0-1,0 0 1,0 0 0,-1 0-1,1 0 1,0 0 0,0 0-1,1 0 1,-1 0 0,0 0-1,0 0 1,0 0 0,1 0 0,-1 0-1,1-1 1,8-10-3496,4 0 1329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14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1 175 4736,'2'2'380,"1"1"0,-1-1 1,1 1-1,-1-1 0,3 5 1,0-1-2,-1 0-32,-1 0 0,1 0 0,-1 1 0,0-1 0,-1 0 0,1 1 0,1 12 0,5 9 546,31 82 1841,75 146-1,-75-169-1652,-15-31 200,-20-43-926,-5-9 2474,-14-32-2489,1 1 0,2-2 0,-11-41 0,18 53-346,-52-220-54,16-5-279,38 222 172,1-38 0,1 52 126,1 0 1,0 0-1,0 0 0,0 0 1,0 1-1,1-1 1,0 0-1,0 1 0,1-1 1,0 1-1,3-6 1,-5 10 37,0 0 0,0 0 1,0 0-1,0 0 0,0 0 0,0 0 1,0 0-1,0 0 0,0 0 0,1 1 1,-1-1-1,0 1 0,0-1 1,1 1-1,-1-1 0,0 1 0,1-1 1,-1 1-1,1 0 0,1 0 1,-1 0-1,0 0 1,1 1-1,-1-1 0,0 1 1,1 0-1,-1-1 1,0 1-1,0 0 1,0 0-1,0 0 1,3 3-1,-1-1 23,1 1-1,-1 0 0,0 0 1,0 0-1,0 0 1,-1 1-1,1 0 0,-1-1 1,4 9-1,-5-5 106,1-1 0,-1 1 1,0 0-1,-1 0 0,0 0 0,0 0 0,-1 0 0,-1 14 0,-2 6 234,-8 32 0,5-28-187,-3 0-116,8-31-76,1 1 0,-1-1-1,1 1 1,-1-1 0,0 0 0,0 1-1,0-1 1,1 0 0,-1 0-1,0 0 1,-1 0 0,1 0-1,0 0 1,0 0 0,0 0 0,-1 0-1,-1 1 1,2-2-145,1 0 1,-1 0-1,0 0 0,1 0 1,-1 0-1,0 0 0,1 0 1,-1 0-1,1 0 0,-1-1 1,0 1-1,1 0 0,-1 0 1,1-1-1,-1 1 0,1 0 1,-1-1-1,1 1 1,-1 0-1,1-1 0,-1 1 1,1-1-1,-1 1 0,1-1 1,0 1-1,-1-1 0,1 1 1,0-1-1,-1 0 0,1 1 1,0-1-1,-7-22-5499,7 6 635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15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2 239 3808,'0'0'24,"0"0"1,0 0-1,0 0 1,0 0-1,0 0 1,1 0-1,-1 0 1,0 0-1,0 0 0,0 1 1,0-1-1,0 0 1,0 0-1,0 0 1,0 0-1,0 0 1,0 0-1,0 0 1,0 0-1,0 0 1,0 0-1,0 1 0,0-1 1,0 0-1,0 0 1,0 0-1,1 0 1,-1 0-1,0 0 1,0 0-1,-1 0 1,1 1-1,0-1 1,0 0-1,0 0 0,0 0 1,0 0-1,0 0 1,0 0-1,0 0 1,0 0-1,0 0 1,0 1-1,0-1 1,0 0-1,0 0 1,0 0-1,0 0 0,0 0 1,0 0-1,-1 0 1,1 0-1,0 0 1,0 0-1,0 0 1,0 0-1,0 0 1,0 0-1,0 0 1,0 0-1,0 0 0,-1 0 1,1 0-1,0 1 1,0-2-1,0 1 1,0 0-1,4 5 2409,7 10 1919,-10-13-3674,0-1 0,0 0 0,0 0 0,1 1 0,-1-1 0,0 0 0,1 0 0,-1 0 0,3 1 1,-4-2-579,1 0 1,-1 0 0,0 0 0,0 0-1,1 0 1,-1 0 0,0 0 0,1 0-1,-1 0 1,0 0 0,0 0-1,1 0 1,-1 0 0,0 0 0,0 0-1,1 0 1,-1 0 0,0-1 0,0 1-1,1 0 1,-1 0 0,0 0 0,1-1-1,4-10 115,-4 5-43,-1 0 0,0 0 1,0 0-1,-1 0 0,0 0 0,0 0 1,0 0-1,0 0 0,-5-10 1,-2-13 146,5 12-248,0-1 0,0-23 1,3 38-82,0 0 0,0 0 0,0 0 0,1 0 0,-1 0 0,1 0 1,0 0-1,-1 0 0,4-5 0,-3 7 0,0-1 0,0 0 1,1 1-1,-1-1 0,1 1 0,-1-1 1,1 1-1,-1 0 0,1 0 0,0 0 0,0 0 1,-1 0-1,1 0 0,4-1 0,0 0-46,1 1-1,-1 0 0,1 0 0,0 0 1,-1 1-1,10 0 0,42 6-707,-50-5 645,11 2-1204,32 10-1,-22-4 777,-26-9 510,0 1 0,-1 0 1,1 0-1,0 1 0,-1-1 0,1 0 1,-1 1-1,0-1 0,1 1 1,-1 0-1,0 0 0,0 0 1,0 0-1,0 0 0,0 1 0,-1-1 1,3 5-1,0 2-24,0 0-1,-1 0 1,0 0-1,1 11 1,8 23 307,-11-40-162,0 1 1,1-1-1,0 0 1,0 1-1,0-1 1,0 0-1,0 0 1,1 0-1,3 3 0,3 3 15,-5-5 81,0 0-1,0 0 1,1-1-1,-1 1 1,8 3-1,-11-6-119,1-1-1,-1 1 1,0-1-1,1 0 1,-1 1-1,0-1 1,0 0-1,1 0 1,-1 1-1,0-1 1,1 0-1,-1-1 1,1 1-1,-1 0 1,0 0-1,0-1 1,1 1-1,-1 0 1,0-1-1,0 1 1,1-1-1,-1 0 1,0 1-1,0-1 1,0 0-1,0 0 1,0 0-1,2-1 1,-1-1 1,0 0 1,0 0-1,0 0 1,0 0-1,0 0 1,-1-1-1,1 1 0,-1-1 1,0 1-1,0-1 1,0 1-1,-1-1 1,1 1-1,-1-1 1,0 0-1,0 1 1,0-1-1,-1-5 1,-2-8-21,0 1 0,-10-27-1,13 43-40,-4-11-68,-1-1 0,0 2 0,0-1 0,-1 1 0,0 0 0,-1 0 0,-11-13 0,17 22 16,-1 0 0,1 0-1,0 0 1,-1 0 0,1 0-1,-1 0 1,1 0 0,-1 1-1,1-1 1,-1 1 0,1-1 0,-1 1-1,-2-1 1,4 1 18,0 0 0,0 0 0,-1 0 0,1 0 0,0 0 0,0 0 0,0 0 0,-1 0 0,1 0 0,0 0 0,0 0-1,-1 0 1,1 0 0,0 0 0,0 0 0,-1 0 0,1 0 0,0 1 0,0-1 0,0 0 0,0 0 0,-1 0 0,1 0 0,0 0 0,0 1 0,0-1 0,0 0 0,-1 0 0,1 0 0,0 1 0,0-1 0,0 1-97,0 0 0,0-1 0,0 1 0,0 0 1,0 0-1,1 0 0,-1-1 0,0 1 0,0 0 1,1-1-1,-1 1 0,0 0 0,1 0 0,-1-1 1,2 2-1,2 3-1140,0 0 1,1 0 0,-1 0-1,11 7 1,-4-3-709,-8-7 1572,0 1-1,0-1 1,1 0-1,-1 0 0,1 0 1,-1-1-1,8 3 1,15 0 1694,-25-4-194,9 0 2209,5 1-1743,0 1 0,0 0 1,26 9-1,-8-3-757,116 22 1377,64 16-1531,-166-32-1432,-43-13 798,-2-32-18230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15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465 12 8128,'-14'-10'2618,"14"10"-2539,-1 0-1,1-1 0,0 1 0,-1 0 0,1 0 0,0 0 1,-1 0-1,1 0 0,0 0 0,-1 0 0,1 0 0,-1 0 1,1 0-1,0 0 0,-1 0 0,1 0 0,0 0 0,-1 0 1,1 0-1,0 0 0,-1 0 0,1 0 0,0 1 0,-1-1 1,1 0-1,0 0 0,-1 0 0,1 1 0,0-1 0,0 0 1,-1 0-1,1 1 0,-8 10 1598,6-7-1670,-39 53 2089,-2-2 1,-76 74 0,-93 107-597,197-216-3691,15-20 2155,0 0 0,1 0 1,-1 0-1,0 0 0,0 0 0,0 0 0,0 0 1,0 0-1,0 0 0,0 0 0,0 0 0,0 0 1,0 0-1,0 0 0,0 0 0,0 0 0,0 0 1,0 0-1,1 0 0,-1 0 0,0 0 0,0 0 0,0 0 1,0 0-1,0 0 0,0 0 0,0 0 0,0 0 1,0 0-1,0 0 0,0 0 0,0 0 0,0 0 1,0 0-1,0 0 0,0 0 0,0 0 0,1 0 1,-1 0-1,0 0 0,0 0 0,0 0 0,0 0 1,0 0-1,0 0 0,0 0 0,0 1 0,0-1 0,0 0 1,0 0-1,0 0 0,0 0 0,0 0 0,0 0 1,0 0-1,0 0 0,0 0 0,0 0 0,0 0 1,0 0-1,21-2-5490,-15 0 4607,0 1 1,0-1-1,10-6 1,25-19-4297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41 3808,'-1'0'190,"0"-1"-1,0 0 1,0 0 0,0 0 0,0 0 0,0-1-1,0 1 1,0 0 0,0 0 0,0-1-1,1 1 1,-1 0 0,1-1 0,-1 1-1,1 0 1,-1-1 0,1 1 0,0-1 0,0 1-1,0 0 1,0-1 0,0 1 0,0-4 1674,3 0 879,-4 5-2685,1 0 1,0 0-1,0 0 0,0 0 0,0 0 0,0 0 0,0 0 0,0 0 0,0-1 0,0 1 0,0 0 1,1 0-1,-1 0 0,0 0 0,0 0 0,0-1 581,0 1-581,0 0 0,0 0 1,0 0-1,1 0 0,-1 0 0,0 0 0,0 0 0,0 0 0,0 0 0,0 0 0,0 0 0,0 0 1,0 0-1,0 0 0,0 0 0,1 0 0,-1 0 0,0 0 0,0 0 0,0 0 0,0 0 1,0 0-1,0 0 0,0 0 0,0 0 0,0 0 0,0 0 0,1 0 233,-1 0-233,2 11 366,0-1 1,-1 1-1,0 14 1,1 15 117,5 24-160,11 78 166,-14-123-359,0-1 0,1 0 0,1 0 0,1 0 0,14 25 0,-18-38-83,0 0 0,0 0 0,1-1-1,0 1 1,-1-1 0,2 0 0,-1 0 0,5 3 0,-8-6-64,1 0-1,-1 0 1,1 0-1,-1 0 0,1-1 1,0 1-1,-1 0 1,1-1-1,0 1 1,-1-1-1,1 0 1,0 0-1,0 1 1,0-1-1,-1 0 1,1-1-1,0 1 0,0 0 1,-1 0-1,1-1 1,0 1-1,-1-1 1,1 0-1,0 1 1,-1-1-1,1 0 1,-1 0-1,1 0 1,1-1-1,1-2 20,0 1 1,-1-1-1,1 0 0,-1 0 1,0 0-1,0-1 0,0 1 1,3-7-1,14-41 204,-16 40-229,22-70-86,30-164-1,-54 213 168,-2 33-15,11 60-598,0 1 626,25 107 188,-35-164-314,0-1 1,0 1 0,0 0 0,1-1 0,-1 1-1,1-1 1,0 0 0,0 0 0,4 5 0,-4-7-451,-1-1 1,1 0 0,-1 0-1,1 0 1,0 0 0,-1 0-1,1 0 1,-1-1 0,1 1-1,-1 0 1,1-1 0,-1 1-1,0-1 1,1 1 0,-1-1-1,1 0 1,1-1 0,0 0-353,0-1-1,-1 0 1,1 1 0,-1-1 0,0 0 0,2-3 0,7-8-1007,14-12-2840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1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 6976,'-1'-1'220,"-1"0"0,1 1 0,0-1 0,-1 1 1,1-1-1,0 1 0,-1-1 0,1 1 0,-1 0 0,1-1 0,0 1 1,-1 0-1,1 0 0,-1 0 0,1 0 0,-1 1 0,1-1 0,0 0 1,-1 1-1,1-1 0,0 0 0,-1 1 0,1 0 0,0-1 0,-1 1 1,1 0-1,0 0 0,-2 1 0,-6 3 649,-89 39 4343,6-4-3270,78-33-1688,0 1 1,1 1-1,0 0 1,-16 15-1,16-11-9,-22 26 0,31-33-189,0-1-1,0 1 1,0 0 0,1 0 0,0 1 0,0-1 0,1 1-1,-3 7 1,5-13-41,0 0-1,-1 1 1,1-1-1,0 1 1,0 0-1,0-1 1,0 1 0,0-1-1,0 1 1,0-1-1,1 1 1,-1-1-1,0 1 1,1-1-1,-1 0 1,1 1-1,0-1 1,-1 1-1,1-1 1,0 0-1,1 2 1,-1-2 1,1 0 1,-1 0 0,1 0-1,-1 0 1,1 0-1,0-1 1,0 1 0,-1 0-1,1-1 1,0 1-1,0-1 1,-1 0-1,1 0 1,0 1 0,2-1-1,7-1 44,1 0 0,-1-1 0,1 0 0,15-6 0,-20 6-49,175-56-566,-74 22-202,-107 35 747,-1 1 1,1 0-1,-1-1 0,1 1 0,0 0 0,-1 0 0,1 0 0,0-1 1,-1 1-1,1 0 0,0 0 0,-1 0 0,1 0 0,0 0 1,-1 0-1,1 0 0,0 0 0,-1 0 0,1 1 0,0-1 0,-1 0 1,1 0-1,0 1 0,-1-1 0,1 0 0,-1 1 0,1-1 0,-1 0 1,1 1-1,-1-1 0,1 1 0,-1-1 0,1 1 0,0 0 0,0 2 19,-1-1 0,1 0 0,-1 1 0,0-1-1,0 1 1,0-1 0,0 1 0,0 2 0,-1 6 102,1 5-16,-1-7 26,0 0-1,1 0 1,2 12-1,-2-20-74,0 0 0,0 1 0,1-1 0,-1 0 0,0 1-1,1-1 1,-1 0 0,1 1 0,-1-1 0,1 0 0,0 0 0,-1 0-1,1 1 1,0-1 0,0 0 0,0 0 0,0 0 0,0 0-1,0-1 1,0 1 0,0 0 0,0 0 0,1-1 0,-1 1-1,0 0 1,0-1 0,3 1 0,-2-1 34,0 0 0,0 0 0,0 0 0,-1 0 0,1 0 0,0-1 0,0 1 0,0-1 0,0 1 0,0-1 0,0 0 0,-1 0 0,1 0 0,0 0 0,0 0 0,1-2 0,27-24 308,-22 18-269,17-14 51,-1-1 1,-1-2 0,39-55-1,-61 78-201,0 1 1,0 0-1,0 0 0,0-1 0,0 1 0,0-1 1,0 1-1,-1-1 0,1 1 0,-1-1 1,0 0-1,0 1 0,0-1 0,0 1 0,0-1 1,0 1-1,-1-1 0,1 0 0,-3-4 1,2 5-117,0 0 0,0 0 0,0 0 0,-1 1 1,1-1-1,-1 0 0,1 1 0,-1-1 0,1 1 1,-1-1-1,0 1 0,0 0 0,0 0 0,0 0 1,0 0-1,0 0 0,0 0 0,0 0 1,0 1-1,0-1 0,-1 1 0,1 0 0,-3-1 1,-2 1-774,0 0 1,0 1-1,0-1 1,0 1-1,0 1 0,1-1 1,-1 1-1,-10 5 1,6-3-3935,-19 13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17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22 5984,'-3'-3'472,"2"3"-336,1-1 0,-1 1 0,0-1 0,0 0 0,1 1 0,-1-1 0,0 0 0,1 0 0,-1 1 0,0-1 0,1 0 0,0 0 0,-1 0 0,1 0 0,-1 0 0,1 1 0,0-1 0,0 0 0,-1 0 0,1-2 0,-11 3 2754,-2 1-2089,-1 1-1,1 0 1,-1 1-1,1 0 1,-17 8-1,5-3-280,-144 54 2152,167-61-2657,-27 14 96,27-14-99,0 0 0,0 0 0,1 0 1,-1 1-1,1-1 0,-1 1 0,1-1 0,-1 1 0,1 0 0,0-1 1,-2 5-1,3-6-8,-1 1 1,1-1-1,0 1 1,0 0-1,0-1 1,0 1-1,0 0 1,1-1-1,-1 1 1,0-1 0,0 1-1,0 0 1,1-1-1,-1 1 1,0-1-1,0 1 1,1-1-1,-1 1 1,0 0-1,1-1 1,-1 0-1,1 1 1,-1-1-1,1 1 1,-1-1-1,1 1 1,-1-1 0,1 0-1,-1 0 1,1 1-1,-1-1 1,1 0-1,0 0 1,0 1-1,26 7 77,-23-7-59,132 25 323,-38-10-183,-52-6 430,50 19 0,-95-29-543,1 0 0,-1 1-1,0-1 1,0 0 0,0 1 0,0-1 0,0 1 0,-1 0 0,1-1 0,0 1 0,0 0 0,0 0 0,0-1 0,-1 1 0,1 0 0,0 1-1,0-1-12,-1 0 0,0-1 0,0 1 0,0 0 0,0-1 0,0 1 0,0 0 0,0-1 0,0 1 0,0 0 0,0-1-1,0 1 1,0 0 0,0-1 0,-1 1 0,1 0 0,0-1 0,0 1 0,-1 1 0,-2 2 69,-1 0 0,1 0 1,-1 0-1,0 0 1,-6 4-1,4-3-181,-18 14-10,0-1 0,-2-1 0,0-1-1,0-1 1,-31 12 0,20-10-3871,59-13-8480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17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106 140 7040,'-1'0'78,"1"0"0,0 0 0,-1 0 0,1-1 0,0 1 0,-1 0 0,1-1 0,0 1 0,-1 0 1,1 0-1,0-1 0,-1 1 0,1-1 0,0 1 0,0 0 0,-1-1 0,1 1 0,0-1 0,0 1 0,0 0 0,0-1 0,0 1 1,0-1-1,0 1 0,-1-1 0,1 1 0,0 0 0,1-1 0,-1 1 0,0-1 0,0 1 0,0-1 0,0 1 0,0-1 0,0 1 0,0 0 1,1-1-1,-1 1 0,0-1 0,0 1 0,1 0 0,-1-1 0,0 1 0,0 0 0,1-1 0,-1 1 0,1-1 0,6-8 1177,-1-2-288,-5 7-668,1 1 0,0 0 1,-1 0-1,1 0 1,3-3-1,-1 2-23,-1-1 1,1 0-1,-1 0 1,0 0-1,-1 0 1,1 0-1,1-7 0,-4 11-187,1-1-1,-1 1 1,1 0-1,-1-1 0,0 1 1,0-1-1,0 1 0,0-1 1,0 1-1,0 0 0,0-1 1,-1 1-1,1-1 0,-1-1 1,0 2-28,1 0 1,-1 0-1,0 0 0,1 1 1,-1-1-1,0 0 1,0 1-1,0-1 0,1 1 1,-1-1-1,0 1 1,0-1-1,0 1 0,0 0 1,0-1-1,0 1 1,0 0-1,0 0 0,0-1 1,0 1-1,0 0 1,0 0-1,0 0 0,-1 1 1,0-1-6,-1 0 1,1 1-1,-1-1 1,1 1-1,-1 0 0,1 0 1,-1 0-1,1 0 1,0 0-1,-1 0 1,-2 3-1,-25 21 332,18-14-205,6-6-31,1 1 0,0 0 0,0 0 0,0 0 0,1 0 1,0 1-1,0 0 0,0-1 0,1 1 0,0 1 0,1-1 0,-3 9 0,4-12-100,0 0-1,1 1 0,-1-1 1,1 0-1,0 1 0,0-1 0,0 1 1,0-1-1,1 1 0,0-1 1,0 0-1,0 1 0,0-1 0,1 0 1,0 0-1,0 0 0,0 0 1,0 0-1,0 0 0,1-1 0,0 1 1,4 3-1,-6-5-29,0-1 0,1 0 0,-1 0 0,0 0 0,1 0 0,-1 0 0,1 0 0,0 0 0,-1-1 0,1 1 0,-1 0 0,1-1 0,0 0 0,0 1 0,-1-1 0,1 0 0,0 0 0,2 0-1,1-1-99,0 0 0,0 0-1,0-1 1,-1 1-1,7-4 1,4-2-488,134-47-7157,16-6-3076,-98 31 7578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18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252 856 8736,'-7'0'399,"2"0"-49,-1 0 1,0 0-1,0 1 1,0-1-1,1 1 1,-1 0-1,1 1 1,-1 0-1,-10 4 1,-82 45 2790,91-47-2851,-35 21 905,39-24-1148,1 1 0,-1 0 0,1 0 0,-1 0 0,1 1 0,0-1 0,0 1 0,0-1 0,0 1 0,0-1 0,1 1 0,-2 3 0,2-4-32,1 0 1,0 0-1,0 0 1,0-1 0,0 1-1,0 0 1,0 0-1,0-1 1,1 1-1,-1 0 1,1 0 0,-1-1-1,1 1 1,0-1-1,-1 1 1,1 0-1,0-1 1,0 1 0,0-1-1,0 0 1,0 1-1,1-1 1,-1 0-1,0 0 1,1 1-1,-1-1 1,1 0 0,1 1-1,5 3 118,1 0 0,0 0 0,14 4 0,-20-8-114,2 1 80,1 0-1,-1 0 0,1-1 0,0 1 0,-1-2 0,1 1 0,0 0 1,0-1-1,0 0 0,-1-1 0,1 1 0,0-1 0,0 0 0,-1-1 1,1 1-1,0-1 0,-1 0 0,8-5 0,-6 4-59,-2-1 0,1 0 1,0-1-1,-1 1 0,0-1 0,0 0 0,0 0 0,-1-1 0,0 0 0,0 1 0,0-1 1,-1 0-1,0-1 0,0 1 0,3-9 0,2-13-43,-1 0 0,5-47 0,-3-57-123,-9-25 119,-27-204 0,25 342 113,-8-55 296,8 66-324,0-1 0,0 1 1,-1 0-1,-1 0 0,1 1 0,-7-11 0,9 17-69,1-1 1,-1 1 0,0 1 0,0-1 0,1 0-1,-1 0 1,0 0 0,0 0 0,0 0-1,0 1 1,0-1 0,0 0 0,0 1 0,0-1-1,0 1 1,-2-1 0,2 1-5,0 0-1,0 0 1,1 0 0,-1 0-1,0 0 1,0 0 0,0 0-1,1 0 1,-1 1 0,0-1 0,0 0-1,1 1 1,-1-1 0,0 0-1,1 1 1,-1-1 0,0 1-1,0 0 1,-3 4 7,0-1-1,1 0 1,0 1-1,0 0 1,-4 9-1,0 4 59,0 0 0,1 1 0,1-1 0,1 1 0,1 0 0,0 0-1,2 0 1,0 0 0,2 22 0,3 12 41,3 0 0,14 53 0,-6-34-598,4-2 0,2 0 0,32 68 0,-13-58-3683,10 17 1196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19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16 5728,'-19'-14'1840,"19"14"-1797,0 0 0,0 0 1,0-1-1,0 1 0,0 0 0,-1 0 1,1 0-1,0 0 0,0 0 1,0 0-1,0 0 0,0 0 0,0 0 1,0 0-1,0 0 0,-1 0 1,1 0-1,0 0 0,0 0 0,0 0 1,0 0-1,0 0 0,0 0 1,0 0-1,0 0 0,-1 0 0,1 0 1,0 0-1,0 0 0,0 0 1,0 0-1,0 0 0,0 0 0,0 0 1,0 0-1,0 0 0,-1 1 1,1-1-1,0 0 0,0 0 0,0 0 1,0 0-1,0 0 0,0 0 1,0 0-1,0 0 0,0 0 0,0 1 1,0-1-1,0 0 0,0 0 1,0 0-1,0 0 0,0 0 0,0 0 1,0 0-1,0 0 0,0 1 1,0-1-1,0 0 0,0 0 0,0 0 1,0 0-1,0 0 0,0 0 1,0 0-1,0 1 0,1 7 1189,-1-8-1247,4 15 954,1 1 1,8 18-1,-1-3-83,7 14-89,2-1-1,33 50 0,15 30 162,44 155 840,-93-226-1430,-14-38 252,12 22-1,-18-36-550,0-1 1,1 1-1,-1 0 0,0-1 1,1 1-1,-1-1 1,0 1-1,1-1 0,-1 1 1,1-1-1,-1 1 0,1-1 1,-1 0-1,1 1 1,-1-1-1,1 1 0,0-1 1,0 0-13,-1 0-1,0 0 1,0 0 0,1 0 0,-1 0 0,0 0 0,1-1 0,-1 1-1,0 0 1,0 0 0,0 0 0,1 0 0,-1-1 0,0 1 0,0 0 0,0 0-1,1-1 1,-1 1 0,0 0 0,0 0 0,0-1 0,0 1 0,0 0 0,1 0-1,-1-1 1,0 0 0,5-28 744,-5 24-816,5-48 54,3 0 0,22-85 0,-26 126-141,0 1-1,1-1 1,7-11 0,-11 20 100,1 1-1,-1-1 1,1 0-1,0 1 0,0-1 1,0 1-1,1-1 1,-1 1-1,0 0 1,1 0-1,-1 0 0,1 0 1,0 1-1,0-1 1,0 1-1,0 0 1,4-2-1,-5 3 37,-1 0 0,1 0-1,0 0 1,0 0 0,0 1 0,-1-1 0,1 1 0,0-1 0,0 1-1,-1-1 1,1 1 0,0 0 0,-1 0 0,1 0 0,-1 0-1,1 0 1,-1 0 0,1 0 0,-1 1 0,0-1 0,0 1-1,0-1 1,0 0 0,0 1 0,2 2 0,0 1 57,0 1 0,0 0 0,-1 0 0,0 0 1,0 0-1,2 8 0,2 23 302,-3 1-1,0 0 1,-3 0 0,-1 0-1,-10 63 1,8-84-236,-1-1 0,-1 0 0,0-1 0,-1 1 0,-8 14 1,13-28-143,0 0 0,0 0 0,-1-1 0,1 1 0,0 0 0,-1-1 0,1 1 0,-1-1 0,1 1 0,-1-1 0,0 0 0,1 0 0,-1 0 0,0 0 0,0 0 0,-3 1 0,4-2-229,0 1 0,-1-1 1,1 0-1,0 0 1,0 0-1,-1 0 1,1 0-1,0 0 0,-1 0 1,1 0-1,0-1 1,0 1-1,-1 0 0,1-1 1,0 1-1,0-1 1,0 0-1,0 1 0,-1-1 1,1 0-1,0 1 1,0-1-1,0 0 1,1 0-1,-1 0 0,-1-1 1,-2-8-2941,8-5-2949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19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15 10144,'-13'-14'3258,"4"28"1984,-18 21-3513,2-3-1019,0 1 1,2 1-1,2 1 1,-24 51-1,21-30-543,2 1 0,-18 77 0,38-125-252,-18 82 208,18-78-437,1 1 1,0-1-1,0 1 0,3 23 0,-1-35 105,-1 0-1,0-1 1,0 1-1,1 0 0,-1-1 1,1 1-1,-1-1 1,1 1-1,0-1 0,-1 1 1,1-1-1,0 1 1,0-1-1,0 0 0,0 1 1,0-1-1,1 0 1,-1 0-1,0 0 0,3 2 1,-3-3-29,0 0 0,1 0 0,-1 1 0,0-1 1,1 0-1,-1 0 0,0 0 0,1-1 0,-1 1 0,0 0 1,1 0-1,-1-1 0,0 1 0,0-1 0,1 1 0,-1-1 1,0 1-1,0-1 0,0 0 0,0 1 0,0-1 0,0 0 0,0 0 1,0 0-1,0 0 0,0 0 0,1-2 0,21-28-2572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10624,'-48'0'3936,"48"9"-3040,6 3-256,-3 0 1311,2 6-1183,1 3 1408,2 3-1280,6 6-64,6 8-512,-1 4-160,0 0-96,0 0-128,4-5 32,-4-2-1600,6-11 896,-3-3-4287,3-12 2815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20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8480,'1'0'318,"1"0"1,-1 0-1,0 0 1,0 0-1,0 1 0,0-1 1,0 0-1,1 1 1,-1-1-1,0 1 1,0 0-1,0-1 1,0 1-1,0 0 1,0-1-1,-1 1 1,1 0-1,0 0 0,0 0 1,0 0-1,0 1 1,13 27 2127,-13-26-2160,14 41 1425,11 58 0,-1 0-365,123 295 1014,-103-286-2197,-45-110-279,0-1 0,0 1 1,0-1-1,0 1 1,1-1-1,-1 1 0,0-1 1,0 1-1,0-1 1,1 1-1,-1-1 1,0 0-1,1 1 0,-1-1 1,0 1-1,1-1 1,-1 0-1,1 1 0,-1-1 1,1 0-1,-1 1 1,1-1-1,-1 0 1,1 0-1,-1 1 0,1-1 1,-1 0-1,1 0 1,0 0-66,0-1-1,-1 1 1,1 0 0,0-1 0,-1 1 0,1-1 0,0 1 0,-1-1 0,1 1 0,-1-1 0,1 0-1,-1 1 1,1-1 0,-1 0 0,0 1 0,1-2 0,2-5-1249,0 0 1,0 0-1,1-10 1,2-17-1531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2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37 408 11296,'-31'-21'4192,"31"12"-3264,8-7-257,1 4 1601,5-5-1376,16-1 928,7-6-1088,10-2-32,5-8-416,1-2-192,-6-8-64,-5 2-480,-4 5 256,-5 4-2176,-5 7 1312,0 14-4767,-3 12 3263</inkml:trace>
  <inkml:trace contextRef="#ctx0" brushRef="#br0" timeOffset="1">0 707 12960,'0'-12'4799,"28"-15"-3711,14-18-320,-17 19 1248,8-8-1248,5 1-96,4 0-416,-8 3-480,-1 4 128,-5 5-2176,0 9 1248,-4 3-4991,-1 9 3359,7 18-3744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21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18 686 8384,'-2'0'500,"1"0"-344,0 0-1,1 0 1,-1 0 0,0 1 0,0-2-1,1 1 1,-1 0 0,0 0 0,1 0-1,-1 0 1,0 0 0,1 0-1,-1-1 1,0 1 0,1 0 0,-1-1-1,1 1 1,-1 0 0,0-1 0,0 0-1,5-4 1131,1 0-1062,-1 0 0,1 0 1,-1 0-1,0 0 1,-1-1-1,1 1 0,-1-1 1,0 0-1,0 0 1,-1 0-1,0 0 0,2-9 1,5-14 36,-2-1 0,-1 0 1,-1 0-1,1-50 0,-6 30 849,-4 41-721,0 11-188,-6 14-98,3 7 72,1 1-1,1 0 1,1 0 0,0 0-1,1 28 1,-1 1 164,2-35-153,1 0 0,2 28 0,-1-41-109,1 0-1,0 0 0,0 0 0,0 0 1,1 0-1,-1 0 0,1-1 1,0 1-1,1 0 0,-1-1 0,1 0 1,0 1-1,5 5 0,-6-8-13,-1-1 0,1 0-1,-1 0 1,1 0 0,-1-1 0,1 1-1,0 0 1,-1-1 0,1 1-1,0-1 1,-1 1 0,1-1 0,0 0-1,0 1 1,-1-1 0,1 0-1,0 0 1,0-1 0,0 1 0,-1 0-1,1-1 1,0 1 0,-1-1-1,4 0 1,2-2 67,0 0 0,0-1 1,0 0-1,6-5 0,-1 1-140,-2-1 0,1-1 1,-2 0-1,1 0 0,-1-1 1,12-19-1,38-74-162,73-190 348,-127 285-233,-4 7 41,0 1-1,0-1 1,0 0-1,0 0 1,0 0-1,0 0 1,0 0-1,-1 0 1,1 0-1,-1 0 1,0 0-1,1 0 1,-1 0-1,0-3 1,0 4 16,0 1-1,0 0 1,0 0 0,-1 0 0,1-1 0,0 1-1,0 0 1,0 0 0,0 0 0,0 0 0,0-1-1,0 1 1,0 0 0,-1 0 0,1 0-1,0 0 1,0 0 0,0 0 0,0 0 0,-1-1-1,1 1 1,0 0 0,0 0 0,0 0 0,0 0-1,-1 0 1,1 0 0,0 0 0,0 0-1,0 0 1,-1 0 0,1 0 0,0 0 0,0 0-1,0 0 1,0 0 0,-1 0 0,1 0 0,0 0-1,0 0 1,0 0 0,-1 0 0,1 1-1,0-1 1,0 0 0,0 0 0,0 0 0,0 0-1,-1 0 1,1 0 0,0 1 0,0-1 0,0 0-1,0 0 1,0 0 0,0 0 0,0 1-1,-1-1 1,1 0 0,0 0 0,0 1 0,-6 11 2,5-4 9,-1 1 0,2-1 1,-1 0-1,1 0 0,0 0 0,1 1 0,0-1 0,3 13 0,2 1 59,16 41 0,-16-50 34,0 0-1,9 14 0,-13-24-52,-1 0-1,2 0 1,-1 0-1,0 0 1,1-1-1,-1 1 0,1 0 1,0-1-1,0 0 1,0 0-1,0 0 1,0 0-1,0 0 0,4 1 1,-4-3-19,-1 1 0,1-1 0,-1 0 1,0 0-1,1-1 0,-1 1 0,0 0 0,1-1 1,-1 1-1,0-1 0,1 0 0,-1 0 0,0 0 0,0 0 1,0 0-1,0-1 0,0 1 0,0 0 0,0-1 0,0 0 1,1-1-1,6-7 108,0 1 0,12-19 0,-17 22-79,19-29 144,32-64-1,-4 3-165,-33 59-117,-16 31 25,0 0 1,0 0-1,1 0 0,0 1 0,0-1 0,6-7 0,-12 35-69,-3 78 884,4-73-698,0 35 0,2-48-10,0-14-46,1 0 0,-1 0 0,0 0 0,0 1 0,0-1 0,1 0 0,-1 0 0,0 0 0,0 0 0,0 0 0,1 0 0,-1 0 0,0 0 0,0 0 0,0 1 0,1-1 0,-1 0 0,0 0 0,0 0 0,1 0 0,-1 0-1,0 0 1,0-1 0,1 1 0,-1 0 0,0 0 0,0 0 0,0 0 0,1 0 0,-1 0 0,0 0 0,0 0 0,1 0 0,-1-1 0,0 1 0,0 0 0,0 0 0,2-2 10,-1 0 0,0 1-1,0-1 1,0 0-1,0 0 1,-1 0 0,1 0-1,0 0 1,-1 0-1,1-2 1,1-5 28,6-18-27,39-112-502,-45 134 428,0 0 0,1 1-1,-1-1 1,1 1 0,0-1-1,0 1 1,4-4 0,-4 21-78,-2 1 400,-1 25 0,-1-16 436,11-28-549,-3-1-113,-1 0 0,0-1-1,0 0 1,6-8-1,-12 15-48,1 0 0,-1-1 0,0 1 0,0 0 0,1 0 0,-1 0 0,0 0 0,1 0 0,-1-1 0,0 1 0,1 0 0,-1 0 0,0 0 0,1 0 0,-1 0 0,0 0-1,1 0 1,-1 0 0,0 0 0,1 0 0,-1 0 0,0 0 0,0 0 0,1 1 0,-1-1 0,0 0 0,1 0 0,-1 0 0,0 0 0,1 0 0,-1 1 0,0-1 0,0 0 0,1 1 0,8 7-100,1 3 132,-2 1 0,15 26-1,-12-20 188,-10-17-193,0 0-1,0 0 0,0 0 1,0 0-1,0 0 0,0 0 1,0 0-1,0-1 1,0 1-1,0 0 0,0-1 1,0 1-1,0-1 0,1 0 1,-1 1-1,0-1 0,0 0 1,1 0-1,-1 1 0,0-1 1,1 0-1,-1 0 0,0 0 1,0-1-1,1 1 0,-1 0 1,0 0-1,0-1 0,1 1 1,-1-1-1,1 0 0,6-2 19,0 0 0,-1-1 0,11-7-1,-17 10-34,21-14 71,25-23 1,7-5-47,-43 35-17,0 0 0,-1-1 0,1 0 0,-1-1 0,-1 0 1,11-15-1,-20 24-32,1 1 10,-1-1 0,0 1 0,0-1 0,1 1 0,-1-1-1,1 1 1,-1-1 0,1 1 0,-1-1 0,0 1 0,1-1-1,-1 1 1,1 0 0,0-1 0,-1 1 0,1 0-1,-1 0 1,1-1 0,-1 1 0,1 0 0,0 0 0,0 0-1,0 1-2,0 1 0,0-1 0,1 1 0,-2-1-1,1 1 1,0 0 0,0-1 0,0 1 0,-1 0-1,1 2 1,0-3 13,3 10-456,0-1 1,1 0-1,0 0 1,1 0-1,0-1 0,10 12 1,-13-18 207,-1 0 1,1 0-1,0 0 1,1-1 0,-1 1-1,0-1 1,1 1-1,-1-1 1,1 0 0,0-1-1,0 1 1,0-1-1,0 1 1,0-1-1,0 0 1,0 0 0,0-1-1,0 0 1,0 1-1,6-2 1,10-2-3904,7-2-3894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22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33 14624,'-63'-21'5407,"45"18"-4191,18-6-352,-5 9-2816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1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 8736,'-2'-1'631,"-14"-5"1602,15 5-2188,1 1-1,0 0 1,-1 0 0,1 0 0,-1 0 0,1 0 0,0 0 0,-1 0-1,1 0 1,0 0 0,-1 0 0,1 0 0,-1 0 0,1 0-1,0 0 1,-1 0 0,1 0 0,0 0 0,-1 0 0,1 0 0,0 1-1,-1-1 1,1 0 0,0 0 0,-1 0 0,1 1 0,0-1 0,-1 0-1,1 0 1,0 1 0,0-1 0,-1 0 0,1 1 0,0-1 0,0 0-1,0 1 1,0-1 0,-1 1 0,-2 8 615,0 1 0,-1-1-1,0 0 1,-1 0 0,0-1 0,-13 17 0,-4 8 699,10-11-798,1 1 1,1 0-1,-9 30 0,-16 75 647,33-120-1135,-47 272 1809,46-258-1669,2 0-1,1 0 0,4 40 1,-2-48-114,1 0 1,1 0 0,0 0-1,0 0 1,1 0-1,13 21 1,-15-30-319,0 0 0,0-1 0,1 1 0,0-1 0,0 0 0,0 0 0,0-1 0,1 1 0,0-1 0,-1 0 0,1 0 0,0 0 0,0-1 0,1 0 0,-1 0 0,0 0 1,1-1-1,-1 1 0,11 0 0,-11-2-685,1 0 0,-1 0 1,1 0-1,0-1 0,6-1 1,-7 1-440,-1 0 1,1-1-1,0 0 0,-1 0 1,1 0-1,4-3 0,-9 5 1090,1-1-1,0 1 0,-1 0 0,1-1 0,-1 1 0,1-1 0,-1 1 1,1-1-1,-1 1 0,1-1 0,-1 1 0,1-1 0,-1 1 0,1-2 1,-4-10-2030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3:36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13 5216,'-5'0'2368,"0"0"-2048,1 0 1024,8 0-800,-4-4-64,10 4-320,-1-5-480,5 1 192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4:04.2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 1248,'-11'8'7444,"12"-7"-7960,0 1 578,-1 0 1,0 0 0,0 1-1,0-1 1,0 0 0,0 0-1,-1 3 1,-4 0 9,0 2 80,1 3 35,-3-6-182,5 0 2587,2-3-2535,0 0 0,0 0 0,0 0 1,1 1-1,-1-1 0,0 0 0,1 0 0,-1-1 0,1 1 1,-1 0-1,1 0 0,-1 0 0,1 0 0,0 0 0,-1 0 1,3 1-1,16 12 738,0 0-23,-10-6-631,-2 1-12,1-1-1,1-1 0,-1 0 1,1 0-1,19 11 1,4 2 98,-28-17-178,0 0-1,0 0 1,0 0-1,1 0 1,-1-1-1,1 0 1,0 0-1,0 0 1,0 0-1,-1-1 1,2 0-1,-1 0 1,5 0-1,1 0 7,-1 0-1,1 1 0,-1 0 1,15 5-1,-6 1-1,9 2-122,-24-9 99,0 0-1,0 1 1,0-1 0,0 1-1,-1 0 1,7 5-1,-6-5 19,-1 1-1,1-1 0,0 0 1,0 0-1,0-1 0,6 3 1,-8-4-38,-1 0 0,1 1 0,-1-1-1,0 0 1,1 1 0,-1 0 0,0-1 0,1 1 0,-1 0 0,0-1 0,0 1 0,1 0 0,-1 0 0,0 0 0,1 2-1,0-2-13,8 5-218,-9-6 231,-1 1 0,1-1 0,-1 0 0,1 0 1,-1 0-1,1 1 0,-1-1 0,1 0 0,-1 1 1,1-1-1,-1 0 0,0 1 0,1-1 0,-1 0 1,1 1-1,-1-1 0,0 1 0,1 0 0,0 1-4,1 0-1,0-1 0,-1 1 1,1-1-1,0 1 0,0-1 1,0 0-1,2 2 0,11 7-208,17 15 545,-19-19-417,-12-6 75,0 0 1,1 1-1,-1-1 1,0 1-1,0-1 1,0 1-1,-1-1 1,1 1-1,0-1 0,0 1 1,0 0-1,0 0 1,0-1-1,-1 1 1,2 1-1,17 20 134,-18-21-126,0 0 0,0 0-1,-1 0 1,1 0-1,0 0 1,0 0 0,0-1-1,0 1 1,1 0 0,-1-1-1,0 1 1,0-1-1,0 1 1,0-1 0,1 0-1,-1 1 1,0-1-1,0 0 1,1 0 0,0 0-1,0 1-3,0 0 0,0 0 0,-1 0-1,1 0 1,-1 1 0,1-1 0,-1 0 0,1 1 0,-1-1-1,0 1 1,2 1 0,5 6 43,7 5 15,-12-11-45,0 1 1,0-1-1,0 0 0,1 0 1,0-1-1,-1 1 0,1-1 1,7 4-1,11 6 6,-8-4 228,-5-2 130,-8-5-364,1-1-1,-1 1 1,0 0-1,1-1 1,-1 1-1,0 0 1,1-1-1,-1 0 1,1 1-1,-1-1 1,1 0-1,2 1 0,15 8 71,-14-8-59,-1 0-1,0 1 1,1 0 0,-1 0 0,0 0 0,0 0 0,7 5 0,-10-6-29,42 16-302,-39-15 345,-1 0 0,0-1 1,0 0-1,1 0 0,-1 0 0,4 1 0,18 5 23,-19-2-119,-5-4 58,-1-1 0,1 1 0,-1 0 0,1-1 0,0 1 0,-1-1 0,1 0-1,0 1 1,-1-1 0,1 0 0,0 1 0,0-1 0,-1 0 0,1 0 0,0 1 0,1-1 0,2 0 15,0 1 0,-1 0 0,1 0 0,0 0 0,-1 1 0,1-1 0,-1 1 0,6 4 1,5 1 42,-2-1-179,-9-4 131,0-1 1,0 1 0,0-1 0,0 0 0,0 0 0,4 1-1,4 1 28,-1 0-1,0 1 0,0 0 0,15 10 0,-5-4-155,-1-2 33,-16-8 99,0 1 0,0 0 0,0 0 0,-1 1-1,1-1 1,0 1 0,4 3 0,-4-3-4,0 0-1,0 0 1,-1 0-1,1-1 1,5 2-1,-5-1-33,0-1 0,0 1-1,0 0 1,0 0-1,4 3 1,5 7 89,-1 0 0,13 18 0,-10-13-134,9 21 248,-3-1-278,-13-17 129,0-1-8,-1-5-57,7 23-1,-9-24 51,1 0 0,9 19 1,-7-15-2,-7-15-12,1 0-1,-1 0 1,1 0-1,0 0 1,0 0-1,0 0 1,0 0-1,0 0 0,1 0 1,-1 0-1,0-1 1,1 1-1,2 2 1,-1 0 8,0-1 1,0 1-1,-1 0 1,1 0 0,2 6-1,-5-9-9,3 6 33,-2-5-34,0 0-1,0 0 0,0 0 0,1 0 0,-1 0 1,0-1-1,1 1 0,-1 0 0,1-1 1,0 1-1,-1-1 0,4 2 0,-3-1 5,0-1-1,0 1 0,0-1 1,0 1-1,0 0 1,-1 0-1,4 4 0,-5-5-22,9 7 43,1 4-246,-9-11 305,0 1-108,13 5 84,-12-6-61,-1-1 1,1 1-1,0-1 1,-1 1 0,1 0-1,0 0 1,-1 0-1,1 0 1,-1 0 0,1 0-1,-1 1 1,0-1 0,0 0-1,2 2 1,-3-2 4,1 0 1,-1-1-1,1 1 1,-1-1-1,1 1 1,-1-1 0,1 1-1,0-1 1,-1 1-1,1-1 1,0 1-1,0-1 1,-1 0-1,2 1 1,-1-1-11,0 1-1,-1-1 1,1 0-1,0 1 1,0-1 0,0 1-1,-1-1 1,1 1 0,0-1-1,-1 1 1,1 0 0,-1-1-1,2 3 1,-1-2 4,0 1 1,1 0-1,-1-1 1,0 1-1,1-1 0,-1 1 1,1-1-1,0 0 0,-1 0 1,1 0-1,0 0 0,0 0 1,0 0-1,3 1 0,7 4 27,-9-3 10,7 2 65,4 7 42,-5-4-320,-8-7-32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1:01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 7 3648,'0'-3'235,"-1"4"-209,1-1 0,0 0-1,0 0 1,0 0 0,0 0-1,0 0 1,0 0 0,0 0-1,0 0 1,-1 0 0,1 1-1,0-1 1,0 0 0,0 0-1,0 0 1,0 0 0,0 0-1,-1 0 1,1 0 0,0 0-1,0 0 1,0 0 0,0 0-1,0 0 1,-1 0 0,1 0-1,0 0 1,0 0 0,0 0-1,0 0 1,0 0 0,0 0-1,-1-1 1,1 1 0,0 0-1,0 0 1,0 0 0,0 0-1,0 0 1,0 0 0,0 0-1,-1 0 1,1 0 0,0-1-1,0 1 1,0 0 0,0 0-1,0 0 1,0 0 0,0 0-1,0 0 1,0-1 0,0 1-1,0 0 1,0 0 0,0 0-1,0 0 1,0 0 0,0-1-1,0 1 1,0 0 0,0 0-1,0 0 1,0 0 0,0 0-1,0 0 1,0-1 0,0 1-1,0 0 1,-2 1 1754,4 8 1608,4 7-807,-6-15-2106,-5 11 1141,4-10-1553,1 0 0,-1 0 1,0 0-1,1 0 0,-1 0 1,1 0-1,0 0 1,0 0-1,0 0 0,0 0 1,0 0-1,0 0 1,0 1-1,2 2 0,-1 12 122,-7 105 1887,0-5-1456,3 59-280,-2 36 400,5-89-317,0-6-182,-4 242 366,0 184 208,8-131-427,20 141-155,-17-484-185,8 118 72,-8 39-135,3 224 299,-10 51-130,-10-268-101,1-60 152,7-101-1,-16 110 0,-13 23-13,-1 35-26,7-55-258,24-180 85,0-1 1,0 1-1,-1 0 0,-2 6 1,-4 13-80,3 7-59,2-15 87,2-15 60,1 0 1,0 0-1,-1 1 0,1-1 0,0 0 0,0 1 0,-1-1 0,1 0 0,0 0 0,0 1 0,1-1 0,-1 0 0,0 1 1,1 1-1,-1-2-10,0-1 0,0 1 1,1 0-1,-1-1 1,0 1-1,0-1 0,0 1 1,0 0-1,0-1 1,0 1-1,0 0 1,0-1-1,0 1 0,0 0 1,0-1-1,-1 1 1,1-1-1,0 1 0,0 0 1,-1-1-1,1 1 1,0-1-1,-1 1 0,1-1 1,-1 1-1,-3 9-139,6-6 130,-2-3-47,2-5 16,0 1 1,0 0-1,1 0 1,-1 0-1,0 0 1,5-3-1,20 11-59,-21-3 88,0-1 0,0 0 0,11 1 0,-5-3-6,1-1 0,0 1 1,-1-2-1,15-4 0,-10 2-5,31-5 0,125 0 131,-58 5-224,43 1-63,-21 2 222,166 8 86,-11 0 284,50-27-204,-34-15 0,-249 28-182,578-66 13,-627 73-17,55-4-25,107 4 1,348 9 72,-202-15-2,-59 2-40,-80-2 16,226-2-12,-269 9-147,177 12 422,17 11-396,-203-17 163,4-2-20,48 4-225,380 8 497,-419-9-288,-2 0 101,-98-7-72,263-4-48,-89 2-72,-119 3-160,-96-2 217,-1 0 0,1 1 1,0-1-1,-1 0 1,1 0-1,0 0 0,-1-1 1,1 1-1,-1-2 1,-3-2 82,-6-5-66,1-2 0,1 1 0,0-1 0,-14-25 0,6 10-182,6 10 118,-3-5 214,-20-23 0,19 25-258,-15-24 1,15 20 42,14 23 22,0-1 1,1 1 0,-1 0 0,0-1 0,1 1 0,-1-1 0,1 0-1,-1 1 1,1-1 0,0 1 0,0-1 0,0 1 0,0-1 0,0 0-1,0 1 1,0-1 0,0 1 0,1-1 0,-1 0 0,0 1 0,1-1-1,0 1 1,-1-1 0,1 1 0,0 0 0,0-1 0,0 1 0,0 0-1,0-1 1,2-1 0,-1 1 43,-1 0-1,1 1 1,0-1 0,0 1-1,0-1 1,1 1 0,-1 0-1,0 0 1,0-1-1,1 2 1,-1-1 0,1 0-1,-1 0 1,1 1-1,-1 0 1,1-1 0,-1 1-1,3 0 1,2 1 24,-1 1 0,0 0 1,0 0-1,-1 0 0,1 1 0,0 0 0,-1 0 1,1 0-1,-1 1 0,0 0 0,0 0 0,-1 0 1,1 0-1,-1 1 0,0 0 0,7 9 0,-2-1 46,-1 1 0,0 1 0,-1-1-1,-1 1 1,7 21 0,-6-9 107,4 30 0,-1 1-47,-7-45-95,-1 1 0,-1-1 0,0 1 0,-1 0 0,-2 25 0,-2-16 38,0-1 0,-13 38 0,11-44-373,-1 0 0,-1 0 0,0-1 0,-19 26 0,24-37-369,-1 0 0,0-1 0,0 1 1,0-1-1,-6 4 0,-7 6-4019,6-5-1152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1:03.6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39 3808,'2'-3'435,"-1"-1"-1,1 1 1,0 0 0,0 0 0,3-4 0,-4 6 69,0 0 0,1 0 0,-1 0 0,0 0 1,0 0-1,1 0 0,-1 0 0,3-1 0,3-2 1010,-2 2 1905,3 9-1264,-7-5-2013,1 0-1,0 1 1,-1-1-1,0 1 1,1-1-1,-1 1 1,0 0-1,0-1 1,-1 1-1,1 0 1,0 2-1,2 38 606,-2-24-381,5 172 1116,-3-97-963,7 75 109,2-35-78,-8-87-353,2-4-51,-3-32-117,-2 0 1,2 18-1,2-1 371,-7-28-685,3-4 69,0 1 135,0 1 1,-1-1 0,1 1-1,-1-1 1,0 0-1,0-4 1,2-12-82,0 9 146,1 0 1,0 0-1,1 0 1,0 0-1,0 0 1,1 1 0,1 0-1,-1 0 1,2 0-1,-1 1 1,1 0-1,0 0 1,1 0-1,-1 1 1,2 0 0,-1 1-1,1 0 1,12-7-1,-7 7 115,1 0 0,0 1 0,1 0 0,-1 1 0,1 1 0,0 0 0,0 1 0,0 1-1,0 0 1,21 3 0,-30-1-39,0 0 0,0 1 1,0 0-1,0 0 0,0 0 0,-1 1 0,8 4 0,-12-6-17,-1 0 0,1 0 0,0 1 0,0-1 0,-1 1 0,1-1 0,-1 1 0,1-1 0,-1 1 0,1 0 0,1 4 0,-3-5-13,1 0-1,-1 0 1,0 1 0,1-1 0,-1 1-1,0-1 1,0 0 0,0 1 0,0-1-1,0 1 1,0-1 0,0 0 0,-1 1-1,1-1 1,0 0 0,-1 1 0,1-1-1,-1 0 1,0 1 0,-1 1 0,-2 2 40,0 1 1,-1-1 0,1 1 0,-1-2-1,-1 1 1,1 0 0,-1-1 0,0 0 0,0 0-1,0-1 1,0 0 0,0 0 0,-1 0-1,-8 2 1,-7 1-79,0-1 0,0 0 0,-26 1 0,39-5-224,-1 0 1,1-1-1,0 0 0,0 0 1,0-1-1,-17-4 1,0 0-1661,8 3-1080,6-3-1881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1:05.0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35 173 2144,'0'-5'40,"-1"3"546,1 1-1,0-1 1,0 0-1,0 1 1,0-1-1,1 1 1,-1-1-1,0 0 1,1 1-1,-1-1 1,2-2-1,-2 2 74,1 0 0,-1 0 0,0 0 0,0-1 0,0 1-1,0 0 1,0 0 0,0 0 0,-1 0 0,1 0-1,-1 0 1,1 0 0,-1 0 0,-1-3 0,1-15 1460,1 11-2150,0 0 0,-3-14 0,1 13-78,1 8 136,0-1-1,0 0 0,0 1 1,1-1-1,0 0 1,-1 0-1,1 0 0,0 1 1,0-1-1,1-3 1,0 2 156,0 1 589,-2 6 51,0 14-639,-3 48-18,-6 60 356,0 249 1167,12-242-1532,-3-104-813,1 12-485,1-27-1936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1:05.8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497 0 6144,'-1'7'1418,"1"0"-1,-1 0 1,0 1 0,-1-1 0,0-1-1,-2 8 1,-1-1-342,-1-1-1,-11 19 1,1-8-397,-1 0 0,-29 30 1,26-33-357,0-2 0,-2 0 0,-24 15 0,-73 37 422,107-64-759,-1-1 1,1 0-1,-1-1 0,-20 4 0,10-3-450,16-3 295,7-2 167,0 0-1,0 0 1,0 0 0,0 0 0,0 0 0,0 0 0,0 0 0,0 0 0,0 0 0,0 0 0,0 0 0,-1 0-1,1 0 1,0 0 0,0 0 0,0 0 0,0 0 0,0 0 0,0 0 0,0 0 0,0 0 0,0 0-1,0 0 1,0 0 0,0 0 0,0 0 0,-1 0 0,1 0 0,0 0 0,0 0 0,0 0 0,0 0 0,0 0-1,0 0 1,0 0 0,0 0 0,0 0 0,0 0 0,0 0 0,0 0 0,0 0 0,0 0 0,0 0 0,-1 0-1,1 0 1,0 0 0,0 0 0,0 0 0,0 0 0,0-1 0,0 1 0,0 0 0,0 0 0,0 0 0,0 0-1,0 0 1,0 0 0,0 0 0,0 0 0,0 0 0,0 0 0,0 0 0,0 0 0,0 0 0,0-1-1,0 1 1,0 0 20,0 0 0,0 0 0,0 0-1,0 1 1,0-1 0,0 0 0,0 0-1,0 0 1,0 0 0,-1 0 0,1 0-1,0 0 1,0 0 0,0 0 0,0 0-1,0 0 1,0 0 0,0 0-1,0 0 1,0 0 0,0 0 0,0 0-1,0 0 1,-1 0 0,1 0 0,0 0-1,0 0 1,0 0 0,0 0 0,0 0-1,0-1 1,0 1 0,0 0 0,0 0-1,0 0 1,0 0 0,0 0 0,0 0-1,0 0 1,0 0 0,-1 0 0,1 0-1,0 0 1,0 0 0,0 0 0,0 0-1,0-1 1,0 1 0,0 0 0,0 0-1,0 0 1,0 0 0,0 0 0,0 0-1,0 2 43,0-1 1,-1 1-1,1 0 0,-1-1 0,0 1 0,1 0 1,-1-1-1,0 1 0,0-1 0,-1 2 0,-6 13 89,8-16-147,0 1 1,0-1 0,0 1-1,0-1 1,0 0-1,0 1 1,-1-1-1,1 1 1,0-1 0,0 1-1,0-1 1,0 0-1,-1 1 1,1-1-1,0 1 1,0-1 0,-1 0-1,1 1 1,0-1-1,-1 0 1,1 0-1,0 1 1,-1-1 0,1 0-1,-1 0 1,0 1-1,0 2 14,1-2-58,-1 0 10,-3 1 26,1-1-10,2-1-53,13 11 309,-5-4-240,18 12 212,2-2 0,0 0-1,1-1 1,34 13 0,23 13 30,-56-26-197,2 0-1179,46 33-1,-77-49 1085,10 8-1751,5-16-11067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1:06.3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52 8544,'0'-4'10312,"0"4"-10161,11-9 2368,18-11-1694,-24 17-615,0 0-1,0 1 0,1 0 0,-1 0 0,0 0 1,1 1-1,6-2 0,-10 3-154,0 0 0,1-1 0,-1 1-1,0 0 1,1 0 0,-1 0 0,0 1 0,0-1-1,1 0 1,-1 1 0,0 0 0,0-1 0,0 1 0,0 0-1,1 0 1,-1 0 0,-1 0 0,1 1 0,0-1 0,0 0-1,2 3 1,-2-1-11,0-1-1,0 1 0,0 0 0,0 0 1,-1 1-1,1-1 0,-1 0 1,0 0-1,0 1 0,0-1 0,-1 0 1,1 1-1,-1-1 0,0 6 1,0 3 62,-2-1 1,1 0-1,-5 13 1,2-5-25,-7 22 273,-23 57 0,7-25 209,22-60-424,4-10-113,-1 0 1,1 0 0,0 1 0,0-1-1,1 0 1,-1 5 0,1-7-31,0 1 1,0-1 0,0 0-1,0 0 1,1 1-1,-1-1 1,1 0-1,-1 0 1,1 1 0,-1-1-1,1 0 1,0 0-1,-1 0 1,1 0-1,0 0 1,0 0 0,0 0-1,0 0 1,0 0-1,1 1 1,7 2-111,-1 1 0,1-1 1,-1-1-1,1 0 0,0 0 0,0 0 0,0-1 1,12 1-1,-3 0-445,14 3-1205,34 1 0,-51-6-20,0-1-1,-1 0 1,1-1 0,25-6-1,-31 4 479,1 0 1,11-6-1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1:07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2912,'3'2'8338,"-1"0"-8106,3 1 858,-1 0 0,1 0 0,-1 0 0,0 1 0,4 4 1,-5-5-775,0 1 0,0-1 0,1 0 0,0 0 0,-1-1 0,1 1 0,0-1 0,0 1 0,7 1 0,9 1-31,1-1 0,-1 0-1,1-2 1,0-1 0,0 0-1,42-5 1,-18-3-1762,-1-1 1,52-17-1,-85 22-1017,0 0 0,18-1 0,-9 4-834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1:08.3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15 302 6304,'-14'13'7834,"19"-13"-4575,4-1-2930,0 0-1,0-1 1,0 1 0,0-2 0,0 1 0,-1-1 0,1-1-1,-1 1 1,0-1 0,0-1 0,0 0 0,0 0-1,11-11 1,-6 5-268,0-1 0,-2 0 0,1-1 0,-2-1-1,0 1 1,13-24 0,27-73-42,-35 73 31,-25 59-562,4 5 571,-4 30 1,3-12 35,-7 36 563,-4 89 1,19-45-330,1-44-178,-1-69-84,0 0 1,3 12 0,-2-13-278,-1 0 0,1 12 0,-2-19-1374,3 0 432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1:17.3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42 4160,'0'-1'216,"0"0"0,0 0 0,0 0 0,0 0 1,0 0-1,0 0 0,1 0 0,-1 0 0,0 0 0,1 1 1,-1-1-1,0 0 0,1 0 0,-1 0 0,1 1 0,0-1 1,-1 0-1,1 0 0,0 1 0,-1-1 0,1 1 0,0-1 0,-1 0 1,1 1-1,2-1 0,7-7 3369,-9-1 1439,-1 6-2787,0 7 320,1-3-2469,1 0 0,-1 0-1,0 0 1,0 0-1,0 0 1,0 1 0,0-1-1,0 0 1,-1 1-1,1-1 1,0 1 0,0-1-1,-1 0 1,1 3 0,0-3 48,5 16 273,6 26 0,3 9-38,3-4 91,38 72-1,-40-90-444,-2 1 0,12 33-1,-11-10-3298,-14-38-1346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1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37 133 12288,'-33'-38'3978,"29"30"-2965,7 5-479,3 1-16,0 0 0,0 0 0,0 0 1,0 1-1,10-1 0,217-18 4293,-103 13-3926,133-5-459,-83 6-2333,-2-9-6089,-149 10 3575,-6-3 1461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1:18.4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48 4576,'-1'0'150,"1"1"1,-1-1 0,0 0-1,1 1 1,-1-1-1,1 0 1,-1 1-1,0-1 1,1 1 0,-1-1-1,1 1 1,-1 0-1,1-1 1,-1 1 0,1-1-1,0 1 1,-1 0-1,1-1 1,0 1-1,0 0 1,-1-1 0,1 1-1,0 0 1,0-1-1,0 1 1,0 0-1,0 0 1,0-1 0,0 1-1,0 0 1,0 0-1,0-1 1,0 2-1,1 2 606,0-1-1,0 0 0,0 0 0,1 0 0,-1 0 0,6 11 9076,-6-14-9473,2 0-292,0 0 0,1-1 0,-1 0 0,0 0 1,0 0-1,0 0 0,0 0 0,0-1 0,5-2 0,26-20-40,-25 17 18,43-34-33,-51 40 45,0 0 1,0 0 0,0 0-1,-1 0 1,1 0 0,0 0-1,0-1 1,-1 1 0,1 0-1,0-3 1,0 1 499,-4 10-253,2 0-257,0 0 0,0 0-1,0 0 1,1 7 0,-1 10 19,-3 75 84,9 129 0,2-29-869,-7-198 681,0 0-1,-1 0 1,1 0-1,0 0 0,-1 0 1,1 0-1,-1 0 1,0 0-1,1 0 1,-1-1-1,1 1 1,-1 0-1,0 0 1,0-1-1,0 1 1,1 0-1,-1-1 0,0 1 1,0-1-1,0 1 1,0-1-1,-1 1 1,-31 12-185,14-6 227,-4-3-215,31-4-446,96 0 880,212-3-1910,-273 2 658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1:20.7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0 6048,'0'4'12479,"20"-4"-9577,-17 0-2829,0 0 1,1 0-1,-1 0 1,0 0-1,0 1 1,0 0-1,0-1 1,0 1-1,0 0 1,0 1-1,0-1 1,0 0-1,0 1 1,0 0-1,-1 0 1,1 0 0,-1 0-1,1 0 1,-1 0-1,0 0 1,0 1-1,0-1 1,0 1-1,0 0 1,-1-1-1,1 1 1,1 5-1,1 5 97,0 1-1,-1 0 0,0-1 0,-1 1 0,-1 0 1,0 0-1,-1 0 0,0 1 0,-1-1 1,-1-1-1,0 1 0,-1 0 0,0 0 1,-10 22-1,-2-2 86,-1-1-1,-2 0 1,-28 39 0,43-68-175,-3 5-66,0 0 0,-1-1-1,0 0 1,-14 12 0,60-20 983,150 10-372,-77-2-4199,-100-7 1831,-1-1 1,0-1-1,21-3 0,-1-1-1392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4:34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64 3552,'-1'-1'199,"0"-1"1,1 0-1,-1 1 0,1-1 1,-1 0-1,1 0 1,0 1-1,0-1 1,0 0-1,0 0 0,0 0 1,0 1-1,0-1 1,0 0-1,1 0 0,-1 1 1,2-4-1,4-25 13778,-6 38-12333,8 165 1442,-1-64-2028,-4-51-881,2 23-1997,-4-67-207,2-7-2362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4:35.9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72 3392,'-8'9'10607,"-36"24"-7860,40-30-2482,-1-1 1,1 1-1,0 0 0,0 1 1,0-1-1,0 1 0,-5 7 1,9-11-219,0 0-1,-1 1 1,1-1 0,0 0 0,0 1 0,-1-1-1,1 0 1,0 0 0,0 1 0,-1-1 0,1 0 0,0 0-1,-1 0 1,1 1 0,0-1 0,-1 0 0,1 0-1,0 0 1,-1 0 0,1 0 0,-1 0 0,1 1 0,0-1-1,-1 0 1,1 0 0,0 0 0,-1 0 0,0-1 0,-2 2 2067,63-36-285,31-22-405,-64 38-1113,-22 15-154,1 0 1,0 0-1,1 0 1,7-3 0,1 0 61,-12 5-113,1 1-1,0-1 1,-1 1-1,1 0 1,0 0-1,-1 0 1,1 0-1,0 1 1,4-1-1,-7 1 151,11 0-139,-6 0-74,-5 0 85,0 0-133,-1 0-1,1 0 1,-1 0 0,1 0-1,-1 0 1,1 0 0,0 0-1,-1 0 1,1 0 0,-1 0-1,1 0 1,-1 1 0,1-1-1,-1 0 1,1 0 0,0 1-1,2 5-26,13 17 143,-13-20-120,0 1 0,-1-1 0,1 1 0,-1 0 0,0 0 0,0 0-1,0 1 1,-1-1 0,1 0 0,0 7 0,-1-7-4,0 0 0,1 0 0,-1 0 0,1 0 0,-1 0 1,5 5-1,-4-5 42,0 0 0,0 0 1,0 0-1,-1 1 0,3 8 0,-2 7 71,2 9-40,4 20 26,-8-46-107,1 1 1,-1 0-1,0 0 1,0-1-1,0 1 1,0 0 0,-1-1-1,1 1 1,-1 0-1,0-1 1,0 1-1,0-1 1,-4 7-1,-1 1-75,-1 1-1,-13 16 1,11-17 121,0-1 0,-1 0 0,0 0 0,-1-1 0,-15 10 0,-62 33-124,0-1 277,19-9-178,61-38 403,11-7-56,16-6-4,25-1 33,-6 1 9,1 2 0,79-6 0,-100 13-277,28 0 135,0 1 0,62 11 0,-87-9-662,0-2 0,23 0 0,-44-1 412,9-3-2388,-9 3 2007,0-1 0,1 1 0,-1-1 0,0 1 1,0-1-1,1 1 0,-1-1 0,0 1 1,0-1-1,0 1 0,1-1 0,-1 0 0,0 1 1,0-1-1,0 1 0,0-1 0,0 1 0,0-1 1,-1-1-1,-8-24-13226,7 20 11775,-3-7-1473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4:37.6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15 130 1248,'-14'12'12261,"17"0"-9717,-3-11-2454,0-1 1,0 0-1,0 1 1,0-1-1,0 0 1,0 1-1,0-1 1,0 0-1,0 1 1,0-1 0,0 0-1,0 0 1,0 1-1,0-1 1,0 0-1,0 1 1,0-1-1,0 0 1,1 1-1,-1-1 1,0 0-1,0 0 1,0 1-1,1-1 1,-1 0-1,0 0 1,0 1-1,0-1 1,1 0-1,-1 0 1,0 0-1,1 0 1,-1 1-1,0-1 1,0 0-1,1 0 1,-1 0-1,0 0 1,1 0 0,-1 0-1,0 0 1,1 0-1,-1 0 1,0 0-1,1 0 1,-1 0-1,0 0 1,0 0-1,1 0 1,-1 0-1,0 0 1,1 0-1,-1 0 1,0 0-1,1-1 1,-1 1-1,0 0 1,0 0-1,1 0 1,-1-1-1,0 1 1,0 0-1,1 0 1,-1-1-1,17-14 512,10-13-85,0 1 1,36-27-1,-57 49-154,-1 1 1,1-1 0,-1 0-1,0 0 1,6-8-1,-17 24 26,1 1-1,1-1 1,-5 22 0,0-3 61,-1 8-32,2 1-1,-6 65 1,9-59-359,-7 60 222,-10 75 212,14-84-275,2-44-84,6-47-125,0-1 0,-1 1 0,2 0 0,0 7 1,-1-9-16,1 0 0,-1 0 0,0 0 1,0 0-1,0 0 0,0 0 0,-2 5 1,1-6-13,1-1 11,1 11-107,-2-11 61,0 0-1,1 1 1,-1-1 0,0 0-1,0 0 1,1 0 0,-1 0-1,0-1 1,0 1 0,0 0-1,0 0 1,0-1-1,-2 2 1,-2 2-181,4-3 210,-1 0 0,1 0 0,0 0 0,0-1 0,-1 1 0,1 0 0,0-1 0,-1 1 0,1 0 0,-1-1 0,1 0 0,-1 1 0,1-1 0,-1 0 0,1 0 0,-1 0 0,1 1 0,-1-2 0,1 1 0,-1 0 0,-1-1 0,-14 1 664,27-1-251,0 0 0,0-1 1,0 0-1,16-6 0,15-3-26,11 0-287,-31 5-364,1 2-1,-1 0 1,28 0 0,-49 4 167,0 0 0,0 0 0,1 0-1,-1 0 1,0 1 0,0-1 0,0 0 0,1 0 0,-1 0 0,0 0 0,0 0 0,0 0 0,0 0 0,1 0 0,-1 0 0,0 0-1,0 0 1,0 0 0,1 0 0,-1 0 0,0 0 0,0 0 0,0-1 0,1 1 0,-1 0 0,0 0 0,0 0 0,0 0 0,0 0 0,0 0-1,1 0 1,-1-1-121,0 1 121,0 0 0,0 0 0,0 0 0,0 0 0,1-1 0,-1 1 0,0 0 0,0 0 0,0 0 0,0-1-1,0 1 1,0 0 0,0 0 0,0 0 0,0 0 0,0-1 0,0 1 0,0 0 0,0 0 0,0 0 0,0-1 0,0 1 0,0 0 0,0 0-1,0 0 1,0-1 0,-1 1 0,1 0 0,0 0 0,0 0 0,0 0 0,0-1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4:39.0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434 0 3072,'-9'2'22825,"3"1"-25181,2-1 2510,0-1 0,-1 1 0,1-1 1,-1 0-1,1 0 0,-1-1 0,-6 1 1,1 0 120,-31 5 435,1 2 0,-47 16 0,-14 4-382,72-20-122,20-5-7,0-1 0,0 1 0,0-1 0,-15 0-1,23-2-177,1 0-1,0 0 1,-1 0 0,1 0-1,0 0 1,-1 0-1,1 0 1,0 0-1,-1 0 1,1 0-1,0 0 1,-1 0-1,1 0 1,0 0-1,-1 0 1,1 0-1,0 1 1,0-1-1,-1 0 1,1 0-1,0 0 1,-1 0-1,1 1 1,0-1-1,0 0 1,-1 1-1,7 4 1330,17 4-240,-13-8-1443,-1-1 1,0 0 0,1 0-1,-1-1 1,0 0 0,1-1-1,-1 0 1,11-4 0,-9 3-1549,-1 0 0,1 1 0,0 0 0,0 1 0,13 0 0,5 7-7500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4:42.5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72 1824,'-9'-18'587,"9"16"-423,0 1 0,0-1 0,0 1 0,0-1 0,0 1 0,0-1 0,0 1 0,1 0 0,-1-1 0,1 1 0,-1-1 0,1 1 0,-1 0 0,1 0 0,1-3 0,1-3 587,-2 5 234,12-18 10163,-13 45-6422,0-22-4500,0 1 0,1-1 0,0 0 0,-1 1-1,1-1 1,0 0 0,1 1 0,-1-1 0,1 0 0,3 6 0,24 27 855,-16-21-669,-10-11-356,21 26 553,34 32 1,66 60 339,-117-114-918,0-1 0,1-1 0,0 1 0,0-1 0,1-1 0,0 1 0,0-2 0,0 1 0,0-1 0,20 6 0,3-2-18,-21-5-16,0 0-1,0 0 0,0-2 1,18 2-1,32 6 73,-25-9-410,-35 0 213,-11 3-1824,-22 9 1915,-7 1-3,-40 21 0,38-14 55,22-12 26,-24 15-1,5 1 197,-60 36 41,81-51-195,1-1-1,-2-1 1,1-1-1,-20 5 1,34-10-79,1-1-1,-1 1 1,0-1 0,0 0-1,1 0 1,-1 0 0,0 0-1,1-1 1,-1 1 0,0-1 0,1 1-1,-1-1 1,0 0 0,1 0-1,-1 0 1,1 0 0,0-1-1,-1 1 1,1-1 0,0 0 0,0 1-1,0-1 1,0 0 0,0 0-1,0 0 1,1 0 0,-1-1 0,1 1-1,-1 0 1,1-1 0,0 1-1,0-1 1,0 1 0,0-1-1,0-4 1,-3-11-67,1 1 0,1-2 0,1 1 0,0-20 0,1 20 39,0-5-7,0 0 0,6-29 0,-1 16-74,-2 16 192,7-26 1,-6 27-25,-4 16-55,1 0 0,-1 0-1,1 0 1,0 0 0,0 0 0,0 0-1,1 0 1,2-4 0,-3 5-7,-1 0 1,1 1-1,0-1 0,-1 1 1,1-1-1,-1 0 1,1 1-1,-1-1 0,0 0 1,0 0-1,0-2 0,0 2-24,0 0-1,0 0 0,0 0 0,1 0 1,-1 0-1,1 0 0,-1 0 0,2-2 0,-1 2-12,-1-1 0,1 1 0,0-1 0,-1 0-1,0 1 1,1-5 0,-1 5-136,2 11 203,-2-8-26,3 13 234,0 0-1,9 21 1,2 6 32,28 122 598,-31-126-848,-11-37-36,0 0-1,0 0 0,0 1 0,0-1 1,0 0-1,0 0 0,0 0 0,0 1 1,0-1-1,1 0 0,-1 0 0,0 0 0,0 0 1,0 1-1,0-1 0,0 0 0,0 0 1,0 0-1,1 0 0,-1 0 0,0 0 1,0 1-1,0-1 0,0 0 0,1 0 0,-1 0 1,0 0-1,0 0 0,0 0 0,1 0 1,-1 0-1,0 0 0,0 0 0,0 0 1,0 0-1,1 0 0,-1 0 0,0 0 0,0 0 1,0 0-1,1 0 0,-1 0 0,0 0 1,10-8-583,6-13-260,-9 6 685,-1 0-1,-1-1 0,6-31 1,2-2 547,-13 39 177,0 10-541,0 0 1,-1 0-1,1 1 1,0-1-1,0 0 1,0 0-1,-1 0 1,1 0-1,0 0 1,0 1-1,0-1 0,-1 0 1,1 0-1,0 0 1,0 0-1,0 1 1,0-1-1,0 0 1,-1 0-1,1 0 1,0 1-1,0-1 1,0 0-1,0 0 1,0 1-1,0-1 1,0 0-1,0 0 1,0 1-1,0-1 1,0 0-1,0 0 1,0 1-1,0-1 1,0 0-1,-3 22 277,-4 14 93,-4 5-47,9-30-322,-1 0 1,-1 1-1,0-1 0,-9 19 0,12-28-262,2-5-444,1 1 516,-1-1 0,0 1 1,1-1-1,3-3 1,-3 4 103,-1 0 77,1-1 0,0 1 0,0 0 0,1 0 0,-1 0 0,0 0 0,1 0 0,4-3 0,-7 5 38,1-1 0,0 1 0,0-1 1,0 1-1,0 0 0,0-1 1,0 1-1,0 0 0,0 0 1,0-1-1,0 1 0,1 0 1,-1 0-1,0 0 0,0 0 0,0 0 1,0 1-1,0-1 0,0 0 1,0 0-1,0 1 0,0-1 1,0 1-1,0-1 0,0 1 1,0-1-1,1 2 0,11 11 447,13 17-1,-14-16-396,16 15-1,-28-28-267,1 0 1,-1-1-1,1 1 0,0-1 1,0 1-1,-1-1 0,1 1 1,0-1-1,0 1 0,-1-1 1,1 1-1,0-1 0,1 0 1,-1 0 142,-1 0 0,0 0 1,0 0-1,0 0 0,0 0 1,0 0-1,1-1 1,-1 1-1,0 0 0,0 0 1,0 0-1,0-1 0,0 1 1,0 0-1,0 0 0,0 0 1,0 0-1,0-1 1,0 1-1,0 0 0,0 0 1,0-1-1,0 1 0,0 0 1,0 0-1,0 0 0,0-1 1,0 1-1,0 0 0,0 0 1,0 0-1,0 0 1,0-1-1,0 1 0,-2-4-45,1 0 0,0 0-1,-1 1 1,-4-8 0,0-5 260,5 15-152,1-1-1,0 1 1,-1 0-1,1-1 1,-1 1-1,1-1 0,-1 1 1,0 0-1,0-1 1,1 1-1,-1 0 1,0 0-1,0 0 0,-2-2 1,2 2-9,0 1 0,0 0 0,0 0 0,0-1 0,0 1 0,0 0 0,0 0 0,0 0 0,0 0 0,0 0 0,0 0 0,0 0 0,-1 1 0,2-1-61,-1 0 1,1 0-1,-1 0 1,1 0-1,0 1 0,-1-1 1,1 0-1,0 0 1,-1 0-1,1 0 1,-1 0-1,1 0 1,0 0-1,-1 0 1,1 0-1,-1 0 1,1 0-1,0 0 1,-1 0-1,1 0 1,0-1-1,-1 1 1,1 0-1,-1 0 1,1 0-1,0-1 1,-1 1-1,1 0 1,0 0-1,0-1 1,-1 1-1,1 0 1,0 0-1,0-1 1,-1 1-1,1 0 1,0-1-1,0 1 1,0 0-1,-1-1 1,1 1-1,0-1 1,0 1-1,0 0 1,0-1-1,0 0 1,-8-12-6674,5-4 1039,0-4 2408,-2-4-1318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4:43.7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34 4064,'-32'-17'2234,"32"17"-1980,0-1 0,0 0 0,-1 1-1,1-1 1,1-12 10754,1 13-10655,0 0-1,0 1 0,-1-1 0,1 1 0,-1 0 0,1-1 0,-1 1 0,1 0 0,-1 0 0,1 0 0,-1 0 0,3 2 0,18 18 931,-12-11-705,-6-6-469,8 8 285,0-1 1,1 0-1,0-1 0,1 0 0,23 12 0,194 87 161,-122-55-422,-108-54-156,-1 0 0,1 0 0,-1 1-1,1-1 1,-1 0 0,1 0 0,-1 1 0,0-1-1,1 0 1,-1 0 0,0 1 0,1-1 0,-1 0 0,0 1-1,1-1 1,-1 0 0,0 1 0,0-1 0,1 1-1,-1 0 1,-5 5-142,-18 1 179,19-5-58,-57 16 89,1 3 0,2 3 0,-78 43 1,89-42 185,-25 16 327,71-41-387,3 0-163,0-1 0,0 0 1,0 0-1,0 0 0,0 0 0,0 0 0,-1 0 1,1 0-1,0-1 0,0 1 0,-1 0 1,1-1-1,1-2 0,3-2 5,1 0-93,-1-1 0,0 0 1,-1 0-1,1 0 0,-1-1 1,-1 1-1,1-1 0,-1 0 1,4-14-1,1-7-317,8-45 0,-8 34 601,-9 38-179,4-21-68,-4 22 38,0 1-1,0-1 1,0 0-1,0 0 1,0 1 0,0-1-1,0 0 1,0 1-1,-1-1 1,1 0-1,0 1 1,0-1-1,-1 0 1,1 1-1,0-1 1,-1 1 0,1-1-1,0 0 1,-1 1-1,1-1 1,-1 1-1,1-1 1,-1 1-1,1-1 1,-1 1-1,1 0 1,-2-1-1,1 1 3,1 0 0,0 0 0,-1 0 0,1 0 0,0 0 0,-1 0 0,1 0 0,-1 0 0,1 0-1,0 1 1,-1-1 0,1 0 0,0 0 0,-1 0 0,1 1 0,0-1 0,-1 0 0,1 0 0,0 1-1,0-1 1,-1 0 0,1 1 0,0-1 0,0 0 0,0 1 0,-1-1 0,1 0 0,0 1 0,-7 16-46,3-8 113,2-6-121,1 0-50,0-1 0,0 0 1,-1 0-1,1 0 0,-1 0 0,0 0 0,1 0 0,-4 2 0,-4-26-17968,9 19 16988,-6-22-3206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4:44.1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15 5824,'-8'-14'8965,"20"23"-7786,-1 1-1,-1 0 1,1 1-1,-2 0 1,12 17 0,-1-2-268,92 118 1244,-105-136-2211,0-1 0,0 0-1,0 0 1,1-1 0,0 0-1,0-1 1,1 1 0,9 3-1,28 8-2945,4-5-4176,-25-7 3428,2 6-2036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4:44.7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 7808,'6'-12'6746,"-4"13"-4863,3 1-1147,0 1 0,0 0-1,-1 0 1,1 0 0,-1 1 0,1-1 0,-1 1 0,6 7-1,7 6 280,3 2-507,1-2-1,0-1 1,2 0 0,42 21 0,18-2-908,-39-23-2287,-34-11 292,0 1 0,14-1 0,-9 0-1616,-1 3-2719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3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17 9728,'-72'-17'4384,"62"17"-3808,7 0 128,6 0-512,2 0-2336,8 5 1152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1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29 9632,'1'-6'720,"5"-12"1252,-6 17-1933,1 1 0,-1 0 1,0-1-1,0 1 0,1 0 0,-1-1 1,0 1-1,1 0 0,-1 0 0,0-1 1,1 1-1,-1 0 0,0 0 1,1 0-1,-1 0 0,1-1 0,-1 1 1,1 0-1,-1 0 0,0 0 0,1 0 1,-1 0-1,1 0 0,-1 0 0,1 0 1,-1 0-1,0 0 0,1 0 0,-1 0 1,1 1-1,-1-1 0,0 0 1,1 0-1,-1 0 0,1 1 0,-1-1 1,0 0-1,1 0 0,-1 1 0,0-1 1,1 1-1,8 7 739,0 1 0,-1-1 0,0 2 0,9 15 0,-1-3 41,31 36 1363,-22-28-1094,37 58-1,-36-40-382,33 82-1,7 60 309,-56-159-763,-1 2 0,-1-1 0,-2 1 0,-1 1 0,-2-1 0,-1 1 0,-5 64-1,-2-59-141,-2 0 0,-1 0 0,-2 0-1,-2-1 1,-1 0 0,-2-1-1,-37 65 1,34-75-374,0 0 0,-1-1 1,-1-1-1,-29 26 0,29-33-636,0-1 1,-2 0-1,0-2 1,0-1-1,-37 18 0,-41 10-3231,-7 5-5125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4:45.2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190 60 6048,'-20'4'1877,"0"1"1,1 1 0,-30 14-1,10-5 1546,7 1-698,21-10-1357,26-16-1701,32-26-3416,-33 25 2181,-12 9 1027,1 0 0,-1 0 0,0 0 0,1 0 0,-1 0 0,0-1 1,0 1-1,0-1 0,-1 1 0,1-1 0,-1 1 0,1-1 1,-1 0-1,0 0 0,0 0 0,1-4 0,-5-22-3224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5:51.7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1051 2400,'2'1'975,"-5"1"-395,0 0-75,6-1 219,7 0 178,-9-1-355,0 0 0,0 0 0,0 1 0,0-1 0,-1 0 0,1 0 0,0 0 0,0 0 0,0 0 0,0 0 0,-1-1 0,1 1-1,0 0 1,0 0 0,1-1 0,3-4 466,23-38-48,-18 26-827,1 1 0,1 0-1,0 0 1,23-21 0,63-50 187,-69 63-203,82-75 574,169-193 0,-269 278-692,-8 10-20,-1 0 1,1 1-1,0-1 0,0 1 0,0 0 0,0-1 0,0 2 0,1-1 0,0 0 0,-1 1 0,1-1 1,0 1-1,5-2 0,-8 4 14,0 0 1,-1 0-1,1 0 1,0 1 0,-1-1-1,1 0 1,-1 0-1,1 0 1,0 1-1,-1-1 1,1 0-1,-1 1 1,1-1 0,-1 0-1,1 1 1,-1-1-1,1 1 1,-1-1-1,0 1 1,1-1 0,-1 1-1,0-1 1,1 1-1,-1-1 1,0 1-1,1 0 1,-1-1-1,0 1 1,0-1 0,0 1-1,0 0 1,0-1-1,1 2 1,0 3 18,4 8 59,-1 1-1,-1 0 1,3 26 0,-4-21 215,6 22 0,-7-38-235,0 0 0,0 0 0,0 0-1,1-1 1,-1 1 0,1 0 0,-1-1 0,1 1-1,0-1 1,0 1 0,2 1 0,-2-3-19,-1 0 0,0 0 0,0 0 0,1 0 0,-1 0 0,1-1 0,-1 1 0,1-1 0,-1 1 0,0-1 0,1 1 0,0-1 0,-1 0 0,1 0 0,-1 0 0,1 0 0,-1 0 0,1 0 0,-1 0 0,1 0 0,-1-1 0,1 1 0,-1-1 0,3 0 0,7-5 105,0 0-1,-1-1 1,0 0 0,16-15 0,-21 19-117,180-144 670,67-12-399,-117 75-384,-115 71-276,-2-1 1,0-1-1,0 0 0,24-29 0,-34 39-516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5:52.9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92 433 2400,'0'9'8912,"0"12"-6862,0-20-1886,0 0 1,0 0-1,0 0 0,0 0 0,-1 0 1,1 0-1,0 0 0,0-1 0,-1 1 0,1 0 1,0 0-1,-1 0 0,1 0 0,-1-1 1,1 1-1,-2 1 0,1-1 780,-2-1 731,3-1-1617,-1 1 1,1-1-1,0 1 1,-1-1-1,1 1 0,-1-1 1,1 1-1,0-1 1,-1 0-1,1 1 1,0-1-1,0 1 1,0-1-1,0 0 1,-1 1-1,1-1 0,0 0 1,0 1-1,0-1 1,0 0-1,0 1 1,0-1-1,1 0 1,-1 0-1,1-16 241,9-20 46,1 0-1,1 1 1,20-38 0,-4 18-229,42-59-1,-18 23 13,-102 172-896,-4 0 955,25-37-128,-23 36 223,-32 67-26,81-140-179,-1 0 0,0-1 0,0 1 0,-6 5-1,59-50 1311,-22 14-1384,-6 5 52,40-31-1,142-77 154,-200 126-163,1 1 1,-1-1-1,0 0 0,0 0 1,0-1-1,-1 1 0,5-5 1,-7 7-22,0-1 0,1 0 1,-1 1-1,0-1 1,0 0-1,0 1 1,1-1-1,-1 0 1,0 0-1,0 1 1,0-1-1,0 0 1,0 0-1,0 1 0,0-1 1,0 0-1,-1 1 1,1-1-1,0 0 1,0 0-1,-1 1 1,1-1-1,0 0 1,-1 1-1,1-1 0,-1 1 1,1-1-1,0 0 1,-1 1-1,0-1 1,1 1-1,-2-1 1,0-2 14,-1 1 1,0-1 0,0 1-1,0 0 1,-4-2 0,-10-4-151,0 1 1,-27-7 0,38 12-409,0 1 1,-1 0 0,1 0 0,0 0 0,0 1 0,0 0-1,-1 0 1,1 1 0,0-1 0,0 1 0,-7 3 0,12-4 366,1 0 0,0 0 0,-1 0 0,1 0 0,0 0 0,-1 1 0,1-1 0,0 0 0,0 0 0,-1 1 0,1-1 0,0 0 0,0 0 0,-1 1 0,1-1 0,0 0 0,0 1 0,0-1 0,-1 0 0,1 1 0,0-1 0,0 0 0,0 1 0,0-1 0,0 0 0,0 1 0,0-1 0,0 0 0,0 1 0,0-1 0,0 0 0,0 1 0,0-1 0,0 0 0,0 1 0,0-1 0,0 0 0,0 1 0,1-1 0,-1 0 0,0 1 0,0-1 0,0 0 0,1 1 0,-1-1 0,0 0 0,0 0 0,1 1 0,-1-1 0,0 0 0,0 0 0,1 1 0,-1-1 0,0 0 0,1 0 0,-1 0 0,0 0 0,1 0 0,0 1 0,20 7-3885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5:53.9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13 5408,'-3'-2'535,"-4"-8"7180,7 32-5773,-11 127 1006,3-54-1998,-11 229 1215,9-217-1658,4-66-440,3-31-17,1 0 1,0 19 0,-4 3-1555,7-31 1144,-1-1 270,0 0 0,0 0 0,0 0 0,0 0 0,0 0 1,0 0-1,0 1 0,0-1 0,0 0 0,0 0 0,0 0 0,0 0 0,0 0 0,0 0 0,0 1 0,0-1 0,0 0 1,0 0-1,0 0 0,0 0 0,0 0 0,0 1 0,0-1 0,0 0 0,0 0 0,0 0 0,0 0 0,-2 1-1078,2-1 1078,0 0 0,0 0 0,0 0 0,0 0 0,-1 0 0,1 0 0,0 0 0,0 0 0,0 0 0,0 0 0,0 0 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5:54.5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0 5216,'-3'0'5472,"1"15"-3243,-75 150 1635,69-150-3611,-28 57 830,-88 127-1,92-152-463,31-46 133,20-10 0,-7 5-629,0 0 0,12-8 0,-15 8-102,-1 0 0,1 0 0,0 0 1,1 1-1,12-2 0,2 2 16,1 0 1,0 2-1,0 1 0,-1 1 1,1 1-1,37 8 0,-46-7-183,-10-2 81,0 0-1,-1 1 0,11 3 0,-14-4-264,0 0 1,0 0-1,0 0 1,0 1-1,-1-1 0,1 0 1,0 1-1,2 2 0,5 5-2149,0-2-3441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5:55.4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141 83 4480,'0'-1'67,"0"1"0,-1 0-1,1 0 1,-1-1 0,1 1 0,0 0 0,-1 0 0,1-1-1,-1 1 1,1 0 0,-1 0 0,1 0 0,-1 0 0,-8 3 8122,11-2-7876,0 0-1,0 0 1,-1 0-1,1 0 1,0 1 0,0-1-1,-1 1 1,3 2 0,3 3 313,0-3-391,1 0 1,-1 0-1,1-1 1,0 0-1,0-1 1,14 4-1,-11-3-43,1-1 62,-1 0 0,19 0 0,-12-1-56,-14-1-130,1 0 1,-1 0 0,0 0-1,1 0 1,-1-1 0,0 0-1,1 0 1,-1 0 0,0 0-1,0-1 1,0 1 0,0-1-1,0 0 1,-1 0 0,6-4-1,-8 5-20,0 0-1,0 0 1,0 0-1,0 0 1,0 0-1,0 0 1,0 0-1,0 0 0,0 0 1,-1-1-1,1 1 1,0 0-1,-1-1 1,1 1-1,-1 0 1,0-1-1,1 1 1,-1 0-1,0-1 0,0 1 1,0-1-1,0 1 1,0-1-1,0 1 1,0-1-1,0 1 1,0 0-1,-2-3 1,0-4-31,-1 1 1,0-1-1,-1 1 1,-4-7 0,3 4-149,4 8 93,-1 0 1,1 0-1,-1 0 1,1 1-1,-1-1 1,0 0 0,0 1-1,1-1 1,-1 1-1,0 0 1,0 0-1,-1 0 1,1 0-1,0 0 1,0 0 0,0 0-1,-1 0 1,1 1-1,0 0 1,-1-1-1,1 1 1,0 0 0,-1 0-1,1 0 1,0 0-1,-1 1 1,-2 0-1,-6 1-50,0 0 0,1 1 1,-1 1-1,-14 6 0,23-9 75,-115 57-202,104-51 337,1 1 0,1 0 0,-1 1-1,1 0 1,1 1 0,0 0 0,-10 12-1,19-20-97,0 0-1,-1-1 0,1 1 1,0 0-1,0-1 0,0 1 0,0 0 1,0 0-1,1 0 0,-1 0 1,1 0-1,-1 0 0,1 0 1,0 0-1,-1 0 0,1 0 1,0 0-1,0 0 0,1 1 0,-1-1 1,1 3-1,0-3 14,1 0 0,-1 1 0,0-1 0,1 0 0,0 0 0,-1 0 0,1-1 0,0 1 0,0 0 0,0-1 0,0 1 0,1-1 0,-1 0 0,0 1 0,0-1 0,4 1 0,14 5 219,0 0 1,1-2-1,-1 0 1,24 2-1,84 0 163,-109-7-1129,26-4-1,-34 2-1721,0 0-1,0-1 0,17-7 0,-4 2-4649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5:55.9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14 6880,'-12'0'2229,"46"-2"8378,7-2-7944,60-3-2941,-58 8 457,52-3-60,-53 2-121,-17 1-1153,-28 4-1201,0 0-1784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5:56.5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5 172 5632,'-1'-3'415,"0"0"0,0 0 0,1 0 0,-1 0 0,1 0 0,0 0 0,0 1 0,0-1 0,0 0 0,1 0 0,-1 0-1,1 0 1,-1 0 0,1 0 0,0 0 0,0 1 0,1-1 0,-1 0 0,0 1 0,4-5 0,13-23 1548,-11 18-1134,14-18-1,-19 26-754,1 1 0,0 0-1,1-1 1,-1 2 0,0-1 0,1 0-1,0 1 1,-1-1 0,6-1-1,-7 3-57,0 0 0,0 1 0,0-1 0,1 1 0,-1-1 0,0 1-1,0 0 1,0 0 0,0 0 0,0 0 0,1 0 0,-1 1 0,0-1 0,0 1-1,0-1 1,0 1 0,0 0 0,0 0 0,0 0 0,0 0 0,0 0-1,-1 0 1,1 0 0,0 1 0,-1-1 0,1 0 0,-1 1 0,1 0-1,2 3 1,1 2 18,1 2-1,-1-1 1,0 0 0,-1 1-1,4 11 1,-5-12 27,-1 0 1,1 0-1,-2 1 0,1-1 1,-1 1-1,0-1 0,-1 1 1,0 0-1,-2 9 1,1-5 70,-2-1 1,0 1-1,0-1 1,-1 0-1,-10 20 1,5-14 49,-1-1 1,-1-1-1,0 0 1,-2 0-1,1-1 1,-2 0-1,-29 24 1,10-12 633,32-26-384,21-2-85,23-4 0,-24 2-241,22 0 1,95-1-2374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5:57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8 7808,'0'-1'61,"-1"1"0,1 0 0,0 0 0,0 0 0,0 0 0,0 0 0,0 0 0,0-1 0,0 1 0,0 0 0,-1 0 0,1 0 0,0 0 0,0 0 0,0-1 0,0 1 0,0 0 0,0 0 0,0 0 0,0 0 0,0-1 0,0 1 0,0 0 0,0 0 0,0 0 0,0 0 0,0-1 0,0 1 0,0 0 0,0 0 0,0 0 1,1 0-1,-1-1 0,0 1 0,0 0 0,0 0 0,0 0 0,0 0 0,0 0 0,0 0 0,0-1 0,1 1 0,-1 0 0,0 0 0,0 0 0,0 0 0,0 0 0,0 0 0,1 0 0,-1 0 0,0 0 0,0 0 0,0 0 0,0 0 0,1 0 0,-1 0 0,0 0 0,0 0 0,0 0 0,0 0 0,1 0 0,-1 0 0,0 0 0,0 0 0,0 0 0,0 0 0,1 0 0,0 0 117,0 0-1,0 0 0,0 0 0,0 0 0,0 0 1,0 1-1,0-1 0,0 0 0,0 0 0,0 1 1,0-1-1,2 2 0,1 1 138,0 1 1,-1 0-1,1 0 0,-1 0 1,0 1-1,0-1 1,0 1-1,0-1 0,3 11 1,-2-3-35,0 0-1,-1 0 1,2 14 0,-1 23 525,-2 91 0,-2-76-370,-1-14-45,-2 0-1,-3 0 1,-14 62 0,11-85-131,0-16 218,9-11-448,-1 0 1,1 0-1,0 0 0,-1 0 0,1 0 1,0 0-1,-1 0 0,1 0 0,0 0 1,-1 0-1,1 0 0,0 0 0,-1 0 1,1 0-1,0 0 0,-1-1 0,1 1 1,0 0-1,-1 0 0,1 0 0,0 0 1,0-1-1,-1 1 0,1 0 0,0 0 1,0 0-1,-1-1 0,1 1 0,0 0 1,0 0-1,0-1 0,-1 1 0,1 0 1,0-1-1,-1-1-24,1 1 0,-1-1 0,1 0 0,-1 0 0,1 1 0,0-1 0,0 0 0,0 0 0,0 0 0,0 1 0,0-1 1,1 0-1,-1 0 0,0 1 0,1-1 0,-1 0 0,1 1 0,0-1 0,0 0 0,-1 1 0,1-1 0,2-1 0,3-7-161,0 1 0,9-10 1,-10 14 110,2-4-67,1 0 0,0 0 0,0 1 0,1 0 0,12-8 0,-19 15 97,0-1 0,0 1 1,0 0-1,1 0 1,-1 0-1,1 0 1,-1 0-1,1 1 0,-1-1 1,1 1-1,-1-1 1,1 1-1,-1 0 1,1 0-1,0 0 0,-1 0 1,1 1-1,-1-1 1,1 1-1,-1 0 1,1-1-1,-1 1 1,1 0-1,-1 0 0,0 1 1,0-1-1,1 0 1,-1 1-1,0 0 1,2 1-1,-1 0 69,0 0 1,0 1-1,0-1 1,-1 1-1,1-1 0,-1 1 1,0 0-1,0 0 0,0 0 1,-1 0-1,1 0 1,-1 0-1,0 1 0,0-1 1,0 0-1,-1 1 0,1-1 1,-1 0-1,0 1 1,-1-1-1,1 0 0,-1 1 1,0-1-1,-1 5 1,1-5-5,0 0 0,-1-1 0,0 1 0,1 0 1,-1 0-1,-1-1 0,1 0 0,0 1 1,-1-1-1,0 0 0,0 0 0,0 0 1,0 0-1,0-1 0,0 1 0,-1-1 1,1 0-1,-1 0 0,0 0 0,1 0 0,-1-1 1,0 0-1,0 1 0,0-1 0,0-1 1,-6 1-1,-3 0 8,1-1-1,-1 0 1,-18-4 0,24 3-775,-1-1 0,1 0 0,-13-5 0,19 7 623,1 0 1,0 0 0,0 0-1,-1 0 1,1 0-1,0-1 1,0 1 0,0 0-1,-1 0 1,1 0 0,0 0-1,0-1 1,0 1 0,-1 0-1,1 0 1,0 0-1,0-1 1,0 1 0,0 0-1,0 0 1,-1 0 0,1-1-1,0 1 1,0 0-1,0 0 1,0-1 0,0 1-1,0 0 1,0 0 0,0-1-1,0 1 1,0 0 0,0 0-1,0-1 1,0 1-1,0 0 1,0 0 0,0-1-1,0 1 1,1 0 0,-1 0-1,0-1 1,0 1 0,0 0-1,0 0 1,0-1-1,1 1 1,-1 0 0,0 0-1,0 0 1,0 0 0,1-1-1,-1 1 1,0 0 0,0 0-1,0 0 1,1 0-1,-1 0 1,0 0 0,0 0-1,1-1 1,16-7-3715,-16 7 3624,21-7-6649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5:57.7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0 6656,'4'19'9587,"-2"11"-6032,-2 44-3740,0-45 1371,0 38-549,-10 294 1180,3-322-1784,5-28 1,0-1 0,0 1 1,0 12-1,2-19-1262,-2-9-909,1-13-1788,1 12 2600,0 0-1,1 0 1,2-9 0,1-6-707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6:1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10368,'-4'-3'0,"-6"-6"-32,10 5-1280,0-1 704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5:58.2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479 1 5152,'-3'22'7734,"-7"4"-4993,-18 27-1726,24-46-463,-8 13-224,-1 0 1,-1 0-1,-1-1 0,-1-1 1,-1 0-1,0-1 0,-34 24 0,19-18-179,-1-2 0,-1-1 0,-73 29-1,90-41 65,11-6-147,1 1 0,-1-1 0,0 0 0,1 0 0,-1-1 0,0 1 1,-9 0-1,14-2-109,17 0-48,-2 0 224,-1 2 1,1-1-1,-1 2 0,0 0 0,0 0 0,0 1 0,0 1 0,24 12 0,-23-9 42,1 1-1,-2 0 0,1 1 0,-1 1 1,-1 0-1,0 0 0,11 14 0,16 15 154,-22-23-261,12 19 34,-28-34-704,2 3 1531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5:58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85 6976,'-4'-3'719,"3"3"-584,0 0 0,0-1-1,0 0 1,1 1-1,-1-1 1,0 1-1,0-1 1,0 0-1,1 0 1,-1 1-1,0-1 1,1 0-1,-1 0 1,1 0-1,-1 0 1,1 0 0,-1-1-1,1 1 126,0 0 0,0 0-1,1 0 1,-1 0 0,0 0 0,1 0 0,-1 0-1,1 0 1,-1 0 0,1 0 0,0 0-1,-1 1 1,1-1 0,0 0 0,0 0 0,-1 1-1,1-1 1,0 1 0,1-2 0,21-10 3380,-15 8-3506,1 0 226,2-1 0,-1 1-1,0 1 1,1 0-1,11-2 1,55-3 349,-62 6-680,-8 2-13,0 0 0,1 0 0,-1 1 0,0 0 0,0 0 0,14 5 0,-17-5-1,0 0 0,-1 1 0,1-1 0,-1 1 0,1 0 0,-1 0 0,0 0 0,0 1 0,0-1 0,0 1 0,0-1 0,0 1-1,-1 0 1,4 6 0,-5-8 0,0 1 0,0 0-1,-1 0 1,1-1-1,-1 1 1,0 0 0,1 0-1,-1 0 1,0 0-1,0 0 1,0-1 0,0 1-1,-1 0 1,1 0-1,0 0 1,-1 0 0,1-1-1,-1 1 1,0 0-1,1 0 1,-1-1 0,0 1-1,0-1 1,0 1 0,0-1-1,-1 1 1,1-1-1,-2 2 1,-4 4 67,-1 0 0,0 0 0,-16 9 0,17-11-28,-124 74 1524,115-73-1396,14-5-115,0 0-1,1 0 1,-1-1 0,0 1-1,0 0 1,0 1-1,-2 1 1,19 2 754,15-3-497,1-1 1,36-3-1,-54 1-300,25-2-251,61 0 45,-85 3-1045,0 1 0,22 5 0,-33-5 585,1 0 0,0 0 0,-1 0 1,0 0-1,1 1 0,-1-1 0,0 1 0,3 2 0,-5-3 365,0 0-1,0-1 0,0 1 1,0 0-1,-1 0 0,1 0 1,0 0-1,-1 0 0,1 0 1,-1 0-1,1 0 0,-1 0 0,0 0 1,1 0-1,-1 0 0,0 0 1,0 1-1,1-1 0,-1 0 1,0 0-1,0 0 0,0 0 1,-1 0-1,1 1 0,0-1 1,0 0-1,-1 2 0,-11 18-5252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8:03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1 796 3392,'10'-5'8864,"-9"5"-8576,0-1 0,1 1 0,-1 0 0,0 0 0,0 0-1,0-1 1,0 1 0,0-1 0,0 1 0,2-2 33,2-1 11,0 0 0,0-1 0,0 0 0,-1 0 0,8-9 0,5-5-79,9-7-133,-2-2 0,-1-1 1,38-60-1,-38 52-44,3 1 0,29-33 0,-32 46 5,0 1 0,1 2 0,1 0 0,1 1 0,30-14 0,146-63 317,-122 60-205,29-18 49,-58 27 227,1 2 0,92-29-1,-141 52-448,0 1 15,-1-1 0,0 1 0,0-1 0,0 0 0,0 0 0,0 0 0,0 0 0,0 0 0,0 0 1,2-2-1,-3 2 146,0 30-10639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8:04.5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42 532 2304,'-2'0'274,"0"0"0,-17 10 16052,27-17-13856,13-15-3116,9-19 784,-2-1-1,-1-1 1,-2-1-1,28-74 1,-48 106-123,66-170-254,-61 151-156,-15 71-202,-10 31 663,-26 68 0,34-115-65,-3 2 93,-1-1 0,-1 0 1,-1 0-1,-1-2 0,-1 1 0,-1-2 0,-1 0 0,-1-1 0,-1-1 0,-33 28 0,31-32 266,11-11 832,12-6-1171,0 0-1,0 0 1,1 0-1,-1 0 1,1 0-1,-1 0 1,5 0-1,8-3-125,28-12 75,89-35 69,-100 36-1,-1 0-1,32-22 1,-60 35-67,2-1 55,0-1 0,0 1 0,0-1 0,0 0 0,6-8 0,-10 11 5,0-1 0,0 1 0,0 0 1,-1-1-1,1 0 0,0 1 0,-1-1 1,1 1-1,-1-1 0,1 0 0,-1 1 1,0-1-1,0 0 0,0 0 0,0 1 0,0-1 1,0 0-1,0 1 0,-1-1 0,1 0 1,0 1-1,-1-1 0,0 0 0,1 1 1,-2-2-1,-3-8-50,0 1 0,0 0 0,-2 1 0,1-1 1,-1 1-1,0 0 0,-1 1 0,0 0 0,0 0 0,-1 1 0,0 0 0,-13-8 1,19 13-277,0 1 0,0-1 0,0 1 0,-1 0 0,1 0 0,0 0 0,0 0 0,-7 0 0,10 1 86,-1 0 0,0 0 0,1 0 0,-1 0 0,0 0 0,1 0-1,-1 0 1,0 0 0,1 0 0,-1 0 0,0 0 0,1 1 0,-1-1 0,0 0 0,1 0 0,-1 1 0,1-1 0,-1 0 0,1 1 0,-1-1 0,0 1 0,1-1 0,0 1 0,-1-1 0,1 1 0,-1-1 0,1 1 0,-1-1 0,1 1 0,0-1 0,0 1 0,-1 0 0,1-1 0,0 1 0,0 0 0,0-1 0,-1 1 0,1 0 0,0-1 0,0 1 0,0 0 0,0-1 0,0 1 0,0 0 0,1-1 0,-1 1 0,0 0 0,4 18-2404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8:06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81 3552,'0'-3'326,"0"0"0,0 0 1,1 0-1,-1 0 0,1 0 1,0 1-1,0-1 0,0 0 0,0 1 1,0-1-1,1 0 0,-1 1 0,3-3 1,0-2 950,0-3 615,-3 10-1595,-1-1 0,0 0-1,1 0 1,-1 0 0,0 0 0,9-8 7480,-6 3-7478,-3 4-235,0 1 149,5 15-191,11 209 369,-13-158-238,-2 106 640,-1-97-344,-9 47 42,8-113-186,-5-2-5384,-6 10-8493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8:06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69 3136,'-1'-1'-49,"-12"-24"18535,33 30-17638,24-7-97,84-16 0,-18 2-547,-85 13-941,45-3 1888,-29 4-8823,-52 2 2211,0 0 1733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8:07.6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7 5728,'-5'-7'7653,"6"8"-7477,1 0 1,-1 0-1,0 0 0,0 0 1,-1 0-1,1 1 0,0-1 1,0 0-1,0 0 0,-1 1 1,1-1-1,-1 1 0,1-1 1,0 3-1,3 24 525,-3-13-287,15 129 1682,-3 197 0,-15-301-1711,-10 53 1,11-83-400,1 10 1832,0-20-1783,1-13 368,-2 1-488,2 0-1,0 1 1,0 0 0,1-1-1,0 1 1,4-11 0,0 3-74,-1 5-21,11-23-1,-14 32 147,1 0 0,1 1 0,-1-1 0,0 1 0,1-1-1,0 1 1,0 0 0,5-3 0,-7 5 18,1 0 0,0 1-1,0-1 1,0 0 0,0 1 0,0 0 0,0 0 0,0 0 0,0 0-1,0 0 1,0 1 0,1-1 0,-1 1 0,0 0 0,1 0-1,-1 0 1,0 0 0,0 1 0,1-1 0,-1 1 0,0 0-1,0 0 1,0 0 0,0 0 0,0 0 0,0 1 0,0 0 0,0-1-1,2 4 1,5 2 25,0 2-1,-1-1 0,0 1 0,0 0 1,-1 1-1,9 14 0,-12-17 51,0 1 0,-1-1 0,0 1 0,0 0 0,-1 1 0,0-1 0,-1 1 0,3 11 0,-4-16 16,-1 1 0,0-1 0,0 1-1,0 0 1,0-1 0,0 1 0,-1-1 0,0 1-1,0-1 1,0 0 0,-1 1 0,0-1 0,1 0-1,-1 0 1,-1 0 0,1 0 0,-1 0-1,-3 4 1,1-2-19,0-1 0,0 0 0,-1 0 0,0-1 1,0 1-1,0-1 0,-1 0 0,1-1 0,-1 0 0,0 0 0,0 0 0,0-1 0,0 0 0,-11 2 0,6-3-181,-1 0-1,1-1 1,-1 0-1,1-1 1,-1 0 0,1-1-1,0 0 1,-14-5-1,22 6-574,0 0-1,0 0 1,0-1-1,0 1 0,1-1 1,-1 0-1,1 0 1,-1 0-1,1-1 0,-6-4 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8:08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17 4224,'-1'-1'460,"0"-1"0,-1 0 0,1 0 0,-1 0 0,1 1 0,-1-1 0,-2-1 0,13 1 6414,-12 186-1482,-5 92-4438,5-203-495,2-43-382,0-2 114,2 32 0,0 0-87,-1-35-512,0-41-8792,3 8 6390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8:08.9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434 0 5408,'0'0'1728,"0"1"-1603,1-1-1,-1 0 1,0 0 0,1 0 0,-1 1 0,0-1-1,0 0 1,0 0 0,1 0 0,-1 1 0,0-1-1,0 0 1,0 1 0,0-1 0,1 0 0,-1 0-1,0 1 1,0-1 0,0 0 0,0 1-1,0-1 1,0 0 0,0 1 0,0-1 0,0 0-1,0 0 1,0 1 0,0-1 0,0 1 0,-19 17 2346,12-10-1894,0-1 0,-14 11 0,-22 13 787,-109 84 1155,114-82-1850,-84 52 0,114-81-604,-10 8-84,18-12 8,0 0-1,0 1 1,-1-1 0,1 0-1,0 0 1,0 1 0,-1-1-1,1 0 1,0 0 0,0 1-1,0-1 1,0 0 0,0 1-1,-1-1 1,1 0 0,0 1-1,0-1 1,0 0 0,0 1-1,0-1 1,0 1 0,0-1-1,0 0 1,0 1 0,0-1-1,0 0 1,0 1 0,1-1-1,-1 0 1,0 1 0,0-1-1,0 0 1,0 1-1,0-1 1,1 0 0,-1 0-1,0 1 1,0-1 0,1 0-1,-1 0 1,0 1 0,0-1-1,1 0 1,2 4 58,1-1 0,-1 0 0,0 1 0,-1 0 0,5 7-1,8 11 185,13 10 441,49 50 389,-34-46-789,2-1 0,56 32 0,-88-60-239,-5-3-1042,-18-6-6388,4 2 4539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8:09.5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31 109 5984,'-9'-6'1074,"7"4"-334,0 1 1,0-1-1,0 1 0,-1-1 0,1 1 0,-5-2 1,7 2-557,0 1 0,-1 0 0,1 0 0,0-1 0,0 1 0,0-1 0,0 1 0,0 0 0,0-1 0,0 1 0,0 0 0,0-1 0,0 1 0,0 0 0,0-1 0,0 1 0,0 0 0,0-1 1,0 1-1,0 0 0,0-1 0,0 1 0,0 0 0,1-1 0,-1 1 0,0-1 0,1 0-45,-1-1 1,1 1-1,0 0 0,-1-1 1,1 1-1,0 0 0,0-1 0,0 1 1,2-2-1,12-9 182,1 1 1,19-12-1,-30 20-306,0 1 0,0-1 1,1 1-1,-1 0 0,0 0 0,1 0 1,-1 1-1,1 0 0,0 0 0,-1 1 0,11-1 1,-14 1-1,0 1 0,1-1 0,-1 1 0,0 0 0,0-1 0,0 1 0,0 0-1,0 0 1,-1 0 0,1 0 0,0 1 0,0-1 0,-1 0 0,1 1 0,0-1 0,-1 1 0,0 0 0,2 1 0,0 3 34,0-1 0,0 1-1,-1 0 1,3 9 0,-3-11 4,-1 0-9,0 0 0,0 0-1,0 1 1,-1-1 0,1 0 0,-1 0 0,0 0 0,-1 1-1,1-1 1,-1 0 0,1 0 0,-1 1 0,-3 6-1,0 0 103,0-1-1,-1 1 0,0-1 1,-1 0-1,0-1 0,-1 1 1,0-1-1,0 0 0,-1-1 1,0 0-1,-13 10 0,2-6 270,11-8-150,7-3-180,2-2-55,2 0 11,-1 0 0,1 1 0,0-1 0,-1 0 0,1 1 0,0-1 0,4 1 0,14-3 303,4-5-91,-16 5-172,0 0-1,1 1 1,12-2 0,-11 3-75,-5 1-92,-1 0 0,0-1 0,1 0 0,-1 0 0,0 0 0,0 0-1,6-3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6:1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43 6656,'0'0'2464,"-8"0"-1920,2-4-160,3-13-6432,-2-4 3648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8:11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6 2720,'0'0'891,"5"-5"1135,-24 45 917,13-24-2190,-11 25 508,3 0 1,1 1-1,-13 81 0,12-18-346,4 0 0,5 1-1,9 120 1,30 20 177,-22-178-680,-12-66-449,3 13 175,0 0-1,6 18 1,-8-30-373,1 1 0,-1 0 0,1 0 0,0-1 0,0 1 1,0-1-1,0 0 0,1 0 0,0 0 0,-1 0 0,1 0 1,0 0-1,6 4 0,19 5-1610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8:12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 2720,'0'0'78,"0"-1"0,0 1 1,0-1-1,0 0 0,0 1 0,0-1 1,1 1-1,-1-1 0,0 0 1,0 1-1,1-1 0,-1 1 0,0-1 1,0 1-1,1-1 0,-1 1 0,1-1 1,-1 1-1,1-1 0,-1 1 0,0 0 1,1-1-1,-1 1 0,1 0 0,0-1 1,-1 1-1,1 0 0,-1 0 0,1-1 1,-1 1-1,1 0 0,0 0 1,-1 0-1,1 0 0,-1 0 0,1 0 1,0 0-1,-1 0 0,1 0 0,0 0 1,-1 0-1,1 0 0,-1 0 0,1 0 1,0 1-1,0-1 0,3 1 423,1 1 0,-1-1-1,0 1 1,1 0 0,5 4-1,11 10 373,0 0-1,-1 1 1,-1 1-1,26 33 1,-32-34-433,0 0 0,-2 2 0,0-1 0,-1 1 0,-1 1 0,0 0 0,10 39 0,-14-35-175,-1 1 1,-1-1 0,-1 1-1,-2 28 1,0-17-5,-3 1 0,-1-1 1,-1 1-1,-2-1 0,-2-1 1,-23 62-1,21-73-133,-2-1 0,-1 0 0,0 0 0,-2-1 0,0-1 0,-22 20 0,-12 7-988,48-46 749,-19 19-577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23:58:12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54 3808,'-6'-10'2262,"2"5"1828,3-3 1355,6 4-2528,23-11-2224,-21 12-634,0 1-1,0 0 0,0 1 0,0 0 0,1 0 0,-1 0 0,0 1 0,1 0 1,-1 0-1,0 1 0,8 1 0,0 1-96,-1 1 0,1 0-1,-1 1 1,19 9 0,-29-12 56,0 0-1,0 0 1,0 1-1,0 0 1,0-1-1,0 2 1,-1-1-1,1 0 1,-1 1-1,0-1 1,0 1-1,4 7 1,-6-8 15,0-1 0,0 1 0,0 0 0,0 0 0,-1 0 0,1-1 0,-1 1 0,0 0 0,0 0 0,0 0 0,0 0 0,0 0 0,0 0 0,-1 0 0,0 0 0,1-1 0,-1 1 0,0 0 0,-1-1 0,1 1 0,0 0 0,-3 3 0,-6 9 174,0-1 0,-2 0 0,1 0 0,-2-1 0,-23 20 0,6-6 293,27-24-440,1-1 0,-1 1 0,1 0 0,0 1 0,0-1 0,0 0 0,0 0 0,-1 5 0,3-8-44,-1 1 0,1-1 0,0 0 0,0 1 0,0-1-1,0 0 1,0 1 0,0-1 0,0 1 0,0-1 0,0 0 0,0 1-1,0-1 1,0 0 0,0 1 0,0-1 0,1 1 0,-1-1 0,0 0-1,0 1 1,0-1 0,0 0 0,1 1 0,-1-1 0,0 0-1,0 0 1,1 1 0,-1-1 0,0 0 0,1 0 0,-1 1 0,0-1-1,1 0 1,-1 0 0,0 0 0,1 1 0,-1-1 0,0 0 0,1 0-1,0 0 1,17 1 271,-15-1-200,102-6-65,2 1-4139,-86 5-627,29 5 0,-12 1-696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4:20.8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10 832,'0'0'7,"0"0"0,0 0 0,1 0 0,-1 0 0,0 0 0,0 0 0,0 0 0,0 0 0,0 0 0,1 0 0,-1 0 0,0 0 0,0 0 0,0 0 0,0 0 0,0 0 0,0 0 0,1 0 0,-1 0 0,0 0 0,0 0 0,0-1 0,0 1 0,0 0 0,0 0 0,0 0 0,0 0 0,0 0 0,0 0 0,1 0 0,-1-1 0,0 1 0,0 0 0,0 0 0,0 0 0,0 0 0,0 0 0,0 0 0,0-1 0,0 1 0,0 0 0,0 0 0,0 0 0,0 0 0,0 0 0,0 0 0,0-1 0,0 1 0,0 0 0,0 0 0,-1 0 0,1 0 0,0 0 0,0 0 0,0-1 0,0 1 0,0 0 0,0 0 0,0 0 0,0 0 0,0 0 0,-1 0 0,1 0 0,0 0 0,-2-2 50,0-1 106,4 4 1063,9 1 1353,22 1 13,-32-3-2548,1 1 1,0-1-1,-1 1 0,1-1 1,0 1-1,-1 0 1,1-1-1,-1 1 1,1 0-1,-1 0 1,1 0-1,-1 0 0,0 0 1,1 1-1,-1-1 1,0 0-1,0 1 1,1 1-1,0 0 65,-1 0 0,0-1 0,0 1 0,0 0 0,0 0 0,-1 0 0,1 0 0,-1 0-1,1 0 1,-1 4 0,0-5-91,0 0 1,1 1-1,-1-1 0,1 0 0,0 0 0,0-1 0,0 1 0,0 0 1,0 0-1,0 0 0,3 2 0,-2-1-7,-1-1 0,1 0-1,-1 1 1,0-1 0,1 1 0,0 3 0,2 11 22,1 3 151,0 0-1,1-1 1,16 35 0,-19-48-158,-1 0 1,1 0 0,-2 0 0,3 7 0,-3-7 13,0 0 0,1 0 0,-1-1 1,2 1-1,-1-1 0,5 9 1,5 3 72,-1 0 0,-1 1 1,8 21-1,16 42-86,-25-57-19,-5-17 3,-1 1 0,0 0 0,-1 0 0,1 1 0,0 8 0,11 63 490,-2-11-154,-9-51-304,1-1 1,7 18-1,-2-4 19,48 129 258,-39-133-160,-13-20-133,-1 1 0,1-1 0,0 0 0,0 0 0,9 8 0,-8-8-77,45 38 328,-42-36-311,0-1 1,0-1 0,13 8-1,0 1-3,39 22 271,-26-14-156,-24-18-39,0 1 1,-1 1 0,0 0 0,14 15 0,-4-1 26,-10-12 52,-1 0 0,0 1 0,8 13 1,59 126 370,-54-97-212,-13-29-196,18 34 1,-13-41-128,-11-14 42,-1 0 0,1-1 1,-1 1-1,0 0 0,0 0 1,2 5-1,3 6 67,0 0 0,1-1 0,1 0 0,-1-1 0,14 14 0,-20-23-71,0-1 1,-1 1-1,1-1 1,-1 1 0,0 0-1,2 5 1,-2-5 55,0-1 0,1 1 0,-1 0 0,0 0 0,1-1 0,3 5 1,27 34 144,-18-22-46,18 18 0,-17-21-125,-1 1 0,14 23 0,10 12 57,68 59 22,-39-45 202,-40-40-203,30 22 1,4 3-257,-49-41 174,0 0 0,0-1 0,2-1 0,-1 0 0,1-1 0,26 10 0,-35-15-7,0 1 1,0 0-1,0 0 0,0 0 0,4 4 0,6 4 43,1-1-171,67 40 250,-69-43-81,0 0 0,1-2 0,-1 1 0,20 3 0,51 12-22,23 4-9,-28-4 36,-32-7-95,-40-12 51,-1 1 0,14 6-1,8 4 26,-4-6 57,0 2 0,30 13 0,16 5 256,-62-24-317,-1 0 0,1-1-1,14 3 1,-10-3-3,4 0-9,-15-3 3,1 1-1,-1 1 0,1-1 0,-1 0 1,0 0-1,1 1 0,-1 0 0,4 1 1,19 9-40,0 0-1,53 12 1,-44-18 89,-1-1 0,1-3 0,35-1 0,-22-1-44,-42 1-131,-1 0 1,1 1 0,0 0-1,0-1 1,0 2 0,-1-1-1,1 0 1,-1 1 0,1 0-1,-1 0 1,1 0 0,-1 1-1,0-1 1,0 1 0,5 5-1,1 3-521,0-1 0,-1 2 0,14 22-1,-4-8-700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2:46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1984,'-12'2'8028,"8"-1"-6414,-10-1 1928,38 51-2684,-6-16-500,1 0-1,2-1 0,1-2 0,41 48 1,116 141 724,-162-200-1003,35 42-72,7 1 361,-30-31-193,-24-25-122,2-1-1,-1 1 0,1-1 1,11 9-1,-5-6 105,1 2 0,13 15 0,-16-16-89,-8-8-477,-14-11-7699,5-1 4812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2:47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9 224,'0'-9'7328,"0"22"-4944,6 37-368,11 17-166,-12-43-1345,-4-18-366,1 0 0,-1 0 0,1 10 1,-2-14-124,0 0 1,1-1 0,-1 1-1,1-1 1,-1 1 0,1-1-1,0 0 1,-1 1 0,1-1-1,0 0 1,0 1 0,0-1-1,0 0 1,2 2 0,21 17-36,-13-11 60,9 8 172,1-2 1,1 0 0,34 18-1,75 25 266,-78-36-258,53 32 0,-42-12 251,-21-12-42,-33-23-299,0 0 0,0 1 1,-1 0-1,-1 0 0,1 1 1,-1 0-1,9 14 0,1-6-79,-16-16-32,0 1 1,0 0-1,0 0 0,0 0 1,0 0-1,0 0 0,0 0 1,2 4-1,-19-26-10868,10 7 8582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2:48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3328,'0'0'33,"0"0"1,0 0 0,0 0-1,0 0 1,0 1-1,0-1 1,0 0 0,0 0-1,0 0 1,0 0-1,0 0 1,0 1 0,0-1-1,0 0 1,0 0-1,0 0 1,1 0-1,-1 0 1,0 0 0,0 1-1,0-1 1,0 0-1,0 0 1,0 0 0,0 0-1,0 0 1,0 0-1,0 0 1,1 0 0,-1 1-1,0-1 1,0 0-1,0 0 1,0 0 0,0 0-1,0 0 1,0 0-1,1 0 1,-1 0-1,0 0 1,0 0 0,0 0-1,0 0 1,0 0-1,1 0 1,11 5 700,7 2 656,18 20 910,-14-10-946,40 23 0,-38-27-1275,2-1 0,0-1 0,0-1 0,36 7 0,-61-17-408,1 1 1,1-1 0,-1 1 0,0-1 0,0 0 0,0 0 0,0 0-1,0-1 1,0 1 0,0-1 0,0 1 0,0-1 0,0 0 0,-1 0-1,1-1 1,3-1 0,8-5-1917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4:39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1312,'0'0'421,"2"0"-708,6 1 5475,-4 2-4901,0-1-1,0 1 0,1-1 0,-1 0 1,1-1-1,0 1 0,-1-1 0,1 1 0,0-2 1,0 1-1,6 0 0,-7 0-221,0 0 1,0 0-1,0 0 1,0 0-1,0 1 1,0 0-1,-1-1 1,1 2-1,3 1 0,18 9 438,-1-3-270,-18-6-150,1-2 1,-1 1 0,1-1 0,-1 1 0,1-2-1,0 1 1,0-1 0,10 0 0,-14-1-43,1 0-1,-1 0 1,1 0 0,0 1 0,-1-1 0,1 1-1,-1-1 1,1 1 0,-1 0 0,1 1-1,-1-1 1,0 1 0,5 2 0,5 5 215,-7-5-187,-1 0 1,0-1-1,1 0 0,-1 0 0,10 3 1,-12-4-66,1 0 1,-1 0 0,0 1 0,0-1 0,-1 0-1,1 1 1,4 5 0,-1-1 154,-4-6-136,0 1-1,-1-1 1,1 0-1,0 0 1,0 0-1,-1 0 1,1 0 0,3 0-1,-3 0-3,0 0-1,0-1 0,0 1 0,0 0 1,-1 0-1,1 1 0,0-1 1,2 2-1,25 18 382,-23-15-364,-3-3 25,0-1 1,0 1-1,-1 0 1,0 0-1,1 0 1,-1 0-1,3 5 1,-5-7-49,0-1 1,0 0-1,0 0 1,0 1-1,0-1 0,1 0 1,-1 0-1,0 1 1,0-1-1,0 0 1,0 0-1,1 0 0,-1 1 1,0-1-1,0 0 1,1 0-1,-1 0 1,0 0-1,0 0 0,1 1 1,-1-1-1,0 0 1,1 0-1,-1 0 1,0 0-1,0 0 0,1 0 1,-1 0-1,0 0 1,1 0-1,-1 0 1,1 0-1,-1 0-16,1 0 0,-1 0 0,1 0 0,0 0 0,-1 0-1,1 0 1,-1 0 0,1 0 0,-1 0 0,1 1 0,0-1 0,-1 0 0,1 0 0,-1 1 0,1-1-1,-1 0 1,1 1 0,-1-1 0,0 0 0,1 1 0,-1-1 0,1 1 0,-1-1 0,0 1 0,1 0 0,0 0 29,0-1-12,1 0 0,0 1 0,-1-1-1,1 1 1,0-1 0,-1 1 0,1 0 0,2 1-1,8 3 18,6-1 17,-11-2 0,0-1 0,-1 0 0,12 1 0,49 1 203,-39 3-342,62-6 251,-69-4-94,-18 3-55,-1 1 0,1-1 0,0 1 0,-1 0 0,1-1 0,-1 1 0,1 0 0,3 1 0,8 0 11,0 1-1,0-2 0,19-1 1,11-1 489,-37 1-386,0 0 0,0 0-1,0-1 1,0 0-1,13-5 1,-2 0-185,18 7 1293,-14 0-1047,-11 6-28,-11-5-223,1-1 1,0 1-1,-1 0 0,1-1 0,0 0 0,-1 1 0,1-1 1,0 1-1,-1-1 0,1 0 0,0 1 0,0-1 0,0 0 1,-1 0-1,1 0 0,1 1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6:43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270 235 3232,'1'6'4298,"-2"1"-3944,-1 0 0,1-1 0,-1 1 1,-4 7-1,-26 50 1058,7-18-758,-18 54 0,-16 100-159,33-103-35,-34 122 404,48-164 48,10-50 409,3-12-547,3-22-265,-1 10-442,43-223 24,-23 155-177,55-140 1,57-67 187,-122 269-200,20-27 0,-26 42 62,0 1 0,1-1 1,0 2-1,0-1 0,13-8 0,-17 14 16,0 0 1,0 1-1,0-1 0,0 1 0,0 0 1,1 1-1,-1-1 0,1 1 0,8-2 0,-10 3 12,0 0-1,1 0 1,-1 0-1,0 0 1,0 0-1,1 1 1,-1-1-1,0 1 1,0 0-1,0 0 1,0 1-1,0-1 1,0 0-1,5 4 1,1 2 33,0 1 1,-1-1-1,0 1 1,-1 1-1,0-1 1,0 1-1,-1 0 1,0 1-1,5 11 1,2 6-6,-1 1 0,8 33-1,-13-35-4,-1 1-1,-2 0 1,0 0-1,-1 38 0,-12 109 74,-22 43 46,24-187 23,-1 0 1,-1 0-1,-2-1 0,-1 0 0,-17 28 1,26-51-76,-1 1 0,0-1 0,-1 0 0,1-1 0,-1 1 0,0-1 0,0 0 0,-1 0 0,0-1 0,0 1 0,0-1 0,0 0 0,0-1 0,-1 0 0,-9 4 0,1-3-10,0-1 0,1 0 0,-2 0 0,1-2 0,0 0 0,0-1 0,0 0 0,0-1 0,-19-4 0,-15-4 47,-15-3-713,55 11 35,12 5-33,-1-2 543,1-1-1,-1 1 0,0-1 1,1 0-1,-1 0 0,5 1 0,12 2 90,-1 1 0,0 0 0,26 12 0,-36-13-16,1-1 0,-1 0 0,1 0 0,-1-1 0,1 0 0,0 0 0,0-1 0,0 0 0,0-1 0,0 0 0,0 0 0,0-1 0,-1 0 0,1-1 0,0 0 0,0 0 0,12-5 0,7-6 89,0-1 1,-1-2-1,-1 0 0,24-20 0,88-84 228,-99 83-307,-2-1 0,44-57-1,-45 50 45,-18 23-157,26-42 0,-30 45-75,-14 19 144,0 0 1,1 0-1,-1 0 0,0 0 1,0 1-1,1-1 1,-1 0-1,0 0 0,0 1 1,0-1-1,1 0 1,-1 0-1,0 1 0,0-1 1,0 0-1,0 1 1,1-1-1,-1 0 0,0 0 1,0 1-1,0-1 1,0 0-1,0 1 0,0-1 1,0 0-1,0 1 1,0-1-1,0 0 0,0 1 1,-1 9-5,0 0 1,-1-1 0,0 1-1,-4 11 1,1-3 10,-18 61 52,13-48-65,1 0 0,1 0 0,-4 41-1,11-58-58,1 0-1,1 20 1,-1-30 87,1-1 0,0 1 1,-1 0-1,1-1 0,0 1 0,0-1 1,1 0-1,-1 1 0,1-1 0,0 0 1,0 0-1,0 0 0,0 0 0,4 4 1,-3-4 29,-1 0 0,1-1 1,0 1-1,0-1 1,1 0-1,-1 0 0,0 0 1,1 0-1,-1-1 0,1 1 1,-1-1-1,1 0 1,0 0-1,0 0 0,-1-1 1,1 1-1,6-1 0,-1-2 26,1 0-1,-1 0 0,0-1 0,0 0 1,10-6-1,43-25 37,-49 26-46,114-81-95,-20 12 122,-53 42-200,-23 13 100,60-30 1,-82 47 162,-12 7-90,-15 7-115,-9 10 37,-40 37 1,53-44 15,-5 5-24,0 2-1,0 0 1,2 1 0,1 1-1,0 0 1,2 1-1,0 1 1,-13 31-1,25-50 29,1-1 0,-1 0 0,1 1 0,0-1 0,1 1 0,-1-1 0,0 1 0,1-1 0,0 1 0,0 0 0,1 4 0,-1-7 11,0-1 0,0 1-1,0-1 1,0 0-1,0 1 1,0-1-1,1 0 1,-1 0-1,0 1 1,0-1 0,1 0-1,-1 1 1,0-1-1,0 0 1,1 0-1,-1 0 1,0 1-1,1-1 1,-1 0 0,0 0-1,1 0 1,-1 0-1,0 1 1,1-1-1,-1 0 1,0 0-1,1 0 1,-1 0 0,0 0-1,1 0 1,-1 0-1,0 0 1,1 0-1,-1 0 1,1 0-1,-1 0 1,0-1 0,1 1-1,-1 0 1,0 0-1,1 0 1,-1-1-1,20-8 253,-15 7-281,5-5 60,0 1 0,0-1-1,0 0 1,-1-1 0,0-1 0,0 1 0,12-16-1,-15 16-23,8-8-15,0-2-1,-1 0 1,11-20 0,-15 20 96,-5 10-170,0 0 0,0 1 1,1 0-1,0-1 0,6-6 0,-9 34-702,-2-1 591,-1-12 174,1 0-1,-1-1 1,2 1-1,-1 0 1,1-1-1,0 1 1,0-1-1,1 1 1,3 10-1,-2-13 17,-1 1-1,1-1 1,0 0-1,0 0 1,0 0-1,1 0 1,-1 0 0,1-1-1,0 1 1,0-1-1,0 0 1,1 0-1,-1-1 1,1 1-1,-1-1 1,1 0-1,0 0 1,0-1-1,0 0 1,0 1-1,7-1 1,-4 0 34,1-1 0,-1 0 0,0 0 0,0-1 0,1 0 0,-1-1 0,0 0 0,0 0 0,-1 0 0,16-8 0,-14 5-19,1-1 0,-1 0 0,0 0 0,0-1-1,-1 0 1,0-1 0,14-16 0,1-7 18,-1 0 0,29-58 0,-27 39 16,6-14-59,40-60 0,-44 83-24,-1 4 71,30-60 0,-47 81-18,12-24-57,-2-1 1,-2 0 0,12-46-1,-14 21-306,-13 64 249,-1-1-1,1 1 1,-1-1-1,0 1 1,0-1-1,0-3 1,-4 0-361,-5 9-22,4 1 412,1 0 0,1 0 1,-1 0-1,0 0 0,1 0 1,0 1-1,0-1 0,0 1 1,1 0-1,-4 9 0,-5 9-11,-83 171-30,78-156 93,2 1 0,2 0 0,-10 54 0,5 33 78,15-100-31,2 0-1,0-1 1,5 27 0,-4-46-2,0 0 0,0-1 0,1 1 0,0 0 0,0-1 0,0 1 1,0-1-1,6 9 0,-6-12-8,-1 0 0,1 0 0,-1-1 0,1 1-1,0 0 1,-1-1 0,1 1 0,0-1 0,0 0 0,0 0 0,0 0 0,1 0 0,-1 0 0,0 0 0,0 0 0,1-1 0,-1 1 0,0-1-1,1 1 1,-1-1 0,0 0 0,1 0 0,-1 0 0,5-1 0,6-2 13,0-1 0,-1-1 0,1 0-1,-1-1 1,0 0 0,0-1 0,12-9 0,5-2-22,117-77-230,-144 94 181,0 0-1,0 0 0,0 0 1,0 0-1,0 0 0,0 0 0,1 1 1,1-2-1,-3 2 22,-1 0 0,1 0 1,-1 0-1,0 1 0,1-1 0,-1 0 0,0 0 1,1 0-1,-1 0 0,0 0 0,1 0 1,-1 0-1,1 1 0,-1-1 0,0 0 0,0 0 1,1 0-1,-1 1 0,0-1 0,1 0 0,-1 0 1,0 1-1,0-1 0,0 0 0,1 1 1,-1-1-1,0 0 0,0 1 0,0-1 0,0 0 1,1 1-1,-1-1 0,0 0 0,0 1 0,0-1 1,0 1-1,0-1 0,0 0 0,0 1 1,0-1-1,0 0 0,0 1 0,0-1 0,0 0 1,-1 1-1,1-1 0,0 1 0,0-1 0,-1 1 1,-6 27-13,-13 34 0,11-36 63,-12 50-1,21-71-55,-1-1 0,1 1 0,0-1 0,0 1 1,0 0-1,1-1 0,-1 1 0,1-1 0,0 1 0,1-1 0,-1 0 0,1 1 0,0-1 0,0 0 1,3 5-1,-3-6 35,0 0 0,0-1 0,1 1 0,-1-1 1,1 1-1,-1-1 0,1 0 0,0 0 0,0 0 0,0 0 1,0 0-1,0-1 0,0 1 0,1-1 0,-1 0 0,0 0 1,1 0-1,-1-1 0,1 1 0,-1-1 0,5 0 0,-4 0 30,0 0-1,-1 0 0,1-1 1,0 0-1,0 0 0,0 0 0,0 0 1,0 0-1,-1-1 0,1 1 1,-1-1-1,1 0 0,5-5 1,-4 3 3,-1 0 0,0 0 1,0-1-1,-1 1 0,1-1 1,-1 0-1,0 0 1,4-9-1,-3 3-7,0 0 1,-1 1-1,0-1 0,-1 0 0,0-1 1,-1 1-1,0 0 0,-1 0 0,-1-14 1,1 20-103,-1-1 1,0 1 0,0 0-1,-1 0 1,0 0 0,1 0-1,-2 1 1,-4-9-1,6 10 18,0 1-1,-1 0 0,0 0 0,1 0 0,-1 0 0,0 1 0,0-1 0,0 0 0,0 1 0,-1 0 1,1-1-1,0 1 0,0 0 0,-1 0 0,1 0 0,-1 0 0,1 1 0,-4-1 0,-33 0-119,39 1 154,-1 0 0,1 0-1,0 0 1,0 0 0,0 0 0,0 0 0,0 1 0,0-1 0,-1 0 0,1 0 0,0 0 0,0 0 0,0 0 0,0 0-1,0 0 1,0 0 0,-1 0 0,1 0 0,0 0 0,0 0 0,0 0 0,0 0 0,0-1 0,-1 1 0,1 0 0,0 0-1,0 0 1,0 0 0,0 0 0,0 0 0,0 0 0,0 0 0,0 0 0,-1 0 0,1-1 0,0 1 0,0 0 0,0 0-1,0 0 1,0 0 0,0 0 0,0 0 0,0 0 0,0-1 0,0 1 0,0 0 0,0 0 0,0 0 0,0 0 0,0 0-1,0-1 1,0 1 0,0 0 0,0 0 0,0 0 0,0 0 0,0 0 0,0 0 0,0-1 0,0 1 0,10-9-57,17-6 17,185-71-104,-208 85 134,0-1 0,0 1-1,0 0 1,0 0-1,0 0 1,1 1 0,-1-1-1,0 1 1,0 0-1,8 1 1,-10-1 11,0 1 0,-1-1 1,1 1-1,0-1 0,0 1 1,0 0-1,-1 0 0,1 0 0,-1 0 1,1 0-1,-1 0 0,1 0 0,-1 1 1,1-1-1,-1 0 0,0 1 1,0-1-1,0 1 0,0 0 0,0-1 1,0 1-1,0 0 0,0-1 1,-1 1-1,1 0 0,0 2 0,1 11 82,-1 0-1,0 0 0,-1 0 1,0 1-1,-1-1 0,-5 21 0,2-10-74,2-18 12,0 0 0,0 0 1,2 0-1,-1 0 0,1 0 0,1 14 1,-1-18 166,1-1 87,0-4-56,4-4-55,63-59 208,-9 6-502,-17 22 6,70-47 0,-110 81 104,0 1 1,1-1-1,-1 1 1,0 0-1,1 0 1,-1 0 0,1 0-1,-1 1 1,1-1-1,4 0 1,-7 1 12,1 0 1,0 1 0,0-1-1,0 0 1,0 0 0,0 1-1,-1-1 1,1 0-1,0 1 1,0-1 0,-1 1-1,1-1 1,0 1 0,0-1-1,-1 1 1,1-1 0,-1 1-1,1 0 1,0-1-1,-1 1 1,0 0 0,1 0-1,-1-1 1,1 1 0,-1 0-1,0 0 1,1 0-1,-1 0 1,0-1 0,0 3-1,1 2 25,0 1 0,-1 0 0,0 0 0,0 0 0,0 0 0,-1 0 0,0 0 0,0 0-1,-1-1 1,-3 10 0,-1 8-32,-5 15 4,6-20 27,0 0 0,-3 24 0,7-38 23,1 1 0,-1-1 0,1 0 0,0 1 1,1-1-1,-1 0 0,1 1 0,0-1 0,0 0 0,0 1 0,1-1 1,-1 0-1,1 0 0,4 7 0,-5-11-27,-1 1 0,0-1-1,1 1 1,-1-1 0,1 1 0,-1-1 0,1 0-1,0 1 1,-1-1 0,1 0 0,-1 0 0,1 1 0,0-1-1,-1 0 1,1 0 0,-1 0 0,1 0 0,0 1-1,-1-1 1,1 0 0,0 0 0,-1 0 0,1-1-1,1 1 1,14-5 20,-14 4-18,7-3 28,-1-1 0,1 0 0,-1 0 0,0 0 0,0-1 0,-1-1 0,0 1 0,8-9 0,4-9-93,21-32 0,-19 25 154,-9 12-137,18-41 0,-15 29 22,-14 28 21,0-1 1,0 1-1,0 0 0,-1 0 1,1-1-1,-1 1 0,0-4 1,-1 53-655,3 81 500,5-87 24,-4-28 156,-1-1 0,1 22 0,-3-30-40,0 0 0,1 0-1,0 0 1,-1 0 0,1 0 0,0 0-1,2 3 1,-2-3 57,0 0 0,0 0 0,0 0 0,0 0 0,0 0 0,-1 0 0,1 3 0,-1-5-42,1 0 1,-1-1-1,1 1 1,-1-1 0,1 1-1,-1-1 1,1 0-1,-1 1 1,1-1 0,0 1-1,-1-1 1,1 0-1,0 0 1,-1 1-1,1-1 1,0 0 0,-1 0-1,1 0 1,1 0-1,12 3 77,-13-3-97,5 14-124,-6-14 136,0 0 0,0 1 0,0-1 0,1 0 0,-1 1 0,0-1-1,0 0 1,0 1 0,1-1 0,-1 0 0,0 0 0,1 1 0,-1-1 0,0 0-1,1 0 1,-1 0 0,0 1 0,1-1 0,-1 0 0,0 0 0,1 0 0,0 0-1,-1 0-1,0 0-1,1 1 0,-1-1 0,0 0 1,1 0-1,-1 0 0,0 0 1,1 0-1,-1 1 0,0-1 0,0 0 1,1 0-1,-1 1 0,0-1 0,0 0 1,1 0-1,-1 1 0,0-1 0,0 0 1,0 0-1,1 1 0,-1-1 1,0 0-1,0 1 0,0-1 0,0 0 1,0 1-1,0-1 0,0 0 0,0 1 1,0-1-1,0 1 0,0-1 0,0 0 1,0 1-1,0 0 0,0-1 3,0 1-1,0 0 1,1 0-1,-1 0 1,0 0-1,0-1 1,1 1-1,-1 0 1,0 0-1,1 0 1,-1-1-1,1 1 1,-1 0-1,1-1 1,-1 1-1,1 0 0,0-1 1,-1 1-1,1-1 1,0 1-1,-1-1 1,1 1-1,0-1 1,0 0-1,1 1 1,2 2 13,-3-2 38,8-6 107,4-4-104,0 0 1,0-1-1,-1-1 0,0 1 1,-1-2-1,15-18 1,0-3-27,0-2 0,40-72 0,-10 6 136,-37 69-215,-15 26 32,0 0 0,-1-1 1,0 1-1,0-1 0,3-8 0,-3 9-27,0-5 88,-10 28-220,-1-1 0,-10 17-1,9-17 173,-1 3-26,1 1-1,0 1 1,1 0-1,2 0 1,0 0 0,1 1-1,1 0 1,1 0-1,0 24 1,3-38 45,1 0 1,0 0-1,0 0 1,1 0-1,0 0 1,0 0-1,1 0 1,0-1-1,7 13 1,-9-18-9,0 0 0,0 0-1,0-1 1,0 1 0,1-1 0,-1 1 0,1-1 0,-1 1 0,1-1 0,-1 0 0,1 0 0,0 1 0,-1-1 0,1-1 0,0 1 0,0 0 0,2 0 0,0 0 27,-1 0 1,1-1 0,0 1 0,0-1 0,-1 0 0,1 0 0,0-1 0,6-1-1,3-1 35,-1-1 0,1-1 1,-1 0-1,16-9 0,-10 4-45,-1-2 1,0 1 0,0-2-1,-2 0 1,1-1 0,-2 0-1,18-23 1,5-11-14,-22 27-44,1 1-1,0 0 1,37-32-1,-40 42 14,-10 6-1,2 0-1,-1 1 1,0 0-1,1 0 1,-1 0-1,1 0 1,0 1 0,0 0-1,0 0 1,8-2-1,10 3 438,-28 2-429,1 0 0,-1 0 0,0 0-1,1 1 1,-1 0 0,1 0 0,0 0 0,0 0-1,-1 0 1,1 1 0,1 0 0,-1 0-1,0 0 1,1 0 0,-1 1 0,1-1 0,0 1-1,0 0 1,1 0 0,-1 0 0,1 0 0,-3 6-1,2 1-22,0 0-1,0-1 0,1 1 0,0 0 1,1 0-1,0 17 0,2-21 37,0-1-1,-1 1 0,2-1 0,-1 0 1,1 1-1,0-1 0,0 0 0,1 0 1,0 0-1,0 0 0,0-1 0,7 9 1,-6-9 34,0-1 0,1 1 0,-1-1 0,1 0 0,0 0 0,0 0 0,1-1 0,-1 0 0,1 0 0,-1 0 0,1-1 0,0 1 0,11 1 0,2 0-226,0-2-1,0 0 1,24-2-1,-35 0-201,21 2-2270,-27-2 2362,0 1 1,-1-1-1,1 1 1,0-1-1,-1 1 1,1 0-1,-1 0 1,1 0-1,-1 0 1,1 0-1,-1 0 1,0 0-1,0 0 1,1 0-1,0 2 1,8 13-1608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6:4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51 6656,'-30'-25'3008,"22"17"-2624,2 2-288,12 6-128,-6-7-480,8 2 288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2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15 586 4064,'-14'-10'1307,"14"10"-1227,0 0-1,0 0 1,0 0 0,1-1 0,-1 1 0,0 0 0,0 0 0,0 0 0,0 0 0,1 0 0,-1 0 0,0 0 0,0 0 0,0 0 0,0 0 0,1 0 0,-1 0 0,0 0 0,0 0 0,0 0 0,1 0 0,-1 1 0,0-1 0,0 0 0,0 0 0,0 0 0,0 0 0,1 0 0,-1 0 0,0 0 0,0 0 0,0 1 0,0-1 0,0 0 0,0 0 0,1 0 0,-1 0 0,0 0 0,0 1 0,0-1 0,0 0 0,0 0 0,0 0 0,0 0 0,0 1 0,0-1 0,0 0 0,0 0 0,0 0 0,0 0 0,0 1 0,0-1 0,0 0 0,0 0 0,0 0 0,0 1 0,0-1 0,0 0 0,0 0 0,0 0 0,0 0 0,-1 1 0,15-6 470,0 0-1,0-1 0,-1 0 1,0-1-1,-1 0 0,1-1 1,21-19-1,-15 9-338,0-1-1,-1 0 1,28-41 0,19-59 357,-12 20-624,-42 86-115,-11 13 167,0 0 0,0 0 0,0 0 0,1-1 0,-1 1 0,0 0 0,0 0 0,0 0 0,0 0 0,1 0 0,-1 0 0,0 0 0,0 0 0,0 0 0,1 0 1,-1 0-1,0 0 0,0 0 0,0 0 0,1 0 0,-1 0 0,0 0 0,0 0 0,0 0 0,1 0 0,-1 0 0,0 0 0,0 0 0,0 0 0,0 0 0,1 0 0,-1 0 0,0 0 0,0 1 0,0-1 0,0 0 0,1 0 0,-1 0 0,0 0 1,0 0-1,0 1 0,0-1 0,0 0 0,0 0 0,0 0 0,1 0 0,-1 1 0,0-1 0,0 0 0,0 1 0,2 10 19,-6 40 200,-1-1 0,-13 54 1,-36 115 418,15-68-255,15-48-291,-37 189 693,56-226 636,5-66-1395,0 0 1,0 0 0,0 0 0,0 0 0,0 0 0,0 0 0,0 0 0,0 0 0,1 0 0,-1 0-1,0 0 1,0 0 0,0 0 0,0 0 0,0 0 0,0 0 0,0 0 0,0 0 0,0 0 0,0 0 0,0 0-1,0 0 1,0 0 0,0 0 0,0 0 0,0 0 0,0 0 0,0 0 0,0 0 0,0 0 0,0 0-1,0 0 70,0 0-69,0 0 0,0 0 0,0 1 0,0-1 0,1 0-1,-1 0 1,0 0 0,0 0 0,0 0 0,0 0 0,0 0 0,0 0 0,0 0 0,2-5 151,16-45 503,28-132-469,-16 53-32,28-74-261,3-26-272,-54 201 312,5-21-118,38-95 0,-44 131 137,0 1 0,0 0 0,1 0 0,1 1 0,0 0 0,0 0 0,1 0 0,0 1 0,1 1-1,0 0 1,1 0 0,16-9 0,-14 10-33,1 1 1,0 1-1,1 1 0,0 0 0,-1 0 0,2 2 0,-1 0 0,0 0 0,1 2 0,17-1 0,-25 3 31,1-1-1,-1 1 1,1 1-1,-1 0 1,0 0 0,0 0-1,0 1 1,15 7-1,-17-6 38,-1 0 0,1 0 0,-1 0 0,0 0-1,0 1 1,0 0 0,0 0 0,-1 0 0,0 1 0,0-1-1,-1 1 1,5 8 0,-1 3-4,-1 1-1,-1 0 1,-1 0 0,0 0-1,-1 1 1,-1 0 0,0 34-1,-2-39 68,-1-1-1,0 1 1,-1-1 0,0 1-1,-1-1 1,-1 0-1,0 0 1,-1 0-1,0-1 1,-1 1-1,0-1 1,-1-1 0,0 1-1,-1-1 1,0 0-1,-1-1 1,0 0-1,-1 0 1,0-1-1,0 0 1,-1-1 0,0 0-1,-20 10 1,-1-4 127,-1 0 0,-39 9 0,61-20-165,-1 0 1,0-1-1,0-1 0,0 0 0,-22-1 1,26 0-218,1-1 1,-1 0-1,1 0 0,-1-1 1,1 0-1,0-1 1,0 1-1,0-1 1,0-1-1,-9-5 0,3-4-3304,13 7-514,8 5-238,9 4 1727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6:44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162 142 6816,'-13'0'3238,"13"0"-3182,24 5 2010,-4-4-1402,0 0 1,32-4-1,-12 0-391,377-25 357,-151 8 186,-172 14-2256,-60 5 400</inkml:trace>
  <inkml:trace contextRef="#ctx0" brushRef="#br0" timeOffset="1">71 67 7232,'-61'-21'3264,"52"13"-2848,12-1-352,8 5-128,12-8-672,6 0 416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6:49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1320 2656,'0'0'14,"-1"-1"53,0 1 0,0 0 0,1-1 0,-1 1 0,0 0 0,0 0-1,1-1 1,-1 1 0,0 0 0,0 0 0,0 0 0,1 0-1,-1 0 1,0 0 0,0 0 0,0 0 0,1 0 0,-1 1-1,0-1 1,0 0 0,1 0 0,-2 1 0,2-3 489,-1 0 1,1 1-1,0-1 1,0 0-1,0 0 0,0 0 1,0 0-1,1 0 1,-1 1-1,0-1 1,2-2-1,40-96 2302,4-5-2180,-26 70-536,1 1 1,1 1-1,2 1 1,30-32-1,-5 14 166,82-65 0,-115 103-401,24-12 0,-16 10 39,-21 12 52,0 0 0,0 1 1,1-1-1,-1 1 0,0 0 0,1 0 1,-1 1-1,1-1 0,6 0 1,-9 1 1,0 0 1,0 0 0,0 0-1,1 0 1,-1 0 0,0 0-1,0 1 1,0-1 0,0 0-1,0 1 1,0-1 0,0 0-1,0 1 1,0-1 0,0 1 0,0 0-1,0-1 1,0 1 0,0 0-1,0-1 1,-1 1 0,1 0-1,0 0 1,-1 0 0,1 0-1,0 0 1,-1 0 0,1 0-1,-1 0 1,1 0 0,-1 0-1,1 2 1,1 15 85,0 0 0,-2 1 0,-1 26 1,-12 56 222,6-52-110,6-41 192,0-6 66,2-4 21,6-12 122,10-17-538,2 1 0,1 0-1,2 2 1,42-46 0,-49 61-83,18-14 0,-28 24-44,0-1 1,0 1-1,1 0 0,0 1 0,-1-1 1,1 1-1,10-3 0,-15 5 62,0 0 0,-1-1 0,1 1 1,-1 0-1,1 0 0,0 0 0,-1 0 0,1 0 0,0 0 0,-1 0 0,1 0 0,0 0 1,-1 0-1,1 0 0,-1 0 0,1 0 0,0 1 0,-1-1 0,1 0 0,-1 0 1,1 1-1,-1-1 0,1 0 0,0 1 0,-1-1 0,0 1 0,1-1 0,-1 0 0,1 1 1,-1-1-1,1 1 0,-1-1 0,0 1 0,1 0 0,-1-1 0,0 1 0,0-1 0,1 1 1,-1 0-1,0-1 0,0 2 0,0 2 65,0 0 0,0-1 0,0 1 0,-1 0 1,-1 7-1,0-5-21,-27 106 25,12-53 119,16-45-9,1-14-160,0 0-1,0 0 0,0 0 1,0 0-1,0 0 1,0 1-1,0-1 1,0 0-1,0 0 1,0 0-1,0 0 0,0 0 1,0 0-1,0 0 1,0 0-1,1 1 1,-1-1-1,0 0 1,0 0-1,0 0 0,0 0 1,0 0-1,0 0 1,0 0-1,0 0 1,0 0-1,0 0 1,1 0-1,-1 0 0,0 0 1,0 1-1,0-1 1,0 0-1,0 0 1,0 0-1,0 0 1,1 0-1,-1 0 0,0 0 1,0 0-1,0 0 1,0 0-1,0 0 1,0 0-1,0-1 1,1 1-1,-1 0 0,0 0 1,0 0-1,0 0 1,0 0-1,0 0 1,6-4 157,25-24 464,-6 6-600,0 0-1,32-19 1,-26 21-157,0 1 1,2 2-1,0 1 1,65-20-1,-92 34 69,-1 1 1,1 0-1,0 0 0,-1 1 0,1 0 0,0 0 0,10 1 0,-14-1 48,1 1-1,-1-1 1,0 1 0,0 0 0,0-1-1,0 1 1,0 0 0,0 0 0,0 1-1,0-1 1,-1 0 0,1 1 0,0-1-1,-1 1 1,1-1 0,-1 1 0,1 0 0,-1-1-1,0 1 1,0 0 0,0 0 0,0 0-1,1 3 1,0 5 21,0 1-1,-1-1 1,0 0-1,-1 1 1,-2 19-1,1-12 33,-3 52 3,-1 35 22,5-99-24,0 0 0,1 0 0,-1 0 0,1 1 0,1-1 0,-1 0 1,4 8-1,-4-13-31,-1 1 1,1-1 0,-1 0-1,1 0 1,0 0 0,0 0 0,0 0-1,0 0 1,-1 0 0,1 0-1,0 0 1,1 0 0,-1 0 0,0 0-1,0-1 1,0 1 0,0-1-1,1 1 1,-1 0 0,0-1 0,0 0-1,1 1 1,-1-1 0,0 0-1,1 0 1,-1 0 0,0 0 0,1 0-1,-1 0 1,0 0 0,1 0-1,-1-1 1,0 1 0,1 0-1,-1-1 1,0 1 0,0-1 0,1 1-1,1-2 1,11-7 5,-1 0 0,1 0 0,-1-1 0,-1-1 0,0-1 0,12-13 0,10-10-16,17-10-82,68-45 0,-117 88 36,0 1 1,1-1-1,-1 1 0,0 0 0,0 0 1,1 0-1,-1 0 0,0 0 0,5-1 1,-6 2 33,-1 0 0,0 0 1,0 0-1,0 0 0,0 0 0,0 0 1,0 1-1,1-1 0,-1 0 0,0 0 1,0 0-1,0 0 0,0 0 0,0 0 1,0 0-1,0 0 0,0 0 1,1 0-1,-1 0 0,0 0 0,0 1 1,0-1-1,0 0 0,0 0 0,0 0 1,0 0-1,0 0 0,0 0 0,0 0 1,0 1-1,0-1 0,0 0 1,0 0-1,0 0 0,0 0 0,0 0 1,0 0-1,0 0 0,0 1 0,0-1 1,0 0-1,0 0 0,0 0 0,0 0 1,0 0-1,0 0 0,0 1 1,0-1-1,0 0 0,0 0 0,-5 8 50,4-5-34,-14 34 18,1 1 0,-14 62 0,26-90-65,0 0 1,0 0-1,1 0 0,0 0 0,1 0 1,0 0-1,1 0 0,4 20 0,-4-26 49,0 1 0,1 0-1,0 0 1,0-1-1,0 1 1,1-1-1,-1 1 1,1-1-1,0 0 1,1 0-1,-1-1 1,1 1-1,-1-1 1,1 1-1,0-1 1,0 0-1,0 0 1,1-1-1,7 4 1,-6-4 27,0 0 0,1 0-1,-1 0 1,0-1 0,1 0 0,-1-1 0,0 1-1,1-1 1,-1 0 0,1-1 0,-1 0-1,0 0 1,1 0 0,-1 0 0,0-1 0,9-4-1,-11 4-13,0 0 0,0 0 0,0 0 0,0-1 1,0 0-1,0 1 0,-1-1 0,0-1 0,1 1 0,-1 0 0,0-1 0,-1 0 0,1 1 0,0-1 0,-1 0 0,0 0 0,0-1 0,0 1 0,-1 0 0,0-1 0,1 1 0,-2-1 0,2-8 0,-1 1-38,-1 0-1,-1 1 1,0-1-1,-1 0 1,0 0 0,0 1-1,-1-1 1,-1 1-1,0 0 1,-1 0 0,0 0-1,0 1 1,-1 0-1,0 0 1,-1 0 0,0 1-1,-1 0 1,0 0-1,0 1 1,-19-15 0,22 20-20,0 0 1,1 1-1,-1-1 1,0 1-1,0 0 1,-1 0 0,1 1-1,0 0 1,-1 0-1,1 0 1,0 0-1,-1 1 1,1 0-1,-1 0 1,1 1 0,-1-1-1,-8 3 1,14-3 17,-1 1 1,0-1-1,1 1 1,-1-1-1,1 0 1,-1 1-1,1-1 1,-1 1-1,1-1 1,0 1-1,-1 0 1,1-1-1,0 1 1,-1-1-1,1 1 1,0 0-1,0-1 1,-1 1-1,1 0 1,0-1-1,0 1 1,0 0-1,0-1 1,0 1-1,0 0 1,0 0-1,0-1 1,0 1-1,0 0 1,1-1-1,-1 1 1,0-1-1,0 1 1,1 0-1,-1-1 1,0 1-1,1 0 1,0 0-1,0 1 6,0 1-1,1-1 1,-1 0-1,1 1 1,0-1-1,-1 0 1,1 0 0,2 2-1,-1-2 20,1-1-1,-1 1 1,0-1 0,1 0 0,-1 0-1,0 0 1,1 0 0,-1 0 0,1-1-1,-1 0 1,1 0 0,0 0 0,4 0-1,4-2 41,0 0-1,17-6 0,-20 5-32,15-4-39,-11 4 40,-1 0 0,1-1 0,-1-1-1,15-8 1,-26 12-66,-1 2-141,0 0 414,1-6-506,10 4 287,0 1 0,0-2 0,0 0 1,0 0-1,-1-1 0,16-6 0,-9 2 34,-1-1-1,1-1 1,17-12-1,74-46 316,-60 39-341,66-51 0,-82 52 59,-1-2 0,-1-1 1,40-51-1,-46 47-57,-1-1-1,-2 0 1,-2-2-1,-1 0 1,18-56-1,-33 85-37,-1 0-1,2-17 0,-3 23-10,-1-1 0,0 1 0,0-1 0,0 1 0,0-1 0,-1 1-1,1-1 1,-1 1 0,0-1 0,1 1 0,-1 0 0,0-1-1,-2-1 1,3 3 11,-1 0-1,0 0 0,1 0 0,-1 1 1,0-1-1,0 0 0,0 1 1,0-1-1,0 0 0,1 1 1,-1-1-1,0 1 0,0 0 0,-1-1 1,1 1-1,0 0 0,0 0 1,0-1-1,0 1 0,0 0 0,0 0 1,0 0-1,0 0 0,0 0 1,0 1-1,0-1 0,-1 0 0,0 1 1,-4 1-34,1 0 1,0 0-1,0 1 1,-9 5-1,-5 5 13,1 1 0,1 1 1,0 1-1,1 0 0,-17 23 0,-64 96 48,73-96-69,2 0 0,-33 80-1,47-97 37,1 1-1,1 0 0,0 0 0,2 1 1,1 0-1,1 0 0,1 25 1,3-21 60,0-1 1,12 49-1,-11-64-3,0 0 0,1 0 0,1 0 0,0-1 0,1 0 0,0 0-1,0 0 1,12 14 0,-13-20 5,1 1 1,-1-1-1,1 0 0,0-1 1,0 1-1,0-1 0,0 0 0,1-1 1,0 0-1,0 0 0,0 0 1,0-1-1,0 0 0,0 0 1,1-1-1,-1 1 0,0-2 0,1 1 1,-1-1-1,1 0 0,8-2 1,-2-1-2,-1 0 0,0-1 1,0-1-1,0 0 1,-1-1-1,1 0 0,-1-1 1,-1 0-1,1-1 0,14-13 1,-14 10 14,0-1 0,-1-1 0,0 1 0,-1-2 0,-1 1 0,0-1 0,-1-1 1,8-19-1,-11 23-2,16-44 159,-19 50-227,-1 0 0,0 0 0,0 0-1,0 0 1,-1 0 0,0 0 0,0-1 0,-1-8 0,1 13 3,0 0 0,-1 0 0,1 0 0,0 0 0,-1 0 1,1 0-1,0 0 0,-1 0 0,1 0 0,-1 0 1,0 0-1,1 0 0,-1 1 0,0-1 0,0 0 0,1 0 1,-1 1-1,0-1 0,0 0 0,0 1 0,0-1 0,0 1 1,0-1-1,0 1 0,0 0 0,0-1 0,0 1 0,0 0 1,0-1-1,0 1 0,0 0 0,0 0 0,0 0 0,0 0 1,0 0-1,-2 1 0,-4 0-45,1 0 0,0 1 0,0 0 0,-12 5 0,10-3 34,0 0 1,0 0 1,0 0-1,0 1 0,0 0 1,1 1-1,-1 0 0,2 0 0,-1 0 1,1 1-1,-10 13 0,9-11 12,1 1 0,0 0 0,1 0 0,0 1 0,0 0 0,2 0 0,-1 0 0,-2 16 0,4-18 25,1 0 0,0 0 0,1 0 0,0 0 0,1 0 0,-1 0 0,2 0 0,-1 0 0,1 0 0,6 15 0,-5-18 20,0 1 0,0-1-1,1 0 1,0 0 0,0 0-1,0-1 1,1 1 0,0-1-1,0 0 1,0-1 0,1 1 0,0-1-1,-1 0 1,13 6 0,-14-8 2,1 0 1,0-1-1,-1 1 1,1-1-1,0 0 1,0 0-1,-1-1 1,1 1-1,0-1 1,0 0-1,0-1 1,0 1 0,0-1-1,-1 0 1,1 0-1,0 0 1,-1-1-1,1 1 1,7-5-1,6-4 8,-1-1 0,-1 0-1,24-21 1,-25 20-46,216-162 89,-210 160-101,1 2 0,1 0 0,0 2 0,0 0 0,1 1 0,1 2 0,40-8 0,-58 15-3,1-1-1,0 1 1,9 1-1,4 0 2,-18-1 3,0 0 0,1 0 0,-1 1 0,0-1 0,1 1 0,-1 0 0,0 0-1,0 0 1,0 0 0,0 0 0,6 4 0,-9-5 319,0 0-300,-21 0 88,-22 3 0,34-1-99,1-1 0,-1 1-1,1 1 1,0 0-1,-12 5 1,4 0-56,-1 0 1,2 1 0,-1 0-1,1 1 1,0 1-1,-17 17 1,19-15 18,1 1 0,1 1 0,0 0 0,1 1 0,-12 25 1,19-34 32,0 1-1,0-1 1,1 1 0,0 0 0,1 0 0,-2 14 0,3-17 22,0 0 0,1 0 0,-1 0 0,1 0 0,0 1 0,1-1 0,-1-1 0,1 1 0,0 0 1,0 0-1,4 6 0,-2-6 2,-1-1 1,1 1 0,0-1-1,0 0 1,1 0 0,-1 0-1,1-1 1,0 0 0,0 0-1,0 0 1,1 0 0,-1-1-1,0 0 1,1 0 0,0 0-1,-1-1 1,9 2 0,4-1 11,1 0 1,-1-1-1,1-1 1,24-3-1,-28 1-19,0-1 0,0 0 1,0-1-1,0-1 0,0 0 0,-1-1 1,0 0-1,-1-2 0,1 1 0,-1-2 0,23-18 1,-10 3 34,-1-1 1,-1-1-1,-2-2 1,22-31 0,-10 8 22,40-54-235,-67 90 17,-7 14 22,-2 10 34,-2 12 19,-6 22 1,-4 14 80,8-14-2,-1 71 0,7-108 15,0 0 0,0 0-1,1-1 1,0 1 0,0 0-1,0-1 1,1 1 0,0-1-1,0 0 1,0 1 0,5 6-1,-7-11-3,1 0 0,0 0 0,0 0 1,0 0-1,-1 1 0,1-1 0,0 0 0,0 0 0,0-1 0,0 1 0,1 0 0,-1 0 0,0 0 0,0-1 0,0 1 0,1-1 0,-1 1 0,0-1 0,1 1 0,-1-1 0,0 0 0,1 0 0,-1 1 1,0-1-1,1 0 0,-1 0 0,1 0 0,-1-1 0,0 1 0,3-1 0,2 0 27,-1-2 0,1 1 0,0 0 0,-1-1 0,10-6 0,4-4-24,-1-1-1,32-30 1,-19 15-55,182-169-76,-213 197 100,1 0 1,0 1 0,-1-1 0,1 1 0,0-1 0,-1 1-1,1-1 1,0 1 0,0-1 0,-1 1 0,1-1-1,0 1 1,0 0 0,0 0 0,0-1 0,-1 1-1,1 0 1,0 0 0,1 0 0,-1 0 11,-1 1-1,1-1 1,-1 1-1,0-1 1,1 1 0,-1-1-1,0 1 1,0-1-1,1 1 1,-1-1 0,0 1-1,0-1 1,0 1 0,0-1-1,1 1 1,-1-1-1,0 1 1,0 0 0,0-1-1,0 1 1,0-1 0,-1 1-1,1-1 1,0 1-1,0-1 1,0 1 0,0-1-1,-1 1 1,1-1-1,0 1 1,-1 0 0,-59 182-91,56-173 89,1 1 0,0 0 0,1 0 0,0 0-1,1 1 1,0 18 0,1-26 16,0 0 0,0 1 0,1-1 0,0 0-1,-1 0 1,1-1 0,1 1 0,-1 0-1,1 0 1,-1 0 0,1-1 0,0 1 0,0-1-1,1 1 1,-1-1 0,1 0 0,-1 0 0,1 0-1,0 0 1,0-1 0,6 5 0,-6-6 8,-1 0 1,1 0 0,0 0 0,0-1-1,-1 1 1,1-1 0,0 1-1,0-1 1,0 0 0,0 0 0,0 0-1,0 0 1,-1-1 0,1 1 0,0-1-1,0 0 1,0 0 0,-1 0-1,1 0 1,4-2 0,0-1 2,0-1-1,0 1 1,0-1 0,-1 0 0,11-12-1,4-8 84,-1-1 0,32-55-1,-8 9 60,-1 10-274,80-87 0,-76 96 129,-3-3 1,-2-2 0,-3-1 0,-3-2 0,42-94-1,-33 60-31,20-49-164,-64 142 191,1-2-127,0 0 0,-1-1 1,0 1-1,0 0 0,0-1 0,0-4 0,-1 9 100,0-1 0,0 1 0,0 0 0,0 0-1,0-1 1,0 1 0,0 0 0,0 0 0,0-1-1,0 1 1,-1 0 0,1 0 0,0 0 0,0 0-1,0-1 1,0 1 0,-1 0 0,1 0 0,0 0-1,0 0 1,0-1 0,-1 1 0,1 0 0,0 0-1,0 0 1,-1 0 0,1 0 0,0 0 0,0 0 0,-1 0-1,1 0 1,0 0 0,0 0 0,-1 0 0,1 0-1,0 0 1,0 0 0,-1 0 0,1 0 0,0 0-1,0 0 1,0 0 0,-1 0 0,1 0 0,0 1-1,0-1 1,-1 0 0,1 0 0,0 0 0,0 0-1,0 0 1,0 1 0,-1-1 0,1 0 0,-17 13-155,-9 15 70,0 2 0,-39 62 0,-32 75-55,70-119 104,7-12 50,1 1 0,2 0 0,-20 64 0,33-86 12,0 1-1,2 0 0,0 0 0,1 0 1,0 17-1,2-21 27,0-1 1,1 0 0,0 0-1,1 0 1,0 0 0,1 0-1,0-1 1,6 12 0,-6-15 12,0 0 1,0 0 0,1-1 0,0 1-1,0-1 1,0-1 0,1 1-1,10 7 1,-12-10-5,1 0 0,-1 0-1,1-1 1,0 1 0,0-1 0,0-1-1,0 1 1,0-1 0,0 1 0,1-2-1,-1 1 1,0 0 0,10-2 0,-2 1-4,0-2 1,0 0 0,-1-1-1,1 0 1,-1-1-1,1 0 1,-1-1 0,0 0-1,-1-1 1,16-10 0,-4 0 40,-2-1 1,0 0-1,0-2 1,-2-1-1,-1 0 1,28-40 0,-44 58-98,0-1 1,-1 0-1,0 0 0,1 0 1,-1 0-1,0 0 1,0 0-1,-1 0 1,1-1-1,0-4 0,-1 7 3,0 1-1,-1-1 0,1 0 0,0 0 0,0 0 0,0 1 0,0-1 0,-1 0 0,1 0 0,0 1 0,0-1 0,-1 0 0,1 1 1,-1-1-1,1 0 0,-1 1 0,1-1 0,-1 1 0,1-1 0,-1 0 0,1 1 0,-1-1 0,0 1 0,1 0 0,-1-1 1,0 1-1,1 0 0,-1-1 0,0 1 0,0 0 0,1 0 0,-1-1 0,0 1 0,0 0 0,0 0 0,1 0 0,-1 0 1,0 0-1,0 0 0,0 0 0,1 1 0,-1-1 0,-1 0 0,-3 1-21,1 0-1,-1 1 1,1-1-1,0 1 1,-1 0 0,1 0-1,0 0 1,0 0-1,0 1 1,1 0-1,-1-1 1,1 1 0,-1 1-1,-4 5 1,6-6 43,0 0 1,0 0-1,0-1 1,0 1-1,1 0 1,-1 0-1,1 1 1,0-1-1,0 0 1,0 0-1,0 1 0,1-1 1,-1 0-1,1 1 1,0-1-1,0 1 1,0-1-1,1 0 1,-1 1-1,2 4 1,0-2 38,1 0 0,0 1 0,0-1 0,0 0 1,1 0-1,0-1 0,0 1 0,0-1 0,1 0 1,-1 0-1,1 0 0,1-1 0,-1 1 0,1-1 1,-1 0-1,10 3 0,-7-2-14,1-2 0,0 1 0,0-1 0,0-1 0,0 1 0,1-2 0,-1 1 0,0-1 0,1-1 0,-1 0 0,12-1 0,37-8-98,91-26-1,-101 22-1049,15-1 114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6:57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27 953 2912,'-4'4'574,"1"-1"-1,-1 0 1,1 1 0,-3 4 0,5-7-394,1 0 0,-1 0 1,1-1-1,-1 1 0,1 0 1,-1 0-1,1 0 0,-1 0 1,1 0-1,0 0 0,-1 0 1,1 0-1,0 0 0,0 0 1,0 0-1,0-1 0,0 1 1,0 0-1,0 0 0,0 2 1,6 26 1861,-4-26-1900,-1 0-1,1 0 0,0 0 0,0 0 0,1 0 1,-1-1-1,1 1 0,-1-1 0,1 1 0,0-1 1,-1 0-1,1 0 0,1 0 0,-1 0 0,0-1 1,6 3-1,-2-1 92,1-1 0,0 0 0,0-1 0,0 1 0,0-1 0,10-1 0,-8 0-124,-1 0 0,1-1-1,0 0 1,0 0 0,-1-1-1,1-1 1,-1 1-1,0-2 1,1 1 0,-2-1-1,1-1 1,0 0 0,-1 0-1,0 0 1,15-13 0,-8 3 40,-1 0 1,0 0 0,-1-1-1,11-19 1,-18 26-114,-2 1 1,1-1 0,-1 0 0,0-1-1,-1 1 1,0-1 0,-1 1 0,0-1-1,0 0 1,0-16 0,-2 20-62,0 0-1,-1 1 1,0-1 0,0 1 0,0-1 0,-3-7 0,3 12-1,1-1-1,-1 0 1,1 1 0,-1-1 0,0 1-1,0-1 1,0 1 0,0-1 0,0 1 0,0 0-1,-1-1 1,1 1 0,0 0 0,0 0 0,-1 0-1,1 0 1,-1 0 0,1 0 0,-4-1-1,3 2-15,-1-1 0,1 1-1,-1 0 1,1-1-1,0 1 1,-1 0 0,1 1-1,-1-1 1,1 0 0,0 1-1,-1 0 1,-3 1-1,-2 1-53,0 1 0,1 0 0,-1 1-1,1 0 1,0 0 0,-10 10-1,0 1 108,2 2-1,0 0 0,1 1 0,0 0 0,2 1 0,1 0 0,0 1 0,-9 27 0,17-39 21,-1 0 1,2 0-1,-1 1 0,2 0 0,-1-1 0,1 1 1,0 0-1,2 13 0,-1-18 14,1 0 0,0 1 0,1-1-1,-1 0 1,1-1 0,0 1 0,0 0 0,0 0 0,1-1-1,0 1 1,0-1 0,0 0 0,0 0 0,0 0 0,1 0-1,0-1 1,7 6 0,-4-4 1,1 0 0,-1-1 0,1 0 0,0 0 0,1-1 0,-1 1 0,1-2 0,-1 1 0,1-1 0,0-1 0,0 0 0,13 1 0,-9-3 25,-1 1 0,1-2 0,-1 0 0,0 0 0,1-1 0,-1 0 0,-1-1 0,21-10 0,-4-1 68,0-2-1,-1-1 1,26-22-1,72-71-117,-61 53 82,-19 19-65,98-92 168,-116 103-130,-2-1 0,-1-1 1,23-37-1,-23 22-36,-1-1 0,-3-1 0,17-58 0,-22 58-93,-2-1-1,9-65 1,-20 97-94,-1 0 0,-1 0-1,0 0 1,-5-31 0,5 46 107,0-1 0,0 1 0,0 0 0,-1 0 0,1-1 0,0 1 0,-1 0 0,1 0 0,-1 0 0,0 0 0,1 0 0,-1 0 0,0 0 0,0 0 0,1 0 0,-1 0 0,-2-1 0,2 1 23,1 1 0,-1 0 0,0 0 0,1 0 0,-1 0 0,0 0 0,0 0 0,1 0-1,-1 0 1,0 0 0,1 0 0,-1 0 0,0 0 0,1 0 0,-1 1 0,0-1 0,1 0 0,-1 0 0,0 1 0,1-1 0,-1 1 0,0 0 0,-4 3-23,0 0-1,1 0 1,0 1-1,0-1 1,-6 11-1,-13 23-55,-18 46-1,28-58 114,-22 50 74,-40 121 0,66-168-51,1 1 0,2 0 0,1 0 0,1 0 0,1 1 0,2-1 0,4 46 0,1-42 93,14 92 61,-15-112-111,0-1-1,2 0 0,-1 0 1,2 0-1,0-1 1,0 0-1,11 15 0,-14-23-50,1 0-1,0 1 0,0-1 0,0-1 1,1 1-1,-1-1 0,1 1 0,0-1 1,0-1-1,0 1 0,0-1 0,0 1 1,1-2-1,-1 1 0,1 0 0,-1-1 1,1 0-1,0-1 0,6 1 0,-6-1-12,0 0-1,1-1 1,-1 1-1,0-1 1,0-1-1,1 1 1,-1-1-1,0 0 0,-1 0 1,1-1-1,0 0 1,-1 0-1,1 0 1,-1-1-1,0 0 1,9-8-1,-3 1 51,0-1 1,-1-1-1,0 0 0,-1 0 1,0-1-1,-1 0 0,8-20 1,-4 7-9,14-38 21,-24 59-111,0 0 0,-1 0 0,0 0 0,0-1 0,0 1 0,-1 0 0,0 0 0,-1-10 0,1 15 19,0 1 0,0 0 1,0-1-1,0 1 0,0-1 0,0 1 0,0-1 0,0 1 0,0-1 0,-1 1 0,1-1 0,0 1 0,0 0 0,-1-1 0,1 1 0,0-1 0,0 1 0,-1 0 0,1-1 0,0 1 0,-1 0 0,1-1 0,0 1 1,-1 0-1,1 0 0,-1-1 0,1 1 0,-1 0 0,1 0 0,0 0 0,-2-1 0,1 1-9,0 1 1,0-1-1,0 0 1,0 1-1,0-1 0,0 0 1,0 1-1,0-1 1,0 1-1,0-1 1,0 1-1,0 0 0,-1 0 1,-4 5-41,0 0-1,-9 11 1,15-16 69,-8 10-11,2 0 0,0 0 0,0 1 0,1 0 1,-7 20-1,7-18 0,2-5-4,1 1 0,0-1-1,0 0 1,1 0-1,0 1 1,0-1-1,1 1 1,0-1-1,2 11 1,-2-17 15,1 0-1,-1 1 1,1-1 0,0 0-1,0 0 1,0 0-1,0 0 1,1 0 0,-1 0-1,1-1 1,0 1 0,0 0-1,0-1 1,0 1 0,0-1-1,0 0 1,1 0-1,-1 0 1,1 0 0,-1 0-1,1 0 1,0-1 0,0 1-1,0-1 1,0 0 0,0 1-1,0-2 1,0 1-1,6 1 1,7-2 60,0-1 0,0 0 1,0-1-1,0 0 0,-1-1 0,26-10 0,-29 10-33,25-9-28,-2-1-1,58-30 1,64-47-3,-132 75 63,93-58-127,-105 63-21,-4 5 36,-12 21-6,-3 0 5,-12 24 0,-5 11 100,8-11-37,7-20-10,-10 34 0,17-48-9,-1 0 0,1 0 0,1 1 0,-1-1 0,1 0 0,0 0 0,1 0 0,-1 0 0,1 0 0,2 9 0,-2-14 20,-1 1-1,1-1 1,-1 0-1,1 1 1,0-1-1,0 1 0,0-1 1,-1 0-1,1 0 1,0 1-1,1-1 1,-1 0-1,0 0 0,0 0 1,0 0-1,1 0 1,-1-1-1,0 1 1,1 0-1,-1-1 0,1 1 1,-1 0-1,1-1 1,1 1-1,-1-1 14,1 0 0,-1 0 0,0 0 0,0 0 0,0-1 0,0 1 0,0-1 0,0 1 1,0-1-1,0 0 0,0 1 0,0-1 0,0 0 0,0 0 0,0-1 0,-1 1 0,1 0 0,0-1 0,1-1 0,15-18 54,-1 0-1,-2-1 1,26-48-1,-31 52-64,107-166 181,-69 123-189,49-72-162,-71 92 155,-2-1-1,-1-1 1,-3-1-1,-2-1 1,-1-1-1,-3 0 1,-1-1-1,8-69 1,-20 108-98,0 1 1,-1-1-1,1 0 0,-2 0 1,-1-12-1,2 19 72,0 1 1,0-1-1,0 0 0,0 1 0,0-1 1,-1 0-1,1 1 0,0-1 1,0 1-1,-1-1 0,1 0 0,0 1 1,-1-1-1,1 1 0,0-1 1,-1 1-1,1-1 0,-1 1 0,1-1 1,-1 1-1,1-1 0,-1 1 1,1 0-1,-2-1 0,1 1 3,0 0-1,0 1 1,0-1 0,0 0-1,0 1 1,0-1 0,0 1-1,0-1 1,1 1 0,-1 0-1,0-1 1,0 1-1,0 0 1,1-1 0,-1 1-1,0 0 1,1 0 0,-2 1-1,-9 14-41,0 0-1,1 1 0,-15 36 1,-17 61-35,22-59 36,-2 8 40,-26 130 0,41-150 71,1 2 0,3-1 0,4 86 0,0-116 1,1 0-1,0 0 1,1 0 0,0-1 0,1 1 0,9 20 0,-12-33-34,0 1 1,0 0-1,0-1 0,0 1 1,0-1-1,0 1 1,1-1-1,-1 0 1,1 1-1,-1-1 0,1 0 1,-1 0-1,1 0 1,0 0-1,-1 0 1,1-1-1,0 1 0,0 0 1,-1-1-1,1 1 1,0-1-1,0 0 1,0 0-1,0 1 0,0-1 1,0 0-1,0-1 1,-1 1-1,1 0 1,0-1-1,0 1 0,0-1 1,0 1-1,-1-1 1,1 0-1,2-1 1,5-2 12,-1-1 0,1 0 0,-1-1 0,0 0 0,10-10 0,24-23 35,48-58 1,-32 34-59,-36 41-49,26-36 1,-41 53-361,-4 9 89,-3 17 8,0-16 306,3 48-69,15 90 1,-16-131 121,-1-6-17,0 0 0,1-1 1,-1 1-1,1-1 1,0 1-1,4 7 0,-5-12-23,-1 0-1,1 0 0,0 0 1,-1 0-1,1 0 0,0 0 0,0-1 1,0 1-1,-1 0 0,1 0 1,0-1-1,0 1 0,0 0 0,0-1 1,0 1-1,1-1 0,-1 1 1,0-1-1,0 1 0,0-1 0,0 0 1,0 0-1,0 0 0,1 0 1,-1 0-1,0 0 0,0 0 0,0 0 1,1 0-1,-1 0 0,0 0 1,0-1-1,0 1 0,0 0 0,2-2 1,11-6 54,0-1 1,-1 0 0,0-1-1,-1 0 1,22-24-1,21-17-91,26-14 83,-75 59-53,-8 7-89,-13 12-58,7-4 133,1 0-1,0 0 1,1 1-1,0 0 1,1 1-1,-9 20 1,11-23 26,1 0 1,-1 0-1,1 1 1,1-1-1,0 1 1,0-1-1,0 1 1,1-1 0,0 1-1,2 9 1,-1-14-11,0-2 0,-1 1 0,1 0 0,0 0 0,0 0 0,1 0 0,-1 0 0,1-1 0,-1 1 0,1-1 0,0 1 0,0-1 0,0 0 1,0 0-1,0 1 0,1-1 0,-1-1 0,1 1 0,-1 0 0,1-1 0,0 1 0,-1-1 0,1 0 0,0 0 0,6 2 0,-4-3 15,-1 1 0,1-1 1,0 0-1,0 0 0,0 0 0,0-1 0,0 1 0,0-1 0,0 0 0,0-1 0,-1 1 1,1-1-1,0 0 0,-1 0 0,6-4 0,-1-1 17,0 1-1,-1-2 1,0 1 0,0-1 0,-1 0-1,0-1 1,0 0 0,-1 0-1,0 0 1,-1-1 0,0 0 0,5-13-1,-9 19-55,0 0 1,0 1-1,0-1 0,0 0 0,-1 0 1,1 0-1,-1 0 0,0 1 0,0-1 0,-1 0 1,1 0-1,-1 0 0,0 0 0,0 1 1,0-1-1,0 0 0,-1 1 0,1-1 0,-1 1 1,-3-5-1,2 4-11,0 1 0,0 0 0,0 0-1,0 0 1,-1 0 0,1 0 0,-1 1 0,0 0 0,0-1 0,0 1 0,0 1 0,0-1 0,0 1 0,0-1 0,-1 1-1,1 1 1,-7-2 0,0 2-9,0 0-1,-17 1 1,-3 1 51,35-2-12,0-1 0,-1 0 0,1 0 0,0 0 0,0-1 1,3-1-1,10-3-1,49-9-4,0 2 1,69-2-1,-119 14-20,0 0-1,30 4 0,-45-3 21,1 1-1,0-1 1,-1 0 0,1 1 0,-1-1-1,1 1 1,-1 0 0,1 0 0,-1-1-1,1 1 1,-1 0 0,0 0-1,0 0 1,1 0 0,-1 1 0,0-1-1,0 0 1,0 0 0,0 1 0,0-1-1,-1 1 1,1-1 0,0 0-1,-1 1 1,1 0 0,-1-1 0,1 1-1,-1-1 1,0 1 0,1 2 0,0 6 75,-1 0 0,0 0 0,-2 19 0,1-17-48,-4 56 252,4-60-61,0-4-15,8-8-57,-4 2-142,0-1 0,0 1 0,0-1 0,-1 0 0,4-4 0,4-5-49,-10 12 43,0 0-1,0 0 1,1 0 0,-1 0-1,0 0 1,0 0-1,0-1 1,0 1 0,0 0-1,1 0 1,-1 0-1,0 0 1,0 0-1,0 0 1,1 0 0,-1 0-1,0 0 1,0 0-1,0 0 1,0 0 0,1 0-1,-1 0 1,0 0-1,0 0 1,0 0-1,0 0 1,1 0 0,-1 0-1,0 1 1,0-1-1,0 0 1,0 0 0,0 0-1,1 0 1,-1 0-1,0 0 1,0 0 0,0 1-1,0-1 1,0 0-1,0 0 1,0 0-1,1 0 1,-1 0 0,0 1-1,0-1 1,0 0-1,0 0 1,0 0 0,0 0-1,0 1 1,0-1-1,0 0 1,0 0-1,0 1 1,0-1-23,-6 30-282,4-19 344,-1 1-1,0-1 1,-1 0 0,-5 11 0,-8 24-10,14-34-17,3-8 20,-1 0-1,0 0 1,0 0-1,-1 0 0,1 0 1,-4 6-1,5-10-27,0 0 0,0 0 1,0-1-1,0 1 0,0 0 0,0 0 0,0 0 0,0 0 0,0 0 0,0 0 0,0-1 0,0 1 0,0 0 0,0 0 1,0 0-1,0 0 0,0 0 0,-1 0 0,1 0 0,0 0 0,0-1 0,0 1 0,0 0 0,0 0 0,0 0 0,0 0 1,0 0-1,0 0 0,0 0 0,0 0 0,-1 0 0,1 0 0,0 0 0,0 0 0,0 0 0,0 0 0,0-1 1,0 1-1,0 0 0,-1 0 0,1 0 0,0 0 0,0 0 0,0 0 0,0 0 0,0 0 0,0 0 0,-1 1 0,1-1 1,0 0-1,0 0 0,0 0 0,0 0 0,0 0 0,0 0 0,0 0 0,0 0 0,-1 0 0,1 0 0,0 0 0,0 0 1,0 0-1,0 0 0,0 1 0,0-1 0,0 0 0,0 0 0,0 0 0,0-10 210,3-1-162,1 0 0,1 0 0,9-17 0,6-12-47,-5 0-139,3 1 0,43-71-1,-61 109 124,0 1-1,1-1 0,-1 0 1,1 1-1,-1-1 0,1 1 0,-1-1 1,1 0-1,-1 1 0,1-1 1,0 1-1,-1 0 0,1-1 1,0 1-1,1-1 0,-2 1 10,0 0-1,0 0 1,1 0-1,-1 1 1,0-1-1,0 0 0,0 0 1,1 0-1,-1 0 1,0 1-1,0-1 1,0 0-1,0 0 1,0 1-1,1-1 0,-1 0 1,0 0-1,0 0 1,0 1-1,0-1 1,0 0-1,0 0 1,0 1-1,0-1 0,0 0 1,0 0-1,0 1 1,0-1-1,0 0 1,0 0-1,0 1 1,0-1-1,0 0 1,0 0-1,-1 1 0,1-1 1,0 0-1,0 0 1,0 1-1,0-1 1,-4 20 0,1 0 1,1 0 0,2 28 0,-2 7 113,1-46-80,1 0 0,0 1 0,1-1-1,0 0 1,0 0 0,1 0 0,0 0 0,0 0 0,1 0 0,8 16 0,-8-18 5,1-2 0,0 1 0,0 0 0,1-1 1,-1 0-1,1 0 0,1 0 0,-1 0 0,0-1 0,1 0 0,0 0 0,0-1 0,0 1 0,14 4 0,-12-5-108,1-1 0,0 0 0,0 0 0,0-1 0,0 0 0,0-1 0,0 0 0,0 0 0,13-2 0,-8-1-846,0 0 0,0-1-1,0 0 1,0-1 0,15-8 0,13-8-1330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6:58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7968,'11'-4'3616,"22"-5"-3136,0 6 1568,9-2-1216,44-11 448,3 2-769,25-7-159,-9 5-224,22-5-160,-10 7 0,11-1-6111,-14 2 3359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01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15 447 3072,'-4'-2'456,"-6"0"907,12 2-639,0 0 0,-1 0 1,1-1-1,0 1 0,0-1 1,-1 0-1,1 1 0,3-3 1,18-13 1421,-17 10-1951,0 1 0,0-1-1,-1-1 1,1 1 0,6-13 0,52-123 1146,-55 121-1205,-5 12-83,-1 0 0,0 1-1,2-17 1,-4 21-50,-1 1-1,0-1 1,0 1 0,0-1-1,0 1 1,0-1 0,-1 1-1,1-1 1,-1 1 0,0-1-1,-1 1 1,-1-6-1,3 9-18,-1-1 0,1 1 0,0-1 0,0 0-1,-1 1 1,1-1 0,-1 1 0,1-1 0,0 1-1,-1-1 1,1 1 0,-1-1 0,1 1 0,-1 0-1,1-1 1,-1 1 0,0 0 0,1-1 0,-1 1-1,1 0 1,-1 0 0,0-1 0,1 1 0,-1 0-1,0 0 1,1 0 0,-1 0 0,0 0 0,-1 0-12,1 1 0,0-1 0,0 1 0,-1 0 0,1-1 0,0 1 0,0 0 1,0-1-1,0 1 0,0 0 0,0 0 0,0 0 0,-1 1 0,-3 5-21,1-1 0,-1 1 1,-4 11-1,3-3 142,0 0 1,1 0 0,0 1 0,-2 23 0,-4 65 471,11-103-552,-2 28 256,3 29 0,-1-49-150,1 0 0,1 0 0,0 0 0,0 0 1,0-1-1,1 1 0,7 13 0,-9-20-77,0 0 0,0 0 0,0-1 1,0 1-1,0 0 0,0-1 0,0 1 0,0 0 0,1-1 0,-1 0 0,1 1 0,-1-1 1,1 0-1,0 0 0,-1 1 0,1-2 0,0 1 0,0 0 0,0 0 0,0 0 1,0-1-1,0 1 0,0-1 0,0 0 0,0 1 0,0-1 0,0 0 0,2 0 0,4-2 33,1-1 0,-1 1-1,0-2 1,1 1 0,-2-1-1,9-5 1,47-34 108,-44 29-121,108-89 194,-71 55-296,71-45 0,-126 92 41,5-3-2,0 0 1,1 1 0,-1 0 0,13-5-1,-18 8 2,0-1-1,0 1 0,0 0 1,1 0-1,-1-1 0,0 1 0,0 0 1,0 0-1,0 0 0,0 0 1,0 0-1,0 1 0,0-1 0,1 0 1,-1 0-1,0 1 0,0-1 1,0 1-1,0-1 0,0 1 0,0-1 1,-1 1-1,1 0 0,0-1 1,0 1-1,0 0 0,0 0 0,-1-1 1,1 1-1,0 0 0,-1 0 0,1 0 1,-1 0-1,1 0 0,-1 0 1,1 0-1,-1 0 0,0 0 0,1 0 1,-1 2-1,2 9 24,-1 0-1,-1 0 1,0 1-1,0-1 0,-5 22 1,3-19 6,-31 178 476,28-158-138,5-34-355,0-1 0,0 0 1,0 0-1,0 0 0,0 0 0,0 0 0,0 0 0,0 0 0,0 1 0,0-1 0,0 0 0,0 0 0,0 0 0,0 0 0,0 0 0,0 0 0,0 0 0,1 0 1,-1 1-1,0-1 0,0 0 0,0 0 0,0 0 0,0 0 0,0 0 0,0 0 0,0 0 0,0 0 0,1 0 0,-1 0 0,0 0 0,0 0 0,0 0 0,0 0 0,0 0 1,0 0-1,0 0 0,1 0 0,-1 0 0,0 0 0,0 0 0,0 0 0,0 0 0,0 0 0,0 0 0,0 0 0,1 0 0,-1 0 0,0 0 0,0 0 0,0 0 0,0 0 1,0 0-1,0 0 0,0 0 0,0 0 0,1-1 0,4-3 99,11-33 250,-8 17-319,69-153-249,-64 151 149,0 0 0,1 1 0,1 0-1,1 1 1,29-28 0,-44 47 41,22-17-273,-23 18 280,1-1-1,-1 1 0,1 0 1,-1-1-1,1 1 1,-1 0-1,1 0 0,-1-1 1,1 1-1,0 0 1,-1 0-1,1 0 0,-1 0 1,1 0-1,-1 0 1,1 0-1,0 0 1,-1 0-1,1 0 0,-1 0 1,1 0-1,0 0 1,-1 0-1,1 0 0,-1 1 1,1-1-1,-1 0 1,1 0-1,-1 1 0,1-1 1,-1 0-1,1 1 1,-1-1-1,1 0 1,-1 1-1,0-1 0,1 1 1,-1-1-1,0 1 1,1-1-1,-1 1 0,0-1 1,1 1-1,-1 0 1,2 9-14,0 0 1,-1 0-1,0 0 1,-1 0-1,0 0 0,0 0 1,-4 17-1,2-10 44,1-4 25,-3 24 63,1 47 1,3-73-57,0-1 0,2 0 0,-1 0 0,1 1 0,0-1 0,1 0 0,1-1-1,-1 1 1,10 15 0,-12-22-14,1 0-1,0 0 1,0-1 0,0 1-1,0-1 1,0 0-1,1 0 1,-1 0-1,1 0 1,0 0-1,-1 0 1,1-1 0,0 1-1,0-1 1,0 0-1,5 2 1,-3-2 11,0-1-1,-1 1 1,1-1 0,0 0 0,0 0 0,0-1 0,-1 0-1,1 1 1,9-4 0,2-2 9,-1-1 1,0 0-1,0-1 0,-1 0 0,14-11 1,-7 2-33,-1 0 0,0-1 0,-2-1 0,0-1 0,-1-1 1,-1 0-1,0-1 0,-2 0 0,-1-2 0,19-44 0,-29 60-20,0 1 0,-1-1 0,1 0 0,1-11 0,-4 16-31,0 1 1,0 0-1,0 0 0,0-1 1,0 1-1,0 0 0,-1 0 1,1-1-1,-1 1 1,1 0-1,-1 0 0,0 0 1,0 0-1,0 0 0,0 0 1,0 0-1,0 0 0,-1 0 1,1 0-1,-1 1 1,-1-2-1,2 2-1,1 1-1,-1 0 1,1-1 0,-1 1-1,0 0 1,1-1 0,-1 1-1,0 0 1,1 0-1,-1 0 1,0 0 0,1 0-1,-1 0 1,0 0 0,1 0-1,-1 0 1,0 0 0,1 0-1,-1 0 1,0 0 0,1 0-1,-1 1 1,1-1 0,-1 0-1,0 1 1,-16 10-88,15-9 101,-5 4-1,0 1 1,1 0-1,0 0 1,0 0-1,1 1 1,-1 0-1,2 0 1,-1 0-1,1 0 0,1 1 1,-1 0-1,2 0 1,-4 12-1,3-4 15,0-1 1,1 0-1,1 1 0,0 0 0,2-1 1,3 30-1,-2-38 20,-1 1 0,2-1 0,-1 0-1,1 0 1,0 0 0,1 0 0,0-1 0,8 13 0,-10-18 8,0 1 0,0 0 0,0-1 0,0 0 0,1 0 0,-1 1 0,1-1 0,0-1 0,-1 1 0,1 0 0,0-1 0,0 1 0,0-1 0,0 0 0,0 0 0,0 0 0,0 0 1,1-1-1,-1 1 0,0-1 0,0 0 0,1 0 0,-1 0 0,0 0 0,0-1 0,4 0 0,-1-1-10,0 0 0,0-1 0,0 0 0,0 0 0,0 0 0,0-1 0,-1 0 0,0 0 0,0 0 0,0-1-1,7-7 1,5-10 19,22-32-1,-27 37 25,38-54-90,74-81 0,-117 142-6,0 1-279,-5 10 135,-4 8 38,-3 18 150,1-1 1,1 1-1,2-1 1,1 1-1,1 0 1,6 42-1,-5-58-7,1 0 0,0 0 0,8 20 0,-9-26 44,0-1 0,0 0 0,1 1 0,-1-1 0,1 0 0,0 0 0,0-1 0,1 1 0,-1-1 0,1 1 0,4 3 0,-5-6-27,0 0 1,-1 0-1,1 0 1,0 0-1,-1 0 0,1 0 1,0-1-1,0 1 1,0-1-1,0 0 0,-1 0 1,1 0-1,0 0 0,0-1 1,0 1-1,4-2 1,4-1 44,1-1 1,17-9 0,-19 8-44,15-7 5,-1-2 1,0 0 0,-1-2-1,-1 0 1,-1-2 0,0 0-1,30-35 1,3-3-17,-29 31 35,34-43 1,-50 57-40,-5 6-40,0 0 1,-1-1 0,6-10-1,-8 12-137,-6 7 5,-10 10-139,10-8 193,0 1 68,-1 0 1,1 1-1,0-1 0,0 1 1,-7 15-1,-15 41 164,19-42-90,3-8 10,1-1 0,0 0 0,0 1 0,1 0 0,1 0 0,0 0 0,1 0 0,1 24 0,0-36-23,0 0 1,0 1-1,0-1 0,1 0 0,-1 0 0,0 0 0,1 0 0,-1 0 0,1 0 0,1 2 1,3-1 167,4-10-57,-5 0-78,1-1-1,-1 0 0,-1 0 1,0 0-1,3-14 1,1-2 2,55-180-470,-61 203 264,-1 3 22,-2 7-65,-4 18 43,-35 204 12,23-114 29,-17 33 240,12-57-109,-29 105 215,51-195-198,0 1 1,0 0-1,0-1 0,0 1 1,0-1-1,0 0 0,-1 1 1,1-1-1,-1 0 1,0 0-1,1 0 0,-1 0 1,-4 3-1,6-5-24,-1 1 1,0-1-1,0 0 1,0 1-1,1-1 0,-1 0 1,0 0-1,0 1 0,0-1 1,1 0-1,-1 0 1,0 0-1,0 0 0,0 0 1,0 0-1,1 0 0,-1-1 1,-1 1-1,0-1-6,0 0 1,1 0-1,-1 0 0,1 0 0,-1 0 1,1 0-1,-1 0 0,1-1 0,-1 1 0,1 0 1,-1-3-1,-1 1-53,0-1 0,1 1 0,-1-1 0,1 0 0,0 0 0,0 0 0,0-1 0,1 1 0,-1 0 0,1 0 0,0-1 0,1 1 0,-1-1 0,1 1 1,0-1-1,0 1 0,0-1 0,0 1 0,1-1 0,0 1 0,0-1 0,0 1 0,0 0 0,1-1 0,0 1 0,0 0 0,0 0 0,0 0 0,0 1 0,1-1 0,0 0 0,0 1 0,3-4 0,17-14 77,35-24-1,-35 28-50,-1 0 0,22-24-1,0-8 152,53-77 0,-19 24-39,-47 61 34,7-7 16,1 2-1,3 2 0,56-46 1,-12 10 316,-30 20-276,-60 90-785,-1-9 668,-11 24 0,-5 15 18,16-37-39,-4 33 0,8-46 33,0-1 0,1 1 0,0 0 0,1 0 0,4 18 0,-5-27-46,0-1 0,0 1 0,0 0 0,0-1 0,1 1 0,-1-1 0,0 1 0,0 0 0,0-1 0,1 1 0,-1-1 0,0 1 0,1-1 0,-1 1 0,1-1 0,-1 1 0,0-1 0,1 0 0,-1 1 0,1-1 0,-1 1 0,1-1 0,0 0 0,-1 0 0,2 1 0,-1-1-7,-1 0 1,1 0-1,0 0 0,0-1 0,0 1 0,-1 0 0,1 0 0,0-1 0,0 1 0,-1 0 0,1-1 0,0 1 0,-1-1 0,1 1 0,0-1 0,0 0 1,4-5 53,0 1 0,0-1 0,4-8 0,-9 13-76,149-231 78,-135 218-482,-14 13 391,0 1 0,1 0 0,-1 0 1,0 0-1,0-1 0,1 1 0,-1 0 0,0 0 0,1 0 0,-1 0 1,0 0-1,1 0 0,-1 0 0,0 0 0,0 0 0,1 0 1,-1 0-1,0 0 0,1 0 0,-1 0 0,0 0 0,1 0 1,0 0 0,-1 1 0,0-1 1,1 0-1,-1 1 1,0-1-1,0 1 0,1-1 1,-1 1-1,0-1 1,0 1-1,0-1 0,0 1 1,0-1-1,1 1 1,-1-1-1,0 1 0,0-1 1,0 1-1,0-1 0,-1 1 1,0 20-151,-1-1 1,-9 34 0,4-17 82,-7 44 29,-23 117 150,25-146-54,-33 87 0,28-97-55,-28 63 143,39-93-40,0-1 0,-1 0-1,-1 0 1,0 0 0,-1-1 0,-13 13 0,19-20-82,0-1 0,0 0 1,0 0-1,-1 0 1,1 0-1,0 0 1,-1-1-1,1 1 1,-1-1-1,1 0 1,-1 0-1,0 0 0,1-1 1,-1 1-1,0-1 1,0 0-1,1 0 1,-1 0-1,0-1 1,0 1-1,1-1 1,-1 0-1,0 0 0,1 0 1,-1 0-1,1-1 1,-1 0-1,1 1 1,0-1-1,0 0 1,0-1-1,0 1 1,0 0-1,0-1 1,1 0-1,-1 0 0,-2-3 1,1 0 26,0-1 0,0 0 0,1 0 0,-1 0 0,-1-8 0,4 12-43,1 0 1,-1 0-1,1 0 1,-1 0-1,1 0 0,0-1 1,0 1-1,0 0 0,1 0 1,-1 0-1,1 0 1,-1 0-1,1 0 0,0 0 1,0 0-1,3-4 1,3-3-8,0 1 0,0-1 0,1 1 0,0 1 0,0 0 0,1 0 1,1 1-1,-1 0 0,19-11 0,12-2-42,52-21 0,-66 30 98,2 0 19,4-3-99,51-15 0,-79 28-264,0 0 1,0 0-1,0-1 1,0 1-1,5-5 1,-1-1-3908,2-10-7306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0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14 311 2912,'-14'2'8326,"30"-3"-5387,12-1-2002,54-11 1728,145-42 1,12-4-1752,-201 52-832,206-28-4,-154 36 130,-89-1-117,-6-8 26,-34-22 118,20 15-243,0 1 0,-29-17 0,24 17 5,4 3 11,16 9-92,0 0 0,1 0 0,-1 0 0,0-1 0,-5-4 0,27 10-60,32 8 438,0 2-1,52 22 0,-96-33-259,1 2-1,-1-1 0,0 0 0,0 1 1,7 6-1,-12-9-11,1 0-1,-1 0 1,0 0 0,1 1-1,-1-1 1,0 0 0,0 1-1,0-1 1,0 1 0,0 0-1,0-1 1,0 1 0,-1 0 0,1-1-1,0 1 1,-1 0 0,0 0-1,1 0 1,-1-1 0,0 1-1,0 0 1,0 0 0,0 3-1,-3 2 40,1 1 0,-1-1 0,0 0 0,-1 0 0,0 0 1,0 0-1,0-1 0,-8 9 0,8-10-2,1-1 0,-1 1 0,0-1 1,-1 0-1,1-1 0,0 1 0,-1-1 1,-10 6-1,12-7-59,-5 1 144,-1 1 0,0-1 0,1 0 0,-1-1 0,0 0 0,-13 1 0,18-4-32,0 1 1,0-1 0,0-1-1,0 1 1,0 0-1,1-1 1,-1 0 0,0 0-1,1 0 1,-1 0-1,1-1 1,0 1 0,-3-4-1,4 5-72,1-1-18,-1 1 0,1-1 0,0 1 1,0-1-1,0 1 0,0-1 0,0 0 0,0 0 1,0 0-1,1 1 0,-1-1 0,1 0 0,-1 0 0,1 0 1,-1-4-1,2-31-114,0 22-304,-1 13-76,0 0 1,0 1-1,0-1 1,0 0 0,0 0-1,1 0 1,-1 1 0,1-1-1,-1 0 1,1 1-1,-1-1 1,3-2 0,5-6-2991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34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1 467 3072,'0'0'976,"0"-1"-801,0 1 1,1 0 0,-1 0-1,0 0 1,1 0-1,-1 0 1,0 0-1,0 0 1,0 0-1,1 0 1,0-2 1053,-1 2-1054,0 0 1,1 0-1,-1 0 1,0-1 0,0 1-1,1-4 249,-1 1-1,1-1 0,-1 1 1,1-1-1,0 1 1,1-1-1,2-5 1,1-3 455,1-2-217,1 0 1,0 1 0,15-20 0,30-33 708,-47 59-1244,17-20 275,2 1-1,0 1 1,2 1 0,0 2 0,2 0-1,0 2 1,1 1 0,58-28 0,-81 44-258,0 1-1,0 0 1,0 0 0,1 0 0,11-1 0,-17 2-123,1 1 0,-1 0 0,0 0 1,1 0-1,-1 0 0,0 1 0,1-1 1,-1 0-1,0 0 0,1 1 0,-1-1 0,0 1 1,1 0-1,-1-1 0,0 1 0,0 0 0,0-1 1,0 1-1,0 0 0,0 0 0,0 0 0,0 0 1,0 0-1,0 0 0,0 0 0,0 1 0,-1-1 1,1 0-1,-1 0 0,1 1 0,-1-1 0,1 0 1,-1 0-1,0 1 0,1 1 0,0 3 26,0 0-1,-1 0 1,0 1-1,0-1 0,-1 0 1,1 1-1,-1-1 1,0 0-1,-3 7 1,-3 9 44,-13 24 1,9-21-14,4-9 35,-12 18 0,12-23-78,0 2 0,-5 13-1,12-26-26,0 0 0,0 0 0,0 0 0,0 1-1,0-1 1,0 0 0,0 0 0,0 0 0,0 0-1,0 1 1,0-1 0,0 0 0,0 0 0,0 0-1,0 0 1,0 0 0,0 1 0,0-1 0,1 0-1,-1 0 1,0 0 0,0 0 0,0 0 0,0 0-1,0 1 1,0-1 0,1 0 0,-1 0 0,0 0-1,0 0 1,0 0 0,0 0 0,0 0 0,1 0-1,-1 0 1,0 0 0,0 0 0,0 0 0,0 0-1,0 0 1,1 0 0,-1 0 0,0 0 0,0 0-1,0 0 1,0 0 0,1 0 0,-1 0 0,0 0-1,0 0 1,0 0 0,0 0 0,1 0 0,15-7-45,1 0 0,-1 0 0,0-2 1,15-10-1,-14 8 7,214-149-242,-226 157 280,7-7-44,1 1 1,0 1-1,0 0 0,20-9 1,-32 17 50,0-1 1,1 1-1,-1-1 1,0 1-1,0 0 1,0-1-1,1 1 1,-1 0-1,0 0 0,0 0 1,1 0-1,-1 0 1,0 0-1,0 1 1,1-1-1,-1 0 1,0 1-1,0-1 1,0 1-1,1-1 1,-1 1-1,1 0 1,0 1 22,-1-1 1,1 1-1,-1-1 1,0 1-1,0-1 1,0 1-1,0 0 1,0 0-1,0-1 1,0 1-1,-1 0 0,2 4 1,-1 1 24,1 0 0,-2 1-1,1-1 1,-1 1 0,0-1 0,-2 12 0,-2 0 12,-1 0 1,-10 25-1,6-16 152,8-18-88,1-9-136,0-1 0,0 0-1,0 0 1,1 0 0,-1 0-1,0 0 1,0 1 0,0-1 0,0 0-1,0 0 1,0 0 0,0 0-1,1 0 1,-1 0 0,0 0-1,0 1 1,0-1 0,0 0 0,0 0-1,1 0 1,-1 0 0,0 0-1,0 0 1,0 0 0,0 0-1,1 0 1,-1 0 0,0 0 0,0 0-1,0 0 1,1 0 0,-1 0-1,0 0 1,0 0 0,0 0 0,0 0-1,1 0 1,-1 0 0,0 0-1,0-1 1,0 1 0,0 0-1,0 0 1,1 0 0,-1 0 0,0 0-1,0 0 1,0 0 0,0-1-1,0 1 1,0 0 0,0 0-1,0 0 1,1 0 0,-1-1 0,0 1-1,0 0 1,0 0 0,31-38-57,-24 27-24,1 1-1,1 0 0,13-12 1,-2 4-12,0 2 0,1 0 1,1 1-1,39-19 1,-56 32 53,-1 1 1,1-1 0,0 1-1,0 0 1,0 0 0,0 0-1,6 1 1,-10 0 39,0 0 0,1 0-1,-1 0 1,0 0 0,1 0-1,-1 0 1,0 0 0,1 1 0,-1-1-1,0 1 1,1-1 0,-1 1 0,0-1-1,0 1 1,0 0 0,1-1-1,-1 1 1,0 0 0,0 0 0,0 0-1,0 0 1,-1 0 0,1 0 0,0 0-1,0 0 1,0 1 0,-1-1-1,1 0 1,0 2 0,0 3 75,-1 0 0,0 0 0,-1-1-1,1 1 1,-2 8 0,1-7-40,-3 9 71,0 0 0,-11 29-1,8-26-31,-7 28 0,13-44-71,1 0 0,-1 0 0,1 0 0,0 0-1,0 0 1,1 6 0,-1-8-2,1 0-1,-1 1 1,0-1-1,1 0 1,-1 0 0,1 0-1,-1 0 1,1 0 0,-1 0-1,1 0 1,0 0-1,-1 0 1,1 0 0,0 0-1,0 0 1,0-1-1,0 1 1,0 0 0,-1-1-1,1 1 1,3 1 0,0-1 15,1 0 0,0 0 1,0 0-1,0-1 1,0 1-1,0-1 1,7-1-1,34-5-130,0-4 67,-1-2 1,0-1-1,46-22 0,-44 12 107,0-2 0,-2-2 0,-1-2 0,50-42 0,-90 67 3,1 1 0,-1-1-1,0 0 1,0-1 0,-1 1-1,1 0 1,-1-1 0,0 0-1,3-6 1,-6 11-69,0-1-1,0 1 1,1-1 0,-1 0-1,0 1 1,0-1 0,0 1-1,0-1 1,0 0 0,0 1-1,0-1 1,0 1 0,0-1-1,0 0 1,0 1 0,0-1-1,0 1 1,-1-1 0,1 1 0,0-1-1,0 0 1,-1 1 0,1-1-1,0 1 1,-1-1 0,1 1-1,0 0 1,-1-1 0,1 1-1,-1-1 1,1 1 0,-1 0-1,0-1 1,0 0-17,0 1-1,-1-1 1,1 1-1,0-1 1,0 1 0,-1 0-1,1-1 1,0 1-1,0 0 1,-1 0 0,1 0-1,0 0 1,-1 0-1,1 1 1,-2-1 0,-3 2-32,0 1 1,0-1 0,0 1 0,0 0 0,1 0 0,-1 1 0,1 0 0,0 0 0,0 0 0,0 0 0,1 1 0,-1 0 0,-3 5 0,-5 8 24,2 1 0,-16 30 0,14-21 71,-17 45 1,27-63-24,0 1 1,0 0-1,1-1 1,1 1-1,0 0 1,0 0-1,1 0 1,1 11-1,-1-20 1,0 0-1,1-1 0,-1 1 1,0-1-1,1 1 0,-1 0 0,1-1 1,0 1-1,-1-1 0,1 1 1,0-1-1,0 0 0,0 1 1,1 0-1,-1-1-21,-1-1-1,1 1 1,0-1-1,0 0 1,-1 0 0,1 1-1,0-1 1,0 0 0,0 0-1,0 0 1,-1 0-1,1 0 1,0 0 0,0 0-1,0 0 1,-1 0-1,1 0 1,0-1 0,0 1-1,0 0 1,-1-1 0,1 1-1,0 0 1,0-1-1,-1 1 1,1-1 0,1 0-1,5-5-43,1 0 0,-1-1-1,0 0 1,-1 0-1,11-15 1,-2 3-49,98-128-20,-110 144 101,8-13 36,-6 12-56,-5 5-96,0 6 156,-1-1-1,0 1 0,1-1 1,0 1-1,1-1 0,0 1 1,0-1-1,0 1 1,0-1-1,1 0 0,0 1 1,1-1-1,-1 0 1,1-1-1,0 1 0,1 0 1,0-1-1,5 7 0,-4-5 56,0-1-1,1 0 0,0 0 0,0 0 0,0-1 0,1 0 1,0 0-1,0-1 0,0 0 0,0 0 0,1 0 0,0-1 1,0 0-1,11 2 0,-12-4-21,-1 0 1,1-1-1,-1 0 1,1 0-1,-1-1 1,1 0-1,-1 0 1,1 0 0,10-4-1,-8 1-45,1 0 0,-1-1 0,0 0 0,0-1 0,12-9 0,-1-2-69,-1-2-1,-1 0 1,31-42-1,-10 1-29,-24 36 86,20-27 0,-29 43-24,2-1 5,-6 10 13,-1 6 1,1 56 65,0-42-7,-1 1 1,-1-1 0,-1 0-1,-5 27 1,1-15 138,3-21-180,0 0 1,-1 0-1,0 0 0,-1 0 0,-6 13 1,0-3-24,-6 11 8,15-33-6,1 1-1,-1 0 1,1-1-1,-1 1 1,1-1 0,-1 1-1,1 0 1,-1-1-1,1 1 1,-1-1-1,0 0 1,1 1-1,-1-1 1,0 1 0,1-1-1,-1 0 1,0 0-1,1 1 1,-1-1-1,0 0 1,0 0 0,1 0-1,-1 0 1,0 0-1,-1 0 1,0 0-22,1-1 0,-1 1 1,1-1-1,-1 0 0,1 0 0,-1 1 0,1-1 1,-1 0-1,1 0 0,-1 0 0,0-2 1,-5-4-116,1 0 0,0-1 1,-7-10-1,9 12 57,2 2 5,0 1-1,-1 0 0,2 0 0,-1-1 0,0 0 1,1 1-1,-3-7 0,4 8 51,0-1-40,-1 0 0,1-1 0,0 1 0,0 0 0,0-6 0,0 8 68,1 0 0,-1 1 0,0-1 0,0 1 0,0-1 0,1 0-1,-1 1 1,0-1 0,1 1 0,-1-1 0,1 0 0,-1 1 0,1-1-1,-1 1 1,1 0 0,-1-1 0,1 1 0,-1-1 0,1 1 0,-1 0-1,1-1 1,0 1 0,-1 0 0,1 0 0,-1-1 0,1 1 0,0 0-1,-1 0 1,1 0 0,0 0 0,0 0 0,-1 0 0,2 0 0,0 1 19,0-1 1,0 1 0,0 0-1,0 0 1,0 0 0,0 0-1,0 0 1,0 1 0,-1-1 0,1 1-1,0-1 1,-1 1 0,1 0-1,-1-1 1,2 4 0,7 5 77,88 67 705,-96-76-766,1 0 0,-1 0 0,0 0 0,0 0 0,0 0 0,1 0 0,-1-1 0,1 1 0,-1-1 0,0 1 0,1-1 0,-1 0 0,4 0 0,-1-1 50,0 0 0,0 0-1,1 0 1,-1 0 0,8-4 0,4-4 115,-1 1 0,24-18 1,-32 20-204,97-68 68,-80 53-46,0-1-1,42-49 0,12-11 145,-79 82-161,0-1 1,1 1-1,-1 0 1,0-1 0,1 1-1,-1 0 1,0-1-1,1 1 1,-1 0-1,0-1 1,1 1 0,-1 0-1,1 0 1,-1-1-1,1 1 1,-1 0-1,0 0 1,1 0-1,-1 0 1,1 0 0,-1 0-1,1-1 1,-1 1-1,1 0 1,-1 0-1,1 0 1,0 1-1,3 13-124,-2 5 154,-1 1 0,-1-1 1,-1 0-1,0 0 0,-1 1 0,-10 35 0,7-34 4,-14 35 0,15-48-11,0 1-1,0-1 1,-1 0-1,0 0 1,0 0 0,-9 9-1,12-15-26,-1 0-1,1 0 1,-1 0-1,0 0 1,1 0-1,-1-1 1,0 1 0,0-1-1,0 0 1,0 1-1,0-2 1,0 1-1,0 0 1,0 0 0,-1-1-1,1 0 1,0 0-1,0 0 1,-1 0-1,1 0 1,0-1-1,0 1 1,-5-2 0,-6-3-90,1 1 1,0-2-1,0 0 1,-13-8 0,4 2 92,-7-1-108,21 10 85,0-1 1,0 0 0,-14-9 0,4 3 185,17 9-119,-1 1-1,0-1 1,1 0-1,-1 0 0,1 0 1,0 0-1,-1 0 1,-1-3-1,3 4-38,0 0-1,0 0 0,0 0 1,0-1-1,0 1 0,0 0 0,0 0 1,0 0-1,0 0 0,0-1 0,0 1 1,0 0-1,0 0 0,0 0 1,0 0-1,1-1 0,-1 1 0,0 0 1,0 0-1,0 0 0,0 0 0,0 0 1,0-1-1,1 1 0,-1 0 1,0 0-1,0 0 0,0 0 0,0 0 1,1 0-1,-1 0 0,0 0 0,0 0 1,0 0-1,1 0 0,-1 0 1,0 0-1,0 0 0,1 0 11,12 1 123,-1 0 0,21 5 1,7 1-48,8-2-229,10 2-609,0-3 1,62-3-1,-96-2-113,-13 1-725,0-1 0,0 0 0,20-5 0,-10 0-2825,3 4 1450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3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8 8320,'0'-1'87,"0"1"0,0 0 0,0 0 1,0 0-1,0-1 0,-1 1 0,1 0 1,0 0-1,0 0 0,0-1 0,0 1 0,1 0 1,-1 0-1,0-1 0,0 1 0,0 0 1,0 0-1,0 0 0,0-1 0,0 1 0,0 0 1,0 0-1,0 0 0,1 0 0,-1-1 0,0 1 1,0 0-1,0 0 0,0 0 0,1 0 1,-1-1-1,0 1 0,0 0 0,0 0 0,0 0 1,1 0-1,-1 0 0,0 0 0,0 0 1,0 0-1,1 0 0,-1 0 0,10 7 3661,-9-5-3338,0 0 0,0 0 0,0 0-1,0 0 1,-1 0 0,1 0 0,0 0 0,-1 0 0,0 0-1,1 4 1,-1 25 1455,-2-17-1591,-1 0 0,0 0-1,0 0 1,-1 0-1,-1-1 1,-1 1 0,0-1-1,0 0 1,-2-1 0,1 1-1,-1-2 1,-1 1-1,-11 11 1,-16 13-756,-1-2 0,-57 42 0,78-64 151,-60 40-3749,21-22-3605,26-13 3493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38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1000 5984,'0'0'85,"0"-1"1,0 1-1,-1 0 1,1 0-1,0-1 1,0 1-1,-1 0 1,1 0-1,0 0 1,-1 0-1,1-1 1,0 1-1,-1 0 1,1 0-1,0 0 1,-1 0-1,1 0 1,0 0 0,-1 0-1,1 0 1,0 0-1,-1 0 1,1 0-1,0 0 1,-1 0-1,1 0 1,0 0-1,-1 0 1,1 1-1,0-1 1,-1 0-1,1 0 1,0 0-1,0 0 1,-1 1-1,1-1 1,0 0-1,-1 1 60,1-1 1,0 1-1,1 0 0,-1-1 0,0 1 0,0-1 1,0 1-1,0-1 0,0 1 0,0-1 1,1 1-1,-1 0 0,0-1 0,0 0 0,1 1 1,-1-1-1,1 1 0,-1-1 0,0 1 1,1-1-1,-1 0 0,1 1 0,-1-1 0,1 1 1,2 0 229,-1 1 1,0-1 0,1 0 0,-1 0-1,0 0 1,1 0 0,-1-1 0,1 1-1,5 0 1,24 0 1402,-17-2-1531,0 0 0,0-1 0,-1 0 0,1-1 0,-1-1 0,0-1 0,0 0 0,0 0 0,-1-1 0,1-1 0,-2-1 0,1 0 0,-1 0 0,0-1 0,19-19 0,-25 21-205,-4 5-28,1 0 0,-1 0 0,0-1-1,0 1 1,0-1 0,-1 1 0,1-1 0,0 0 0,-1 0 0,0 0-1,0 0 1,0 0 0,0 0 0,0 0 0,0 0 0,0-4 0,-1 3 22,-1 0 0,1-1-1,-1 1 1,-1-8 0,2 11-16,-1 0 0,1 0 0,0 0 0,-1 0-1,1 0 1,-1 0 0,1 0 0,-1 0 0,1 0-1,-1 0 1,0 0 0,0 1 0,1-1 0,-1 0 0,0 0-1,0 1 1,0-1 0,0 0 0,0 1 0,0-1-1,0 1 1,0-1 0,0 1 0,0 0 0,0-1-1,-1 1 1,-3 0-34,1 0-1,-1 0 0,1 1 0,0-1 0,-1 1 1,1 0-1,0 0 0,-1 1 0,-4 2 1,-41 22-128,46-24 138,-16 10 102,0 0-1,1 1 1,1 1 0,0 1 0,-23 25 0,35-35-60,1 1 0,1 0 1,-1 1-1,1-1 1,0 1-1,0 0 0,1 0 1,0 0-1,0 1 1,1-1-1,0 1 0,0-1 1,1 1-1,0 0 1,0-1-1,1 1 0,0 0 1,0 0-1,3 15 1,-1-15-10,0 1 0,1-1 0,0 0 0,0 0 0,1-1 0,0 1 0,0-1 0,1 1 0,0-1 0,0-1 0,1 1 1,0-1-1,0 0 0,0 0 0,1-1 0,-1 0 0,2 0 0,13 8 0,-10-8 36,0-1 0,0 0 0,0 0 0,0-1 0,1-1 0,-1 0-1,1 0 1,0-1 0,0-1 0,-1 0 0,1 0 0,0-1 0,16-4 0,-1-3-63,-1-1 0,1-1 0,-2-1 0,39-23 1,0-6-350,73-60 0,-103 73 262,-2-3 0,-1 0-1,-1-2 1,-2-1 0,-1-1-1,30-51 1,94-197-918,-111 191 698,-5-1-1,37-153 0,-69 236 273,-1-1 0,-1 1 1,0-1-1,0 1 0,-1-1 0,-1-14 1,1 24 28,0 0 0,0 0 1,0 0-1,0 0 1,0 0-1,0 0 1,0 0-1,0 0 0,0 0 1,0 0-1,0 1 1,0-1-1,0 0 0,0 0 1,0 0-1,0 0 1,0 0-1,-1 0 0,1 0 1,0 0-1,0 0 1,0 0-1,0 0 1,0 0-1,0 0 0,0 0 1,0 0-1,0 0 1,0 0-1,0 0 0,0 0 1,-1 0-1,1 0 1,0 0-1,0 0 0,0-1 1,0 1-1,0 0 1,0 0-1,0 0 1,0 0-1,0 0 0,0 0 1,0 0-1,0 0 1,0 0-1,0 0 0,0 0 1,0 0-1,0 0 1,0 0-1,0 0 0,0 0 1,0-1-1,-14 16-211,2 1 0,-18 27-1,0 2 100,-3 0 185,2 2 0,2 1 1,-28 65-1,28-41 119,3 2 0,4 0 0,-22 129 0,41-182-126,1-1-1,1 1 1,0 0 0,2 0-1,1-1 1,4 27 0,-4-39-11,-1-1-1,2 0 1,-1 1 0,1-1-1,0 0 1,0 0 0,1 0-1,0-1 1,0 1 0,1-1-1,-1 0 1,1 0 0,1 0-1,-1-1 1,1 0 0,0 0-1,0-1 1,1 1 0,11 5-1,-8-6 6,0 0 0,-1-1 0,1-1 0,0 1 0,1-2 0,-1 1-1,20-1 1,-12-2-61,0 0 0,0-1 0,29-8 0,-32 5 26,0 0 1,-1-1-1,0 0 0,0-2 1,19-12-1,-26 14-7,-1 0 0,0 0 1,0 0-1,-1 0 0,0-1 0,0 0 0,-1 0 1,5-10-1,-6 13 4,-1 1-1,0-1 1,0 0 0,-1-1 0,1 1 0,-1 0-1,0 0 1,0-1 0,0 1 0,-1 0-1,1-1 1,-1 1 0,0-1 0,0 1 0,-1-1-1,1 1 1,-2-5 0,1 8-25,1 0 0,0 0 1,-1-1-1,1 1 0,-1 0 1,1 0-1,-1 0 0,0 0 0,1 0 1,-1 0-1,0 0 0,0 0 0,0 0 1,0 0-1,0 0 0,0 1 0,0-1 1,0 0-1,0 1 0,0-1 0,0 1 1,0-1-1,0 1 0,-1-1 1,1 1-1,0 0 0,0 0 0,-1-1 1,1 1-1,0 0 0,0 0 0,-1 0 1,1 0-1,0 1 0,0-1 0,-2 1 1,-1-1 8,1 1 0,0 0 0,0 0 0,-1 0-1,1 0 1,0 0 0,0 1 0,0 0 0,0-1 0,1 1 0,-1 0 0,-4 4 0,3-1-4,-1 0-1,1 1 1,1-1 0,-1 1 0,1 0 0,0 0-1,0 0 1,0 0 0,1 0 0,0 1-1,0-1 1,1 1 0,0-1 0,0 1 0,0 0-1,1-1 1,0 1 0,1 0 0,-1-1-1,1 1 1,0 0 0,1-1 0,3 12 0,-3-12 19,1 0 1,-1 0-1,1 0 1,0-1-1,0 0 1,1 1-1,0-1 1,6 6-1,-8-9-4,0 0 0,0 0 0,1 0 0,-1-1 0,1 1 0,0-1 1,-1 0-1,1 1 0,0-1 0,-1-1 0,1 1 0,0 0 0,0-1 0,0 1 0,0-1 0,0 0 0,0 0 0,0 0 0,0 0 0,5-2 1,11-3 78,-1 0 1,0-2 0,20-9-1,28-11-158,198-41-169,-198 58 209,-46 8 55,31-7 0,-50 8-28,0 1-1,1 0 1,-1 0-1,1 0 1,-1 0 0,0 0-1,1 0 1,-1 0 0,3 1-1,3 0-1,-23-1-31,-1 1 0,1 2 0,-27 6 0,-49 19-96,72-21 121,1 0 0,0 1-1,1 1 1,-24 16 0,36-22 7,1 1 0,0 0 0,0 0 0,1 0 0,-1 1 0,1-1 0,0 1 0,0 0-1,1 0 1,-1 1 0,1-1 0,0 1 0,0-1 0,1 1 0,0 0 0,0 0 0,0 0 0,-1 12 0,3-14 16,0 0 0,0-1 0,0 1 0,0-1 1,1 1-1,-1-1 0,1 1 0,0-1 0,0 1 0,0-1 0,1 0 1,-1 1-1,1-1 0,0 0 0,0 0 0,4 5 0,-4-6 2,1 0 0,-1 0 0,1 0 0,-1 0 0,1 0 0,0-1 0,-1 1 0,1-1 0,0 0 0,0 1 0,0-2 0,0 1 0,0 0 0,1-1 0,-1 1 1,0-1-1,0 0 0,0 0 0,4 0 0,4-2 27,1 0 0,-1 0 1,1-1-1,-1 0 1,20-10-1,51-30 256,-64 32-245,24-13-113,-2-2 1,0-2-1,-2-2 0,-1-1 1,-1-2-1,-2-2 0,55-72 1,97-160-163,-34 52 160,-133 187-33,-1-1 0,-1-1 0,18-47 0,-34 74 60,0 1 1,0-1-1,0 0 0,-1 1 0,1-1 1,-1 0-1,1 0 0,-1 1 1,0-5-1,-1 6 19,1 1 1,0 0-1,0-1 1,0 1-1,0-1 1,0 1-1,-1-1 1,1 1-1,0 0 1,0-1-1,0 1 1,-1 0-1,1-1 1,0 1-1,-1 0 1,1-1-1,0 1 1,-1 0-1,1 0 1,0-1-1,-1 1 1,1 0 0,-1 0-1,0-1 1,0 1-18,0 0 1,-1 0 0,1 0-1,0 0 1,0 0 0,-1 0-1,1 1 1,0-1 0,0 0-1,-1 1 1,1-1 0,0 1 0,-1 0-1,-17 8-20,0 2-1,1 0 0,1 1 1,0 0-1,1 1 0,0 1 1,1 1-1,0 0 0,-22 32 1,19-20 107,0 1 1,-16 38-1,-19 59 97,46-107-144,-80 235 386,75-211-287,3 1-1,2 0 0,1 1 1,1 48-1,5-90-107,0 12 67,0 1 1,1-1-1,1 0 1,4 20-1,-5-31-45,0 1-1,0-1 0,1 0 1,-1 1-1,1-1 1,0 0-1,0 0 0,0 0 1,0 0-1,3 3 1,-3-5-15,0 1 1,0-1-1,0 0 0,0 0 1,0 1-1,0-1 1,0 0-1,1-1 1,-1 1-1,0 0 1,1-1-1,-1 1 0,0-1 1,1 1-1,-1-1 1,0 0-1,3-1 1,3 1-6,0-2 1,-1 1-1,1-1 1,-1 0 0,13-6-1,38-20-31,-34 16-8,-12 6 16,171-92 233,-152 79-52,0-1 0,-2-1 0,43-41 0,-64 55-97,0-1 0,-1 0 0,0-1 0,12-17 0,-11 7-512,-9 19 425,1 0 0,-1 1-1,0-1 1,1 0 0,-1 1 0,1-1 0,-1 0-1,1 1 1,-1-1 0,1 0 0,-1 1-1,1-1 1,0 1 0,-1-1 0,1 1-1,0-1 1,-1 1 0,1-1 0,0 1-1,-1 0 1,1-1 0,0 1 0,0 1-1,-6 19-25,4-11 32,-7 15 147,6-17-76,1 0 0,-1 0 0,1 0 0,0 0-1,1 1 1,0 9 0,1-11-40,0 0 0,1 0 0,0 1 0,1-1 0,-1 0 0,2 0 0,3 11 0,-5-17-5,0 1-1,-1 0 1,1-1-1,0 1 0,0 0 1,0-1-1,0 1 1,0-1-1,1 0 1,-1 1-1,0-1 0,1 0 1,-1 0-1,1 0 1,-1 0-1,1 0 1,-1 0-1,1 0 0,0 0 1,-1-1-1,1 1 1,0 0-1,0-1 1,0 0-1,-1 1 1,1-1-1,0 0 0,0 0 1,0 0-1,0 0 1,-1-1-1,1 1 1,0 0-1,0-1 0,2 0 1,65-31 203,-1 0-381,5 7 307,-32 12 89,54-26-1,-101 43-243,0 0 0,1 1 0,-1-1 0,1 1 0,0 0 0,1 0 0,-1 1 0,1-1 0,-5 10 0,7-12 8,1 0 0,-1 0 0,1 0 0,0 0 0,0 0 0,0 0 0,0 1 0,1-1 0,-1 0 0,1 7 0,0-7 8,0-1 1,0 0-1,1 0 1,0 0 0,-1 0-1,1 0 1,0 0 0,0 0-1,0 0 1,0-1-1,0 1 1,0 0 0,1 0-1,-1-1 1,0 1 0,1-1-1,-1 1 1,1-1 0,2 2-1,0-1 38,-1 0 0,0-1 0,1 1 0,0-1-1,-1 1 1,1-1 0,0-1 0,-1 1 0,1 0 0,0-1 0,0 0 0,0 0-1,5 0 1,2-1-52,1-1-1,21-6 0,-22 4 48,-1 0 0,1-1 0,-1 0 0,0-1 0,-1 0 0,0-1 0,17-14 0,-24 19-20,0 0-1,0 0 0,0 0 0,0 0 0,-1 0 1,1 0-1,-1 0 0,1 0 0,-1-1 0,0 1 1,0-1-1,0 1 0,0-1 0,0 1 0,-1-1 0,1 1 1,-1-1-1,0 0 0,1 1 0,-1-1 0,0 0 1,-1 0-1,0-3 0,1 3-2,-1 0 0,-1 1-1,1-1 1,0 0 0,-1 0 0,0 1 0,1-1-1,-1 1 1,0-1 0,0 1 0,0 0 0,-1 0-1,1 0 1,-1 0 0,1 0 0,-1 0 0,1 1-1,-1-1 1,0 1 0,-3-1 0,-8-3-53,1 2 1,-1 0-1,-1 0 1,1 1-1,0 1 1,-1 1-1,-22 1 1,2 0-57,30-1 33,0 0 0,1 0 1,-1 1-1,0 0 1,-7 2-1,18-1-84,7-1 99,77-4 51,46 2 253,-36 2-173,-59-1 44,-36 0-89,1 0 0,-1 0 0,1 1 0,-1 0 0,1 0 0,-1 1 0,0-1 0,1 1 0,-1 0 0,0 0 0,0 1 0,0 0 0,-1 0 0,1 0 0,7 7 0,-11-9-9,0 0 0,0 0 0,0 1 0,0-1 0,0 1 0,-1-1 0,1 1 0,0-1 0,-1 1 0,1 0 0,-1-1 0,1 1 0,-1 0 0,0-1-1,0 1 1,0 0 0,0-1 0,0 1 0,0 2 0,-2 2 36,1 0 0,-1 1-1,-1-2 1,-2 7 0,3-8-59,0 0 0,1 0 0,-1 1 0,1-1 0,0 0-1,-1 9 1,27-41 516,-9 12-540,1 1 1,23-17 0,-38 31 39,0 0 0,0 0 0,-1 0 0,1 1 0,0-1 0,0 0 0,0 1 0,0-1 0,0 1-1,0 0 1,0 0 0,0 0 0,0 0 0,0 0 0,0 0 0,0 0 0,0 1 0,0-1 0,0 1 0,0-1 0,0 1 0,0 0 0,-1-1 0,3 3 0,5 2 45,0 1-1,-1 0 1,13 12-1,-3-3-20,4 3-453,22 15-103,-11-16-6118,-56 0-7898,8-10 10954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3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1160 375 5888,'-9'-9'2688,"14"9"-2336,-1 0-416,6 0-32</inkml:trace>
  <inkml:trace contextRef="#ctx0" brushRef="#br0" timeOffset="1">44 253 10816,'-43'-27'4864,"81"15"-4224,1 3-193,3 2-383,29-14 1184,4 4-704,58-13 192,0 9-416,23-3-416,-20 3 32,7-9-3231,-15 13 1791,-6 4-4640,-18 10 3456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1293 5824,'-26'7'1866,"30"-9"-1111,1 1 0,-1-1 0,0 0 0,0 0 0,0-1 0,4-2 0,27-25 887,28-41-1138,-60 67-297,203-254 2198,-186 238-2236,-20 19-164,0 1 1,1-1 0,-1 1-1,0 0 1,1-1-1,-1 1 1,0 0 0,1-1-1,-1 1 1,1 0 0,-1 0-1,1-1 1,-1 1-1,1 0 1,-1 0 0,1 0-1,-1 0 1,1 0-1,-1-1 1,1 1 0,-1 0-1,1 0 1,-1 0-1,1 0 1,-1 1 0,1-1-1,-1 0 1,1 0-1,-1 0 1,1 0 0,-1 0-1,1 1 1,-1-1-1,0 0 1,1 0 0,-1 1-1,1-1 1,-1 0-1,0 1 1,1-1 0,-1 0-1,0 1 1,1-1-1,0 1 1,0 5 60,0 0 0,0 0 1,0 0-1,-1 0 0,0 11 0,0-10-31,-7 84 366,3-56-203,1 37 1,3-61-116,1 0 1,0 0 0,1 0-1,0 0 1,0-1-1,2 1 1,6 16 0,-8-23-26,0 0-1,1 0 1,-1 0 0,1-1 0,0 1 0,0-1 0,0 0 0,0 1 0,1-2-1,-1 1 1,1 0 0,0-1 0,5 3 0,-6-3-23,0-1 1,0 0-1,0 0 1,0 0-1,0 0 1,1 0-1,-1-1 1,0 1-1,0-1 1,1 0-1,-1 0 1,0 0-1,1-1 1,-1 1-1,0-1 1,0 0-1,1 0 1,-1 0-1,3-1 1,8-6 52,-1 0 0,0-1 1,-1 0-1,1-1 0,-2 0 1,15-17-1,56-75 227,-54 63-257,24-30-292,-51 67 201,15-14-567,-16 16 594,0 0 0,0 0 0,0 0 0,0 0 0,0 0 0,0 0 0,0 0 0,1-1 0,-1 1 0,0 0 0,0 0 0,0 0 0,0 0 0,0 0 0,0 0-1,0 0 1,0 0 0,0 0 0,1 0 0,-1 0 0,0 0 0,0 0 0,0 0 0,0 0 0,0 0 0,0 0 0,0 0 0,0 0 0,1 0 0,-1 0 0,0 0-1,0 0 1,0 0 0,0 0 0,0 0 0,0 0 0,0 0 0,0 1 0,0-1 0,0 0 0,1 0 0,-1 0 0,0 0 0,0 0 0,0 0 0,0 0 0,-1 11-165,-29 72 77,21-63 169,2 1-1,0-1 0,1 1 0,-6 42 0,11-60-50,1 0-1,0 0 0,0 0 0,0-1 0,1 1 1,-1 0-1,0 0 0,1 0 0,0 0 1,0 0-1,0-1 0,0 1 0,0 0 0,1-1 1,-1 1-1,1-1 0,0 1 0,-1-1 1,4 3-1,-2-2 16,1-1 0,-1 0 0,1 1 0,0-1 0,0-1-1,0 1 1,0 0 0,0-1 0,0 0 0,0 0 0,0 0 0,6 0 0,-6-1-9,0 1 0,0-1 1,-1 0-1,1 0 0,0-1 0,0 1 1,0-1-1,-1 0 0,1 0 0,0 0 0,-1 0 1,1-1-1,-1 0 0,1 1 0,-1-1 1,0 0-1,0-1 0,0 1 0,0-1 0,0 1 1,-1-1-1,1 0 0,2-3 0,0-1-51,0-1-1,-1 0 0,1 0 0,-2 0 1,1 0-1,-1-1 0,0 1 0,-1-1 1,0 0-1,0 0 0,-1 0 0,0 0 1,-1 0-1,0 0 0,0 0 0,-1 0 1,0 0-1,-1 0 0,0 0 0,0 0 1,-1 1-1,0-1 0,0 1 0,-1 0 1,-7-11-1,9 16-10,-1-1 0,0 1 0,1 0 0,-1 0 0,-1 0 0,1 1 0,0-1 0,-1 1 0,-5-3 0,7 4 1,0 0 0,0 0-1,-1 0 1,1 0 0,0 0 0,-1 1 0,1-1 0,-1 1 0,1-1 0,-1 1 0,1 0 0,-1 0-1,1 0 1,0 1 0,-1-1 0,1 1 0,-4 0 0,12 3 19,6-2 45,0-4 23,0 0 1,-1-1-1,1 0 0,-1-1 0,0 0 0,0-1 0,18-10 0,-4-1 112,46-38-1,-35 22-57,-2-2-1,-1-1 0,48-69 1,-50 57-63,-3-1-1,-2-2 1,-1-1 0,27-86 0,7-47-191,-54 169 123,-2 0 0,4-27-1,-7 39 13,0 1-1,1-1 1,-1 1-1,0 0 0,0-1 1,0 1-1,0-1 1,-1 1-1,1 0 0,-1-1 1,1 1-1,-1 0 1,0-1-1,-1-1 0,2 3 4,0 1-1,-1-1 1,1 1-1,0-1 1,0 1-1,-1-1 1,1 1-1,0 0 0,-1-1 1,1 1-1,-1 0 1,1-1-1,0 1 1,-1 0-1,1-1 1,-1 1-1,1 0 1,-1 0-1,1 0 1,-1-1-1,1 1 1,-1 0-1,1 0 0,-1 0 1,1 0-1,-1 0 1,1 0-1,-1 0 1,1 0-1,-1 0 1,1 0-1,-1 0 1,1 0-1,-1 0 1,1 0-1,-1 1 1,1-1-1,-1 0 0,1 0 1,-1 1-1,-2 1-14,1 0 0,0-1 0,-1 2 0,1-1 0,0 0-1,0 0 1,-3 5 0,-6 12-10,0 1 0,0 0 0,2 1 0,-12 38 0,-18 96 163,33-127-114,-15 73 166,5 0 1,4 1-1,5 0 1,9 171-1,-2-261-94,1 0-1,1 0 0,0 0 1,0 0-1,1-1 0,0 1 1,10 20-1,-13-31-69,1 0 0,0 0 0,-1 1 0,1-1 0,0 0 0,0 0 0,0 0 0,0 0 0,0 0 0,0 0 0,0-1 0,0 1 0,0 0 0,0 0 0,0-1 0,0 1 0,1 0 0,-1-1 0,0 0 0,1 1 0,-1-1 0,2 1 0,-1-1-5,0-1 0,-1 1-1,1 0 1,0-1 0,-1 1-1,1-1 1,0 0 0,-1 0-1,1 1 1,-1-1-1,1 0 1,-1 0 0,0 0-1,3-3 1,3-3 43,-1 0 0,0 0 0,-1-1 0,9-15 1,12-26-53,-2-1 0,-2-1 1,-3-1-1,14-56 1,-31 101-43,-1 0 1,-1-1 0,1 1 0,-1-8-1,0 13 6,0 1-1,0-1 0,-1 1 0,1-1 0,0 1 0,-1-1 0,1 1 0,-1 0 0,1-1 0,-1 1 0,-1-3 0,1 4 18,1 0 0,0-1-1,-1 1 1,1 0 0,-1-1 0,1 1-1,-1 0 1,1-1 0,-1 1-1,1 0 1,-1 0 0,0 0-1,1 0 1,-1 0 0,1 0-1,-1-1 1,1 1 0,-1 0-1,0 1 1,1-1 0,-1 0-1,1 0 1,-1 0 0,1 0-1,-1 0 1,1 0 0,-1 1 0,1-1-1,-1 0 1,0 1 0,0-1 11,1 1-1,-1-1 1,1 0 0,0 1 0,-1-1 0,1 0 0,-1 1 0,1-1 0,0 0 0,-1 1 0,1-1 0,0 1-1,0-1 1,-1 0 0,1 1 0,0-1 0,0 1 0,-1-1 0,1 1 0,0-1 0,0 1 0,0-1 0,0 1 0,0-1-1,0 1 1,0-1 0,0 1 0,0 0 0,0-1 0,0 1 0,0-1 0,1 1 0,-1-1 0,0 0 0,0 1-1,1 0 1,-1 0 4,1 0 0,-1 0 0,1 0 0,0 0 0,-1 0-1,1 0 1,0 0 0,0 0 0,0 0 0,-1-1-1,1 1 1,0 0 0,0-1 0,0 1 0,2 0 0,7 1 16,0 0-1,0 0 1,0-1 0,1-1 0,-1 0 0,15-2 0,-8 1 1,2 1 65,107-9 15,-101 6-96,-1-1 0,49-15 0,22-7 61,-94 25-83,1 1 0,-1 0 1,0 0-1,1 0 0,-1-1 1,1 1-1,-1 0 1,0 1-1,1-1 0,-1 0 1,0 0-1,2 1 1,-2-1 14,-1 0 0,0 1 1,1-1-1,-1 0 1,0 0-1,1 1 1,-1-1-1,0 0 0,1 1 1,-1-1-1,0 0 1,0 1-1,0-1 0,1 0 1,-1 1-1,0-1 1,0 1-1,0-1 1,0 0-1,1 1 0,-1-1 1,0 1-1,0-1 1,0 0-1,0 1 1,-1 3 5,1 0 0,-1-1 1,0 1-1,0-1 1,-1 1-1,-2 5 1,-1 2-5,-53 164-106,36-103 114,19-63 16,0 1 0,1 0 0,0-1 0,0 1 0,1 0 0,0 0 0,2 18 0,-1-28-13,0 1 0,0-1 0,0 1 0,0-1 0,0 0 0,0 1 0,0-1-1,0 1 1,0-1 0,0 0 0,1 1 0,-1-1 0,0 1 0,0-1 0,1 0 0,-1 1-1,0-1 1,0 0 0,1 1 0,-1-1 0,0 0 0,1 0 0,-1 1 0,1-1 0,-1 0 3,1 0 0,0 0 0,-1-1 0,1 1 1,0 0-1,-1-1 0,1 1 0,0 0 0,-1-1 1,1 1-1,-1-1 0,1 1 0,-1-1 0,1 1 1,-1-1-1,1 1 0,-1-1 0,0 1 0,1-1 1,-1 0-1,1 0 0,7-13 22,-1 1 1,0-1-1,8-24 1,12-50-12,-12 36-125,-11 39-397,3-25 0,-8 81 231,2 47 15,0-80 281,0 0 0,0-1 0,1 1 0,1-1 0,0 1 0,8 17 0,-8-21 11,0 0 0,0-1-1,1 1 1,-1-1 0,7 7 0,-8-10-15,0-1 0,0 1 0,-1-1 0,1 0 1,0 0-1,0 0 0,0 0 0,0 0 1,0 0-1,0 0 0,1-1 0,-1 1 0,0-1 1,0 1-1,0-1 0,1 0 0,-1 0 1,0 0-1,0 0 0,4-1 0,-1 0 15,0 0 0,1-1 0,-1 0 1,0 0-1,0 0 0,0-1 0,-1 1 0,9-7 0,1-2-16,17-17 1,-26 23-28,28-28 68,-2 0 0,-2-2 0,-1-2 0,-2 0 0,41-80 0,-39 62-59,-3-1 1,21-71-1,8-99 15,-38 156-163,-12 51 5,0-1-1,-1 0 0,0-26 1,-4 35-205,1 10 336,0 1 1,-1 0 0,1 0-1,0 0 1,0 0 0,0 0-1,0 0 1,0 0-1,0 0 1,0 0 0,0 0-1,0 0 1,0 0 0,-1-1-1,1 1 1,0 0-1,0 0 1,0 0 0,0 0-1,0 0 1,0 0 0,0 0-1,-1 0 1,1 0-1,0 0 1,0 0 0,0 0-1,0 0 1,0 0-1,0 0 1,0 0 0,-1 0-1,1 0 1,0 1 0,0-1-1,0 0 1,0 0-1,0 0 1,0 0 0,0 0-1,0 0 1,0 0 0,-1 0-1,0 2-21,0-1 0,0 1 0,0-1 1,0 1-1,0-1 0,0 1 0,0 0 0,0 2 0,-32 104 44,-24 144 0,46-190 115,-5 107 1,15-125-47,2 0 0,3 0 0,9 51 0,-11-83-10,7 26 67,-8-36-113,0 0 0,-1 0 0,1 0 0,0 0 0,0 0-1,1-1 1,-1 1 0,0 0 0,1 0 0,-1-1 0,1 1 0,-1-1 0,1 0-1,2 2 1,-3-2-15,0-1 0,-1 0 0,1 1 0,0-1 0,0 0 0,0 0-1,0 0 1,0 0 0,0 0 0,0 0 0,0 0 0,0 0 0,0 0 0,-1-1 0,1 1 0,0 0-1,0 0 1,0-1 0,0 1 0,0-1 0,-1 1 0,1-1 0,0 1 0,0-1 0,-1 1-1,1-1 1,0 0 0,3-3 17,-1 1 0,0 0 0,-1-1 0,6-7 0,7-18 73,0-1 0,-3-1 0,18-60 0,-26 75-181,-2 10 28,0 0 1,0 0 0,-1-1-1,0 1 1,0-10-1,-1-16-537,55 24 708,-41 6-97,103-17 62,-23 12-53,-31 4-84,1 3 109,-61 0-50,-1-1-38,1 1 1,-1 0 0,0 1 0,1-1 0,-1 0 0,0 1 0,5 0-1,-6 0 26,-1-1 0,1 1-1,0-1 1,-1 1 0,1 0-1,0-1 1,-1 1-1,1 0 1,-1-1 0,1 1-1,-1 0 1,0 0 0,1-1-1,-1 1 1,0 0 0,1 0-1,-1 0 1,0-1-1,0 1 1,0 0 0,1 0-1,-1 0 1,0 0 0,0 0-1,-1 1 1,0 9 28,0 1 0,-1 0 0,0-1 1,-1 0-1,-7 17 0,-6 26 123,15-45-165,-1 0 0,2 1 0,-1-1 0,1 0 0,1 1 0,2 14 0,-2-20 18,0 1 0,0 0-1,0-1 1,1 1 0,0-1 0,0 0-1,0 0 1,0 0 0,1 0 0,-1 0-1,1 0 1,0 0 0,0-1-1,1 0 1,3 4 0,-5-6 15,1 1 0,-1-1 0,1 0 0,-1 0 0,1 0 0,-1 0 0,1 0 0,0 0 0,0-1 0,-1 1 0,1-1 0,0 0 0,0 0 0,-1 0 0,1 0 0,0 0 0,5-2 1,-3 1 0,0-1 0,0 0 0,0 0 1,0 0-1,0 0 0,0-1 0,7-6 1,-2 1 23,0-1 0,0 0 1,-1-1-1,0 0 1,8-14-1,32-59 149,-6 10-52,-22 41-63,12-17-115,52-105-1,49-182-129,-111 259 79,-21 72 47,-1 0 1,0 0-1,0 0 0,-1 0 1,1-10-1,-1 14 30,0 0 1,0 0-1,0 0 1,0 1-1,0-1 1,0 0-1,-1 0 1,1 0-1,0 1 1,0-1-1,-1 0 1,1 0-1,0 1 1,-1-1-1,1 0 1,-1 1-1,1-1 1,-1 0-1,1 1 1,-1-1-1,0 1 1,1-1-1,-1 1 1,1-1-1,-1 1 1,0-1-1,0 1 1,1 0-1,-1-1 1,0 1-1,0 0 1,1 0-1,-1 0 1,0-1-1,0 1 1,0 0-1,1 0 1,-1 0-1,0 0 1,0 0-1,0 1 1,-1-1-1,1 0-3,-1 1 0,1-1 0,-1 1 0,1 0 0,-1 0 0,1-1 0,-1 1 0,1 0 0,-3 2 0,-5 5-33,0 1 1,1-1-1,0 1 1,0 1-1,1 0 1,-9 15 0,-33 75-128,21-35 169,3 2 0,2 1 0,-22 113 0,41-151 88,1 1 0,1-1 0,2 1 0,1-1 0,8 53 0,-8-78-56,0 0-1,1 0 1,-1 0 0,1 0 0,0 0-1,0 0 1,1-1 0,2 6-1,-3-8-7,-1-1-1,0 1 1,1-1 0,-1 1-1,1-1 1,-1 0-1,1 0 1,-1 1-1,1-1 1,0 0-1,0 0 1,0-1-1,0 1 1,-1 0-1,1-1 1,0 1-1,0-1 1,0 1-1,0-1 1,0 0 0,0 0-1,4 0 1,5-2 23,0 0 0,-1-1 1,0 0-1,1 0 0,-1-1 1,13-8-1,57-36-80,117-82 68,-188 124-62,-7 5 23,-1-1-1,0 1 0,1 0 1,-1 0-1,1 1 0,-1-1 1,1 0-1,0 0 0,-1 1 1,1-1-1,3 0 0,-5 2 2,0-1 0,0 1 0,0 0 0,0-1 0,0 1 0,0-1 0,0 1 0,0 0 0,0-1 0,-1 1 0,1-1 0,0 1 0,0-1 1,0 1-1,-1-1 0,1 1 0,0-1 0,-1 1 0,1 0 0,-1-1-4,-3 10 1,0 1 0,0-1 0,1 0 0,1 1 0,-3 15 0,3 0 56,0 29 0,2-39-2,3 28 1,-2-40 5,0-1 0,-1 1 0,1 0 1,1 0-1,-1 0 0,0-1 1,1 1-1,0 0 0,0-1 0,0 0 1,0 1-1,5 4 0,-6-7-24,0 0-1,1 0 1,-1-1-1,0 1 0,0-1 1,0 1-1,1-1 1,-1 1-1,0-1 1,1 0-1,-1 1 1,0-1-1,1 0 0,-1 0 1,0 0-1,1 0 1,-1 0-1,0 0 1,1-1-1,-1 1 1,0 0-1,1-1 0,-1 1 1,0-1-1,2 0 1,1-1-5,0 0 1,-1 0 0,1-1-1,-1 1 1,0-1 0,0 1-1,5-6 1,11-17 96,-1-1 0,27-53 1,14-19 43,-17 38-147,57-105 0,-5-33 33,7-13-163,-84 178 75,-5 12-121,12-34 1,-23 55 148,-1-1 1,0 1 0,0-1 0,1 1 0,-1-1-1,0 1 1,0-1 0,0 1 0,0-1-1,0 1 1,0-1 0,0 1 0,0-1 0,0 1-1,0-1 1,0 1 0,0-1 0,0 1 0,0-1-1,-1 0 1,1 1-2,0 0 0,-1 0 0,1 0 0,0 0 0,-1 0 0,1-1 0,0 1-1,0 0 1,-1 0 0,1 0 0,0 0 0,-1 0 0,1 0 0,0 0 0,-1 0 0,1 0 0,0 1-1,0-1 1,-1 0 0,1 0 0,0 0 0,-1 0 0,1 1 0,-20 12-283,11-4 291,0 0-1,0 1 0,1 0 0,0 0 1,-6 13-1,-28 58-65,-53 165 33,67-167 41,-30 115 556,51-164-444,2 0 0,1 0 0,2 0 0,2 48 0,4-43-233,-3-32 152,-1-1 0,1 1 0,0-1 0,-1 0 0,1 0-1,0 1 1,1-1 0,-1 0 0,0 0 0,1 0 0,-1 0-1,2 2 1,-2-4-17,1 1 1,-1-1-1,0 1 0,0-1 0,1 1 1,-1-1-1,0 0 0,1 1 0,-1-1 0,0 0 1,1 0-1,-1 0 0,0 0 0,1 0 1,-1 0-1,1-1 0,-1 1 0,0 0 0,0-1 1,1 1-1,-1-1 0,0 1 0,0-1 1,2 0-1,33-22 119,-29 18-67,167-111 5,-140 93-35,49-29 4,-41 24-195,-13 7 30,-22 19-41,-6 5 24,-4 12-63,-2 2 119,-5 27 62,7-35 100,1 0 0,0 0 1,1-1-1,-2 14 1,4-21-58,-1-1-1,0 0 1,0 0 0,0 0 0,1 0 0,-1 0 0,0 1-1,0-1 1,0 0 0,1 0 0,-1 0 0,0 0 0,0 0-1,1 0 1,-1 0 0,0 0 0,0 0 0,1 0-1,-1 0 1,0 0 0,0 0 0,1 0 0,-1 0 0,0 0-1,0 0 1,1 0 0,-1 0 0,0 0 0,0 0-1,0 0 1,1 0 0,-1-1 0,0 1 0,0 0 0,1 0-1,-1 0 1,0 0 0,0-1 0,0 1 0,1 0-1,9-9 165,17-20-1,-11 11-197,35-44 138,-17 19-548,-34 43 415,0 0-1,0 0 1,0 0-1,0 0 0,0 1 1,0-1-1,0 0 1,1 0-1,-1 0 1,0 0-1,0 0 1,0 0-1,0 0 1,0 0-1,0 1 1,0-1-1,0 0 0,0 0 1,0 0-1,0 0 1,0 0-1,1 0 1,-1 0-1,0 0 1,0 0-1,0 0 1,0 0-1,0 0 1,0 0-1,0 0 0,1 0 1,-1 0-1,0 0 1,0 0-1,0 0 1,0 0-1,0 0 1,0 0-1,0 0 1,1 0-1,-1 0 1,0 0-1,0 0 0,0 0 1,0 0-1,0 0 1,0 0-1,0 0 1,0 0-1,1 0 1,-1 0-1,0 0 1,0-1-1,0 1 1,0 0-1,0 0 0,0 0 1,0 0-1,0 0 1,0 0-1,0-1 1,-1 14-266,-19 56 112,-1-5 102,-3-1 0,-3-2 0,-2 0-1,-3-2 1,-46 63 0,68-107 50,-23 32 243,-2-2 0,-54 54 1,82-93-144,6-4-60,0-1 1,0 1-1,0-1 1,-1 0-1,1 0 1,-1 1-1,1-1 1,-1 0-1,1 0 1,-1 0-1,0-1 1,1 1-1,-1 0 1,0-1-1,0 1 1,-2 0-1,2-2 86,4-2 4,7-4 32,-1 0 0,12-8 0,-12 9-127,53-41-93,-3-3 0,-1-2 1,66-81-1,82-85-6298,-169 181 3261,-7 10 778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42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36 4320,'7'-10'1222,"3"-7"-129,-10 8 5886,0 10-6846,-1-1 0,0 1-1,1-1 1,-1 1 0,1-1-1,-1 1 1,1-1 0,-1 1 0,1-1-1,-1 1 1,1 0 0,0-1-1,-1 1 1,1 1 0,-6 19 1151,-25 103 2995,-24 63-2760,23-96-919,-77 158 0,-69 58 328,160-279-357,17-27-561,1-1 1,0 1 0,0-1-1,0 0 1,0 1-1,0-1 1,0 0-1,0 1 1,-1-1 0,1 0-1,0 1 1,0-1-1,-1 0 1,1 1-1,0-1 1,0 0 0,-1 0-1,1 1 1,0-1-1,-1 0 1,1 0-1,0 0 1,-1 0 0,1 1-1,0-1 1,-1 0-1,1 0 1,0 0-1,-1 0 1,1 0 0,-1 0-1,1 0 1,0 0-1,-1 0 1,1 0-1,-1 0 1,1-1-17,-1 1 0,1-1 1,0 1-1,0-1 0,-1 1 0,1-1 0,0 1 0,0-1 1,0 0-1,0 1 0,0-1 0,0 1 0,0-1 1,0 0-1,0 1 0,0-1 0,0 1 0,0-1 1,0 0-1,0 1 0,0-1 0,1 1 0,-1-1 1,0 1-1,1-2 0,4-9-29,1 1 1,0-1-1,1 1 0,0 1 0,1-1 1,-1 1-1,2 0 0,11-9 1,12-8 3,39-23 0,-2 1 26,51-33 292,-108 73-206,-10 7-81,0 0-1,1 0 1,-1 0-1,1 0 1,-1 0-1,1 0 1,-1 0-1,1 1 1,2-1-1,-4 1 2,0 0 0,0 0 0,0 0 0,0 0 0,0 0 0,0 0 0,-1 0 0,1 1 0,0-1 0,0 0 0,0 0 0,0 1 0,-1-1 0,1 0 0,0 1 1,0-1-1,-1 1 0,1-1 0,0 1 0,-1 0 0,1-1 0,0 1 0,-1-1 0,1 1 0,-1 0 0,1 0 0,-1-1 0,1 1 0,-1 0 0,1 1 0,1 5 75,-1 0 0,0 0-1,0 0 1,0 0 0,-1 1 0,0-1 0,-1 11 0,-12 53 276,8-44-287,-2 4-81,-5 28 30,11-53 6,0 1 0,1-1 0,0 1 0,0-1 0,1 0 0,2 12 1,-3-16-19,0-1 1,1 0 0,-1 0 0,0 0 0,1 1 0,-1-1 0,1 0 0,0 0 0,-1 0-1,1 0 1,0 0 0,0 0 0,0 0 0,-1 0 0,1-1 0,0 1 0,0 0 0,0 0 0,1-1-1,-1 1 1,0-1 0,0 1 0,0-1 0,0 1 0,0-1 0,1 0 0,-1 1 0,0-1-1,0 0 1,1 0 0,-1 0 0,0 0 0,0 0 0,3 0 0,11-6 81,0-1-1,20-11 1,3-1-79,135-52-94,68-33 237,-132 39-46,-86 51-87,-106 70 267,64-44-277,1 2 0,0 1 0,1 0 0,-25 29-1,37-38 0,-1 1 0,2-1-1,-1 1 1,1 1-1,0-1 1,1 0 0,0 1-1,0 0 1,0 0 0,1 0-1,0 0 1,1 0-1,0 0 1,0 0 0,1 1-1,0 8 1,0-14 12,1-1 1,-1 1-1,1-1 0,-1 1 1,1-1-1,0 1 0,0-1 1,0 1-1,0-1 0,0 0 1,1 0-1,-1 1 1,1-1-1,-1 0 0,1 0 1,3 2-1,-4-3-7,0 0 1,1 0-1,-1-1 0,1 1 1,-1 0-1,1-1 0,0 1 0,-1-1 1,1 0-1,-1 1 0,1-1 1,0 0-1,-1 0 0,1 0 1,0 0-1,-1-1 0,1 1 0,0 0 1,-1-1-1,1 1 0,-1-1 1,1 1-1,-1-1 0,1 0 1,-1 0-1,1 1 0,1-3 0,6-4 15,-1-1 0,1 0-1,-1 0 1,-1-1 0,0 0-1,12-19 1,-2 3-8,14-20-274,11-15-23,-42 60 276,0-1 0,0 1 0,0 0 0,1-1 0,-1 1 0,0 0 0,1-1 0,-1 1 0,0 0 0,0 0 0,1-1 0,-1 1 0,1 0 0,-1 0 0,0-1 0,1 1 0,-1 0 0,0 0 0,1 0 0,-1 0 0,1 0 0,-1-1 0,1 1 0,-1 0 0,0 0 0,1 0 0,-1 0 0,1 0 0,-1 0 0,1 1 0,-1-1 0,0 0 0,1 0 0,-1 0 0,1 0 0,-1 0 0,0 1-1,1-1 1,-1 0 0,1 0 0,-1 0 0,0 1 0,0-1 0,1 0 0,-1 1 0,0-1 0,1 0 0,-1 1 0,0-1 0,0 0 0,1 1 0,-1-1 0,0 1 0,0 0 0,9 22-215,-7-13 266,1 0 0,1 0 1,-1-1-1,2 1 0,-1-1 0,1 1 0,7 9 0,-10-17-29,0 0 0,0 1 0,0-1 0,0 0 0,0 0 0,0 0 0,1 0-1,-1 0 1,1-1 0,-1 1 0,1-1 0,-1 0 0,1 1 0,0-1 0,0 0-1,0-1 1,0 1 0,0 0 0,-1-1 0,1 0 0,0 0 0,0 1 0,0-2-1,0 1 1,0 0 0,0-1 0,0 1 0,5-3 0,19-8 110,-1-1 0,24-15 0,-7 3-114,259-145 73,-299 167-89,0 0 0,0 0-1,1 1 1,-1-1 0,1 1 0,4-2 0,-7 3 2,-1 0 1,1 0-1,-1 0 0,1 0 1,-1 0-1,1 0 0,-1 0 1,1 0-1,-1 0 0,1 0 1,-1 0-1,1 0 0,-1 0 1,1 1-1,-1-1 0,1 0 0,-1 0 1,1 0-1,-1 1 0,0-1 1,1 0-1,-1 1 0,1-1 1,-1 0-1,0 1 0,1-1 1,-1 0-1,0 1 0,1-1 1,-1 1-1,0-1 0,0 1 1,1-1-1,-1 0 0,0 1 0,0-1 1,0 1-1,0-1 0,0 1 1,0-1-1,0 1 0,0-1 1,0 1-1,0-1 0,0 1 1,0-1-1,0 1 0,0-1 1,0 1-1,0-1 0,0 1 1,-1-1-1,1 1 0,-2 6 17,0-1-1,0 0 1,0 0-1,-1-1 1,0 1 0,0 0-1,-5 5 1,-29 37 171,26-36-216,-18 26 1,15-19 44,-1-1 0,-1 0 1,0-1-1,-24 18 0,37-33-32,0 0-1,0 0 0,0 0 1,0-1-1,0 1 1,0-1-1,-1 0 0,1 0 1,-1 0-1,1 0 1,-1 0-1,1-1 1,-1 0-1,1 0 0,-1 0 1,1 0-1,-5-1 1,5 1 6,1-1 0,-1 0 0,0 0 0,1 0 0,-1 0 0,1-1 0,-1 1 0,1-1 0,0 0 0,0 1 0,-1-1 0,1 0 0,0 0 0,1 0 0,-1-1 0,0 1 0,1 0 0,-1-1 0,1 1 0,0-1 0,-1 1 0,0-4 0,1 4 8,1 0 1,-1 0-1,0 1 0,0-1 1,1 0-1,0 0 0,-1 0 0,1 0 1,0 0-1,0 0 0,0-1 1,0 1-1,0 0 0,0 0 0,1 0 1,-1 0-1,1 0 0,-1 0 1,1 1-1,0-1 0,0 0 0,0 0 1,0 0-1,0 1 0,0-1 1,0 0-1,0 1 0,1-1 1,-1 1-1,1-1 0,2-1 0,1 0 11,0 1 0,1-1-1,0 1 1,-1 0 0,1 1-1,0-1 1,0 1 0,0 0-1,8 0 1,22-1-397,0 2-1,61 8 0,-68-4-2657,51 15 0,-72-16 1645,0 1 1,0-1-1,-1 2 1,1-1-1,-1 1 1,0 0-1,0 0 1,0 0-1,8 10 1,13 11-2648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43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17 511 3072,'-2'2'217,"1"-1"-1,-1 1 1,1-1 0,0 1-1,-1 0 1,1-1 0,0 1-1,0 0 1,0 0 0,0 0 0,1 0-1,-1 0 1,1 0 0,-1 0-1,1 0 1,0 0 0,-1 0-1,1 3 1,1-1 549,-1 0 1,1 0-1,-1 0 1,-1 6-1,1 1 2309,5-18 839,2-3-2981,19-24 502,-5 6-483,31-33 0,52-37-79,45-47-162,-84 71-344,36-37 119,-98 109-454,-1 0-1,1 0 0,-1 0 0,1 0 1,5-2-1,-8 3-20,1 1 0,-1 0 0,1-1 0,-1 1 0,1 0 0,-1 0-1,1-1 1,0 1 0,-1 0 0,1 0 0,-1 0 0,1 0 0,0 0 0,-1 0 0,1 0 0,0 0 0,-1 0 0,1 0 0,-1 0-1,1 0 1,0 1 0,-1-1 0,1 0 0,-1 0 0,1 1 0,-1-1 0,1 0 0,-1 1 0,1-1 0,-1 0 0,1 1 0,-1-1 0,1 1-1,-1-1 1,1 1 0,0 0 0,0 2 55,0 1-1,0-1 1,0 0 0,-1 0-1,1 1 1,-1-1-1,0 0 1,0 7 0,-4 28 74,-41 155 238,17-89-287,-3 13 235,30-116-321,1 1 1,-1-1 0,1 1 0,0-1 0,0 1 0,-1-1 0,1 1 0,0-1 0,1 1 0,-1-1-1,0 1 1,1 1 0,-1-3 4,0 1-1,0-1 1,0 0-1,1 0 1,-1 0 0,0 1-1,0-1 1,0 0-1,1 0 1,-1 0-1,0 1 1,1-1 0,-1 0-1,0 0 1,0 0-1,1 0 1,-1 0-1,0 0 1,1 0 0,-1 0-1,0 0 1,0 0-1,1 0 1,-1 0-1,0 0 1,1 0-1,-1 0 1,0 0 0,1 0-1,-1 0 1,0 0-1,0 0 1,1 0-1,-1-1 1,5-1 75,-1-1 1,1 1-1,-1-1 1,7-7-1,-9 9-102,60-58 44,3-2-65,-25 28 26,1 3-1,75-43 1,-112 71 12,0 0-1,0 0 1,0 1 0,0-1 0,0 1 0,8-1-1,-11 2-4,0-1 0,-1 1 0,1 0 0,0 0 0,0 1 0,0-1 0,0 0 0,0 0 0,0 0 0,0 0 0,0 1 0,0-1 0,-1 1 0,1-1 0,0 0 0,0 1 0,0-1 0,-1 1 0,1 0 0,0-1 0,-1 1 0,1 0 0,0-1 0,-1 1 0,1 0 0,-1-1 0,1 1 0,-1 0 0,0 0 0,1 0 0,-1 0 0,0 0 0,1-1 0,-1 1 0,0 0 0,0 0 0,0 1 0,1 2-6,-1-1 1,0 0-1,-1 0 0,1 0 1,0 1-1,-1-1 0,0 0 1,0 0-1,-1 4 1,-15 30 151,8-18-11,7-15-55,-3 6-21,1 0 0,0 0 0,-4 20 0,8-28-51,-1-1 0,1 1 0,0 0 1,-1 0-1,1 0 0,0 0 1,0 0-1,0 0 0,1 0 1,-1 0-1,0 0 0,1 0 0,-1 0 1,1-1-1,0 1 0,-1 0 1,1 0-1,0 0 0,0-1 1,0 1-1,0-1 0,1 1 0,-1-1 1,0 1-1,1-1 0,-1 0 1,1 1-1,-1-1 0,3 1 0,0 0 13,0-1 0,1 1 0,-1-1-1,0 0 1,1 0 0,-1 0-1,1-1 1,8 0 0,37-5 115,-41 4-105,24-3 35,-1-2-1,1-1 0,-1-2 1,-1-1-1,52-23 1,-53 18-60,-1-1 0,0-1 1,31-26-1,-60 43-5,0 0 0,0 0 1,0 0-1,0 1 0,0-1 0,0 0 0,0 0 1,0 0-1,0 0 0,0 0 0,0 0 0,0 1 0,0-1 1,0 0-1,0 0 0,0 0 0,0 0 0,0 0 0,0 0 1,0 1-1,0-1 0,0 0 0,0 0 0,0 0 0,0 0 1,0 0-1,0 0 0,0 0 0,1 1 0,-1-1 0,0 0 1,0 0-1,0 0 0,0 0 0,0 0 0,0 0 0,0 0 1,0 0-1,1 0 0,-1 0 0,0 0 0,0 0 1,0 0-1,0 0 0,0 0 0,0 0 0,0 0 0,1 0 1,-1 0-1,0 0 0,0 0 0,0 0 0,0 0 0,0 0 1,0 0-1,1 0 0,-1 0 0,0 0 0,0 0 0,0 0 1,0 0-1,0 0 0,0 0 0,1 0 0,-4 14 30,2-12-6,1 2-44,-4 13 23,2 1 0,-1 26 0,3-40 31,0 0 0,0 0-1,0-1 1,1 1 0,-1 0 0,1 0 0,0-1-1,0 1 1,0-1 0,1 1 0,-1-1 0,1 1-1,0-1 1,0 0 0,0 0 0,0 0-1,1 0 1,3 4 0,-3-5 0,-1-1-1,0 0 1,1 1 0,-1-1-1,1 0 1,0-1 0,-1 1-1,1 0 1,-1-1 0,1 0-1,0 1 1,0-1-1,-1 0 1,1 0 0,0-1-1,-1 1 1,5-2 0,2 0 24,-1 0 0,0-1 1,0 0-1,8-5 0,-9 4-54,0 0-1,0-1 0,0 0 1,-1 0-1,0 0 0,10-11 0,-13 13-11,0-2 0,0 1 0,0 0 0,0-1 0,-1 1 0,1-1 0,-1 0 0,0 1 0,-1-1 0,1 0 0,0-6 0,-2 9-8,0 0 0,1 0-1,-1 0 1,0 0 0,0 0-1,-1 0 1,1 0 0,0 1 0,-1-1-1,1 0 1,-1 0 0,1 0-1,-1 1 1,0-1 0,0 0 0,0 1-1,0-1 1,0 0 0,-1-1 0,-1 1-10,1 0 0,-1 0 1,1 0-1,-1 1 1,0-1-1,1 0 1,-1 1-1,0 0 1,0 0-1,-5-2 0,-7 1-453,1-1 0,-1 2 0,-29 0 0,34 1-75,-12 0-2717,16 0 1835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16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21 212 4736,'0'-1'115,"1"0"0,0 1 0,-1-1 0,1 1 0,0-1 1,0 1-1,0-1 0,-1 1 0,1-1 0,0 1 0,0 0 0,0-1 0,0 1 1,0 0-1,0 0 0,0 0 0,0 0 0,0 0 0,0 0 0,-1 0 0,1 0 0,0 0 1,2 1-1,-2 0 65,1 0 1,-1-1 0,1 1 0,-1 0-1,0 1 1,0-1 0,1 0 0,-1 0-1,0 0 1,0 1 0,0-1 0,1 3-1,2 3 265,-1 0 0,0 0 0,-1 0-1,1 1 1,0 8 0,0 10 208,-1 0 0,-1-1 0,-2 1 0,-4 36 0,1-18 2,1 9-85,-9 70 513,6-66-465,5-39-382,0 0 1,-6 20 0,3-13 21,4-20-266,-1 0-1,0 0 1,0 1 0,-1-1 0,1-1-1,-1 1 1,-3 7 0,0-7 202,5-5-186,0 0 0,0 1-1,-1-1 1,1 0 0,0 0 0,0 0 0,0 0 0,0 0-1,-1 0 1,1 0 0,0 0 0,0 1 0,0-1 0,0 0 0,0 0-1,0 0 1,0 0 0,-1 0 0,1 1 0,0-1 0,0 0-1,0 0 1,0 0 0,0 0 0,0 1 0,0-1 0,0 0-1,0 0 1,0 0 0,0 1 0,0-1 0,0 0 0,0 0 0,0 0-1,0 0 1,0 1 0,0-1 0,0 0 0,0 0 0,0 0-1,0 0 1,1 1 0,-1-1 0,0 0 0,0 0 0,1 1 77,-2 5 542,-2-13 104,-1-12-132,-2-26-504,2 1 0,2-1-1,5-57 1,3 48-138,2 1 0,25-87 1,-16 73-118,17-52-197,-29 104 331,0 0 1,1 0-1,0 1 1,1 0-1,1 0 1,0 1-1,1 0 1,12-14-1,-16 22 0,1-1-1,-1 1 0,1 0 1,0 1-1,1-1 0,12-6 1,-17 10 24,0 0 1,0 1-1,0-1 0,0 0 1,0 1-1,0-1 1,0 1-1,0 0 0,0 0 1,0 0-1,1 0 1,-1 0-1,0 0 0,0 1 1,0-1-1,0 1 1,0-1-1,0 1 0,0 0 1,0-1-1,0 1 1,0 0-1,0 1 0,0-1 1,-1 0-1,1 0 1,0 1-1,-1-1 0,2 3 1,1 1-3,0 0 0,-1 0 0,0 0 1,0 1-1,0 0 0,-1-1 0,1 1 1,1 8-1,-2-3 47,0-1 0,0 1 0,0 21 0,-2-11 59,-1-1-1,-2 0 0,0 0 1,0 0-1,-2-1 0,-1 1 1,0-1-1,-2 0 0,0-1 1,-1 0-1,-15 23 0,16-28 92,-2 0 0,0-1 0,0 0 0,-1-1 0,-19 17 0,23-23-319,-4 4-259,8-6 174,4-2 26,9-1 221,-1 1 0,18 5 0,-1-1-144,-18-4 110,-1 1 1,1-1-1,-1 2 1,0-1-1,1 1 0,-1 0 1,-1 0-1,1 1 1,0 0-1,-1 0 0,1 1 1,-1 0-1,-1 0 1,1 0-1,-1 1 0,0-1 1,0 1-1,0 1 1,-1-1-1,0 1 1,0-1-1,-1 1 0,0 0 1,0 1-1,0-1 1,-1 0-1,0 1 0,-1-1 1,0 1-1,1 13 1,-2-11 71,0 1 0,-1 0 0,0-1 1,-1 1-1,0-1 0,-1 0 0,0 1 1,0-1-1,-1-1 0,-1 1 0,0 0 1,0-1-1,0 0 0,-1 0 0,-1-1 1,0 1-1,0-2 0,0 1 0,-1-1 1,0 0-1,0 0 0,-1-1 0,0 0 1,0-1-1,-11 5 0,14-8-51,-1 0-1,1 0 1,-1-1-1,0 0 1,0 0 0,1 0-1,-1-1 1,0 0-1,0-1 1,0 1-1,1-1 1,-8-2 0,8 1-109,0 0 1,1 0-1,-1-1 0,1 1 1,-1-1-1,1-1 1,0 1-1,-6-5 1,-5-4-884,14 11 511,0 0-1,0 0 1,0-1-1,0 1 1,0-1-1,0 1 1,1-1 0,-1 1-1,1-1 1,-1 0-1,1 0 1,0 0 0,-2-3-1,2 3 106,1 1 1,0 0-1,0-1 0,0 1 0,0 0 0,0-1 0,0 1 1,1 0-1,-1-1 0,0 1 0,1 0 0,-1 0 0,1-1 1,-1 1-1,1 0 0,0 0 0,-1 0 0,1 0 0,0 0 1,0 0-1,0 0 0,1-1 0,11-9-2228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1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12 151 5984,'0'0'1920,"1"2"-1174,2 2-219,0-1-1,0 1 0,1-1 0,-1 0 0,1-1 0,-1 1 0,1 0 0,6 2 0,-8-4-409,0 0 0,0-1 0,0 1 0,0-1 0,0 0 0,0 1 0,0-1 0,0 0-1,0 0 1,0-1 0,0 1 0,0 0 0,0-1 0,0 1 0,0-1 0,0 1 0,0-1 0,0 0 0,0 0-1,0 0 1,-1 0 0,4-2 0,-1-1 33,0 0-1,0 0 0,0 0 0,0-1 1,-1 0-1,0 1 0,0-1 1,0 0-1,0 0 0,-1-1 1,3-8-1,-3 9-68,-1 0 0,0 1 0,0-1 0,-1 0 0,1 1 1,-1-1-1,0 0 0,0 0 0,-1 1 0,1-1 0,-1 0 0,0 1 0,-1-1 0,1 0 0,-1 1 0,1 0 0,-1-1 0,-1 1 0,-3-6 0,5 9-69,1 0-1,-1 0 1,0 0-1,1 0 0,-1 1 1,0-1-1,0 0 1,1 1-1,-1-1 1,0 0-1,0 1 0,0-1 1,0 1-1,0 0 1,0-1-1,0 1 0,0 0 1,0-1-1,0 1 1,0 0-1,0 0 0,-1 0 1,-1 0-5,1 0-1,0 1 1,0-1 0,0 1 0,0 0 0,0-1-1,-1 1 1,1 0 0,0 0 0,-1 2 0,-3 0 20,1 1 0,0 0 0,1 1 1,-1-1-1,1 1 0,-6 6 0,5-1 9,-1 0-1,1 0 0,1 1 0,0-1 1,1 1-1,0 0 0,0 0 1,1 0-1,-1 13 0,1 5 40,2 0-1,3 37 0,-1-45 2,1 0 0,1 0-1,1-1 1,8 23 0,-11-35-16,1 0 0,1-1 0,-1 0 1,1 1-1,1-1 0,-1-1 0,1 1 0,0-1 1,1 1-1,-1-2 0,1 1 0,1-1 0,9 8 1,-13-12-24,0 0 0,0 1 0,0-1 0,0 0 0,0-1 0,0 1 0,0 0 1,0-1-1,0 0 0,0 0 0,1 0 0,-1 0 0,0 0 0,0-1 0,0 1 0,0-1 1,0 0-1,0 0 0,0 0 0,0 0 0,0 0 0,0-1 0,0 0 0,-1 1 0,5-4 0,2-3 2,0 1-1,0-1 0,-1-1 1,0 1-1,10-16 0,133-198 32,-147 216-95,1 0 0,0 0 1,0 0-1,1 1 1,0-1-1,-1 1 0,2 1 1,-1-1-1,1 1 0,-1 0 1,1 1-1,0-1 0,8-1 1,-8 3 1,0 1 0,-1-1 0,1 2 0,0-1 0,0 1 1,0 0-1,0 0 0,0 1 0,0 0 0,0 0 0,-1 1 0,1 0 0,0 0 1,9 4-1,-7-1-113,10 2 1048,-19-7-902,0 0-1,0 0 1,0 0-1,-1 0 0,1 0 1,0 0-1,0 0 1,0 0-1,0 0 0,0 0 1,0 0-1,0 0 1,0 0-1,0 0 1,0 0-1,0 0 0,0 0 1,0 0-1,0 0 1,0 0-1,0 0 0,0 0 1,0-1-1,0 1 1,0 0-1,0 0 1,0 0-1,0 0 0,0 0 1,0 0-1,0 0 1,0 0-1,0 0 0,0 0 1,0 0-1,0 0 1,0 0-1,0 0 1,0 0-1,0-1 0,0 1 1,0 0-1,0 0 1,0 0-1,0 0 0,0 0 1,0 0-1,0 0 1,0 0-1,0 0 1,0 0-1,0 0 0,0 0 1,0 0-1,0 0 1,1 0-1,-1 0 0,0 0 1,0 0-1,0 0 1,0 0-1,0 0 1,0 0-1,0 0 0,0 0 1,0 0-1,0 0 1,0 0-1,-11-12 463,7 9-490,-1 0 0,0 0 0,0 0 0,0 1 0,0-1 0,-1 1 0,1 0 0,-1 1 0,1-1 0,-1 1 0,0 1 0,1-1 0,-1 1 0,0-1 0,1 2 0,-8 0 0,2 0-83,0 0 1,0 1 0,0 1-1,0 0 1,1 0 0,-1 1-1,-18 10 1,14-5 23,1 0 0,0 2 0,1-1 0,-22 22 1,28-24 80,0 1 0,0-1 0,1 1 0,0 0 1,1 1-1,0-1 0,0 1 0,-6 19 0,7-15-10,1-1 0,0 1 0,1 0 0,0-1 0,1 1 0,1 18 0,0-26 31,1-1 0,0 1 0,0-1 0,1 0 0,0 1 0,-1-1 0,2 0 0,-1 0 0,1 0 0,-1 0 0,2 0 0,-1-1-1,0 1 1,1-1 0,0 0 0,0 0 0,0 0 0,6 4 0,-2-3 11,0 0 0,0-1-1,0 0 1,1 0-1,0-1 1,0 0 0,15 3-1,-8-3-5,-1-1 0,0-1 1,30-1-1,-27-1-9,0-2 1,0 0 0,-1-1 0,1-1 0,-1 0 0,0-2 0,-1 0-1,0 0 1,30-20 0,-25 12-3,-2 0 0,0-1 0,0-1 0,-2 0 0,0-2 1,24-34-1,9-26 44,14-20 92,-63 98-148,0-1 0,0 0 0,0 0 0,0 0 0,0 0 0,0 0 0,0 0 0,-1 0 0,1-3 0,-1 5-9,0 0 0,0 0 0,0 0 0,0 0 0,0-1 0,0 1 0,0 0 0,0 0 1,0 0-1,0 0 0,0 0 0,0 0 0,0 0 0,-1 0 0,1 0 0,0 0 0,0 0 0,0 0 1,0 0-1,0 0 0,0 0 0,0 0 0,0-1 0,0 1 0,-1 0 0,1 0 0,0 0 1,0 0-1,0 0 0,0 0 0,0 0 0,0 1 0,0-1 0,-1 0 0,1 0 0,0 0 0,0 0 1,0 0-1,0 0 0,0 0 0,0 0 0,0 0 0,0 0 0,0 0 0,0 0 0,-1 0 1,1 0-1,0 0 0,0 1 0,-5 2-90,-2 3 44,1 0-1,0 0 1,0 1 0,1 0 0,0 0-1,0 0 1,1 0 0,0 1-1,0 0 1,-4 14 0,-2 9-95,-9 48 0,17-70 117,-2 13-50,-3 32 0,7-46 97,0-1-1,0 0 1,0 1-1,1-1 0,0 0 1,1 1-1,0-1 1,2 7-1,-4-13-5,1-1-1,-1 1 1,0-1 0,0 1-1,1-1 1,-1 1-1,0-1 1,1 1-1,-1-1 1,0 1-1,1-1 1,-1 0 0,1 1-1,-1-1 1,0 0-1,1 1 1,-1-1-1,1 0 1,-1 0-1,1 1 1,-1-1 0,1 0-1,-1 0 1,1 0-1,0 0 1,-1 1-1,1-1 1,-1 0 0,1 0-1,-1 0 1,1 0-1,-1 0 1,1-1-1,0 1 1,-1 0-1,1 0 1,-1 0 0,1 0-1,-1-1 1,1 1-1,-1 0 1,1 0-1,0-1 1,2-1 27,0 0 1,0 0 0,-1-1-1,1 1 1,2-3-1,1-3-102,-1 0 0,1-1-1,-2 1 1,1-1 0,-1 0-1,-1 0 1,0 0 0,0 0-1,2-13 1,-1 5-25,10-34-85,9-75-1,-23 125 166,1-21 68,-1 21-71,0 1 1,0-1-1,0 1 1,0 0-1,0-1 1,0 1-1,0-1 1,0 1 0,0 0-1,0-1 1,0 1-1,0-1 1,0 1-1,0 0 1,0-1-1,0 1 1,-1 0 0,1-1-1,0 1 1,0 0-1,0-1 1,-1 1-1,1 0 1,0-1-1,-1 1 1,1 0 0,0 0-1,0-1 1,-1 1-1,1 0 1,0 0-1,-1 0 1,1 0-1,-1-1 1,1 1 0,0 0-1,-1 0 1,1 0-1,0 0 1,-1 0-1,1 0 1,-1 0-1,1 0 1,0 0 0,-1 0-1,1 0 1,-1 0-1,1 0 1,-1 1-1,-1-1-10,1 1-1,0 0 1,-1 0-1,1 1 1,-1-1-1,1 0 1,0 0-1,0 1 1,0-1-1,0 1 1,0-1-1,0 1 1,0-1-1,1 1 1,-1-1-1,0 1 1,0 2-1,-6 33-74,6-29 87,-4 24 126,0 59 0,5-80-60,1 0 0,0-1-1,1 1 1,0-1 0,0 0 0,1 1-1,1-1 1,0 0 0,9 16 0,-12-24-22,0 1 0,1-1 0,0 0 0,0 1-1,0-1 1,0 0 0,0 0 0,0 0 0,0-1 0,0 1 0,1 0 0,-1-1 0,1 0 0,-1 1 0,1-1 0,0 0 0,4 1 0,-3-2 9,0 1 0,1-1 1,-1 0-1,1 0 0,-1 0 0,1-1 0,-1 1 0,1-1 0,-1 0 1,5-2-1,5-2 7,-1-1 1,0-1 0,-1 0 0,0 0-1,21-18 1,-10 5-37,0-2 0,-2-1 0,22-28 0,48-79 101,-85 121-118,-4 7-3,7-11-35,-1-1 1,0 0-1,7-17 0,-14 30 31,-1-1 1,1 1-1,-1 0 0,1-1 0,0 1 1,-1 0-1,1-1 0,0 1 1,0 0-1,0 0 0,0 0 1,0-1-1,0 1 0,3-1 1,-4 2-8,0 0 0,0 0 0,0 0 0,1 0 0,-1 0 1,0 0-1,0 0 0,0 0 0,1 0 0,-1 0 0,0 1 1,0-1-1,0 0 0,0 0 0,0 0 0,1 0 1,-1 0-1,0 0 0,0 0 0,0 1 0,0-1 0,0 0 1,0 0-1,1 0 0,-1 0 0,0 1 0,0-1 0,0 0 1,0 0-1,0 0 0,0 0 0,0 1 0,0-1 1,0 0-1,0 0 0,0 0 0,0 0 0,0 1 0,0-1 1,0 0-1,0 1 0,-1 4 0,1 0 0,-1 1 0,0-1 0,-1 0 0,-2 7-1,-4 16-24,1 31 35,-1 78 0,8-126 73,1 0 1,2 15-1,-3-24-48,1 1 0,-1 0 0,1-1 1,0 1-1,0-1 0,0 1 0,0-1 1,0 1-1,0-1 0,1 0 0,-1 1 1,1-1-1,-1 0 0,5 3 0,-5-4-15,-1-1 0,1 1 1,0-1-1,0 0 0,-1 0 0,1 0 0,0 1 0,0-1 0,-1 0 0,1 0 0,0 0 0,0 0 0,0 0 1,-1 0-1,1 0 0,0 0 0,0-1 0,-1 1 0,1 0 0,0 0 0,0-1 0,-1 1 0,1 0 0,0-1 0,-1 1 1,1-1-1,0 1 0,-1-1 0,1 1 0,-1-1 0,1 1 0,-1-1 0,1 0 0,0 0 0,2-4 26,1 0 0,-1 0-1,4-9 1,90-234-390,-91 231 314,-2 7-379,-4 16 153,-2 15 235,6 107-30,-5-121 114,1-1 1,0 1 0,1-1 0,-1 0 0,1 1 0,1-1 0,-1 0-1,1 0 1,0 0 0,0 0 0,1 0 0,0 0 0,0 0-1,7 9 1,-10-14-45,1-1 0,-1 0-1,1 1 1,-1-1 0,0 0 0,1 1-1,-1-1 1,1 0 0,-1 0-1,1 1 1,-1-1 0,1 0 0,-1 0-1,1 0 1,-1 0 0,1 0-1,-1 0 1,1 0 0,-1 0 0,1 0-1,0 0 1,-1 0 0,1 0-1,-1 0 1,1 0 0,-1 0 0,1 0-1,-1 0 1,1-1 0,-1 1-1,1 0 1,-1 0 0,0-1 0,1 1-1,-1 0 1,1-1 0,-1 1-1,1-1 1,-1 1 0,0 0 0,1-1-1,16-24 156,-11 14-87,16-21 46,22-48 0,9-12-24,-38 70-163,30-33 1,-45 54 54,1 1 0,-1-1 1,0 1-1,1-1 1,-1 1-1,1-1 0,-1 1 1,0 0-1,1-1 1,-1 1-1,1 0 0,-1-1 1,1 1-1,0 0 1,-1-1-1,1 1 1,-1 0-1,1 0 0,-1 0 1,1 0-1,0-1 1,-1 1-1,1 0 0,-1 0 1,1 0-1,0 0 1,-1 0-1,1 0 0,0 1 1,0 0 1,0-1 0,0 1 0,-1 0 0,1 0-1,0 0 1,-1 0 0,1-1 0,-1 1 0,1 0 0,-1 0 0,1 0 0,-1 0 0,0 0 0,0 1 0,1 0 0,0 8-27,1 0 0,-2 17 1,0-26 25,0 30 66,-2 0 0,-12 61 0,9-72-8,0 1 0,-2-1 0,0-1 1,-2 1-1,-12 21 0,19-38 9,0 1 0,0-1-1,-1 0 1,1 0 0,-1 0-1,0 0 1,0 0 0,0 0 0,0-1-1,-1 0 1,1 1 0,-8 2-1,9-4-68,0 0 0,-1-1-1,1 1 1,-1-1 0,1 1 0,-1-1-1,1 0 1,-1 0 0,0 0 0,1 0-1,-1-1 1,1 1 0,-1 0-1,1-1 1,0 0 0,-1 0 0,1 0-1,0 0 1,-1 0 0,1 0 0,-3-3-1,1 2-35,1-1 0,0 0 0,-1 0 0,1 0 0,1 0 0,-1-1 0,0 1 0,1-1 1,-1 0-1,-1-5 0,1 3 12,1 4-30,1 0 1,0 0 0,0 0 0,0 0 0,0-1 0,1 1-1,-1 0 1,0 0 0,1-5 0,-1 7 63,1 0 0,0 0 0,0 0 0,0 0 0,0 0 0,0-1 0,0 1 0,0 0 0,0 0 0,0 0 0,0 0 1,0 0-1,0 0 0,0 0 0,0 0 0,0-1 0,1 1 0,-1 0 0,0 0 0,0 0 0,0 0 0,0 0 0,0 0 0,0 0 0,0 0 0,0 0 0,0-1 0,0 1 0,0 0 0,0 0 0,0 0 1,1 0-1,-1 0 0,0 0 0,0 0 0,0 0 0,0 0 0,0 0 0,0 0 0,0 0 0,0 0 0,1 0 0,-1 0 0,0 0 0,0 0 0,0 0 0,0 0 0,0 0 0,0 0 0,0 0 0,0 0 0,1 0 1,-1 0-1,0 0 0,0 0 0,0 0 0,0 0 0,0 0 0,0 0 0,0 0 0,0 0 0,0 1 0,0-1 0,1 0 0,-1 0 0,9 8-23,2 2 39,0-5 30,1 1 0,0-1 0,0-1 1,25 5-1,51 4 141,-71-12-112,-1 0 0,0-1 0,0-1 0,29-5 1,-36 5-12,-1-1 1,0-1-1,0 0 1,0 0-1,0 0 1,-1-1-1,1 0 1,-1 0-1,0-1 1,0 0-1,7-7 1,5-11 47,0 0 0,-1-1 1,16-31-1,-24 38-63,-1 0 1,-1-1-1,0 0 1,-2-1-1,0 1 1,7-35-1,-15 37-216,2 16 161,0-1 1,-1 1-1,1-1 1,0 1 0,0 0-1,-1-1 1,1 1-1,0 0 1,-1-1 0,1 1-1,0 0 1,-1-1-1,1 1 1,0 0 0,-1 0-1,1-1 1,0 1 0,-1 0-1,1 0 1,-1 0-1,1 0 1,0 0 0,-1-1-1,1 1 1,-1 0-1,1 0 1,-1 0 0,1 0-1,-1 0 1,1 0-1,0 0 1,-1 1 0,0-1-1,-17 5-63,13-2 119,1 0 1,-1 0-1,0 0 0,1 0 0,0 1 0,0 0 0,0 0 0,0 0 1,0 1-1,1-1 0,-4 8 0,0-1 129,2-1 0,-1 1 0,1 1 0,-5 17 0,8-20-129,1 0 1,-1 0-1,1 0 1,1 0 0,0 0-1,0 0 1,1 0 0,0 0-1,0 0 1,1 0-1,1 0 1,4 13 0,-5-16-45,1-1 1,0 1-1,0-1 0,0 1 1,1-1-1,-1 0 1,1 0-1,0 0 1,1-1-1,-1 0 1,1 0-1,0 0 0,0 0 1,0-1-1,1 1 1,-1-1-1,1-1 1,-1 1-1,9 1 0,-10-3-228,1 0 0,-1-1 0,1 1 0,0-1-1,-1-1 1,1 1 0,-1 0 0,1-1-1,-1 0 1,9-3 0,-7 2-630,0 0 0,0-1 0,-1 0 0,1 0 0,-1 0 0,1-1 0,8-7 0,6-14-4824,-1 7 1823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20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148 266 6656,'-7'-7'2144,"5"5"-1307,-20 8 5069,17-3-5503,0-1 1,0 1-1,0-1 0,1 2 0,-6 2 0,4 1-259,-1 0 0,1 1 0,1-1 0,-1 1 0,2 0 0,-1 0-1,1 1 1,-6 15 0,3-3-122,1 0-1,-5 39 1,9-38-22,0 0 0,1 29 0,1-43 24,1 0 0,0 0 0,0 0 0,1 0 0,0 0 0,1 0 0,-1 0 0,1-1 0,6 10 0,-8-15 12,0 0 1,0-1-1,0 1 1,1 0-1,-1-1 0,1 1 1,-1-1-1,1 1 1,-1-1-1,1 0 1,0 0-1,0 0 0,-1 0 1,1 0-1,0 0 1,0 0-1,0 0 0,0-1 1,0 1-1,0-1 1,1 0-1,-1 1 0,0-1 1,0 0-1,0 0 1,3-1-1,-2 1 7,-1-1 1,1 0-1,-1 0 0,1 0 1,-1 0-1,0 0 0,1-1 1,-1 1-1,0-1 0,0 1 1,0-1-1,0 0 1,0 0-1,0 0 0,-1 0 1,1 0-1,-1 0 0,1 0 1,-1-1-1,2-3 0,0-2 37,-1 0 0,0-1-1,0 1 1,-1 0 0,0-1-1,0 1 1,-1-1 0,0 1 0,0-1-1,-3-10 1,-2-7-63,-1 0 0,-10-26 0,14 44-86,0 0 0,-1 0-1,0 0 1,-1 0 0,0 1-1,0 0 1,-1 0 0,-9-12-1,6 11-1071,9 9 1060,0-1 143,0 1-1,0-1 0,0 1 1,0-1-1,0 0 1,0 0-1,0 1 0,0-1 1,0 0-1,0 0 1,0 0-1,0 0 0,2 0 1,5-2 190,1-1 0,-1 1 0,0-1 0,0-1 1,14-8-1,36-28 356,-38 26-308,34-25-64,-2-2 0,-2-3 0,53-59 0,-99 99-225,0-1-24,0 0 0,1 0 0,0 0 0,0 1 0,0 0 0,9-6 0,-13 10 8,-1 0 1,1-1-1,-1 1 0,0 0 1,1 0-1,-1 0 0,1 0 1,-1 0-1,0 0 1,1 0-1,-1 0 0,1 0 1,-1 0-1,0 0 0,1 0 1,-1 0-1,0 0 1,1 1-1,-1-1 0,1 0 1,-1 0-1,0 0 0,1 0 1,-1 1-1,0-1 0,1 0 1,-1 0-1,0 1 1,0-1-1,1 0 0,-1 1 1,0-1-1,0 0 0,1 1 1,-1-1-1,0 0 0,0 1 1,0-1-1,0 1 1,0-1-1,1 0 0,-1 1 1,0 0-1,3 20-8,-3-17 1,1 33-49,-6 72 0,4-100 33,-8 75 174,-3 1 0,-40 135 0,42-186-84,-2 0 0,-1-1 1,-1-1-1,-2 0 1,-2-1-1,-1-1 0,-1 0 1,-1-2-1,-32 34 1,47-56-28,0-1 0,0 1 0,0-1 0,-1 0 0,0 0 0,0-1 0,0 0 0,-1 0 0,1-1 0,-1 0 0,0 0 0,0-1 0,-9 2 0,14-4-52,0 0 0,0 0 0,1 0 0,-1-1 0,0 1-1,0-1 1,0 0 0,0 1 0,0-1 0,1 0 0,-1-1 0,0 1-1,1-1 1,-1 1 0,1-1 0,-1 0 0,1 1 0,0-1 0,-4-4 0,5 4 6,0 1 1,-1-1 0,1 1 0,0-1 0,0 0 0,0 1 0,0-1 0,0 0 0,1 0 0,-1 0 0,0 0-1,1 0 1,-1 0 0,1 0 0,0 1 0,0-1 0,0 0 0,0 0 0,0 0 0,0 0 0,0 0 0,1 0 0,-1 0-1,1 0 1,-1 0 0,1 0 0,0 0 0,0 0 0,1-1 0,1-1 42,0 0 1,0 0-1,1 1 0,-1-1 1,1 1-1,0 0 1,0 0-1,0 0 0,0 1 1,7-4-1,5 0 150,27-9-1,-27 10-36,154-38 481,-76 22-489,55-15-1993,-132 33 447,-1 1-1786,-2-2-5236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2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1072 4160,'0'0'1333,"2"2"-821,3 3 757,-2-1-403,0-1 0,1 1 1,0-1-1,0 0 1,0 0-1,8 4 1,-11-6-750,0-1 1,1 1 0,-1-1 0,0 0 0,0 0-1,1 0 1,-1 1 0,0-1 0,1-1-1,-1 1 1,0 0 0,0 0 0,1 0-1,-1-1 1,0 1 0,0 0 0,1-1 0,-1 1-1,0-1 1,0 0 0,0 1 0,0-1-1,0 0 1,0 0 0,0 1 0,0-1 0,0 0-1,0 0 1,0 0 0,-1 0 0,1 0-1,0-1 1,-1 1 0,1-1 0,7-12 462,-2 1 0,0-1 0,8-28 0,0-3-20,5-4 40,56-175 1594,-69 206-2270,0-1-1,16-30 1,-22 49 67,0 0 0,0-1 0,0 1 0,1 0 0,-1 0 0,0-1 0,0 1 0,0 0 0,0 0 0,1-1 0,-1 1-1,0 0 1,0 0 0,0 0 0,1-1 0,-1 1 0,0 0 0,0 0 0,1 0 0,-1 0 0,0-1 0,0 1 0,1 0 0,-1 0 0,0 0 0,1 0 0,-1 0 0,0 0 0,1 0 0,-1 0 0,0 0 0,1 0 0,7 8-76,3 14 73,-8-5 12,0 0 0,-1 0 0,0 31-1,-1-4 130,1-1-18,-4 62-1,0-84 102,-1 0 0,-1 0 0,0 0 0,-2-1 1,-8 21-1,14-40-196,-1 0 22,1 0 1,-1 1 0,1-1-1,-1 1 1,0-1 0,0 0-1,0 0 1,0 1-1,0-1 1,-1 1 0,1-2-31,1 1 1,-1-1-1,0 0 1,1 0 0,-1 0-1,0 0 1,0 1-1,1-1 1,-1 0 0,0 0-1,0 0 1,1-1-1,-1 1 1,0 0-1,1 0 1,-1 0 0,0 0-1,1-1 1,-1 1-1,0 0 1,1-1 0,-1 1-1,0 0 1,1-1-1,-1 1 1,1-1-1,-1 1 1,1-1 0,-2 0-1,-2-3-45,0-1 1,0 1-1,0-1 0,0 0 0,1 0 0,0 0 0,0 0 0,-3-7 0,-17-50-147,11 28 2,-31-52-458,92 131-1350,-42-38 2065,1 0 0,1 0 0,-1-1 0,20 11 0,-23-15-11,1 1 0,0-1 0,0 0 0,0 0 0,0-1-1,0 0 1,0 0 0,1 0 0,-1-1 0,8 0 0,2-2 114,-1 0 1,1-1 0,26-9 0,46-23 161,-62 24-275,59-25-17,106-63 0,-81 39 21,-108 59-57,0-1 1,0 1-1,0 1 1,0-1-1,0 0 1,0 0-1,0 1 1,1-1-1,-1 1 1,0 0-1,3 0 1,-4 0 1,0 0 1,0 0 0,0 1 0,0-1 0,0 0 0,1 1-1,-1-1 1,0 1 0,-1 0 0,1-1 0,0 1 0,0 0-1,0-1 1,0 1 0,0 0 0,-1 0 0,1 0-1,0 0 1,-1 0 0,1 0 0,-1 0 0,2 1 0,-1 2 14,1 1 1,-1-1 0,1 0 0,-1 0-1,-1 1 1,1-1 0,-1 0-1,1 1 1,-2 8 0,-1 4 27,-4 22 0,0-8-31,-17 148 139,17-131 139,7-39-92,1-12-143,2-13-46,0 2-16,0 0 0,1 0 0,1 0 0,10-19 0,-9 20 1,1-4 4,1 0 0,1 0 0,1 1 0,0 1 0,1 0 0,0 0 0,24-19 0,-34 31-15,11-7-83,0-1-1,25-14 0,-35 23 76,0 1 0,0-1-1,1 0 1,-1 1-1,0 0 1,1 0 0,-1 0-1,1 0 1,0 0-1,-1 1 1,1 0 0,0-1-1,-1 1 1,1 1-1,-1-1 1,1 0-1,0 1 1,-1 0 0,5 1-1,-8-1 12,1-1 0,0 1 0,0-1 0,-1 1 0,1-1 0,-1 1 0,1-1 0,0 1 0,-1 0 0,1-1 0,-1 1 0,0 0 0,1 0 0,-1-1 0,1 1 0,-1 0 0,0 0 0,0 0 0,0 0 0,1-1 0,-1 1 0,0 0 0,0 0 0,0 0 0,0 0 0,0-1 0,0 1 0,-1 0 0,1 0 0,0 0 0,0 0 0,-1 0 0,-11 30 0,8-24 0,-14 39 182,66-76 36,92-44-180,-130 70-88,-1-1 1,1 1 0,0 1 0,0 0 0,14-2 0,-22 4 26,1 1 1,0 0-1,0 0 1,0 0 0,0 0-1,0 1 1,0-1-1,0 1 1,-1-1 0,6 3-1,-7-2 27,1 0-1,-1-1 1,1 2-1,-1-1 1,1 0-1,-1 0 1,0 0-1,1 1 1,-1-1-1,0 0 1,0 1-1,0-1 1,0 1-1,0 0 1,0-1-1,-1 1 1,1 0-1,0 2 1,1 4-10,-1-1 1,-1 0-1,1 1 0,-1-1 1,-2 11-1,2-11 15,-1-1-1,1 1 1,0 0 0,1-1-1,-1 1 1,4 10 0,-4-16 0,0 0 0,1 0 1,-1 0-1,1 0 1,-1-1-1,1 1 0,-1 0 1,1 0-1,0 0 1,-1-1-1,1 1 1,0 0-1,0-1 0,0 1 1,-1 0-1,1-1 1,0 1-1,0-1 0,0 0 1,0 1-1,0-1 1,0 0-1,0 1 1,0-1-1,0 0 0,0 0 1,0 0-1,0 0 1,0 0-1,0 0 0,0 0 1,0 0-1,0 0 1,0-1-1,0 1 1,1-1-1,4-1 1,0 0 0,0 0 0,0-1 0,7-4 0,-10 5-40,92-57 75,12-7 27,-76 48-53,-16 9 15,0 1 0,1 1 0,21-8 0,-32 14 0,-5 1-33,-1-1 0,1 1 1,0 0-1,0 0 0,0 0 0,0 0 0,0 0 0,0 0 1,0 0-1,0 0 0,0 0 0,0 0 0,0-1 0,0 1 1,0 0-1,0 0 0,0 0 0,0 0 0,0 0 0,0 0 1,0 0-1,0 0 0,0-1 0,0 1 0,0 0 0,0 0 0,0 0 1,0 0-1,0 0 0,0 0 0,0 0 0,0-1 0,0 1 1,0 0-1,0 0 0,0 0 0,0 0 0,0 0 0,0 0 1,0 0-1,0 0 0,1 0 0,-1 0 0,0 0 0,0-1 1,0 1-1,0 0 0,0 0 0,0 0 0,0 0 0,0 0 1,0 0-1,1 0 0,-1 0 0,0 0 0,0 0 0,0 0 1,0 0-1,0 0 0,0 0 0,1 0 0,-2 0-8,0 0 1,0 0-1,0 0 0,0 0 0,0 1 0,0-1 1,1 0-1,-1 0 0,0 1 0,0-1 1,0 0-1,1 1 0,-1-1 0,-1 2 0,1-2-3,-8 6-22,0 0 0,0 1 0,0 0 0,1 0 0,-11 13 0,2-3 102,8-8-44,1 1 0,1-1 0,-1 2 1,2-1-1,-1 1 0,1 0 1,1 0-1,0 1 0,1 0 1,0 0-1,1 0 0,0 0 1,1 0-1,-1 14 0,3-23-16,-1 0 0,1-1 0,0 1 0,1-1 0,-1 1 0,1 5 0,-1-8-7,1 1 1,-1-1 0,0 0 0,0 1-1,0-1 1,0 1 0,1-1 0,-1 1-1,0-1 1,0 0 0,1 1 0,-1-1-1,0 1 1,1-1 0,-1 0 0,1 1-1,-1-1 1,0 0 0,1 0 0,-1 1-1,1-1 1,-1 0 0,1 0 0,-1 0-1,0 1 1,1-1 0,-1 0 0,1 0 0,-1 0-1,1 0 1,-1 0 0,1 0 0,-1 0-1,1 0 1,-1 0 0,1 0 0,-1 0-1,1-1 1,-1 1 0,1 0 0,-1 0-1,1 0 1,0-1 0,5-3 44,0 0 0,-1-1 0,1 0 0,-1 0 0,0 0-1,0 0 1,6-9 0,1-1-4,142-171-514,-142 169-120,-18 24 178,-20 28 236,23-31 187,1 1 1,0 0 0,0 0-1,0 0 1,0 0 0,1 1-1,0-1 1,0 0 0,1 1-1,-1-1 1,1 0 0,0 1-1,1-1 1,-1 0 0,1 1-1,0-1 1,1 0 0,-1 0-1,1 0 1,0 0 0,0 0-1,0 0 1,1 0 0,0 0-1,0-1 1,0 0 0,0 1-1,1-1 1,0-1 0,0 1-1,0 0 1,0-1 0,0 0-1,1 0 1,-1 0 0,1 0-1,0-1 1,0 0 0,0 0-1,0 0 1,0-1 0,0 1-1,1-1 1,-1-1 0,0 1-1,1-1 1,8 0 0,-4-1 35,1 0 0,-1-1 0,0 0 0,-1-1 0,1 0 0,18-9 1,-7 1 27,35-24 0,-31 18-46,-2-2 0,0-1 0,-2-1 0,0-1 0,-1-1 0,-1 0 0,-2-1 0,23-41 0,101-190-194,-13 5 218,-123 240-17,-2 4-92,0 0 0,0 0 1,-1 0-1,1 0 0,1-13 0,-3 18 32,-1 0 0,0 0 0,0 0-1,0 0 1,0 0 0,0 0 0,0 0 0,0 0 0,0 0-1,0 0 1,-1 0 0,1 0 0,0 0 0,-1 0-1,1 0 1,-1 0 0,1 0 0,-1 1 0,1-1-1,-1-1 1,0 1-2,0 1 0,0-1 0,1 1-1,-1 0 1,0-1 0,0 1 0,0 0 0,0-1-1,0 1 1,1 0 0,-1 0 0,0 0 0,0 0-1,0 0 1,0 0 0,0 0 0,-1 0 0,-3 1-25,1 0 0,0 1 0,-1-1 0,1 1 0,0 0 0,0 0 0,-4 3 1,-1 2 28,0 0 0,1 1 0,0-1 0,1 2 0,0-1 0,0 1 0,-9 16 0,-1 3 19,2 1 1,1 0 0,-14 40 0,-20 92 181,48-160-179,-16 62 224,-16 114 0,31-166-176,1 0 1,-1-1-1,3 20 0,-1-26 1,0-1 0,-1 1 0,1 0 0,1-1 0,-1 1 0,0-1 0,1 0 0,0 1 0,-1-1 0,1 0 0,1 0 0,-1 0 0,0 0 0,4 3 0,-5-5-18,1 0-1,-1 0 0,1 0 1,0 0-1,0 0 1,-1-1-1,1 1 1,0 0-1,0-1 0,0 0 1,0 1-1,0-1 1,0 0-1,-1 0 0,1 0 1,0 0-1,0 0 1,0 0-1,0-1 0,3 0 1,4-2 8,-1 0 0,1 0-1,9-6 1,-4 3-54,12-7-2,0 0 1,-1-2 0,-1 0-1,0-2 1,-1 0 0,-1-2-1,30-33 1,-24 20 35,-1-2-1,-2-1 1,-2-1 0,25-51 0,-9 9-3,-3-1 0,27-87 0,-63 166-18,9-40-102,-8 39 74,-1-1 0,0 0 0,0 1 1,0-1-1,0 1 0,0-1 0,0 1 1,0-1-1,-1 0 0,1 1 0,-1-1 1,1 1-1,-1-1 0,1 1 0,-1 0 1,0-1-1,0 1 0,0-1 0,0 1 1,-1-1-1,2 1 11,-1 1-1,1 0 1,-1 0 0,0-1 0,1 1-1,-1 0 1,0 0 0,1 0 0,-1 0-1,0 0 1,1-1 0,-1 1 0,0 0-1,1 1 1,-1-1 0,0 0 0,1 0-1,-1 0 1,0 0 0,1 0 0,-1 1-1,1-1 1,-2 1 0,-15 9-61,15-9 62,-7 6 82,0 1 0,0-1 0,1 1 1,0 1-1,1-1 0,0 1 0,0 1 0,-8 15 1,4-3 222,0 0 0,-13 45 1,8-13 34,-14 90-1,27-121-271,1 0 0,1 1 0,0-1 0,2 0-1,1 0 1,9 42 0,-8-57-142,-1 0 0,1 1 0,1-1 0,-1 0 1,1 0-1,1-1 0,-1 1 0,1-1 0,1 0 0,-1 0 0,1-1 1,0 0-1,1 0 0,0 0 0,-1-1 0,2 0 0,7 5 1,-12-9-426,1 0 1,0 0 0,-1 0 0,1 0 0,0-1 0,0 0 0,-1 1 0,1-1 0,0-1 0,0 1 0,0 0 0,-1-1 0,1 0 0,0 0 0,-1 0 0,5-2-1,16-5-2234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48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1401 2080,'0'0'16,"0"0"1,0 0-1,0 0 0,0 0 1,0 0-1,0 0 1,0 0-1,-1 0 0,1 0 1,0 0-1,0 0 0,0-1 1,0 1-1,0 0 0,0 0 1,0 0-1,0 0 1,0 0-1,0 0 0,0 0 1,-1 0-1,1 0 0,0 0 1,0 0-1,0 0 0,0 0 1,0 0-1,0 0 1,0 0-1,0 0 0,0 0 1,0 0-1,-1 0 0,1 0 1,0 0-1,0 1 1,0-1-1,0 0 0,0 0 1,0 0-1,0 0 0,0 0 1,0 0-1,0 0 0,0 0 1,0 0-1,0 0 1,0 0-1,0 0 0,-1 0 1,1 1-1,1 5 359,7 8 3775,-6-16-3394,1 1-1,-1-1 1,0 1 0,1-1 0,-1 1-1,3-1 1,1-1-410,-1 1 0,0-1 0,0 0-1,0 0 1,6-6 0,26-30 763,67-89 235,114-134-736,-13-27-76,-195 274-515,14-23 40,162-234 313,-129 199-158,114-166 2205,-165 231-2201,-6 7-184,1 0-1,0 0 1,0 0-1,-1 0 1,1 0-1,0 0 1,-1 0-1,1-1 1,-1 1 0,1 0-1,-1 0 1,0 0-1,0-1 1,1 1-1,-1 0 1,0-3-1,0 4-29,0 0-1,0 0 0,-1-1 0,1 1 1,0 0-1,0 0 0,0 0 0,0 0 0,0 0 1,0 0-1,-1 0 0,1-1 0,0 1 1,0 0-1,0 0 0,0 0 0,-1 0 1,1 0-1,0 0 0,0 0 0,0 0 1,0 0-1,-1 0 0,1 0 0,0 0 1,0 0-1,0 0 0,0 0 0,-1 0 1,1 0-1,0 0 0,0 0 0,0 0 0,0 0 1,0 0-1,-1 1 0,1-1 0,0 0 1,0 0-1,0 0 0,0 0 0,-1 0 1,-7 3-63,0 1 0,1-1 0,-1 1 0,1 1 0,0-1 1,0 1-1,0 0 0,0 1 0,1 0 0,-7 8 1,-4 6 87,2 0 1,-16 28-1,9-8 122,1 0 1,-30 83-1,-13 92 172,50-163-285,-38 173 284,46-184-158,1-1-1,2 1 0,4 65 1,0-93-42,1-1 1,-1 1-1,2-1 1,4 16-1,-6-26-106,-1-1 0,0 0 0,1 0 0,-1 0 0,1 0 0,-1 1 0,1-1 0,-1 0 1,1 0-1,0 0 0,-1 0 0,1 0 0,0 0 0,0-1 0,0 1 0,0 0 0,0 0 0,0-1 0,0 1 0,0 0 0,0-1 0,0 1 0,0-1 0,0 1 0,1-1 0,-1 0 0,0 1 0,0-1 0,0 0 0,1 0 0,-1 0 0,0 0 0,0 0 0,1 0 0,-1 0 0,0-1 0,2 1 0,4-3 38,-1 0 1,0 0-1,0-1 0,0 0 0,9-7 0,-6 4-23,140-111 163,-66 51-279,10-8 9,-15 11 443,-38 30-309,-39 34-52,0-1 0,0 0 0,0 0-1,0 1 1,0-1 0,0 0 0,-1 0 0,1 0 0,0 0 0,-1 0-1,1 0 1,-1 0 0,1 0 0,-1 0 0,1-3 0,2-5-45,-3 9 25,1-1-1,-1 1 1,0-1-1,0 1 0,1 0 1,-1-1-1,0 1 1,0-1-1,1 1 1,-1 0-1,1 0 0,-1-1 1,0 1-1,1 0 1,-1-1-1,0 1 1,1 0-1,-1 0 1,1 0-1,-1-1 0,1 1 1,-1 0-1,1 0 1,-1 0-1,1 0 1,0 0-1,14 4-150,-11-2 158,0 0 0,0 0 0,0 0 0,-1 1 0,0 0 0,4 2 0,-2 2 37,0-1 0,0 1 0,-1 0 0,0 0 1,0 0-1,-1 0 0,0 1 0,0 0 0,3 14 0,-2 2-43,4 49 0,-7-60 3,6 71 54,-5-72-12,0-1-1,1 1 1,1-1-1,-1 0 1,7 12 0,-9-21-17,-1 0 1,1-1 0,0 1 0,0-1 0,0 1-1,0-1 1,0 0 0,0 1 0,1-1 0,-1 0-1,0 0 1,1 1 0,-1-1 0,1 0 0,-1-1-1,1 1 1,2 1 0,-2-2-4,-1 1 0,1-1 1,0 0-1,-1-1 0,1 1 1,-1 0-1,1 0 0,-1-1 0,1 1 1,0 0-1,-1-1 0,0 0 0,1 1 1,-1-1-1,1 0 0,-1 0 0,0 0 1,1 0-1,-1 0 0,1-1 1,29-28 22,33-39 0,26-27-110,-42 50 285,-51 50-209,-1-1 0,1 1-1,0 0 1,0 0 0,0 0 0,1 1 0,0-1-1,-1 0 1,-1 9 0,-2 5-59,-3 23 0,6-24 5,-1-2 58,2 1 0,0-1 1,1 0-1,0 21 0,1-31-6,1 1 1,0-1-1,0 0 1,0 1-1,0-1 1,1 0-1,0 0 1,0 0-1,0 0 1,1-1-1,0 1 1,0 0-1,0-1 1,0 0 0,1 0-1,3 4 1,-4-6 25,-1 0 1,0-1 0,1 0 0,-1 1 0,1-1-1,-1 0 1,1-1 0,-1 1 0,1 0 0,0-1-1,-1 1 1,1-1 0,0 0 0,0 0 0,-1 0-1,6 0 1,-3-1 6,0 0 1,0 0-1,0 0 0,0-1 1,-1 1-1,1-1 0,0 0 1,5-4-1,-4 2 12,-1 0 1,0-1-1,0 1 1,-1-1-1,0 0 1,6-8-1,19-36 162,-19 32-184,-1-1 0,-1 0 0,-1-1 0,0 0 0,3-21 0,-8 34-31,-1 0 0,0-1-1,-1 1 1,1 0 0,-1-1-1,0 1 1,-1-1 0,0 1-1,0-1 1,0 1 0,-1 0-1,0 0 1,0 0 0,0 0-1,-1 0 1,0 0 0,0 0-1,0 1 1,-6-6 0,6 7-41,-1 0 1,0 0-1,0 1 1,-1 0 0,1 0-1,-1 0 1,1 1 0,-1-1-1,0 1 1,0 0-1,0 0 1,0 1 0,0-1-1,0 1 1,-8 0 0,5 0 36,0 1 1,0 0 0,0 0-1,0 1 1,0 0 0,0 1-1,0-1 1,1 2 0,-10 2-1,16-4 11,0-1 1,0 1-1,1-1 0,-1 0 0,0 1 0,0-1 0,0 1 0,1 0 1,-1-1-1,0 1 0,0 0 0,1-1 0,-1 1 0,1 0 0,-1 0 1,1 0-1,-1-1 0,1 1 0,-1 0 0,1 0 0,0 0 0,-1 0 1,1 0-1,0 0 0,0 0 0,0 0 0,0 0 0,0 0 0,0 0 1,0 0-1,0 0 0,0 0 0,0 0 0,1 1 0,0 1 2,-1-1 0,1 0 0,0 1 0,1-1 0,-1 0 0,0 0 0,1 0 0,-1 0 0,1 0-1,0 0 1,3 3 0,2 0 2,-1-1-1,1-1 0,0 1 1,1-1-1,-1 0 1,0 0-1,1-1 1,0 0-1,15 1 0,2 0 122,45-3-1,-48-2-48,0 0 0,1-1 1,41-13-1,60-32 338,-67 24-294,65-32 402,-121 55-494,1 0-1,-1 0 1,1 1-1,0-1 1,-1 0-1,1 1 1,0-1-1,-1 1 1,1 0-1,0-1 0,-1 1 1,1 0-1,3 0 1,-5 0-22,0 0 1,0 0-1,0 1 1,1-1-1,-1 0 1,0 0-1,0 0 1,0 0-1,0 0 1,1 1-1,-1-1 1,0 0-1,0 0 1,0 0-1,0 0 1,0 1-1,1-1 1,-1 0-1,0 0 1,0 0-1,0 1 1,0-1-1,0 0 1,0 0-1,0 1 1,0-1-1,0 0 1,0 0-1,0 0 1,0 1-1,0-1 1,-6 13 47,-10 16-16,0 1 0,2 0 0,2 0 0,0 2 0,2-1-1,2 1 1,1 1 0,1-1 0,1 1 0,1 50 0,7-65 26,-3-17-56,0-1 0,0 0-1,0 1 1,1-1 0,-1 1-1,0-1 1,0 1 0,0-1-1,0 0 1,1 1 0,-1-1-1,0 0 1,0 1 0,1-1 0,-1 0-1,0 1 1,1-1 0,-1 0-1,0 0 1,1 1 0,-1-1-1,0 0 1,1 0 0,-1 0-1,1 1 1,-1-1 0,0 0-1,1 0 1,-1 0 0,1 0 0,-1 0-1,1 0 1,-1 0 0,0 0-1,1 0 1,-1 0 0,1 0-1,-1 0 1,1 0 0,-1 0-1,0 0 1,1-1 0,5-3 4,0-1 0,-1 0 0,1 0 0,-1-1 0,-1 0 0,1 0 0,5-10 1,0 2-5,164-200-324,-114 153 123,-56 60 84,-4 7 4,-7 11 11,4-7 106,0 0 0,0 0 0,1 0 1,0 0-1,1 1 0,0-1 0,1 12 0,1 0-15,1 0-1,6 30 1,-7-47 12,0 0 1,0-1 0,1 1-1,0-1 1,0 1 0,0-1 0,0 1-1,0-1 1,5 6 0,-5-9-2,-1 1 0,1-1 1,0 1-1,-1-1 0,1 0 0,0 1 0,0-1 1,0 0-1,0 0 0,0 0 0,0 0 1,0-1-1,0 1 0,0-1 0,0 1 1,1-1-1,-1 0 0,0 0 0,0 1 0,0-2 1,1 1-1,1 0 0,4-2-1,0 0-1,0 0 1,0-1-1,-1 0 1,0-1-1,1 1 1,-1-1-1,0-1 0,-1 1 1,1-1-1,-1 0 1,7-7-1,8-10 37,33-46 0,-49 61-31,38-48-120,-4-2 0,64-124-1,10-71 76,24-9-91,-112 221 138,-12 18-26,0 0 1,12-29-1,-24 50 0,-1 0 1,0 0 0,1 0-1,-1 0 1,0 0 0,0 0-1,0 0 1,0 0 0,0 0-1,0 0 1,0 0 0,0 0-1,-1-2 1,-3 1-145,-5 9-4,-4 7 68,-16 23 0,7-4 88,2 1-1,1 0 1,-18 49-1,-31 118 75,15 2 110,39-138 37,-6 75 1,19-134-208,1 1 1,0 0 0,0-1-1,0 1 1,1 0 0,1 6-1,-1-12-6,-1 0 0,0 0 0,1 0 0,-1 0 1,0 0-1,1 0 0,-1 0 0,1-1 0,-1 1 0,1 0 0,0 0 0,-1-1 0,1 1 0,0 0 0,0-1 0,-1 1 0,1 0 0,0-1 0,0 1 0,1-1 0,-1 1-10,1-1 0,-1 0 0,1 0 0,-1 0 0,1 0 0,-1 0 0,1-1 0,-1 1 0,1 0 0,-1-1 0,1 1 0,-1-1 0,0 1 0,1-1 0,-1 0 0,0 0 0,3-1 0,235-134-1004,-212 122 984,-16 8 8,0 1 1,1-1-1,12-2 0,-18 7-9,-1 1 0,0-1 1,0 1-1,6 1 0,6 0 281,-12 3-154,-5-4-93,0 0-1,0 1 0,1-1 1,-1 1-1,0-1 0,1 0 0,-1 0 1,0 1-1,1-1 0,-1 0 1,0 0-1,1 1 0,-1-1 1,1 0-1,-1 0 0,0 0 0,1 1 1,-1-1-1,1 0 0,-1 0 1,1 0-1,0 0 0,5 4 279,2 1-71,-7-4-213,0-1-1,0 1 1,1 0 0,-1-1 0,0 1-1,0 0 1,0 0 0,0 0 0,0 0 0,0 0-1,0 0 1,0 0 0,-1 0 0,2 2-1,-1-1-16,0-1 0,0 1 0,0-1 0,0 0 0,1 1 0,-1-1 0,0 0 0,2 1 0,3 3 85,1-2 0,0 1 0,-1-1 0,1 0 0,15 4 0,-18-6-64,0 0-1,0-1 1,-1 1 0,1-1-1,0 0 1,0-1 0,0 1-1,0-1 1,0 1 0,-1-1-1,1 0 1,0-1 0,5-1 0,2-4 30,0 1 1,-1-1 0,1 0 0,10-11-1,38-40 78,-41 40-168,17-22 181,-1-1 1,45-74-1,-67 96-121,64-93 42,38-60 36,-104 156-102,-1 0 0,0-1 1,-1 0-1,-1-1 0,-1 1 0,8-35 0,-13 51 7,-1-15-90,0 16 104,0 0-1,-1-1 1,1 1-1,0-1 0,0 1 1,-1 0-1,1-1 1,0 1-1,0 0 1,-1-1-1,1 1 1,0 0-1,-1 0 0,1-1 1,0 1-1,-1 0 1,1 0-1,-1 0 1,1 0-1,0-1 1,-1 1-1,1 0 1,-1 0-1,1 0 0,-1 0 1,1 0-1,0 0 1,-1 0-1,1 0 1,-1 0-1,1 0 1,-1 0-1,1 0 0,0 1 1,-1-1-1,1 0 1,-1 0-1,1 0 1,-1 1-1,-12 4-38,1 1 0,-1 0-1,1 1 1,0 0 0,1 1-1,0 0 1,-18 18 0,9-5 107,1 0 1,1 1 0,1 0-1,1 2 1,-20 40 0,3 5 99,3 1 1,4 2-1,-26 107 1,47-155-119,0-1 0,2 1 0,-1 47 0,4-60-39,1-1 0,1 1 1,-1-1-1,2 0 1,-1 1-1,1-1 0,1-1 1,0 1-1,0 0 0,1-1 1,9 14-1,-10-17 14,0-1-1,0 0 0,0 0 1,0-1-1,1 1 1,0-1-1,0 0 1,0 0-1,1-1 1,-1 0-1,1 0 0,-1 0 1,1 0-1,0-1 1,0 0-1,1 0 1,-1-1-1,0 1 1,1-1-1,-1-1 0,0 1 1,1-1-1,9-1 1,3-2 6,0 0 1,0-1-1,-1 0 1,1-2 0,-1 0-1,-1-1 1,28-15-1,-22 8-75,0 0 0,-2-2 0,1 0-1,34-35 1,-50 44 30,0 0 0,0-1 0,-1 0 0,0 0 0,0 0 0,-1-1 0,0 1 0,4-12 0,-7 17 2,-1 0 0,1 0 0,0-1 0,-1 1 0,0 0 0,0-1 0,0 1 0,0 0 0,0-1 0,-2-3 0,2 6 14,0 0 0,0 0-1,-1 1 1,1-1 0,0 0-1,-1 0 1,1 0 0,-1 1 0,1-1-1,-1 0 1,1 0 0,-1 1 0,1-1-1,-1 1 1,0-1 0,1 0-1,-1 1 1,0-1 0,0 1 0,1 0-1,-1-1 1,0 1 0,0-1-1,0 1 1,0 0 0,1 0 0,-1 0-1,0-1 1,0 1 0,0 0 0,0 0-1,0 0 1,0 0 0,0 0-1,1 1 1,-1-1 0,0 0 0,0 0-1,0 1 1,-1-1 0,-2 2 52,-1 0 0,0 0 0,1 0 0,0 1 0,-1-1 0,1 1 0,0 0 0,1 0 0,-1 1 0,0-1 0,1 1 0,-4 5 0,5-7-21,0 1 1,0 0-1,0 1 0,1-1 0,-1 0 0,1 0 1,0 1-1,0-1 0,0 0 0,0 1 0,0-1 1,1 1-1,0-1 0,0 1 0,0-1 0,0 1 1,0-1-1,2 5 0,-1-1 19,2-1 1,-1 1-1,1-1 0,0 0 0,0 0 0,1 0 1,-1 0-1,10 10 0,0-3 68,29 25 0,-36-34-175,0 0 1,1-1-1,-1 1 0,1-1 1,0-1-1,0 1 0,0-1 0,0 0 1,0-1-1,0 0 0,1 0 1,-1 0-1,0-1 0,12-1 1,10-1-1295,0-2 1,34-9 0,-54 11 870,80-25-5218,-73 22 4143,37-10-1666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4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37 7392,'-33'-28'3360,"30"23"-2944,6 2 1760,13 6-1280,15-3 1535,13 9-1375,26-6 32,7 6-672,51-4-192,-6 2-128,20 2-448,-15 3 224,16-3-3935,-20 3 2239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53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1293 4224,'-1'0'73,"1"0"-1,0 0 1,-1 0 0,1 0-1,0 0 1,-1 0 0,1 0 0,0 0-1,-1 1 1,1-1 0,0 0 0,-1 0-1,1 0 1,0 0 0,-1 1-1,1-1 1,0 0 0,0 0 0,-1 0-1,1 1 1,0-1 0,0 0-1,0 1 1,-1-1 0,1 0 0,0 0-1,0 1 1,8 2 2554,21-3 678,-5-5-2579,-1 0 0,0-2 0,0 0 0,0-2 0,-1 0 0,32-19 0,-41 20-590,0-1 0,0 0 0,-1-1 0,21-21 0,34-52 361,-51 63-415,33-46 219,110-138 587,-9 45-461,-49 55-157,-77 76-48,39-60 0,-33 36 89,-2-1 0,-2-1-1,33-102 1,-47 106 84,-11 45-379,-1 1 0,0-1 0,1 0 0,-1 1 0,-1-1 0,1 1 0,-2-8 0,2 12-18,0 0 0,0-1 0,0 1 0,0 0 0,0 0 0,0 0 0,0 0 0,0 0 0,-1 0 0,1-1 0,0 1 0,0 0 0,0 0 0,0 0 0,0 0 0,0 0 0,0 0 0,0 0 0,-1 0 1,1 0-1,0 0 0,0-1 0,0 1 0,0 0 0,0 0 0,0 0 0,-1 0 0,1 0 0,0 0 0,0 0 0,0 0 0,0 0 0,0 0 0,-1 0 0,1 0 0,0 0 0,0 0 0,0 1 0,-8 3-18,-7 14-11,-65 109-200,-38 57 371,89-143 2,-30 43 105,38-44-147,2 1 0,1 1 0,-21 78 0,21-46 98,-13 113-1,30-177-143,0 1 0,1 0 0,0-1 1,1 1-1,0-1 0,0 1 0,5 12 0,-6-20-31,1 0 0,0 0-1,0 0 1,1-1 0,-1 1 0,0 0-1,1-1 1,0 1 0,-1-1-1,1 1 1,0-1 0,0 0 0,1 0-1,-1 0 1,0 0 0,1 0-1,-1 0 1,1-1 0,-1 1-1,1-1 1,0 0 0,0 0 0,0 0-1,0 0 1,0 0 0,0 0-1,0-1 1,0 0 0,4 1 0,7-2 3,0 0 0,0-1 0,0 0 0,0-1 0,0-1 0,-1 0 1,1-1-1,-1 0 0,0-1 0,0-1 0,-1 0 0,0 0 1,14-13-1,-5 2-15,0 0 0,-2-2 0,0 0 0,-2-1 0,29-45 0,-28 35-56,15-37 1,-31 63 74,1 0-65,-1-1 0,0 1 0,0-1 0,-1 1 0,0-1 0,0 0 0,0 0 0,0-6 0,-8 43-258,0 20 320,3-1-1,2 91 1,3-128 0,0-1-1,1 0 1,0 0 0,1 0-1,0 0 1,1 0 0,1 0-1,0-1 1,8 15 0,-12-24-11,0-1 1,0 0 0,0 1 0,0-1-1,0 0 1,0 0 0,0 0 0,0 0 0,1 0-1,-1 0 1,0 0 0,1 0 0,-1 0 0,0-1-1,1 1 1,-1-1 0,1 1 0,2 0-1,-2-1 13,1 0 0,0 0 0,-1 0 0,1 0 0,0 0 0,-1 0 0,1-1 0,-1 0 0,1 1 0,3-3 0,0 1 33,-1-1 0,1 0 1,-1 0-1,0 0 0,0-1 0,0 0 0,-1 0 0,1 0 0,5-8 0,20-33-27,-2-1 0,42-94 0,-46 90-6,-13 26-18,1 0-46,12-33 0,-24 56 22,1 0 0,-1 0-1,0 0 1,0 1 0,1-1 0,-1 0 0,0 0 0,0 0-1,0 0 1,0 0 0,0 0 0,0 1 0,-1-3-1,1 3 8,0 0 0,0 0-1,0-1 1,0 1 0,-1 0-1,1 0 1,0 0 0,0 0-1,0 0 1,-1 0 0,1 0-1,0 0 1,0 0-1,0 0 1,-1 0 0,1-1-1,0 1 1,0 0 0,0 0-1,-1 1 1,1-1 0,0 0-1,0 0 1,0 0 0,-1 0-1,1 0 1,0 0-1,0 0 1,0 0 0,-1 0-1,1 0 1,0 0 0,0 0-1,-1 1 1,-1 1-29,-1-1 0,1 1 0,-1 1 1,1-1-1,-1 0 0,-2 5 0,0-1 21,1 1 1,0 0-1,1 0 0,-1 1 0,-3 10 0,-9 44-51,8-29 53,2-11 11,-21 99-9,25-108 17,1-1 0,0 0 1,1 1-1,0-1 1,1 0-1,1 1 1,5 22-1,-6-32 25,0 1 0,0-1 1,1 0-1,-1 0 0,1 0 0,-1 0 0,1-1 0,0 1 0,0 0 0,1-1 1,-1 1-1,0-1 0,1 0 0,-1 0 0,6 3 0,-4-2-1,0-2 0,1 1 0,-1 0 0,1-1 0,-1 0 1,1 0-1,-1 0 0,1-1 0,0 1 0,5-1 0,6-1 38,0-1 0,0-1 0,0-1 0,0 0 0,23-9 0,-19 4-59,0-1 0,-1-1 0,0-1 0,0 0 0,-1-1 0,-1-1 0,0-1 0,21-24 0,-16 11-3,20-32-1,-10 14-40,16-18-201,-48 64 235,1 0 1,-1-1-1,0 1 0,0 0 0,0-1 0,1 1 0,-1 0 1,0-1-1,1 1 0,-1 0 0,0 0 0,1-1 1,-1 1-1,0 0 0,1 0 0,-1 0 0,0-1 0,1 1 1,-1 0-1,0 0 0,1 0 0,-1 0 0,1 0 1,-1 0-1,1 0 0,-1 0 0,1 0 0,0 0-2,-1 1 0,1-1 0,-1 1 0,1-1-1,-1 1 1,0-1 0,1 1 0,-1-1 0,0 1-1,1-1 1,-1 1 0,0-1 0,0 1 0,1-1-1,-1 1 1,0 0 0,5 32-79,-5-27 82,4 24 46,-1 1 0,-2-1 0,-2 1 0,-5 41 0,2-30-38,3-31 35,0 0 1,-1 0-1,-3 12 1,4-16 16,2-6 21,8-10 65,-4 3-128,12-15 44,17-26 0,-5 6-242,-17 24 75,31-36-47,-38 47 170,1 0-1,0 0 0,0 1 1,1 0-1,11-7 1,-17 11-27,1 0 1,-1 0 0,1 0 0,0 1 0,-1-1 0,1 0-1,0 1 1,-1-1 0,1 1 0,0 0 0,0 0 0,0 0 0,-1 0-1,1 0 1,0 0 0,0 0 0,-1 0 0,1 1 0,3 0-1,-3 0 9,0 0 0,-1 0 0,1 1-1,-1-1 1,1 0 0,0 1-1,-1-1 1,0 1 0,1-1-1,-1 1 1,0 0 0,0 0 0,0 0-1,1 2 1,2 7 34,-1 0 0,0 1 0,-1-1 0,2 21 0,-3-26-24,1 27 9,-3-26-2,2 0 0,-1 1 0,1-1 0,0 0 0,4 13 0,-1-9-13,-2-4 18,1 1 1,0-1-1,4 7 0,-5-12-17,-1 0-1,1 0 1,-1 0-1,1 0 1,0 0 0,0 0-1,0-1 1,0 1-1,0 0 1,0-1-1,0 0 1,5 2 0,-2-1 13,0 0 1,1-1-1,-1 0 1,0 0-1,1-1 1,-1 1 0,0-1-1,1 0 1,-1-1-1,1 1 1,6-2-1,7-3 41,32-12-1,-45 15-61,7-3 26,1-1 0,-1-1-1,0 0 1,-1-1 0,0 0-1,0-1 1,-1 0-1,0-1 1,0 0 0,-1-1-1,-1 0 1,1 0 0,9-18-1,8-18-62,-20 32 11,1 0 0,0 1 0,1 0 0,1 1 0,0 0 0,14-14 0,-23 27 23,0 0-1,-1-1 1,1 1-1,-1 0 0,1-1 1,-1 1-1,1 0 0,0 0 1,-1-1-1,1 1 0,0 0 1,-1 0-1,1 0 0,-1 0 1,1 0-1,0 0 0,-1 0 1,1 0-1,0 0 1,-1 0-1,1 1 0,0-1 1,-1 0-1,1 0 0,-1 1 1,1-1-1,0 0 0,-1 1 1,1-1-1,-1 0 0,1 1 1,1 0 0,-1 1 0,1-1 0,-1 1 1,0-1-1,1 1 0,-1-1 0,0 1 0,2 2 0,1 7-16,-1-1 0,0 1 0,0-1 0,-1 1 0,-1 0-1,1 16 1,0-1-22,-1-3 75,-1 0-1,-2 0 1,0 0 0,-10 43 0,11-63-7,0 1 0,-1-1 0,1 0 0,0 1 0,-1-1 0,-3 5 0,4-7-14,1-2-11,10-14-26,-5 6-32,0-1 0,-1 1 0,1-1 0,2-10 0,10-24-83,-13 36 141,49-94 63,-46 90-73,1 0-1,0 1 0,1 0 1,0 1-1,1 0 0,13-11 1,-21 19 6,-1 1 1,1 0-1,0 0 1,0 0 0,0 0-1,-1 0 1,1 0-1,0 0 1,0 1-1,0-1 1,0 1-1,1-1 1,-1 1-1,0 0 1,0 0-1,0 0 1,4 1-1,-5-1 0,1 0 0,-1 1 0,1 0-1,-1-1 1,1 1 0,-1 0-1,0 0 1,1 0 0,-1 0 0,0 0-1,0 0 1,1 0 0,-1 0-1,0 0 1,0 1 0,0-1 0,0 0-1,-1 1 1,1-1 0,0 1-1,-1-1 1,1 1 0,0 1 0,4 17 42,-1 1-1,-1 0 1,1 38 0,1 3 34,-4-46-65,4 21-92,-4-34 84,-1-1 0,1 1 0,0-1 0,0 0 0,0 1 0,0-1 0,1 0 0,-1 0 0,1 0 1,-1 0-1,1 0 0,2 2 0,-1-1 24,0-1-1,1 1 1,-1-1 0,1 0 0,0 0-1,-1-1 1,1 1 0,0-1 0,0 1 0,0-1-1,0 0 1,7 0 0,-2-1 23,0 0 1,-1 0 0,1-1-1,0 0 1,8-3 0,4-1-81,36-16-1,-41 15 29,-6 2 2,1-1 0,-2 0-1,1-1 1,0 0 0,-1 0 0,-1-1-1,1 0 1,-1-1 0,0 0-1,0 0 1,-1-1 0,-1 0 0,1 0-1,5-11 1,-4 4-4,0-2 0,-1 1 0,0-1 0,-2-1 0,0 1 0,-1-1 0,2-24 0,-6 37-5,1 1-43,0 0 0,-1 0 0,0-1 0,-1-8 0,1 13 51,0 0 0,0 1 0,0-1-1,0 0 1,-1 1 0,1-1 0,0 0-1,0 1 1,-1-1 0,1 1 0,-1-1 0,1 0-1,0 1 1,-1-1 0,1 1 0,-1-1 0,1 1-1,-1-1 1,1 1 0,-1-1 0,0 1-1,1 0 1,-1-1 0,0 1 0,1 0 0,-1 0-1,0-1 1,1 1 0,-1 0 0,0 0 0,1 0-1,-1 0 1,0 0 0,1 0 0,-1 0-1,0 0 1,0 0 0,1 0 0,-1 0 0,0 0-1,-1 1 1,-1 1 0,-1 0 0,0 1 1,1-1-1,-1 1 0,1 0 0,0 0 0,0 0 0,0 0 0,0 0 0,0 1 0,-3 6 1,0-3-23,-17 24 32,2 0 1,0 1-1,-24 55 0,42-80 5,0 0-1,1 0 1,0 0-1,0 0 1,-1 15-1,3-19-8,0 0 1,0-1-1,0 1 0,0 0 0,1 0 0,-1-1 1,1 1-1,0-1 0,-1 1 0,1 0 0,0-1 1,1 1-1,-1-1 0,0 0 0,1 1 1,0-1-1,-1 0 0,5 4 0,-1-2 21,-1 0 0,1 0 0,1-1 0,-1 1 0,1-1 0,-1-1 0,1 1 0,0-1 0,0 0 0,0 0 0,0 0 0,0-1 1,0 0-1,0 0 0,13-1 0,-7-1 19,-1 0 0,1-1 0,0-1 1,-1 0-1,1 0 0,-1-1 1,19-10-1,7-4 8,0-2 0,-1-1 1,62-49-1,-34 10-5,58-73 0,-121 133-47,121-147-198,-98 113 201,0-2-1,28-57 1,-29 35-16,26-92 0,-18 23 51,-27 107-79,-2-1 1,0 1 0,-1-1 0,-2-24-1,1 45 29,0-1 0,0 0 0,0 1 0,0-1 0,0 0 0,0 0 0,0 1 0,-1-1-1,1 0 1,0 1 0,0-1 0,-1 0 0,1 1 0,0-1 0,-1 1 0,1-1 0,0 1-1,-1-1 1,1 0 0,-2 0 0,2 1 6,-1 1-1,0-1 1,1 0-1,-1 0 1,0 0-1,1 1 1,-1-1-1,0 1 1,1-1-1,-1 0 1,1 1-1,-1-1 1,1 1-1,-1-1 1,1 1-1,-1-1 1,1 1-1,0-1 1,-1 1-1,1 0 1,0-1-1,-1 1 1,1 0-1,0 0 1,-21 38 9,-22 64 1,6-13-7,12-38 2,-32 76 152,45-95-57,1 0-1,-7 39 1,8-20 16,-4 63 1,12-94-93,2 0 0,1 1 0,0-1 0,1 0 0,2 1 0,5 20-1,-5-29 10,1-1-1,1 1 0,7 13 0,-11-21 4,1-1 0,0 1 0,0-1 0,1 1 0,-1-1 0,1 0 0,0-1 0,0 1 0,0-1 0,9 6 0,-10-8-12,-1 0 1,1 0 0,0 0-1,0 0 1,0-1 0,0 1-1,-1-1 1,1 0-1,0 0 1,0 0 0,0 0-1,0-1 1,0 1-1,0-1 1,0 0 0,-1 1-1,1-1 1,0 0 0,-1-1-1,1 1 1,0 0-1,-1-1 1,4-2 0,3-3-28,0-1 0,0 0 0,-1 0 0,13-17-1,12-22-42,39-73 0,-39 61 101,-26 52-146,-5 12-19,-5 18 57,2-21 109,-15 85 236,7-43-198,1 0 0,-2 66 0,10-109-75,0 0-1,0 1 1,0-1-1,0 0 1,0 0-1,0 0 0,0 0 1,0 0-1,1 0 1,-1 0-1,0 0 0,1 0 1,-1 0-1,1 0 1,-1 0-1,1 0 0,-1 0 1,1 0-1,0 0 1,-1-1-1,1 1 1,0 0-1,0 0 0,0-1 1,0 2-1,1-2-4,-1 0 0,1 1 0,-1-1 0,1 0 1,-1 0-1,1 0 0,-1 0 0,1 0 0,-1 0 0,1-1 0,-1 1 0,1 0 0,-1-1 0,1 1 0,-1-1 0,0 1 0,2-2 0,18-9-36,-2-1-1,27-20 0,9-6-1,-39 28-25,-2 0 43,1 1 0,0 1 0,1 0 0,0 1-1,23-7 1,-38 13 19,-1 1-1,1 0 1,0-1 0,0 1-1,0 0 1,0 0-1,0 0 1,0 0 0,0 0-1,0 0 1,0 0 0,0 0-1,0 0 1,0 0-1,0 0 1,0 1 0,0-1-1,0 0 1,0 1 0,0-1-1,0 1 1,-1-1-1,1 1 1,0-1 0,0 1-1,0 0 1,-1-1 0,1 1-1,0 0 1,-1 0-1,1-1 1,-1 1 0,1 0-1,-1 0 1,1 0 0,-1 0-1,1 0 1,-1-1-1,0 1 1,0 0 0,1 0-1,-1 2 1,0 1 28,0 1 1,0-1-1,-1 0 1,1 0-1,-1 0 1,0 1-1,0-1 1,-2 5-1,-18 36 60,14-32-91,0 1 1,-5 18-1,11-31-7,1 0 0,0 0 0,0 0 0,-1 0 0,1 0 0,0 0 0,0-1 0,0 1 0,0 0 1,0 0-1,0 0 0,0 0 0,1 0 0,-1 2 0,1-3 0,-1 0 0,0 1 1,0-1-1,1 0 1,-1 1-1,0-1 0,1 0 1,-1 1-1,0-1 1,1 0-1,-1 1 0,1-1 1,-1 0-1,0 0 1,1 0-1,-1 1 0,1-1 1,-1 0-1,1 0 0,-1 0 1,1 0-1,3 0-27,0 0-1,0 0 1,0-1 0,0 1-1,7-3 1,-2 0 19,21-4-49,-1-2-1,45-19 0,52-36-214,-123 62 269,28-13-84,-29 14 97,1 0 1,-1 0-1,1 0 1,0 1-1,0-1 1,-1 1-1,1-1 0,0 1 1,0 0-1,3 1 1,-5-1-6,-1 0 1,1 0-1,-1 1 1,1-1-1,-1 0 1,1 1-1,0-1 1,-1 0-1,1 1 1,-1-1-1,0 1 1,1-1-1,-1 1 1,1-1-1,-1 1 1,0-1-1,1 1 1,-1 0-1,0-1 1,0 1-1,1-1 1,-1 1-1,0 0 1,0-1-1,0 1 1,0 0-1,0-1 1,0 1-1,0 0 1,0-1-1,0 1 1,0 0-1,0-1 1,0 1-1,0-1 1,-1 2-1,-8 30 38,5-21-77,0 6 19,2 0 0,-2 27-1,4-42 1,0 0 0,0 0 0,0 0 0,0 0 0,1 0 0,-1 0 0,1-1-1,1 4 1,-2-5 19,1 2-67,13-11-693,-6 5 756,-1-1 1,0 0 0,0 0 0,11-11-1,-15 13 34,0 0 0,-1-1-1,1 1 1,-1 0 0,3-5-1,-5 7-14,1 0 1,-1 0-1,1-1 0,-1 1 1,0 0-1,1 0 0,-1 0 0,0-1 1,0 1-1,0 0 0,0 0 1,0 0-1,0-1 0,0 1 0,0 0 1,0 0-1,-1-2 0,0 3-5,1-1 0,0 1 0,-1 0 0,1-1 0,-1 1 0,1-1 0,-1 1 0,1 0 0,-1 0 0,1-1 0,-1 1 0,0 0 0,1 0 0,-1 0 0,1 0 0,-1-1 0,1 1 0,-1 0 0,0 0 0,1 0 0,-1 0 0,1 0 0,-1 1 0,0-1 0,1 0 0,-1 0 0,1 0 0,-1 0 0,1 1 0,-2-1 0,-12 6 187,-8 10-46,21-15-143,0-1-18,1 0 11,0 0 0,1 0-1,-1 0 1,0 0 0,0 0 0,0 0 0,0 0-1,0 0 1,0 0 0,0 0 0,0 0 0,0 0 0,0 0-1,1 0 1,-1 0 0,0 0 0,0 0 0,0 0-1,0 0 1,0 0 0,0 1 0,0-1 0,0 0 0,0 0-1,0 0 1,0 0 0,0 0 0,1 0 0,-1 0 0,0 0-1,0 0 1,0 0 0,0 0 0,0 0 0,0 0-1,0 1 1,0-1 0,0 0 0,0 0 0,0 0 0,0 0-1,0 0 1,0 0 0,0 0 0,0 0 0,0 0 0,0 0-1,0 1 1,0-1-68,9 0-7728,8-4 6783,0 0 0,29-12 1,-30 9 2061,1-1 1,-2 0 0,1-2 0,25-19-1,-41 29-1029,0 0 0,0 0 1,0 0-1,0 0 0,0 0 0,0 0 0,1 0 0,-1 0 0,0 0 0,0 0 0,0 0 0,0 0 0,0 0 1,0-1-1,0 1 0,0 0 0,0 0 0,0 0 0,0 0 0,0 0 0,0 0 0,0 0 0,0 0 0,0 0 1,0 0-1,0-1 0,0 1 0,0 0 0,0 0 0,0 0 0,0 0 0,0 0 0,0 0 0,0 0 0,0 0 0,0 0 1,0-1-1,0 1 0,0 0 0,0 0 0,0 0 0,0 0 0,0 0 0,0 0 0,0 0 0,0 0 0,0 0 1,0 0-1,0 0 0,-1 0 0,1 0 0,0-1 0,0 1 0,0 0 0,-8-2 732,-12 3-178,11 2-445,0 0 0,1 0 0,-1 1 0,1 0 0,0 1 1,0 0-1,1 0 0,-1 1 0,1 0 0,-12 12 0,5-2 28,0 1-1,1 0 1,-17 29 0,28-42-124,0-1 1,0 1-1,1 0 1,-1 0-1,-1 7 1,3-11-26,0 1 0,0-1 1,0 1-1,0 0 1,0-1-1,0 1 0,0-1 1,0 1-1,0-1 0,0 1 1,0-1-1,0 1 1,0-1-1,0 1 0,0-1 1,0 1-1,0-1 0,1 1 1,-1-1-1,0 1 0,0-1 1,1 0-1,-1 1 1,0-1-1,1 1 0,-1-1 1,1 0-1,-1 1 0,0-1 1,1 0-1,-1 1 1,1-1-1,-1 0 0,1 0 1,-1 1-1,1-1 0,-1 0 1,1 0-1,-1 0 1,1 0-1,-1 0 0,1 0 1,-1 1-1,1-1 0,-1-1 1,1 1-1,-1 0 0,1 0 1,-1 0-1,1 0 1,-1 0-1,1 0 0,-1 0 1,1-1-1,0 1 1,4-2 9,0 0 1,1 0-1,-1 0 1,0-1 0,0 1-1,-1-1 1,8-6 0,31-28 35,-21 16-13,-4 4-78,-8 8 31,0-1 0,12-6 0,-22 15 14,1 1 0,-1 0 0,0 0 0,0 0 0,0 0 0,1-1 0,-1 1 0,0 0 0,0 0 0,0 0 0,1 0 0,-1 0 0,0 0 0,0 0 0,1-1 0,-1 1 0,0 0 0,0 0 0,1 0 0,-1 0 0,0 0 0,0 0 0,1 0 0,-1 0 0,0 1 0,0-1 0,1 0 0,-1 0 0,0 0 0,0 0 0,1 0 0,-1 0 0,0 9 134,-9 19-19,7-21-98,-45 101-21,5-10 26,14-22 55,-4-1 0,-40 72 0,58-124-42,-1 0-1,0 0 1,-2-2-1,-1 0 0,0-1 1,-1-1-1,-2 0 1,0-2-1,-45 29 0,59-41 13,-1-1 0,-13 5-1,19-9-33,0 1 1,-1 0-1,1-1 0,0 1 0,-1-1 0,1 0 1,0 0-1,-1 1 0,1-2 0,-1 1 1,1 0-1,0 0 0,-1-1 0,-1 0 0,3 0-14,0 1 0,0 0 0,1-1 0,-1 1 0,0-1 0,1 1-1,-1-1 1,0 1 0,1-1 0,-1 1 0,1-1 0,-1 0-1,1 1 1,-1-1 0,1 0 0,0 0 0,-1 1 0,1-1 0,0 0-1,-1 0 1,1 0 0,0 1 0,0-3 0,1-17 33,-1 19-37,4-12 7,-1-1 0,2 1 0,8-19 0,-9 22-8,22-48-350,3 2-1,2 1 1,72-96-1,-53 89-4753,3 2-4566,-43 51 6896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5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63 8320,'-41'-24'3744,"35"12"-3232,6 3-32,6 9-352,-1-12-1024,14 6 480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2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51 111 9312,'-45'0'4192,"40"4"-3616,10-4 2847,3 5-1983,19-2 320,9 2-1056,27-10 32,9 5-416,1-12-256,-7 4-64,-7-12 0,-10 4 0,-9-4-3968,-3 5 2176,-19-5-4415,0 8 3519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7:54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14 123 7648,'-14'-9'3456,"14"4"-3008,0 1 2080,4 4-1472,12-3 1631,1 3-1567,46-9 800,7 4-1152,35-11-320,-5-5-288,17-9-416,-9 9 128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0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14 894 3136,'-14'0'5861,"20"-3"-3477,4 1-1925,0-1-1,-1 0 1,1-1 0,-1 0-1,0 0 1,0-1 0,0 0-1,12-10 1,61-57 687,43-57 162,-37 36-765,35-30-136,133-142 727,-233 240-895,-4 4 548,24-33 1,-41 50-487,-4 6-242,-10 13-94,-82 171 8,85-165 35,-60 147 127,50-116 31,-16 71 0,32-112-141,1 1 0,1 0-1,0 0 1,1 22 0,0-31 5,0-1 0,0 1 0,0-1 0,1 1 0,-1 0 0,1-1 0,0 0 0,0 1-1,0-1 1,0 1 0,0-1 0,0 0 0,1 0 0,-1 0 0,1 0 0,-1 0 0,1 0 0,0 0 0,0 0 0,0 0 0,0-1-1,0 1 1,0-1 0,0 0 0,0 1 0,1-1 0,-1 0 0,4 0 0,-2 0 16,1 0 0,0-1 0,0 0 0,0 0 0,0 0 0,0 0 0,0-1 0,0 0-1,0 0 1,0 0 0,0-1 0,0 0 0,-1 1 0,1-2 0,-1 1 0,0 0 0,1-1 0,6-6 0,3-3-34,-1 0 1,0-1-1,20-27 1,33-47 77,-17 20 9,101-104 0,-49 83-8,-66 60-24,-1-2-1,-2-1 0,38-46 1,-51 53 2,-13 18-92,0 0 0,-1-1 0,0 0 0,-1 0 0,8-14 0,-12 21 21,0 0 1,0 0 0,0 0 0,0 0 0,0-1-1,0 1 1,0 0 0,0 0 0,0 0 0,0-1-1,0 1 1,0 0 0,-1 0 0,1 0 0,0 0-1,0-1 1,0 1 0,0 0 0,0 0 0,0 0-1,0 0 1,0-1 0,-1 1 0,1 0 0,0 0-1,0 0 1,0 0 0,0 0 0,0 0 0,-1-1-1,1 1 1,0 0 0,0 0 0,0 0 0,0 0-1,-1 0 1,1 0 0,0 0 0,-1 0 0,0 0-5,0 0 0,-1 0 0,1 1 0,0-1 0,-1 0 1,1 1-1,0-1 0,-1 1 0,1-1 0,0 1 0,0 0 0,0-1 1,-1 1-1,1 0 0,0 0 0,-1 1 0,-5 3 15,-26 19 7,2 2 0,-52 53 0,54-46 38,2 1 1,1 1-1,-31 55 1,-52 127 143,86-169-75,-17 42-181,-19 37 436,51-109-176,7-10-87,5-8-59,3-9-24,1 0 0,-1 0 1,-1 0-1,0-1 0,6-14 1,7-10-126,-5 13-84,18-23 1,-25 36 102,0 0 1,0 1-1,1 0 1,0 0-1,12-8 1,-18 14 68,-1 0 0,0 0 1,1 0-1,-1 0 1,1 0-1,-1 1 0,1-1 1,0 1-1,-1-1 0,1 1 1,0 0-1,-1 0 1,1-1-1,0 1 0,-1 0 1,1 0-1,0 1 1,-1-1-1,1 0 0,0 1 1,-1-1-1,3 1 1,-2 1 5,0-1 1,-1 0-1,1 1 1,0-1-1,-1 1 1,1 0-1,-1-1 1,0 1-1,0 0 1,0 0-1,0 0 1,0 0-1,0 0 1,0 0-1,0 0 1,0 3 0,2 11 92,-1 0 0,0 1 0,-2 27 0,0-41-70,0 19 58,-1-13-103,1 1 0,0-1 0,1 0 0,0 1 1,4 17-1,-5-26 30,1 1 1,0-1-1,0 0 0,0 1 1,-1-1-1,1 0 0,1 0 1,-1 0-1,0 1 0,0-1 1,0 0-1,1 0 1,-1-1-1,0 1 0,1 0 1,-1 0-1,0-1 0,1 1 1,-1-1-1,1 1 0,0-1 1,-1 0-1,1 1 0,2-1 1,2 0 58,0 0 1,0 0 0,0 0-1,-1-1 1,8-1-1,9-3-54,-1-2-1,0 1 1,-1-2-1,0-1 1,0-1-1,-1 0 1,0-1-1,-1-2 1,0 1 0,-1-2-1,0-1 1,28-32-1,-30 30-14,-2 3 35,-1-1 1,0-1-1,-1 0 0,16-30 1,-24 38-31,-2 5 0,1-1 1,-1 1 0,1 0-1,0 0 1,2-3 0,-3 4 0,0 1 0,-1 0 0,1-1 0,0 1 0,-1-1 0,1 1 0,-1-1 0,1 1 0,-1-1 1,0 1-1,1-3 0,-3 2 86,-1 13-78,-3 8-34,2 1 0,1 1-1,0-1 1,2 0 0,0 1-1,1-1 1,4 30 0,-3-46 21,0-1 0,0 1 1,0 0-1,0 0 1,0 0-1,1-1 1,0 1-1,0-1 1,0 1-1,0-1 1,0 0-1,1 0 1,0 0-1,-1 0 1,1 0-1,0 0 1,0-1-1,1 1 1,-1-1-1,0 0 1,1 0-1,-1-1 1,1 1-1,0 0 1,0-1-1,-1 0 1,1 0-1,0 0 1,0-1-1,0 1 1,0-1-1,8 0 1,21-6-48,-1 0 0,0-3 0,53-19 0,-24 6 160,32-16-44,-68 27-85,-13 8-66,-17 11 122,-1 1-19,0-2-44,0 0 0,0 0 0,0-1 1,-8 7-1,9-9 17,0 0-1,0 1 1,0 0 0,1 0 0,0 0 0,0 1-1,0-1 1,0 1 0,-3 7 0,7-12 15,-1 1 1,1-1 0,0 0-1,-1 0 1,1 1-1,0-1 1,0 0 0,-1 0-1,1 1 1,0-1-1,0 0 1,1 1 0,-1-1-1,0 0 1,0 0-1,1 1 1,-1-1 0,0 0-1,1 0 1,-1 1-1,1-1 1,0 0-1,-1 0 1,1 0 0,0 0-1,0 0 1,0 0-1,0 0 1,-1 0 0,1 0-1,0-1 1,1 1-1,1 1 1,0 0 20,1-1 0,0 1-1,-1-1 1,1 0 0,0 0 0,0 0-1,0 0 1,0-1 0,6 0 0,-2 0-2,0 0-1,1-1 1,-1-1 0,0 1 0,0-1-1,0-1 1,0 1 0,-1-1-1,1-1 1,8-4 0,-12 5-56,0 1 0,0-1 0,0 0 1,0 0-1,-1 0 0,1-1 0,-1 1 0,0-1 0,0 0 0,0 0 1,-1 0-1,1 0 0,-1 0 0,0-1 0,0 1 0,-1-1 1,1 1-1,0-6 0,-1 7 16,-1 0 0,1 0 1,-1 0-1,0 0 0,0-1 0,0 1 1,0 0-1,-1 0 0,1 0 1,-1 0-1,0 0 0,0 0 0,0 0 1,0 0-1,-1 0 0,1 0 0,-1 1 1,1-1-1,-1 1 0,0-1 0,0 1 1,0-1-1,-1 1 0,1 0 0,0 0 1,-1 0-1,1 1 0,-1-1 1,-4-2-1,-1 0-14,0 1-1,0-1 1,0 1 0,-1 1 0,1-1 0,-1 2 0,0-1-1,0 1 1,1 0 0,-18 1 0,16 1 37,6-1-13,0 0 0,1 0-1,-1 1 1,0-1 0,0 1 0,1 0-1,-1 0 1,0 0 0,1 1-1,-1-1 1,-3 3 0,7-4 1,0 0 0,-1 1 1,1-1-1,0 0 0,-1 1 0,1-1 1,0 0-1,-1 1 0,1-1 0,0 0 1,0 1-1,-1-1 0,1 1 0,0-1 1,0 0-1,0 1 0,0-1 0,0 1 1,0-1-1,0 0 0,-1 1 0,1-1 1,0 1-1,1-1 0,-1 1 0,0-1 1,0 1-1,0-1 0,0 0 0,0 1 0,0-1 1,0 1-1,1-1 0,-1 0 0,0 1 1,0-1-1,0 1 0,1-1 0,-1 0 1,0 1-1,1-1 0,-1 0 0,0 0 1,1 1-1,-1-1 0,0 0 0,1 0 1,-1 1-1,1-1 0,-1 0 0,1 0 1,2 2 16,0 0 0,0-1 0,1 0 1,-1 1-1,0-1 0,5 0 1,8 1 39,0 0 1,0-2-1,0 0 1,1-1-1,-1 0 1,17-5-1,5-2 125,52-20 0,82-47 103,-44 18 157,-116 52-399,-9 3-33,0 0 1,1 1-1,-1 0 1,0 0-1,0 0 1,1 0-1,-1 0 1,0 1-1,1-1 1,-1 1-1,0 0 1,6 1-1,-9-1-6,0 0-1,1 0 0,-1 0 1,0 0-1,0 0 0,1 0 1,-1 0-1,0 1 0,0-1 1,1 0-1,-1 0 0,0 0 1,0 1-1,0-1 0,1 0 0,-1 0 1,0 0-1,0 1 0,0-1 1,0 0-1,1 1 0,-1-1 1,0 0-1,0 0 0,0 1 1,0-1-1,0 0 0,0 1 1,0-1-1,0 0 0,0 0 0,0 1 1,0-1-1,0 0 0,0 1 1,0-1-1,0 0 0,0 0 1,0 1-1,0-1 0,-1 0 1,1 1-1,-9 18 120,6-14-82,-63 106 521,3-6-776,44-60 272,10-23 41,9-22-93,0 0 1,0 0-1,0 1 0,0-1 0,0 0 0,0 0 1,1 0-1,-1 1 0,0-1 0,0 0 0,0 0 1,0 0-1,0 0 0,1 0 0,-1 1 1,0-1-1,0 0 0,0 0 0,1 0 0,-1 0 1,0 0-1,0 0 0,0 0 0,1 0 0,-1 0 1,0 0-1,0 0 0,1 0 0,-1 0 1,0 0-1,0 0 0,0 0 0,1 0 0,-1 0 1,0 0-1,0 0 0,0 0 0,1 0 0,-1 0 1,0 0-1,0 0 0,0 0 0,1-1 0,-1 1 1,17-4 170,97-43 34,-51 19-186,-30 13-25,15-7-82,-43 21 56,0-1 0,0 1-1,-1 0 1,1 1-1,0-1 1,0 1 0,0 0-1,6 0 1,-10 0 20,0 1 1,0-1-1,0 0 1,0 1-1,0-1 1,-1 1-1,1-1 1,0 1-1,0-1 1,-1 1-1,1 0 1,0-1-1,-1 1 1,1 0 0,-1 0-1,1-1 1,-1 1-1,1 0 1,-1 0-1,1 0 1,-1 0-1,0 0 1,1 0-1,-1-1 1,0 1-1,0 0 1,0 0-1,0 0 1,0 1-1,0 35-32,0-25 107,0-10-58,-1 6-3,2 0 0,-1 0 0,3 14-1,-2-20-8,0 0 0,-1 0 0,1 0-1,0 0 1,0 0 0,0 0 0,0 0 0,0 0-1,1 0 1,-1-1 0,0 1 0,1 0-1,-1-1 1,1 0 0,0 1 0,0-1 0,-1 0-1,5 2 1,0 0 13,1-1 0,0 0 0,0 0 1,1 0-1,-1-1 0,0 0 0,0-1 0,0 0 0,1 0 0,-1 0 0,0-1 0,0 0 0,13-4 1,9-3 57,0-2 0,28-15 0,-15 7-181,50-18-69,73-31 372,-141 58-73,-21 8-138,0 1-1,1-1 1,-1-1 0,0 1-1,0 0 1,0-1 0,-1 1 0,1-1-1,3-3 1,-3 1-177,-8 4 54,-14 7-18,-11 7 133,1 1-1,1 1 1,0 1 0,1 2 0,1 1 0,-24 23-1,40-32 11,0 0-1,1 0 0,-14 22 1,23-32 23,-1 0-1,0 0 1,1 1 0,-1-1 0,1 0 0,-1 0-1,1 0 1,-1 0 0,1 1 0,0-1 0,0 0-1,-1 0 1,1 1 0,0-1 0,0 0 0,0 0-1,1 3 1,-1-4-8,1 1 0,-1 0 0,0-1 0,1 1 0,-1-1 0,1 1 0,-1 0 0,1-1-1,-1 1 1,1-1 0,0 0 0,-1 1 0,1-1 0,0 1 0,-1-1 0,1 0 0,0 0 0,-1 1 0,1-1-1,0 0 1,1 0 0,1 1 6,1-1 0,0 0 0,-1 0 0,1 0 0,0-1 0,-1 1 0,1-1 0,-1 0 0,8-2 0,20-12 63,-1-1-1,0-2 1,-1-1 0,-1-1 0,30-28-1,-40 33-395,-26 25 319,2 0 22,-21 28-18,3 2-1,-28 59 1,-28 90 51,78-184-45,-31 72 36,-54 95-1,82-162-94,-2 0-1,1 0 1,-1 0-1,0-1 0,-1 0 1,0-1-1,-1 0 1,1 0-1,-1-1 0,-16 10 1,24-16 39,-1 0-1,1 0 1,-1-1 0,1 1-1,-1-1 1,0 1 0,1-1 0,-1 1-1,0-1 1,1 0 0,-1 0-1,0 0 1,0 0 0,1 0 0,-1 0-1,0 0 1,1-1 0,-1 1-1,0 0 1,-2-2 0,3 1 11,0 0-1,0 1 1,0-1 0,0 0-1,0 0 1,0-1 0,0 1 0,0 0-1,0 0 1,0 0 0,1 0-1,-1-1 1,0 1 0,1 0-1,-1-1 1,1 1 0,0-1 0,-1 1-1,1 0 1,0-1 0,0 1-1,0-1 1,0 1 0,0-1-1,0-1 1,2-7-56,0 0 1,0 0-1,1 1 0,0 0 0,1-1 1,4-8-1,33-55-155,-36 65 204,17-29-20,39-47 0,-47 67 35,0 2-1,2 0 1,0 0 0,34-23-1,144-68-80,3-1 235,-173 91-106,0-1-1,-1-1 0,-1 0 1,0-2-1,31-38 1,104-159 229,-149 204-252,147-190 9,-53 71 152,-38 49 112,-55 69-110,-17 18-62,-19 21-61,-30 41 23,36-40 5,1 0 1,1 1-1,-23 45 1,-34 93 117,59-126-208,0-2-7,-82 217 134,99-244-80,2-9-59,4-6 1,-1-4 36,48-66-89,-29 45 0,-15 17 46,1 0-1,1 1 0,0 0 0,1 1 1,0 0-1,20-13 0,-29 22 26,0 1-1,0 0 1,0-1-1,0 1 0,0 0 1,0 1-1,0-1 1,0 0-1,0 1 1,0 0-1,0 0 1,0 0-1,1 0 1,-1 0-1,0 1 1,0-1-1,0 1 1,0 0-1,0 0 1,0 0-1,0 0 1,0 0-1,3 3 0,6 4 65,0 0 0,-1 1 0,0 0 0,10 12-1,3 2-17,-21-20-58,192 158-8829,-184-155 6851,-4-3-2068,-7-3 3506,5 3-2058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0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7968,'5'-21'3616,"81"4"-3136,-39 4 1920,0 5-1408,53-19 1503,8 6-1439,39-7-384,-10 7-448,29-5-256,-19 10 0,13-1-3423,-18 8 1887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0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44 2144,'1'-3'418,"-1"0"-1,1 0 1,0 0 0,0 0 0,1 0 0,-1 1-1,1-1 1,-1 0 0,1 1 0,0-1-1,0 1 1,0-1 0,0 1 0,5-4-1,-4 14 4488,1 15-2434,-4-6-1868,0 0-1,0-1 0,-2 1 1,0 0-1,-5 17 0,-26 80 368,30-103-877,-80 221 739,60-179-496,-3 0 0,-2-2 0,-36 51 0,-1 2 827,65-104-1156,0 0-1,-1 0 1,1 0-1,0 0 1,0 0 0,0 0-1,0 0 1,0 0 0,0 0-1,0 0 1,0 0 0,0 1-1,0-1 1,0 0 0,0 0-1,0 0 1,1 0-1,-1 0 1,0 0 0,0 0-1,0 0 1,0 0 0,0 0-1,0 0 1,0 0 0,0 1-1,0-1 1,0 0-1,0 0 1,0 0 0,0 0-1,0 0 1,0 0 0,0 0-1,0 0 1,1 0 0,-1 0-1,0 0 1,0 0-1,0 0 1,0 0 0,0 0-1,0 0 1,0 0 0,0 0-1,0 0 1,0 0 0,0 0-1,0 0 1,1 0 0,-1 0-1,0 0 1,0 0-1,0 0 1,0 0 0,0 0-1,0 0 1,0 0 0,0 0-1,0 0 1,0 0 0,0 0-1,0 0 1,1 0-1,-1-1 1,0 1 0,0 0-1,0 0 1,7-3 31,15-15-23,21-23 1,-9 9-26,172-140-363,-199 167 377,0 1 0,0 0 0,1 0 1,-1 0-1,1 1 0,0 0 0,11-3 0,-16 6-1,1-1 0,-1 1 0,1-1 0,0 1 0,-1 0-1,1 0 1,-1 1 0,1-1 0,-1 1 0,1 0 0,-1 0 0,1 0 0,-1 0-1,0 0 1,1 1 0,-1-1 0,0 1 0,0 0 0,4 3 0,0 2 48,0 0 0,0 1 0,0 0 1,-1 0-1,0 0 0,0 1 1,-1 0-1,-1 0 0,1 0 0,4 15 1,-5-9 77,0 0 1,-1 0 0,0 0 0,-1 1-1,-1-1 1,-1 21 0,-1-27-65,0 0 0,0-1 0,-1 1 0,0 0 0,-1-1 0,0 0 0,0 0 0,0 1 0,-1-2 0,-1 1 0,1 0 0,-1-1 0,-1 0 0,1 0 0,-1-1 0,0 1 0,-13 10 0,10-11-40,0 0 0,0 0-1,0-1 1,-1 0 0,1-1 0,-1 0-1,0 0 1,-1-1 0,1 0-1,0-1 1,-1 0 0,1-1-1,-1 0 1,-13-1 0,-2-2-100,1-1 1,-46-13-1,68 16 67,1-1 0,-1 0 0,1 0 0,0 0 0,0 0 0,0 0 0,-1 0 0,-2-4 0,-12-6-21,16 11 16,0 0 0,1 0 0,-1-1 0,0 1 0,0-1 0,1 1 0,-1-1 1,0 1-1,1-1 0,-1 1 0,1-1 0,-1 1 0,1-1 0,-1 0 0,1 1 1,-1-1-1,1 0 0,-1 0 0,1 1 0,-1-3 0,1 3 2,1-1 0,-1 0 0,0 1 1,0-1-1,1 0 0,-1 1 0,1-1 0,-1 0 0,0 1 0,1-1 0,-1 1 0,1-1 0,-1 1 0,1-1 0,0 1 0,-1-1 0,1 1 0,0 0 0,-1-1 1,1 1-1,0 0 0,-1 0 0,1-1 0,0 1 0,0 0 0,10-3-41,-1 0 1,0 1-1,20-2 1,-2 1 6,145-20-136,-68 7 167,116-20 21,-4-14-96,318-154 569,-501 191-333,-21 8-16,0 0-1,23-14 1,-25 10-38,-11 9-92,0 0-1,0 0 1,0-1-1,0 1 1,0 0-1,0 0 1,0 0-1,0 0 1,0 0-1,0 0 1,0-1-1,0 1 1,0 0-1,0 0 1,0 0-1,0 0 1,0 0-1,0 0 1,0 0-1,0-1 1,0 1-1,-1 0 1,1 0-1,0 0 1,0 0-1,0 0 1,0 0-1,0 0 1,0 0-1,0 0 1,-1 0-1,1 0 1,0 0-1,0 0 1,0-1-1,0 1 1,0 0-1,0 0 1,-1 0-1,1 0 1,0 0-1,0 0 1,0 0-1,0 0 1,0 1-1,-1-1 0,-1 0 5,-1 0 0,0 0-1,0 1 1,0-1 0,1 1-1,-6 1 1,-15 8 79,1 2 1,0 0-1,1 1 1,0 1-1,-29 25 1,9 0 77,-49 56 1,77-79-146,-43 51-45,50-59 55,1 0 1,0 0-1,1 1 1,0-1-1,0 1 1,-5 18-1,8-25-14,1 0 0,0 0 0,-1 0 0,1 0 0,0 1 0,0-1 0,0 0-1,1 0 1,-1 0 0,0 0 0,1 0 0,0 0 0,0 2 0,0-2 10,-1-1 0,1 0 0,0 0 0,0 0 0,-1 0 0,1 0 0,0 0 0,0 0 0,0-1 0,0 1 0,0 0 0,0 0 0,0-1 0,1 1 0,-1-1 0,0 1 0,0-1 0,0 1 0,1-1 0,-1 0-1,0 1 1,3-1 0,4 0 13,0 0 0,0 0 0,0-1 0,0 0-1,14-4 1,40-16-68,-55 19 52,26-12-73,-1-1 1,-1-1-1,0-2 0,-2-1 0,0-1 1,-1-2-1,0-1 0,27-31 0,-34 30-74,-14 16 48,-12 11-61,-6 8 168,0 1 0,1 0-1,1 0 1,0 1 0,0 0 0,1 1 0,1 0 0,-10 26-1,16-38-22,0 0 0,1 0-1,-1 0 1,1 0 0,-1 0-1,1 0 1,0 0 0,0 0-1,0 1 1,0-1 0,0 0-1,0 0 1,1 0-1,-1 0 1,1 0 0,-1 0-1,1 0 1,0 0 0,0-1-1,0 1 1,0 0 0,0 0-1,0 0 1,0-1-1,1 1 1,-1-1 0,1 1-1,-1-1 1,1 0 0,-1 1-1,1-1 1,0 0 0,0 0-1,0 0 1,-1 0 0,1 0-1,0-1 1,3 2-1,4 0 25,0 0-1,0-1 0,0 0 0,0 0 0,0-1 0,0 0 0,13-2 0,-7 0-8,0-1-1,-1 0 1,1-2 0,-1 1 0,0-2-1,0 0 1,0-1 0,12-8 0,-9 4-53,0-1 1,-1-1 0,-1 0-1,0-1 1,19-24 0,13-14 101,24-32-21,-66 76-82,-2 2-38,-3 6 73,0 0 0,0 0 1,0 0-1,0 0 0,0 0 1,0 0-1,0 0 0,0 0 1,1 0-1,-1 0 0,0 0 1,0 0-1,0 0 0,0 0 1,0 0-1,0 0 0,0 0 1,0 0-1,0 0 0,0 0 1,0 0-1,0 0 0,0 0 1,0 0-1,0 0 0,0 0 1,0 0-1,0 0 0,0 0 1,0 0-1,0 0 0,0 0 1,0 0-1,0 0 0,0 0 1,0 0-1,0 0 0,1 0 1,-1 0-1,0 0 0,0 0 1,0 0-1,0 0 0,0 0 1,0 0-1,0 0 0,0 0 1,0 0-1,0 0 0,0 0 0,0 0 1,5 39-253,-5-26 245,1 1-1,0-1 1,0 0 0,5 18-1,-1-5-34,-4-20 75,0 0 0,0 0 0,1 0-1,0-1 1,0 1 0,0-1 0,6 11-1,-5-12-27,-1-1-1,1 0 0,0 0 0,0 0 0,0-1 0,0 1 0,0-1 0,1 1 1,-1-1-1,1 0 0,0 0 0,-1-1 0,1 1 0,0-1 0,0 0 0,0 0 0,0 0 1,0 0-1,0-1 0,0 0 0,0 0 0,0 0 0,1 0 0,4-1 0,13-1-66,0 0 52,0-1 1,0 0-1,27-9 0,30-18-131,-69 25 149,0 0-1,0-1 0,0 0 0,-1-1 1,13-12-1,-4 1-10,-2-2 0,0 0 0,-2 0 0,0-2 0,-1 0 0,-1 0 0,13-36 0,-21 49-106,0-2 100,1 0 1,-2 0 0,1 0 0,-1 0 0,-1 0 0,0 0 0,0-13-1,0 12-131,-2 12 133,0 1 0,0-1 0,0 0 0,0 0 0,0 0 0,0 0 0,0 0 0,0 0 0,0 0 0,0 0 0,0 0 0,0 0 0,0 1-1,0-1 1,0 0 0,0 0 0,0 0 0,0 0 0,0 0 0,1 0 0,-1 0 0,0 0 0,0 0 0,0 0 0,0 0 0,0 0 0,0 0 0,0 0 0,0 0 0,0 0 0,0 0 0,1 0 0,-1 0 0,0 0 0,0 0 0,0 0 0,0 0 0,0 0 0,0 0 0,0 0 0,0 0 0,1 0 0,-1 0 0,0 0 0,0 0 0,0 0 0,0 0-1,0 0 1,0 0 0,0 0 0,0 0 0,0 0 0,0 0 0,0 0 0,0 0 0,1-1 0,-1 1 0,0 0 0,0 0 0,16 41-5,-1 1 1,-2 1-1,-2 0 0,7 60 1,-11 48 271,-7-150-258,0 0 0,0 0-1,0 0 1,0 1 0,0-1 0,1 0-1,-1 0 1,0 0 0,1 0-1,-1 0 1,1 0 0,-1 0 0,1 0-1,-1 0 1,1 0 0,0 0-1,0 0 1,-1-1 0,1 1 0,0 0-1,1 1 1,0-1 6,1 0 0,-1 0 0,1 0 0,-1 0 0,1 0-1,-1 0 1,1 0 0,5 0 0,2-1 11,0 0 0,0 0 0,0 0 0,11-3 0,88-22 117,-49 10-34,-50 13-104,130-36-22,-125 33 39,-1-1 0,0-1 1,0 0-1,0-1 1,-1 0-1,0-1 0,13-13 1,9-16 22,-22 22-20,-5 8 102,-5 4-148,0 1-1,0 0 1,-1-1 0,5-5-1,5-3 23,-11 6 5,-3 1 17,-1 9-93,-3 14-62,-4 22 274,8-31-126,-1-1 0,1 0 0,0 10 0,-3 20-90,-1 14 155,6-48-72,0 0-1,1 1 1,-1-1 0,1 0-1,0 0 1,0 0-1,0 0 1,0 1 0,4 4-1,-4-6 0,1 0 1,0-1-1,0 1 0,1-1 1,-1 1-1,0-1 0,1 0 1,0 0-1,-1 0 0,1 0 1,0 0-1,0-1 0,0 1 1,0-1-1,0 0 0,0 0 1,5 1-1,1 0 1,1-1 1,-1 0-1,1 0 0,16-1 1,18-4 47,86-19 1,41-26-209,-163 46 155,42-15-1,-46 16 3,0 0 0,1 0 0,-1 0 0,-1-1 0,1 0 0,0 1 0,-1-2 0,7-5 0,-9 7-5,0 0-1,0 1 1,0-1 0,0 0-1,0 1 1,0-1 0,-1 0-1,1 0 1,0 0 0,-1 0-1,0 1 1,1-1 0,-1 0-1,0 0 1,0 0 0,0 0-1,0 0 1,0 0 0,-1 0-1,1 0 1,-1 0 0,1 0-1,-1 1 1,0-1 0,1 0-1,-1 0 1,0 1 0,0-1-1,0 0 1,0 1 0,-1-1-1,1 1 1,0-1 0,-1 1-1,1 0 1,-1 0 0,1 0-1,-4-2 1,0 1 28,0 0 0,0 0 0,-1 1 0,1 0 0,-1 0 0,1 0 0,-1 0 0,1 1 0,-1 0 0,1 0 0,-1 1 0,1 0 0,-1 0 0,1 0 0,-1 0 0,-8 4 0,6-1 7,0 0 0,1 1 1,-1 0-1,1 0 0,0 1 0,0 0 1,1 0-1,-1 0 0,-6 10 0,12-15 5,0 0-1,0 0 1,0 0 0,0 0-1,1 1 1,-1-1-1,0 0 1,0 0-1,1 1 1,-1-1-1,1 0 1,-1 1-1,1-1 1,0 1-1,-1-1 1,1 1-1,0-1 1,0 3-1,0-3-32,0 0-1,0 0 0,0 0 0,-1 0 1,1 0-1,0 0 0,-1 1 1,1-1-1,-1 0 0,1 0 0,-1 0 1,1-1-1,-1 1 0,0 0 0,1 0 1,-1 0-1,0 0 0,0-1 0,-1 2 1,-20 11 224,7-5-392,3-1 314,9-6-133,1 0 0,0 0 0,0 0 0,-1 0 0,1 1 0,0-1 1,0 1-1,0-1 0,1 1 0,-1 0 0,0 0 0,1 0 0,-1 0 1,1 0-1,-1 0 0,0 3 0,1-4-6,1-1-1,0 1 1,0-1 0,0 1-1,0 0 1,-1-1 0,1 1 0,0 0-1,0-1 1,0 1 0,0 0-1,1-1 1,-1 1 0,0 1-1,1-1 15,-1 0-1,1 0 1,0 0-1,0 0 1,0 0-1,0 0 1,-1-1-1,1 1 1,0 0-1,0 0 1,2 0-1,4 3 6,0-1-1,1 0 1,0 0 0,-1 0-1,1-1 1,14 2-1,51 3 164,-38-5-205,1-2 0,-1-1 0,0-2 1,60-13-1,-71 9-18,1-2 0,-1-1 0,-1-1 0,26-17 0,-33 19 21,74-35 11,-89 44 8,0 0-1,0 0 1,0-1 0,0 1-1,0 0 1,0 0-1,1 0 1,-1 0 0,0 0-1,0 1 1,0-1-1,0 0 1,0 0 0,0 1-1,0-1 1,0 0-1,0 1 1,-1-1 0,1 1-1,0-1 1,0 1 0,0 0-1,0-1 1,-1 1-1,1 0 1,0 0 0,0-1-1,-1 1 1,2 1-1,2 5 52,0-1-1,0 1 0,3 9 0,2 0 41,-4-7-79,1-1-1,0-1 1,1 1-1,-1-1 1,2 0-1,-1-1 1,1 0 0,16 11-1,-18-14-260,0 1-1,1-1 0,-1-1 1,1 1-1,0-1 0,-1 0 1,1-1-1,0 1 0,0-1 1,0-1-1,0 1 0,14-2 1,-8 0-1651,5-2-117,-5-1-2090,-13 4 3973,1 0-1,-1-1 1,0 1-1,1 0 1,-1 0 0,0 0-1,0 0 1,1 0-1,-1-1 1,0 1-1,1 0 1,-1 0 0,0-1-1,0 1 1,1 0-1,-1 0 1,0-1 0,0 1-1,0 0 1,0-1-1,1 1 1,-1 0-1,0-1 1,0 1 0,0 0-1,0-1 1,0 1-1,0 0 1,0-1 0,-5-10-3845,4 9 3414,-8-12-2861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06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39 11232,'-61'-30'5056,"33"25"-4385,18 1-3166,25 4-7361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0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29 5408,'-11'-12'2432,"11"3"-2112,0 5 1728,11 4-1184,-2-3 1568,1 3-1408,8 0 1247,6 7-1279,14 2 96,4-1-640,11 1-416,3 3-32,5 1-1088,-3 1 608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08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9 694 2912,'0'0'50,"0"0"0,0 1 1,0-1-1,0 0 0,0 1 0,0-1 0,0 0 1,0 0-1,0 1 0,-1-1 0,1 0 1,0 0-1,0 1 0,0-1 0,-1 0 0,1 0 1,0 0-1,0 1 0,-1-1 0,1 0 1,0 0-1,0 0 0,-1 0 0,-3 0 3987,4 1-3691,0 1-1,1-1 0,-1 0 1,0 0-1,1 0 0,0 0 1,-1 1-1,1-1 0,-1 0 1,1 0-1,0 0 0,0 0 1,0 0-1,0-1 0,0 1 1,1 1-1,0 0 51,0-1 0,0 1 0,0-1 1,0 0-1,0 0 0,1 0 0,3 1 0,-3-1-180,1-1 0,-1 1-1,0-1 1,0 0 0,1-1 0,-1 1-1,0 0 1,1-1 0,-1 0 0,0 0-1,0 0 1,4-2 0,2-1 84,0-1 0,12-9 0,-20 14-272,12-11 194,0 1-1,0-2 0,-1 0 1,-1 0-1,19-26 0,-8 10-50,175-261 632,-192 281-763,86-164 459,-69 127-241,-20 39-255,1 0 0,0 0 1,1 0-1,0 0 0,-1 1 0,2-1 0,-1 1 1,1 0-1,5-5 0,-10 10-2,1 0 0,-1 0 1,1-1-1,-1 1 0,1 0 0,-1 0 0,1 0 0,-1 0 1,1 0-1,-1 0 0,1 0 0,-1 0 0,1 0 1,-1 0-1,1 0 0,-1 0 0,1 0 0,-1 1 1,1-1-1,-1 0 0,1 0 0,-1 0 0,1 1 0,-1-1 1,0 0-1,1 1 0,-1-1 0,1 0 0,-1 1 1,0-1-1,1 0 0,-1 1 0,0-1 0,0 1 1,1-1-1,-1 1 0,0-1 0,1 1 0,10 23-4,-2 5 107,-2 0 0,6 41 1,1 61 33,-13-125-125,12 190 243,-13-151-54,-1-1 1,-11 63 0,11-99-180,-1 0-1,0 1 1,-1-1 0,1 0 0,-1 0 0,-5 7 0,7-13-10,0 0-1,0 0 0,-1 0 1,1 0-1,-1 0 1,0 0-1,1 0 1,-1-1-1,0 1 0,0-1 1,0 1-1,0-1 1,0 0-1,-1 0 0,1 0 1,0 0-1,-1 0 1,1 0-1,0 0 1,-1-1-1,1 0 0,-1 1 1,1-1-1,-1 0 1,1 0-1,-3-1 1,-2 1 3,1-2 0,0 1 0,0-1 0,0 0 0,0 0 0,1 0 1,-1-1-1,1 0 0,-1 0 0,-6-5 0,-3-5-66,-27-27 0,26 24-102,15 15 135,0 1 1,1-1-1,-1 0 1,0 1-1,1-1 1,-1 0-1,1 1 1,-1-1-1,1 0 1,-1 0-1,1 0 1,0 1-1,-1-1 1,1 0-1,0 0 1,0 0-1,-1 0 1,1 0-1,0 0 1,0-1-1,1 2 12,-1-1-1,0 1 1,1-1-1,-1 0 1,1 1-1,-1-1 1,1 1-1,0 0 1,-1-1-1,1 1 0,0-1 1,-1 1-1,1 0 1,0-1-1,-1 1 1,1 0-1,0 0 1,-1 0-1,1-1 1,0 1-1,0 0 1,-1 0-1,1 0 1,0 0-1,-1 0 1,1 1-1,1-1 1,28 1-151,36 7 0,-37-4 87,0-1 1,32-1-1,-12-5 85,0-2 0,0-2 0,-1-2 0,0-2 0,0-2 0,-1-2 0,-1-2 0,-1-2 0,0-3 0,61-39 0,-52 24 104,-29 18-41,48-26 0,-73 45-81,0 0-1,0 0 1,0 0 0,0 0 0,0 0 0,0 0 0,0 0 0,0 0 0,0 0 0,0-1 0,0 1 0,0 0 0,1 0 0,-1 0 0,0 0 0,0 0 0,0 0 0,0 0 0,0 0 0,0 0 0,0 0 0,0 0 0,0 0 0,0 0 0,0 0 0,0 0-1,0 0 1,1 0 0,-1 0 0,0 0 0,0 0 0,0 1 0,0-1 0,0 0 0,0 0 0,0 0 0,0 0 0,0 0 0,0 0 0,0 0 0,0 0 0,0 0 0,0 0 0,0 0 0,0 0 0,0 0 0,0 0 0,0 0 0,0 0 0,1 0-1,-1 1 1,0-1 0,0 0 0,0 0 0,0 0 0,0 0 0,0 0 0,0 0 0,0 0 0,0 0 0,0 0 0,-1 0 0,-1 9-28,-11 18 84,7-16-56,-86 171 322,86-171-290,-2 3-11,1 0 0,0 0-1,-6 23 1,12-34-5,0 1-1,0-1 0,0 1 1,1-1-1,0 1 1,-1 0-1,1-1 0,1 1 1,-1-1-1,0 1 1,1-1-1,0 1 0,0-1 1,0 1-1,0-1 1,0 0-1,1 1 0,-1-1 1,1 0-1,0 0 1,2 3-1,-1-4 12,0 1-1,0-1 1,0 0 0,0 0 0,0 0 0,0 0-1,0 0 1,1-1 0,-1 1 0,1-1 0,-1 0 0,1 0-1,0 0 1,-1-1 0,1 1 0,0-1 0,-1 0-1,1 0 1,0 0 0,0 0 0,-1-1 0,6-1-1,-2 0 15,1 1 0,-1-2 0,0 1 0,0-1 0,0 0 0,0-1 0,0 0 0,-1 0 0,11-8 0,-10 6-4,-1-1-1,0 0 1,-1 1-1,0-2 1,0 1 0,7-15-1,-10 18-20,7-13 9,-1 0 0,-2-1-1,1 1 1,-2-1 0,5-28 0,-5 10-25,0-68 0,-5 93-34,-1 1-1,1-1 1,-2 0-1,0 1 1,-4-14-1,5 19 0,-1 0-1,0 0 0,-1 0 0,1 1 1,-1-1-1,0 1 0,0-1 0,0 1 1,-1 0-1,1 0 0,-1 1 1,-5-5-1,7 7 34,0-1 1,-1 1-1,1 0 1,-1 0-1,1 0 1,0 0-1,-1 0 0,0 0 1,1 1-1,-1-1 1,1 1-1,-1 0 1,0 0-1,1 0 0,-4 0 1,0 0-20,-23 3 16,10-1-1356,5-2-2408,28 5-4954,-2-1 4607,9 0 220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10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1256 3136,'-34'4'4416,"41"-2"-2073,-7-2-2196,1 1-1,-1-1 0,1 0 1,-1 1-1,1-1 0,-1 0 1,1 0-1,-1 1 1,1-1-1,-1 0 0,1 0 1,0 0-1,-1 0 0,1 0 1,-1 0-1,2 0 1,14 0 545,0-1 1,-1-1 0,1 0 0,0-1-1,-1-1 1,1 0 0,-1-1-1,24-12 1,-19 6-422,0-1 0,-1-1 0,0-1 0,-1-1 0,-1 0 0,30-36 0,74-119 471,-91 124-549,-2-1 17,-16 26 162,19-25 1,-21 36-42,-10 10-323,0 0-1,1 0 1,-1 0-1,0 0 1,0 0 0,0 0-1,0 0 1,0 0 0,0 0-1,0 0 1,1 0-1,-1 0 1,0 0 0,0 0-1,0 0 1,0 1-1,0-1 1,0 0 0,0 0-1,0 0 1,0 0 0,1 0-1,-1 0 1,0 0-1,0 0 1,0 0 0,0 1-1,0-1 1,0 0-1,0 0 1,0 0 0,0 0-1,0 0 1,0 0-1,0 0 1,0 1 0,0-1-1,0 0 1,0 0 0,0 0-1,0 0 1,0 0-1,0 0 1,0 0 0,0 1-1,0-1 1,0 0-1,0 0 1,0 0 0,-1 0-1,-7 30 424,7-28-440,-11 37 101,2 0 0,-7 51 0,14-70-46,2 1 1,0-1 0,1 1 0,1-1-1,1 1 1,7 29 0,-8-45-12,1 0 0,-1 0 1,1 0-1,0-1 0,0 1 1,0-1-1,6 8 1,-6-10-19,-1 0 1,1 0 0,0 0-1,0-1 1,0 1 0,0-1-1,0 1 1,1-1 0,-1 0-1,0 0 1,0 0 0,1 0-1,-1 0 1,1-1 0,-1 1-1,1-1 1,-1 0 0,4 1-1,1-1 24,1 0 0,0-1 0,0 0-1,0 0 1,-1-1 0,1 0 0,10-4-1,4-3-29,21-12-1,-41 20-10,38-22 31,-2-1 0,-1-2 0,48-43 0,94-105 272,-94 87-277,-30 33 54,87-112 0,-104 109 32,-2-1 0,36-82 0,-59 110-149,-1-1 0,-2 1-1,-1-2 1,5-32 0,-13 58 38,0 0 0,-1 1 0,1-1 0,-1 0 0,0 0 0,-1 1 0,1-1 0,-1 1 0,-2-9 0,2 13-4,1-1-1,-1 1 1,1 0 0,-1-1-1,0 1 1,1 0-1,-1-1 1,0 1-1,0 0 1,0 0 0,0 0-1,0 0 1,0 0-1,0 0 1,-1 0 0,1 0-1,0 0 1,0 1-1,-1-1 1,1 0-1,0 1 1,-1-1 0,1 1-1,-1-1 1,1 1-1,-1 0 1,1 0 0,0 0-1,-1-1 1,1 1-1,-1 1 1,1-1-1,-1 0 1,1 0 0,-1 1-1,-1-1 1,-3 2-2,0 0 0,0 0 0,0 1 1,0-1-1,1 1 0,-10 7 0,6-3 5,0 1 0,1 0 0,0 1 0,1 0 0,0 0 0,0 0 0,1 1 0,-8 15 0,13-22 0,-17 31 57,2 0-1,-18 60 0,-11 73 181,35-123-241,1 0 0,3 0 0,1 0 0,3 1 0,1 0 1,9 71-1,18 34-139,-21-128-816,2 0 0,0 0 0,2-1-1,17 32 1,-8-19-4711,-14-25 718,-12-21 273,-2-4 1981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10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450 513 9056,'-4'-9'4096,"46"9"-3552,-14-3 256,5 3-544,15-6 256,-1 3-288,19-6-224,1 9 0,8-9-864,-4 9 480,1 0-2432,-11 9 1536,-19-4-4000,-3-1 2976</inkml:trace>
  <inkml:trace contextRef="#ctx0" brushRef="#br0" timeOffset="1">58 43 7552,'-44'-35'3424,"30"31"-2976,20 1-3200,2 3 1408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12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1173 4896,'-23'3'1584,"13"-4"-503,9-3 123,0 3-338,-1 3 52,1-2-856,1 0 0,0 1 0,0-1 1,0 0-1,0 0 0,0 0 0,0 0 0,0 0 0,0 0 0,0 0 1,0 0-1,0 1 0,-1-1 0,1 0 0,0 0 0,0 0 0,0 0 1,0 0-1,0 0 0,0 0 0,0 0 0,-1 0 0,1 0 0,0 0 1,0 0-1,0 0 0,0 0 0,0 0 0,0 0 0,0 0 0,-1 0 1,1 0-1,0 0 0,0 0 0,0 0 0,0 0 0,0 0 0,0 0 1,0 0-1,-1 0 0,1 0 0,0 0 0,0-1 0,0 1 0,0 0 1,0 0-1,0 0 0,0 0 0,0 0 0,0 0 0,-1 0 0,1 0 1,0-1-1,0 1 0,0 0 0,0 0 0,0 0 0,0 0 0,0 0 1,0 0-1,0-1 0,0-7 2021,52-115 1861,-41 102-3563,4-14-12,3 1 0,0 2-1,2-1 1,2 2 0,1 1 0,42-43-1,-27 36-136,1 2-1,3 2 1,0 1-1,91-49 1,-125 76-212,0 1 4,0 0 0,-1 1 0,1-1 0,0 2 0,11-4 0,-17 6-11,-1 0 1,1 0-1,-1-1 1,1 1-1,0 0 0,-1 0 1,1 1-1,-1-1 1,1 0-1,0 0 1,-1 1-1,1-1 0,-1 1 1,1 0-1,-1-1 1,0 1-1,1 0 1,-1 0-1,1 0 1,-1 0-1,0 0 0,0 0 1,0 0-1,0 0 1,0 0-1,0 1 1,0-1-1,0 0 1,0 1-1,0-1 0,-1 1 1,1-1-1,0 1 1,0 1-1,0 1 26,-1-1 0,1 0 0,-1 1 0,1-1 0,-1 1 0,0-1 0,0 0 0,0 1 0,-1-1 0,0 5 0,-13 35 281,11-35-301,-44 100 72,17-39 106,1-4-70,-57 145 141,83-200-193,-3 10 170,6-19-243,0-1 1,0 0-1,0 0 1,0 0-1,0 0 1,0 0-1,0 0 0,0 0 1,0 1-1,0-1 1,0 0-1,0 0 1,0 0-1,0 0 0,0 0 1,0 0-1,0 0 1,1 0-1,-1 0 0,0 0 1,0 1-1,0-1 1,0 0-1,0 0 1,0 0-1,0 0 0,0 0 1,0 0-1,0 0 1,1 0-1,-1 0 1,0 0-1,0 0 0,0 0 1,0 0-1,0 0 1,0 0-1,0 0 0,1 0 1,-1 0-1,0 0 1,0 0-1,0 0 1,0 0-1,0 0 0,11-6 84,-4 1-52,0-1 0,0 0 0,-1 0 0,11-12-1,1-4 22,127-119 64,-111 109-115,192-165-340,-220 193 322,54-40-88,-54 40 107,1 0 0,-1 1 1,1-1-1,0 2 0,0-1 0,0 1 0,13-3 0,-19 5-8,1 0 0,0-1 0,-1 1 0,1 0-1,0 0 1,-1 0 0,1 1 0,-1-1 0,1 0 0,0 1-1,-1-1 1,1 1 0,-1-1 0,1 1 0,2 1 0,-3-1 6,0 0 1,-1-1 0,1 1 0,0 0 0,-1 0 0,1 0-1,-1 0 1,1 0 0,0 0 0,-1 0 0,0 0 0,1 0 0,-1 0-1,0 0 1,0 0 0,1 0 0,-1 2 0,-1 4 15,1 0 0,-1-1 0,0 1 0,-1-1 1,0 1-1,-2 5 0,2-7-28,-85 336 483,84-324-452,0-6-32,-3 22-33,6-32 45,0-1 1,0 0-1,0 0 0,0 0 1,0 0-1,0 0 0,0 0 1,0 0-1,0 1 0,0-1 1,0 0-1,0 0 0,0 0 1,0 0-1,0 0 0,0 0 1,0 1-1,0-1 0,0 0 1,1 0-1,-1 0 0,0 0 1,0 0-1,0 0 0,0 0 1,0 0-1,0 0 0,0 1 1,0-1-1,0 0 0,0 0 1,1 0-1,-1 0 1,0 0-1,0 0 0,0 0 1,0 0-1,0 0 0,0 0 1,0 0-1,0 0 0,1 0 1,-1 0-1,0 0 0,0 0 1,0 0-1,0 0 0,0 0 1,0 0-1,1 0 0,-1 0 1,0 0-1,0 0 0,0 0 1,0 0-1,0 0 0,0 0 1,0 0-1,1 0 0,4-5 28,15-29 77,-5 6-70,1 0-60,1 2 0,2 0-1,0 1 1,2 1 0,0 1-1,2 0 1,29-21 0,19-11-105,124-74 0,-193 128 120,-1 0 1,1 1 0,-1-1-1,1 0 1,-1 1-1,1-1 1,0 1 0,-1-1-1,1 1 1,0 0-1,-1-1 1,1 1 0,0 0-1,2 1 1,-3-1 8,0 0 0,-1 1 1,1-1-1,0 1 0,0 0 0,-1-1 1,1 1-1,0 0 0,-1-1 0,1 1 1,-1 0-1,1 0 0,-1-1 0,1 1 1,-1 0-1,0 0 0,1 0 0,-1 0 1,0-1-1,0 1 0,0 0 0,1 0 1,-1 0-1,0 0 0,0 0 0,0 0 1,0 0-1,-1 1 0,0 18-21,-1 0 0,-8 29 0,1 2 0,8-46 20,-7 46 54,-1 66-1,9-112-34,0 0 1,1 0-1,0 1 0,0-1 1,2 8-1,-3-13-13,0 1-1,0 0 0,1 0 1,-1-1-1,0 1 0,0 0 1,1 0-1,-1-1 0,1 1 1,-1 0-1,0-1 1,1 1-1,-1 0 0,1-1 1,0 1-1,-1-1 0,1 1 1,-1-1-1,1 1 0,0-1 1,-1 1-1,1-1 0,0 0 1,0 1-1,-1-1 0,1 0 1,0 0-1,0 1 1,0-1-1,-1 0 0,1 0 1,0 0-1,0 0 0,0 0 1,-1 0-1,1 0 0,0-1 1,0 1-1,-1 0 0,1 0 1,0 0-1,1-1 0,3-3 18,-1 0-1,0 0 0,0 0 0,0 0 0,-1 0 0,6-8 0,-8 10-17,46-72 96,3-5-180,34-38-44,-54 85-80,-30 32 201,0 0 0,0 0-1,0 1 1,0-1-1,0 0 1,0 0 0,0 0-1,0 0 1,0 0-1,0 0 1,0 1 0,0-1-1,0 0 1,0 0-1,0 0 1,0 0-1,0 0 1,0 0 0,0 1-1,0-1 1,0 0-1,0 0 1,0 0 0,0 0-1,0 0 1,0 0-1,0 1 1,0-1-1,0 0 1,0 0 0,0 0-1,0 0 1,1 0-1,-1 0 1,0 0 0,0 0-1,0 0 1,0 1-1,0-1 1,0 0 0,0 0-1,1 0 1,-1 0-1,0 0 1,0 0-1,0 0 1,0 0 0,0 0-1,0 0 1,1 0-1,-1 0 1,0 0 0,0 0-1,0 0 1,0 0-1,0 0 1,0 0-1,1 0 1,-1 0 0,0 0-1,0 0 1,0 0-1,0-1 1,0 1 0,0 0-1,1 0 1,-1 0-1,0 0 1,0 0-1,-1 12-25,-4 28 55,1 1-1,3-1 1,3 43 0,-2-81-26,0 6 3,0 1 0,1-1 0,0 0 0,1 1 0,0-1 0,0 0 0,0 0 0,7 13 0,-8-20 1,-1 0 0,0 0 0,1 0 0,-1 0 0,1 0 0,0 0 0,-1 0 0,1-1 0,0 1 0,-1 0 0,1 0 0,0 0 0,0-1 0,0 1 0,-1 0 0,1-1 0,0 1-1,0-1 1,0 1 0,0-1 0,0 0 0,0 1 0,0-1 0,0 0 0,0 0 0,1 0 0,-1 1 0,0-1 0,0 0 0,0 0 0,0-1 0,0 1 0,0 0 0,0 0 0,0 0 0,0-1 0,0 1 0,0-1 0,0 1 0,0-1 0,0 1 0,1-2-1,9-7 41,0 0-1,-1-1 0,0-1 1,-1 0-1,16-23 0,6-7-6,112-117-166,-141 156 135,0-2-55,1 1 0,0 1 0,0-1-1,0 0 1,0 1 0,0-1 0,0 1 0,7-3 0,-9 5 35,0 1 1,-1 0-1,1-1 1,-1 1 0,1 0-1,-1 0 1,0 0-1,1-1 1,-1 1-1,0 0 1,1 0-1,-1 0 1,0 0 0,0 1-1,1 8 68,0 0 1,-1 15-1,0 8 30,1-13-42,2 0 1,0 0 0,8 23-1,-9-35-27,1 1-1,0-1 1,1-1 0,0 1-1,0 0 1,1-1 0,0 0-1,0 0 1,1-1 0,6 8-1,-10-12 7,1 0 0,-1 0 0,0-1 0,1 1 0,-1-1 0,1 1 0,0-1 0,5 2 0,-6-2-6,-1-1 1,1 0 0,0 0 0,-1 1 0,1-1 0,0 0 0,-1-1-1,1 1 1,0 0 0,-1 0 0,1-1 0,0 1 0,-1-1 0,1 0-1,-1 1 1,1-1 0,-1 0 0,3-2 0,5-3 11,-1-1 0,-1-1 0,1 1 0,-1-1 0,11-16 0,26-50 7,-28 46-68,11-18 4,-9 12-65,2 1 1,26-31 0,-25 44-19,-20 22 112,0 1 0,0 0 0,-1 0 0,1 0 0,-1 0 0,0 5 0,-2 47 29,-18 92 0,20-146-28,-48 238 255,47-237-275,-6 22-99,7-23 98,0-1 0,-1 1-1,1 0 1,0-1 0,-1 1-1,1 0 1,-1-1 0,1 1-1,0 0 1,-1-1 0,1 1-1,-1-1 1,0 1 0,1-1 0,-1 1-1,1-1 1,-1 1 0,0-1-1,1 0 1,-1 1 0,0-1-1,0 0 1,-1 1 0,2-1 7,-1-1 1,0 1-1,0 0 0,1-1 1,-1 1-1,0-1 0,1 1 1,-1-1-1,0 1 0,1-1 1,-1 1-1,1-1 0,-1 0 1,1 1-1,-1-1 0,1 0 1,-1 1-1,1-1 0,0 0 1,-1 0-1,1 1 0,0-1 1,0 0-1,0 0 0,-1-1 1,0-1-33,-2-10-51,0 1 0,0-1 0,2 1 1,-1-1-1,1 0 0,1 0 0,1 0 0,0 1 0,0-1 0,5-18 0,-6 29 91,1 0 0,-1-1 0,1 1 1,0 0-1,0 0 0,0 0 1,0 0-1,0 0 0,0 0 0,0 1 1,1-1-1,-1 0 0,1 0 1,-1 1-1,1-1 0,0 1 0,-1 0 1,1-1-1,0 1 0,0 0 1,0 0-1,0 0 0,0 0 0,0 0 1,0 1-1,0-1 0,1 1 1,-1-1-1,0 1 0,4 0 1,4 0-13,0 1 0,1 0 0,-1 1 0,-1 0 0,14 5 1,-12-4 17,8 2 44,0-1-1,0-1 1,0-1-1,1 0 0,-1-2 1,0 0-1,1-1 1,-1-1-1,0 0 1,0-2-1,0 0 1,0-2-1,-1 0 0,0 0 1,0-2-1,0 0 1,20-14-1,-11 4 118,-1-2-1,-1 0 0,30-32 1,-41 37-123,-2 0 1,0-1-1,0-1 1,-1 0 0,-1 0-1,14-37 1,70-203-35,10-34 619,-98 267-300,-5 13-180,-1 11-143,0 0 0,0 0 1,0 0-1,0 0 0,0 0 0,0 0 0,0-1 1,-1 1-1,1 0 0,0 0 0,0 0 0,0 0 0,0 0 1,0 0-1,0 0 0,0 0 0,0-1 0,0 1 0,0 0 1,0 0-1,0 0 0,-1 0 0,1 0 0,0 0 1,0 0-1,0 0 0,0 0 0,0 0 0,0 0 0,0 0 1,-1 0-1,1 0 0,0 0 0,0 0 0,0 0 0,0 0 1,0 0-1,0 0 0,0 0 0,-1 0 0,1 0 0,0 0 1,0 0-1,0 0 0,0 0 0,0 0 0,0 0 1,0 0-1,-1 0 0,1 0 0,-1 1-1,1 0 0,-1-1 0,0 1 0,1 0 0,-1 0 0,0-1 0,1 1 0,-1 0 0,1 0 0,-1 0 0,1 0 0,-1 2 0,-10 25-2,0 2 1,-7 39-1,-10 70 23,26-125-16,-38 256 134,32 47-196,9-204-675,9 55-6020,-9-164 6078,-1-1 0,0 1 1,0-1-1,0 1 0,-1 5 0,-2 0-3629,2-9 4213,0 1-894,1-1 894,0 0 1,0 0 0,0 0-1,0 0 1,0 0-1,-1 0 1,1 0-1,0 0 1,0 0-1,0 0 1,0 0-1,0 0 1,0 0-1,-1 0 1,1 0-1,0 0 1,0 0 0,0 0-1,0 0 1,0 0-1,0 0 1,0 0-1,-1 0 1,1-1-1,0 1 1,-7-6-1915,-9-20-544,-56-146-327,9 40 7131,18 41 1381,42 85-5124,0-1 0,0-1 0,1 1-1,0 0 1,0 0 0,1-1 0,0 1 0,0-11-1,1 14-303,0 0-1,0 1 1,1-1-1,0 0 1,0 1-1,0-1 1,0 0-1,0 1 0,1 0 1,-1-1-1,1 1 1,0 0-1,0 0 1,1 0-1,-1 0 1,0 0-1,1 0 1,4-3-1,9-6 295,0 1 1,0 1-1,2 1 0,-1 0 0,36-12 0,97-19-2974,-140 37 2094,117-18-6311,-69 16 3627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2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1197 272 9216,'-18'0'4192,"18"-7"-3648,0-1 64,5 8-448,3-12-2272,7 4 1152,-2-12-4352,0 3 2976</inkml:trace>
  <inkml:trace contextRef="#ctx0" brushRef="#br0" timeOffset="1">109 92 9568,'-90'-28'4320,"77"25"-3776,8-2 1152,10 1-1057,8-12-831,10 4 64,40-3-3967,4 7 2239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14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1248 2400,'-3'3'-85,"-13"18"3455,15-20-3164,1-1-1,0 1 1,-1-1-1,1 1 1,0 0-1,-1 0 0,1-1 1,0 1-1,0 0 1,0-1-1,0 1 0,0 0 1,0 0-1,0-1 1,0 1-1,0 0 0,0 0 1,0-1-1,0 1 1,0 0-1,0 0 0,1-1 1,-1 1-1,0 0 1,1-1-1,-1 1 0,0 0 1,2 0-1,-1 0-88,-1-1 0,1 1 1,0-1-1,0 0 0,0 0 0,0 0 0,-1 1 0,1-1 0,0 0 0,0 0 0,0 0 0,0 0 0,0 0 1,0-1-1,-1 1 0,1 0 0,0 0 0,0 0 0,0-1 0,0 0 0,2 0 96,0 0 1,0 0-1,0 0 0,-1-1 1,1 0-1,4-3 0,1-3 340,-1-1 0,13-18-1,5-8 57,31-30 303,81-74 0,-86 90-679,-2-2 0,-3-3 1,50-75-1,16-44 46,-18 26 162,-60 97-271,4-4 497,33-65 0,-63 103-483,3-5 135,0 0 0,-2-1 1,10-30-1,-19 49-275,1 0 0,-1 0 0,1 0 0,-1-1 0,0 1 0,0-4 0,0 7-38,0-1 0,0 1 0,-1-1 0,1 1 0,0-1 0,0 1 0,0-1 0,0 1 0,-1-1 0,1 1 0,0-1 0,0 1 0,-1-1 0,1 1 0,0-1-1,-1 1 1,1-1 0,-1 1 0,1 0 0,0-1 0,-1 1 0,1 0 0,-1 0 0,1-1 0,-1 1 0,1 0 0,-1 0 0,1-1 0,-1 1 0,1 0 0,-1 0 0,0 0 0,1 0 0,-1 0 0,1 0 0,-1 0 0,1 0 0,-1 0 0,1 0 0,-1 0 0,0 0 0,1 1 0,-2-1 0,-1 2-8,-1-1 0,0 1 0,1 0 0,-1 0 0,1 0 0,-1 1 0,1-1 0,0 1 0,0 0 0,-4 5-1,-26 36 35,31-41-25,-17 26 78,2 1-1,-22 53 1,-17 66 209,46-118-229,-83 204 142,70-178-152,-100 282 718,121-331-738,0-4-15,1 0 0,0 0 0,0 0 0,0 0 0,1 0 0,-1 0 0,1 0 0,0 0 0,0 7 0,0-11-18,0 0 0,1 1 0,-1-1 0,0 0 0,0 0 0,0 1 0,0-1 0,0 0 0,0 0 1,0 0-1,0 1 0,0-1 0,1 0 0,-1 0 0,0 0 0,0 1 0,0-1 0,0 0 1,1 0-1,-1 0 0,0 0 0,0 0 0,0 1 0,1-1 0,-1 0 0,0 0 0,0 0 0,0 0 1,1 0-1,-1 0 0,0 0 0,0 0 0,1 0 0,-1 0 0,0 0 0,0 0 0,1 0 1,-1 0-1,0 0 0,0 0 0,1 0 0,-1 0 0,0 0 0,0 0 0,0 0 0,1 0 0,-1-1 1,0 1-1,13-9 37,-10 7-21,15-15-6,-1-1 1,-1 0 0,0-1 0,23-38 0,9-10-248,8-1-250,-56 67 472,1 1 1,-1-1 0,1 1 0,-1-1 0,1 1-1,-1-1 1,1 1 0,-1 0 0,1-1 0,-1 1 0,1 0-1,0 0 1,-1-1 0,1 1 0,-1 0 0,1 0-1,0 0 1,-1 0 0,1 0 0,0 0 0,-1 0 0,1 0-1,0 0 1,-1 0 0,2 0 0,-1 1-2,0-1 1,0 1 0,1-1-1,-1 1 1,0 0-1,0 0 1,0 0-1,0 0 1,0 0 0,0 0-1,1 2 1,3 4 14,-1 1 1,0 0-1,4 9 1,-5-10 38,2 3-7,1 0 1,1 0 0,-1 0 0,2-1 0,-1 0 0,1 0-1,1-1 1,-1 0 0,1 0 0,1-1 0,-1 0 0,1-1-1,1 0 1,-1 0 0,18 6 0,-10-6 35,0 0 1,0-1 0,0-1-1,0 0 1,1-2 0,0 0-1,-1-1 1,38-3 0,-33-1-10,-1-1 0,0-1 1,0-1-1,0 0 1,0-2-1,30-16 0,-38 16-25,0 0 0,-1 0 0,0-1-1,0-1 1,-1 0 0,-1-1 0,0-1 0,0 1-1,-1-2 1,10-15 0,-17 23-58,0 0 0,0 0 1,-1 0-1,0-1 0,0 1 0,0-1 1,-1 0-1,0 1 0,0-1 0,0 0 1,0 0-1,-1 0 0,0 0 0,-1-6 0,1 12 17,0 0-1,0-1 0,-1 1 1,1 0-1,0-1 0,0 1 0,0 0 1,0-1-1,0 1 0,0 0 1,-1 0-1,1-1 0,0 1 0,0 0 1,0 0-1,-1-1 0,1 1 1,0 0-1,0 0 0,-1-1 0,1 1 1,0 0-1,-1 0 0,1 0 1,0 0-1,0 0 0,-1 0 0,1-1 1,0 1-1,-1 0 0,1 0 1,-1 0-1,-13 4-90,-11 11 74,17-8 131,1 0 1,0 1-1,0 0 0,1 0 1,0 0-1,0 1 0,1 0 1,0 0-1,1 0 0,0 0 0,-5 17 1,7-19-56,1-1 1,0 0-1,0 1 0,1-1 1,-1 1-1,1-1 1,1 1-1,-1 0 0,1-1 1,0 0-1,1 1 1,-1-1-1,1 0 1,1 0-1,-1 1 0,1-2 1,0 1-1,0 0 1,6 7-1,-6-9-47,0 0-1,1 0 1,-1 0-1,1 0 1,0-1-1,0 1 1,0-1 0,1 0-1,-1 0 1,1 0-1,0-1 1,0 0-1,-1 0 1,1 0-1,1 0 1,-1-1 0,0 0-1,0 0 1,0 0-1,1-1 1,-1 0-1,0 0 1,11-1-1,16-3-1113,60-16 0,32-19-3967,-86 27 2553,20-6-150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1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191 634 6816,'-13'-7'2197,"12"7"-2128,1 0 1,0-1-1,-1 1 1,1 0-1,0 0 1,0 0-1,0-1 0,-1 1 1,1 0-1,0 0 1,0-1-1,0 1 1,0 0-1,-1 0 0,1-1 1,0 1-1,0 0 1,0-1-1,0 1 1,0 0-1,0-1 0,0 1 1,0 0-1,0 0 1,0-1-1,0 1 1,0 0-1,0-1 0,0 1 1,0 0-1,0-1 1,0 1 23,0-1-1,1 1 1,-1 0 0,0 0 0,0 0 0,0-1-1,0 1 1,0 0 0,0 0 0,0-1 0,0 1 0,0 0-1,0 0 1,0 0 0,0-1 0,0 1 0,0 0 0,0 0-1,-1 0 1,1-1 0,0 1 0,0 0 0,0 0 0,0 0-1,0-1 1,0 1 0,-1 0 0,1 0 0,0 0-1,0 0 1,0-1 0,0 1 0,-1 0 0,1 0 0,0 0-1,0 0 1,0 0 0,-1 0 0,1 0 0,0-1 0,0 1-1,-1 0 1,-2 0 198,0 0-1,0 0 1,0 0-1,-1 0 1,1 1-1,0-1 1,0 1 0,0 0-1,0 0 1,0 0-1,0 0 1,0 0-1,0 1 1,-4 2-1,-2 1 34,1 1 0,0 0 0,-11 11-1,9-8-58,0 1 0,1 1 0,-12 18 0,17-24-213,1 2 0,0-1 0,0 0 0,0 1-1,1-1 1,0 1 0,1 0 0,-1 0 0,0 11 0,1-3 38,1 0 0,1 0 1,0 0-1,1 0 0,6 24 0,-6-31-16,1 0 0,0 0 0,0 0 0,1-1 0,0 1 0,0-1 0,1 0 0,0 0 0,0-1 0,1 1 0,11 9 0,-13-13-57,0 0 1,0 0-1,1-1 0,-1 0 0,1 0 0,0 0 0,0 0 0,0-1 0,0 0 0,0 0 0,0 0 1,0-1-1,0 1 0,0-1 0,0 0 0,0-1 0,7-1 0,5-1 14,-1-1 0,1 0 0,27-13 0,20-13 10,63-39-1,-67 35-19,28-18 128,21-11 0,-93 50-90,-16 14-71,-6 4-35,-1 4 70,0 1 0,1-1 0,0 1 0,0 0 1,1 1-1,0-1 0,1 1 0,-5 17 0,4-5 8,0 1-1,1 0 1,-1 27 0,5-35 4,0-1 0,1 1 0,1-1 0,0 0 1,5 18-1,-5-25 47,1 0 0,0 0 0,0 0 0,1 0 0,0-1 1,0 1-1,0-1 0,1 0 0,0 0 0,12 11 1,-14-15-34,1-1 0,-1 1 0,1-1 0,-1 0 0,1 0 1,0 0-1,0 0 0,-1-1 0,1 0 0,0 0 1,8 2-1,-10-3-32,0 0 1,1 0-1,-1 0 1,1 0-1,-1 0 1,1-1-1,-1 1 0,0-1 1,1 1-1,-1-1 1,0 0-1,1 0 1,-1 0-1,0 0 1,0 0-1,0-1 1,0 1-1,0-1 1,0 1-1,0-1 1,-1 0-1,3-2 1,2-4-54,-1-1 0,0 0 0,0 0 0,-1-1 1,0 1-1,0-1 0,-1 0 0,1-11 0,1 0-100,-2-1 0,0-41 0,-2 47-19,-2-1 1,0 1-1,-5-25 1,5 37 112,0-1 1,-1 1-1,1-1 1,-1 1 0,0-1-1,0 1 1,-1 0-1,1 0 1,-1 0-1,0 1 1,0-1-1,0 0 1,-1 1 0,1 0-1,-1 0 1,-4-3-1,4 3 36,-1 0-1,0 0 0,0 1 1,0-1-1,0 1 0,0 1 1,-1-1-1,1 0 0,-1 1 1,1 0-1,-1 1 0,1-1 1,-1 1-1,0 0 0,-7 1 1,-21 1-12,30-3 270,25 1 74,28-3 64,-1-2 0,87-20 1,16-2 80,-123 23-390,90-8-65,-94 11 75,0 1-1,45 5 0,-66-5-62,0 1-1,1 0 1,-1-1 0,0 1-1,0 0 1,0 1-1,0-1 1,0 1 0,0-1-1,-1 1 1,1 0-1,2 2 1,-3-3-3,-1 1 1,1 0-1,-1 0 1,0 0-1,0 0 1,0 0-1,0 0 1,0 0-1,0 0 1,0 0-1,-1 1 1,1-1-1,-1 0 0,0 0 1,1 1-1,-1-1 1,0 0-1,-1 3 1,0 8 18,-1 0 0,-1 0 0,0-1 1,-7 18-1,-24 51-12,27-64-8,-60 110 176,31-64-101,27-45-51,6-10 45,8-10-43,8-11 9,113-144-176,-95 120 69,1 1 0,1 1 0,59-46 0,-90 80 38,-1 0 0,0 0 1,0 0-1,1 1 0,-1-1 0,1 0 0,-1 1 1,1-1-1,-1 1 0,1-1 0,-1 1 0,1 0 1,2-1-1,-4 1 4,1 0 0,0 1 0,-1-1 0,1 0 0,0 0 0,-1 1 0,1-1 1,-1 0-1,1 1 0,0-1 0,-1 1 0,1-1 0,-1 1 0,1-1 0,-1 1 0,0-1 0,1 1 0,-1-1 0,0 1 1,1 0-1,-1-1 0,0 1 0,1 0 0,-1-1 0,0 1 0,0 0 0,0-1 0,0 1 0,0 1 0,3 21 47,-1 0-1,-3 39 0,0-44 2,0 1 0,2-1 0,0 1 1,1-1-1,7 29 0,-8-45-34,0 1 1,0 0-1,0-1 1,1 1-1,-1-1 1,1 1 0,2 2-1,-3-4-4,-1 0 1,1-1-1,0 1 1,-1 0-1,1-1 0,0 1 1,0 0-1,0-1 1,-1 1-1,1-1 0,0 0 1,0 1-1,0-1 0,0 0 1,0 1-1,0-1 1,0 0-1,0 0 0,0 0 1,0 0-1,0 0 1,0 0-1,0 0 0,0 0 1,0 0-1,1-1 0,1 0 17,1-1 0,0 0 0,-1 0-1,0-1 1,1 1 0,-1-1-1,0 0 1,3-3 0,22-28 109,-18 20-73,47-55-7,3 3-1,108-93 1,-141 134-95,-22 19 22,1 0 0,0 1 0,0 0 0,0 0 0,1 0 0,-1 1 0,11-6 0,-16 10 19,-1 0-1,1 0 1,-1-1 0,1 1 0,-1 0-1,1 0 1,-1-1 0,1 1 0,-1 0-1,1 0 1,-1 0 0,1 0 0,-1 0-1,1 0 1,-1 0 0,1 0 0,0 0-1,-1 0 1,1 0 0,-1 0 0,1 0-1,-1 1 1,1-1 0,-1 0 0,1 0-1,-1 0 1,1 1 0,-1-1 0,1 0-1,-1 1 1,0-1 0,1 0 0,-1 1-1,0-1 1,1 1 0,-1-1 0,0 1-1,1-1 1,-1 0 0,0 1 0,0-1-1,1 1 1,-1-1 0,0 1 0,0 0-1,0-1 1,0 1 0,0-1 0,0 1-1,0-1 1,0 1 0,0 0 0,0 5-18,-1-1 1,0 1-1,0-1 0,-2 7 1,1-4 7,-40 149 266,28-108-221,3-10 36,-2-1 1,-32 68-1,34-85-153,-30 53 144,35-65-127,0 0 0,-1-1 0,0 0 0,0 0 0,-14 11 0,19-17 8,0 0 0,-1 0-1,1-1 1,0 1 0,-1-1 0,1 0 0,0 0 0,-1 0 0,0 0-1,1 0 1,-1 0 0,1-1 0,-1 1 0,0-1 0,-4 0 0,4 0-6,0-1 1,1 0 0,-1 0 0,1 0 0,-1 0 0,1 0 0,0-1 0,-1 1 0,1-1 0,0 1 0,0-1 0,0 0 0,0 0 0,0 0 0,0 0 0,-1-2 0,-2-4-42,0 1 0,1-1 0,0 0 0,0 0 0,-4-13 0,-11-46-487,18 62 542,0 0-1,1 0 1,-1 0 0,1-1-1,0 1 1,1 0 0,1-10-1,11 33 228,2 0 0,26 25 0,-33-36-126,1 0 1,0 0 0,1-1 0,0 0 0,0-1 0,0 0-1,17 6 1,-6-5 11,1 0 1,0-2-1,0 0 0,0-1 0,0-1 0,24-2 1,-31-1-13,0-1 0,-1 0 0,1-2 1,-1 1-1,1-2 0,-1 0 0,-1 0 1,1-1-1,-1-1 0,0 0 1,15-12-1,14-13 136,70-70 1,-50 42-99,148-112 202,-129 117 176,-71 45-269,-12 9-81,-8 5-71,-3 4-66,1 1 0,0 0 0,0 1 0,1 0 0,-18 21 0,9-6 87,-31 48-1,41-55-41,0 0 0,1 1 0,0 0 0,2 1 0,0 0 0,2 0 0,-5 27 0,10-42-33,-1 0-1,1 0 1,0 0-1,0 0 1,1 7-1,-1-11 0,1 1 0,-1 0 0,0-1 0,1 1 1,0-1-1,-1 1 0,1-1 0,0 1 0,0-1 0,-1 0 0,1 1 0,0-1 0,0 0 0,1 0 0,-1 0 0,0 1 0,0-1 0,1-1 0,-1 1 0,2 1 0,1 0-18,0-1-1,0 1 1,0-1-1,0 0 1,0-1-1,0 1 1,0-1-1,0 1 0,0-1 1,0 0-1,6-1 1,3-1-81,0-1 1,14-5-1,-23 6 79,26-8-113,0-1 0,0-2 0,33-21 0,81-59-170,-133 85 303,36-21 64,74-37-1,56-12-58,-137 61 13,-6-1 5,-34 18-9,0 0 0,1 0-1,-1 0 1,0-1 0,1 1 0,-1 0 0,0 0 0,1 0 0,-1-1 0,0 1 0,1 0 0,-1 0-1,0-1 1,0 1 0,1 0 0,-1-1 0,0 1 0,0 0 0,0-1 0,0 1 0,1 0 0,-1-1-1,0 0 1,-18 4 11,5 2-15,0 0 1,0 0-1,0 1 0,1 0 1,0 2-1,0-1 1,1 1-1,0 1 0,-17 16 1,13-10-20,1 0-1,1 1 1,0 0 0,1 1-1,1 1 1,0 0 0,2 0-1,0 1 1,-7 21 0,12-27 15,-1 1-50,1 1 0,-3 15 1,6-27 39,1 0 0,0-1 0,-1 1 0,1 0 0,0 0 0,0-1 1,1 1-1,-1 0 0,0-1 0,1 1 0,0 0 0,-1-1 0,1 1 0,0-1 0,1 1 1,-1-1-1,0 1 0,2 1 0,-2-3 14,0 0 0,0 0 1,0 0-1,-1-1 0,1 1 0,0 0 1,0-1-1,0 1 0,0-1 0,0 1 1,0-1-1,0 0 0,0 1 0,1-1 1,-1 0-1,0 0 0,0 0 0,0 1 1,0-1-1,0 0 0,0-1 0,0 1 1,1 0-1,-1 0 0,1-1 0,2 0 3,0-1-1,-1 1 1,1-1-1,-1 0 1,5-4-1,3-3 0,1 0 0,-1-1 0,10-13 0,-7 8 0,194-211-128,-181 198 132,-2 0-1,-2-2 1,0-1-1,-2-1 1,20-41 0,66-198 116,-94 236-160,79-267 72,-91 300-32,3-26 64,-4 27-68,0 1 0,0-1 0,0 1 0,0-1 0,0 1 1,0-1-1,0 1 0,0-1 0,0 1 0,0-1 0,0 1 1,0-1-1,-1 1 0,1-1 0,0 1 0,0-1 0,0 1 1,-1-1-1,1 1 0,0-1 0,-1 1 0,1 0 0,0-1 1,-1 1-1,1 0 0,-1-1 0,1 1 0,0 0 0,-1-1 1,1 1-1,-1 0 0,1 0 0,-1-1 0,1 1 1,-1 0-1,1 0 0,-1 0 0,0 0 0,0 0-1,1 0 1,-1 0-1,0 0 0,0 0 1,0 1-1,1-1 0,-1 0 1,0 0-1,0 1 0,1-1 0,-1 1 1,0-1-1,1 0 0,-1 1 1,1-1-1,-2 2 0,-7 7 27,1 0-1,0 0 0,1 1 1,-8 14-1,-86 177 383,52-97-120,-12 30-59,47-99-119,2 0-1,-8 40 1,16-56-54,1 0 1,1 0 0,0 1 0,2-1-1,2 31 1,0-37-30,1 0-1,0 0 0,0 0 1,1 0-1,1-1 1,0 1-1,1-1 1,0 0-1,9 12 0,-12-20-13,0 1 0,1-1 0,0 1 0,0-1 0,0 0 0,0 0 0,1-1 0,-1 1 0,1-1 0,0 0 0,0 0-1,0-1 1,1 0 0,6 3 0,-7-4-5,0 0 0,0-1-1,0 1 1,0-1 0,0 0 0,0 0-1,0 0 1,0-1 0,0 0 0,0 0-1,0 0 1,0 0 0,0-1 0,-1 0-1,1 0 1,6-4 0,14-11-78,0-1 1,-2-1-1,0-1 0,33-38 1,-47 48 70,-1 0 0,12-18 0,-17 23-26,-1 1 0,0-1 1,0 0-1,0 1 0,0-1 0,-1 0 1,1 0-1,-1 0 0,-1 0 0,1-5 0,-1 8 21,0 1 0,0-1 0,0 1 0,0 0-1,0-1 1,-1 1 0,1 0 0,0-1-1,-1 1 1,1 0 0,-1-1 0,0 1 0,-1-2-1,2 2 1,-1 1 0,1-1 1,-1 1-1,1-1 0,-1 1 0,0-1 0,1 1 0,-1-1 0,0 1 0,0 0 0,1-1 0,-1 1 0,0 0 0,0 0 0,1 0 1,-1 0-1,0-1 0,-1 1 0,0 1 14,-1-1 1,1 1-1,0-1 1,0 1-1,0 0 1,0-1-1,-1 1 1,1 0 0,0 1-1,1-1 1,-1 0-1,0 0 1,0 1-1,0-1 1,1 1-1,-3 3 1,-4 5 20,1 0-1,0 0 1,0 1 0,1 0-1,1 1 1,0-1 0,0 1-1,-3 15 1,3-6 57,2 1 0,0 0 0,-1 42 0,4-58-67,1 1 0,-1-1 0,1 0 0,0 0 0,0 0 0,1 0 0,-1 0 1,1 0-1,1 0 0,2 5 0,-3-8-15,-1-1 1,1 0-1,-1 0 1,1 0-1,0 0 1,0 0-1,0 0 1,0 0 0,1-1-1,-1 1 1,0-1-1,1 0 1,-1 1-1,0-1 1,1 0-1,0 0 1,-1-1-1,1 1 1,0 0-1,-1-1 1,1 0-1,0 0 1,-1 0-1,1 0 1,0 0-1,3-1 1,8-1-24,1-1 1,-1-1 0,0 0-1,0-1 1,14-7-1,70-40-52,-81 42 66,292-188 317,-270 171-209,-21 10-54,-16 15-42,0 0-1,0 0 0,0 0 1,0 0-1,0 1 0,0-1 1,1 0-1,-1 1 0,5-3 0,-6 21 258,-1 32-145,1 91 96,1-106-204,2 0 0,9 37 0,-12-64 10,1 0 0,0-1 0,1 1 1,-1 0-1,7 10 0,-8-16-10,0 1 0,0-1 0,0 1 0,0-1 0,1 1 0,-1-1 0,0 0 0,1 1 0,-1-1 0,1 0 0,-1 0 0,1 0 0,0 0 0,-1 0 0,1-1 1,0 1-1,0-1 0,-1 1 0,1-1 0,0 1 0,0-1 0,0 0 0,0 0 0,0 0 0,-1 0 0,1 0 0,3-1 0,3-1 16,-1 0-1,1-1 0,-1 0 1,0-1-1,1 0 1,-2 0-1,9-6 0,45-40-70,-58 49 46,49-46-189,81-96 0,-124 133 81,-1 0 0,7-12 1,-13 19 79,1 0 1,-1 0 0,0 0 0,0 0-1,0 0 1,0 0 0,0 0 0,-1 0-1,1 0 1,-1 0 0,0 0 0,0-6-1,0 8 28,0 1-2,0 0 0,0 0 1,0-1-1,0 1 0,-1 0 1,1-1-1,0 1 0,0 0 1,0 0-1,0-1 0,0 1 0,0 0 1,0 0-1,-1 0 0,1-1 1,0 1-1,0 0 0,0 0 1,-1-1-1,1 1 0,0 0 1,0 0-1,0 0 0,-1 0 1,1 0-1,0-1 0,-1 1 0,-3-1-23,1-1 0,-1 1 0,0-1 0,0 1 0,0 0 0,0 1 0,0-1 0,0 1 0,0 0-1,0 0 1,0 0 0,-6 1 0,3 1 25,-1-1 1,1 1-1,0 1 0,1-1 0,-1 1 1,-9 6-1,3-1 17,1 1-1,0 0 1,1 0 0,0 1-1,1 1 1,-14 16-1,14-13-9,1-1 0,0 2 0,1 0 0,-10 26 0,14-31 2,0 1 0,1 0 0,1 0 0,0 0 0,0 0 0,1 0 0,1 20 0,0-27-15,1 0-1,-1 0 1,1 0-1,0 0 1,0 0-1,1 0 1,-1 0-1,1 0 1,0 0-1,0-1 1,0 1-1,0-1 1,1 0-1,4 6 1,-4-6-2,1 0 1,0 0-1,0 0 1,0 0 0,1-1-1,-1 0 1,1 0-1,-1 0 1,1 0-1,0-1 1,8 2-1,4 0 18,-1-2 0,0 0-1,1-1 1,-1 0-1,1-2 1,26-5-1,96-32 10,-90 20 0,59-31-1,-103 47-34,4-1 8,-6 3 24,-1 0-1,0 0 1,0 0 0,1 0 0,-1 0-1,0-1 1,0 1 0,3-3-1,0 0-26,-4 3 11,0 0 0,0 0 0,0 0 0,0-1 0,0 1 0,0 0 0,0-1 1,0 1-1,0-2 0,16-36 161,-12 27-135,1 0 1,4-17-1,-1 2-191,-5 18 93,0-1 0,2-15 0,-5 23 21,-1-1 0,1 1 1,-1-1-1,0 1 0,0-1 1,0 0-1,0 1 0,-1-1 1,1 1-1,-1-1 0,1 1 1,-1-1-1,0 1 0,-2-5 0,2 7 49,1-1-1,-1 1 0,0 0 0,0-1 0,0 1 0,1 0 0,-1 0 0,0-1 0,0 1 0,0 0 0,1 0 0,-1 0 0,0 0 0,0 0 0,0 0 0,0 0 0,1 0 0,-1 1 0,0-1 0,0 0 0,0 0 0,1 1 0,-1-1 0,0 0 0,0 1 0,0 0 0,-3 2 10,1 0 0,0-1-1,0 1 1,0 1 0,0-1-1,1 0 1,0 1 0,-3 3-1,1-1 14,-11 19 84,2 1-1,-19 46 1,-12 58 102,29-83-88,11-33-100,0-2 87,0 1 0,0-1 1,1 1-1,-2 24 0,5-35-91,0 0 0,0-1-1,1 1 1,-1 0 0,0-1-1,0 1 1,1 0 0,-1-1 0,1 1-1,0-1 1,-1 1 0,1-1 0,0 1-1,0-1 1,0 0 0,0 1-1,0-1 1,3 2 0,-3-2-20,0 0 1,0-1-1,0 1 1,0-1-1,0 1 1,1-1-1,-1 1 1,0-1-1,0 0 1,1 0-1,-1 1 1,0-1-1,0 0 1,0 0-1,1 0 1,-1-1-1,0 1 1,0 0-1,1 0 1,-1-1-1,0 1 1,0-1-1,0 1 1,0-1-1,1 1 1,0-2-1,4-2-32,-1 0-1,1-1 1,-1 1-1,0-1 1,-1-1-1,1 1 0,-1-1 1,7-11-1,21-48-257,31-89 0,59-167-120,-1-42 784,-113 325-256,-7 28-48,-1 10-63,0 0-1,0 0 1,0 0 0,0 0 0,0 0 0,0 0 0,0 0 0,0 0 0,0 0-1,0 0 1,-1 0 0,1 0 0,0 0 0,0-1 0,0 1 0,0 0-1,0 0 1,0 0 0,0 0 0,0 0 0,0 0 0,0 0 0,0 0 0,0 0-1,0 0 1,0 0 0,0 0 0,0 0 0,0 0 0,0 0 0,-1 0 0,1 0-1,0 0 1,0 0 0,0 0 0,0 0 0,0 0 0,0 0 0,0 0 0,0 0-1,0 0 1,0 0 0,0 0 0,0 0 0,0 0 0,0 0 0,0 0-1,0 0 1,-1 0 0,1 0 0,0 0 0,0 1 0,0-1 0,0 0 0,0 0-1,0 0 1,0 0 0,0 0 0,0 0 0,-10 15 87,8-12-73,-32 58-406,-44 116 0,77-174 362,-86 259-4971,56-159 1462,2-9 1127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18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18 9888,'-91'-18'4480,"63"27"-3904,28 0-6976,5-1 3360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19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47 5216,'3'-2'504,"-1"1"1,1-1-1,-1 0 0,1 1 1,0-1-1,-1 1 1,5-2-1,-5 3-92,-1 0 0,1-1-1,-1 0 1,1 1 0,-1-1 0,1 0-1,-1 0 1,1 0 0,-1 0 0,0 0 0,1 0-1,-1 0 1,0 0 0,0 0 0,2-3 0,-3 3-295,0 1 1,0-1 0,0 1-1,0-1 1,0 1 0,-1-1-1,1 1 1,0-1 0,0 1-1,0-1 1,-1 1 0,1-1 0,0 1-1,-1-1 1,1 1 0,0 0-1,-1-1 1,1 1 0,0 0-1,-1-1 1,1 1 0,-1 0-1,1-1 1,-1 1 0,1 0 0,0 0-1,-1-1 1,1 1 0,-1 0-1,1 0 1,-1 0 0,0 0-1,0 0 1,-3-1 189,1 0 0,-1 0 0,0 0 0,-7 0-1,-6 2-138,0 0 0,-1 1-1,1 1 1,0 0 0,1 2 0,-1 0-1,1 0 1,0 2 0,0 0-1,1 1 1,0 0 0,0 1-1,1 1 1,0 0 0,0 1 0,2 1-1,-14 14 1,11-8-110,1 1 0,1 0 0,0 1 0,2 1 0,0-1 0,2 2 0,-12 34 0,17-42-39,-1 2 77,0 0-1,1 1 1,1-1-1,0 1 1,1 0-1,1 20 1,1-35-53,0 1 1,0-1-1,1 1 0,-1-1 1,1 1-1,0-1 1,-1 0-1,1 1 0,0-1 1,0 0-1,1 0 0,-1 0 1,0 0-1,1 0 1,-1 0-1,1 0 0,0 0 1,-1-1-1,1 1 0,0-1 1,0 1-1,0-1 1,3 2-1,-3-2-32,0-1 0,1 1 0,-1-1 0,0 1 0,1-1 0,-1 0 0,0 0 0,1 0 0,-1 0 0,0 0 0,0 0 0,1-1 0,-1 1 0,0-1 0,0 0 0,1 0 1,-1 1-1,0-1 0,0-1 0,0 1 0,0 0 0,0 0 0,0-1 0,-1 1 0,3-3 0,17-18 10,-2 0 1,0-2 0,21-35-1,7-10 80,-38 57-96,34-40 6,-40 49-38,1-1 0,0 0-1,0 1 1,0 0 0,0 0 0,1 0-1,-1 0 1,1 1 0,9-4 0,-13 6 25,-1 0 0,1 0 0,0 0 0,0 0 0,0 0 0,0 0 0,0 0 0,-1 0 0,1 1 0,0-1 1,0 0-1,0 1 0,-1-1 0,1 0 0,0 1 0,0-1 0,-1 1 0,1-1 0,0 1 0,-1-1 1,1 1-1,-1 0 0,1-1 0,-1 1 0,1 0 0,-1-1 0,1 1 0,-1 0 0,1-1 0,-1 1 0,0 0 1,0 0-1,1 1 0,2 5 32,-1 1 0,3 13 0,-3-12-18,5 21 91,24 92 121,-26-105-120,1 0 0,1-1 1,1 0-1,19 30 0,-23-40-20,0-1 0,0 1 0,1-1 0,0-1 0,0 1 1,11 7-1,-12-10-36,-1 0 1,1 0 0,-1-1-1,1 1 1,0-1 0,0 1-1,0-1 1,0-1 0,-1 1-1,1 0 1,0-1-1,8 0 1,-5-1-5,0 0-1,-1-1 0,1 0 1,0 0-1,0 0 1,-1-1-1,0 0 1,1 0-1,-1-1 1,0 1-1,-1-2 0,1 1 1,8-9-1,-1 0-38,-1-1-1,-1 0 0,0 0 0,8-18 0,17-33-36,52-135 0,-82 185 15,14-21-1,2-5 16,-18 29 2,-4 10-5,1-1-1,0 1 1,0-1 0,0 1-1,0-1 1,3-3 0,-4 21-273,-2-1 239,-16 141 196,12-97-109,-2 0 0,-3-1 0,-25 79 0,34-130-30,-1 1 0,1-1 1,-1 0-1,-1 1 0,1-1 1,-6 6-1,8-11-14,1 0-1,-1 0 1,0 0-1,0 0 1,0-1 0,0 1-1,0 0 1,0 0-1,0-1 1,-1 1-1,1-1 1,0 1 0,0-1-1,0 1 1,-1-1-1,1 0 1,-2 1 0,2-1-20,0-1 0,-1 1-1,1 0 1,0-1 0,-1 1 0,1-1 0,0 1 0,0-1 0,0 0 0,-1 1 0,1-1 0,0 0 0,0 0 0,0 0 0,0 0 0,0 0 0,0 0 0,1 0 0,-1 0 0,-1-2 0,-2-5-278,0 1 1,0-1-1,1-1 1,0 1 0,0 0-1,1-1 1,-2-13-1,-4-62-4062,8 20-3292,2 41 4230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25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1279 8128,'0'0'187,"-1"0"-1,0 0 1,1 0 0,-1 0 0,0 0-1,1 0 1,-1 1 0,0-1 0,1 0-1,-1 1 1,0-1 0,1 0 0,-1 1-1,1-1 1,-1 0 0,1 1 0,-1-1-1,0 2 1,1-2-117,0 1 1,1-1-1,-1 0 1,0 1-1,0-1 0,0 0 1,1 0-1,-1 1 0,0-1 1,1 0-1,-1 0 0,0 1 1,1-1-1,-1 0 0,0 0 1,1 0-1,-1 0 0,0 1 1,1-1-1,-1 0 1,1 0-1,0 0 0,28 4 2332,-9-5-1751,-1 0 0,0-2 1,0-1-1,0 0 1,0-1-1,21-9 0,-23 6-490,1 0 0,-1-2 0,0 0 0,-1 0 0,0-2 0,-1 0 0,0 0 0,-1-2 0,-1 0 0,18-22 0,75-108 681,68-82 327,-123 173-619,11-13 142,-54 59-807,-6 12 89,-4 20 57,0-14-75,-2 31-14,-2 0 0,-21 79 0,8-63 219,-36 80 1,41-109-109,-32 50 0,39-68-59,0-1 1,-1-1 0,0 0 0,-1 0 0,0 0-1,0-1 1,-20 13 0,28-20-15,-1 1 1,0-1-1,0 0 1,0 0-1,-1 0 1,1 0-1,0-1 1,0 1-1,0 0 1,-1-1-1,1 0 1,0 1-1,-1-1 1,1 0-1,0 0 1,-1 0-1,1-1 1,0 1-1,0 0 1,-1-1-1,1 0 1,0 1-1,0-1 1,0 0-1,0 0 1,0 0-1,0-1 1,0 1-1,0 0 1,0-1-1,-2-2 1,1 0-70,0 0 0,0 0 0,0 0 0,0-1 0,1 1 0,0-1 0,0 0 1,0 1-1,1-1 0,0 0 0,0 0 0,-1-8 0,1 2-28,1-1 1,0 1-1,0 0 1,5-22-1,-5 30 108,1 0-1,0 0 0,0 0 0,0 0 0,0 0 1,0 0-1,1 1 0,-1-1 0,1 0 0,0 1 1,0-1-1,0 1 0,0 0 0,0-1 1,4-2-1,-2 3 39,-1 0 1,0 0 0,1 0-1,-1 1 1,1 0 0,0-1 0,-1 1-1,1 1 1,0-1 0,0 0-1,0 1 1,5 0 0,37 2 262,55 10 0,-30-3-50,-55-7-202,44 5 217,66-2-1,-106-6-196,0 0 0,0-1 1,0-2-1,0 0 0,-1 0 0,0-2 1,24-10-1,-9-1 106,62-40 0,23-31 70,-54 38-148,127-110 323,-172 140-450,0-1 1,-2 0 0,-1-2 0,0 0 0,-2 0 0,24-50 0,3-28 144,35-126-1,-58 168-172,-11 35 136,-5 17-133,0 0 0,-1-1 0,1 0 0,-2 1 0,2-12 0,-17 67-208,-126 427 1136,20-158-544,-29 24 432,142-329-702,-1 2 304,-11 29-1,19-43-354,0 0 0,0 0-1,0 0 1,0 0 0,0 1-1,0-1 1,0 0 0,0 0-1,0 0 1,1 0-1,-1 0 1,0 0 0,0 0-1,0 1 1,0-1 0,0 0-1,0 0 1,0 0-1,0 0 1,0 0 0,1 0-1,-1 0 1,0 0 0,0 0-1,0 0 1,0 0-1,0 0 1,0 0 0,0 0-1,1 0 1,-1 0 0,0 0-1,0 0 1,0 0-1,0 0 1,0 0 0,1 0-1,-1 0 1,0 0 0,0 0-1,0 0 1,0 0-1,0 0 1,0 0 0,0 0-1,1 0 1,-1 0 0,0 0-1,0 0 1,0 0-1,0 0 1,0-1 0,0 1-1,0 0 1,0 0 0,0 0-1,1 0 1,-1 0-1,0 0 1,0 0 0,0-1-1,0 1 1,0 0 0,0 0-1,0 0 1,18-17-115,-1-1-1,0 0 1,15-23 0,-13 17 58,44-64-127,-35 48 93,54-63 1,-79 100 95,1-1 0,0 1 0,-1-1 0,1 1 0,1 0 0,-1 1 1,7-4-1,-10 6 3,0-1 0,0 1 0,0 0 0,0-1 0,0 1 0,0 0 0,0 0 0,0 0 0,1 0 0,-1 0 0,0 0 0,0 0 0,0 0 0,0 0 0,0 1 0,0-1 0,0 0 0,0 1 0,0-1 0,0 1 0,0-1 0,0 1 0,0 0 0,0-1 0,0 1 0,0 0 0,0 0 0,-1-1 0,1 1 0,0 0 0,0 0 0,-1 0 0,1 0 0,-1 0 0,1 0 0,-1 0 0,1 1 0,7 18 16,-2-1 0,0 1 0,-1 0 0,-1 1 0,2 20 0,-3-17 16,1-1 0,1 0-1,14 41 1,-16-59-32,-1 0-1,1 0 0,-1 0 1,2 0-1,-1-1 1,0 1-1,1-1 0,0 0 1,0 0-1,0 0 1,0-1-1,1 1 0,-1-1 1,1 0-1,0-1 1,10 5-1,-5-4 1,-1 0 1,1-1-1,0 0 0,-1 0 0,1-1 1,0-1-1,0 0 0,0 0 0,10-2 0,13-2-9,0-2 0,-1-1 0,0-1 0,54-22 0,-65 21 10,-1-1 0,0-1 0,0-1 0,-1-1 0,-1-1 0,0 0 0,28-30 0,-31 28 6,-1 0 1,-1-1 0,0 0-1,-1-1 1,-1 0 0,-1-1-1,11-29 1,-17 38-19,3-7-22,-7 16 22,0 0 0,1 1 0,-1-1 0,0 1 0,0-1 0,0 0 0,0 1 1,0-1-1,0 1 0,0-1 0,0 0 0,0 1 0,0-1 0,0 1 0,0-1 1,-1 0-1,1 1 0,0-1 0,0 1 0,-1-2 0,1 2 3,0 0 0,0 0 0,0 0 0,-1 0 0,1 0 0,0 0-1,0 0 1,0 0 0,0 0 0,0-1 0,-1 1 0,1 0 0,0 0 0,0 0 0,0 0 0,0 0 0,0 0-1,-1 0 1,1 0 0,0 0 0,0 0 0,0 0 0,0 0 0,-1 1 0,1-1 0,0 0 0,0 0 0,0 0-1,0 0 1,0 0 0,-1 0 0,1 0 0,0 0 0,0 0 0,0 0 0,0 1 0,0-1 0,0 0-1,-10 8-20,2 0 0,-1 0 0,2 1 0,-1 0-1,1 0 1,-7 12 0,-5 6-31,-124 148 91,106-132 36,25-29-79,-14 22-1,23-32 19,1-1-1,0 2 0,0-1 0,0 0 0,0 0 0,0 1 1,1-1-1,0 1 0,0-1 0,0 9 0,1-12-11,0 1 0,0-1-1,0 0 1,0 1 0,1-1 0,-1 0 0,1 1-1,-1-1 1,1 0 0,-1 1 0,1-1-1,0 0 1,-1 0 0,1 0 0,0 0 0,0 0-1,0 0 1,0 0 0,0 0 0,0 0-1,0 0 1,0 0 0,0 0 0,1-1 0,-1 1-1,0-1 1,0 1 0,1-1 0,-1 1-1,0-1 1,1 0 0,-1 1 0,0-1 0,1 0-1,-1 0 1,2 0 0,2 0-30,1 0-1,-1 0 1,1-1 0,-1 0 0,1 0-1,-1 0 1,0 0 0,7-3-1,1-3 12,1 0 0,-1-1-1,-1 0 1,1-1 0,-2 0-1,1-1 1,13-15 0,6-10-121,26-41 0,-41 55 9,-16 20 133,1 1 1,0-1-1,-1 0 0,1 0 1,-1 1-1,1-1 1,0 0-1,-1 1 1,1-1-1,0 1 0,0-1 1,-1 1-1,1-1 1,1 0-1,-1 1 3,-1 0-1,0 0 1,1 0-1,-1 0 1,0 1-1,1-1 1,-1 0-1,0 0 1,0 0-1,1 0 1,-1 0-1,0 0 1,1 0-1,-1 1 1,0-1-1,0 0 1,1 0-1,-1 0 1,0 0-1,0 1 1,0-1-1,1 0 1,-1 0-1,0 1 1,0-1-1,0 0 1,1 1-1,-1 1 21,1 1 1,0-1-1,0 1 0,-1 0 1,1-1-1,-1 1 0,0 4 1,0 4-25,-1 2 24,1-1 0,1 1 1,0 0-1,1-1 0,5 22 1,-6-33-20,-1 1-1,1-1 1,0 1 0,0-1-1,-1 0 1,1 1 0,0-1-1,0 0 1,0 0 0,1 0-1,-1 0 1,0 0 0,0 0 0,0 0-1,1 0 1,-1 0 0,0-1-1,1 1 1,-1-1 0,1 1-1,-1-1 1,1 1 0,-1-1 0,1 0-1,-1 0 1,1 1 0,-1-1-1,1 0 1,0 0 0,-1-1-1,2 1 1,6-2 7,0 0 0,0 0 0,0 0 1,9-6-1,-8 5-27,13-6-8,0-2-1,0 0 1,-1-1 0,31-23 0,-21 9 66,58-58 0,79-103-264,-169 187 218,0-1 0,0 1-1,0 0 1,0 0 0,0-1 0,0 1-1,1 0 1,-1 0 0,0 0 0,0-1-1,0 1 1,0 0 0,1 0 0,-1 0-1,0 0 1,0 0 0,1-1-1,-1 1 1,0 0 0,0 0 0,1 0-1,-1 0 1,0 0 0,0 0 0,1 0-1,-1 0 1,0 0 0,0 0 0,1 0-1,-1 0 1,0 0 0,0 0 0,1 0-1,-1 0 1,0 0 0,1 1-4,0 0 0,-1-1-1,0 1 1,1 0 0,-1 0 0,1 0 0,-1 0 0,0 0 0,0-1 0,1 1-1,-1 0 1,0 2 0,2 22 34,-1 0 0,-2 25 0,0-6 1,0-7 18,0-15 46,4 44 0,-2-60-83,0 0-1,0 0 0,0 0 0,1 0 0,0-1 0,0 1 1,1-1-1,0 1 0,0-1 0,0 0 0,0 0 0,5 5 0,-6-8 3,1 0 0,-1 0 0,1 0 1,0 0-1,-1-1 0,1 1 0,0-1 0,0 0 0,0 0 0,0 0 0,0 0 0,0 0 0,0-1 0,1 0 0,-1 1 0,0-1 0,0 0 0,0 0 0,0-1 0,0 1 0,1-1 0,-1 1 0,5-3 0,5-2-16,0 0 0,0 0 1,-1-1-1,18-12 0,252-179-125,-266 183 138,-1 0-1,-1-2 1,0 1 0,15-25-1,-28 38-22,0 1-1,0-1 1,0 1-1,0-1 1,0 1-1,-1-1 1,1 1-1,-1-1 1,1 0-1,-1 1 1,0-1-1,0 0 1,0 0-1,0 1 1,0-1-1,0-2 1,0 4 6,-1-1 0,1 0 0,0 0 1,-1 1-1,1-1 0,-1 0 0,1 1 0,-1-1 1,1 0-1,-1 1 0,1-1 0,-1 1 1,0-1-1,1 1 0,-1-1 0,0 1 1,1 0-1,-1-1 0,0 1 0,0 0 0,1-1 1,-1 1-1,0 0 0,0 0 0,1 0 1,-1 0-1,0 0 0,0 0 0,0 0 1,0 0-1,1 0 0,-1 0 0,0 0 0,0 0 1,1 1-1,-2-1 0,-5 2 12,1 0-1,-1 0 1,1 0 0,0 1-1,0 0 1,0 0-1,0 1 1,1 0-1,0 0 1,-1 0 0,-8 9-1,2 1 17,1 0 0,0 0 0,-12 20 0,17-24-5,1 1-1,0-1 1,1 1 0,0 0 0,0 0 0,1 1-1,0-1 1,-1 18 0,4-25 12,0 1 0,0-1 0,0 1 0,1-1-1,-1 1 1,1-1 0,0 1 0,1-1 0,-1 0 0,4 8 0,-3-9-6,0 0 0,0 0 0,0-1 1,0 1-1,1-1 0,-1 1 0,0-1 0,1 0 1,0 0-1,-1 0 0,1-1 0,0 1 1,0-1-1,0 1 0,0-1 0,6 1 0,8 3 4,0-2 0,0 0 0,1-2 0,33 0 0,-21-2-71,-1-2 0,35-8 0,-30 2-90,0-1-1,39-17 1,64-37-244,-24 11 231,77-23 361,-146 60-384,-35 15 80,-8 5-2,-2-2 75,0 0 1,0 1-1,0-2 1,-1 1-1,1 0 0,-1 0 1,-1 2-1,-84 78-216,48-47 182,1 1 0,-34 44 1,70-76 77,-1-1 0,1 1 0,0-1 1,-1 1-1,2 0 0,-1 0 0,0 0 0,1 0 0,0 0 1,-2 8-1,3-11-12,0 0 0,0 0 0,0 1 0,0-1 0,0 0 0,0 0 0,1 1 0,-1-1 0,0 0 0,1 0 1,-1 0-1,1 1 0,-1-1 0,1 0 0,0 0 0,1 2 0,-1-2-3,0 0 1,1 0-1,-1 0 0,1 0 1,-1 0-1,1 0 1,-1-1-1,1 1 0,-1 0 1,1-1-1,0 1 1,-1-1-1,1 0 0,0 0 1,2 1-1,6-1 2,0-1 0,0 1 0,0-1-1,0-1 1,0 0 0,-1-1 0,1 0 0,-1 0-1,11-5 1,-4 1-7,-1-1 0,0-1 1,-1 0-1,0 0 0,0-2 0,15-14 0,-10 7 2,-2-2 0,0 0 0,19-28 0,4-19-79,34-76 1,-56 107 29,4-8-67,75-161 462,-94 196-487,-6 15 190,-3 6-8,-6 13-3,0 1 0,2 0 0,1 1 0,-6 30 0,-15 114-356,19-71-969,11-87 289,0 1 0,0-1-1,1 1 1,1 0-1,4 15 1,-5-24-83,1 0 0,0 0 0,0 0 0,4 6 0,13 14-2580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27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44 8640,'3'-4'483,"1"0"1,-1 1 0,1-1-1,0 1 1,0 0-1,0 0 1,0 0-1,1 0 1,-1 1 0,1 0-1,-1 0 1,1 0-1,0 0 1,8-1 0,-10 3-294,0-1 0,0 1 0,0 0 0,0 1 0,0-1 0,0 0 0,0 1 0,-1 0 0,1 0 0,0-1 0,0 2 0,0-1 0,-1 0-1,1 0 1,-1 1 0,1 0 0,-1-1 0,1 1 0,-1 0 0,0 0 0,0 0 0,0 1 0,0-1 0,0 0 0,-1 1 0,3 2 0,0 5 4,1 0-1,-1 0 0,-1 0 1,0 0-1,0 0 0,-1 1 1,2 15-1,2 32 255,-2 1 0,-3 1 0,-11 96 0,-43 181 795,28-218-467,-62 178 0,81-287-486,5-10-275,1 0 1,0-1-1,0 1 0,-1-1 0,1 1 0,0 0 1,0-1-1,-1 1 0,1-1 0,0 1 0,0-1 0,0 1 1,0-1-1,0 1 0,0 0 0,0-1 0,0 1 1,0-1-1,0 1 0,0-1 0,0 1 0,0-1 0,1-12 44,0 1-1,1-1 0,1 1 0,-1 0 0,9-20 0,-2 8-93,23-40-1,-19 41 37,1 1 1,1 1-1,26-30 1,-33 43-46,0 0 1,0 0 0,1 1 0,0 0 0,0 0-1,1 1 1,0 1 0,0 0 0,0 0 0,18-5-1,-25 9 35,0 0 0,-1 0 0,1 0 0,0 1-1,0 0 1,0-1 0,0 1 0,0 0-1,0 1 1,0-1 0,0 0 0,0 1 0,0 0-1,0-1 1,-1 1 0,1 0 0,0 1-1,0-1 1,-1 0 0,1 1 0,-1-1 0,1 1-1,-1 0 1,0 0 0,0 0 0,0 0-1,0 0 1,0 1 0,0-1 0,0 0 0,-1 1-1,1 0 1,-1-1 0,0 1 0,0 0-1,2 5 1,1 10 55,0 1-1,-1-1 1,1 35-1,-5 57 179,0-90-116,-1 0 0,-1-1 0,-1 1 0,-10 32 0,11-43-97,0-1 0,-1 1 0,0-1 0,-1 0 0,0 0 0,0 0 0,0-1-1,-1 0 1,0 0 0,-1 0 0,0-1 0,-8 7 0,8-9 9,0 0-1,-1-1 0,1 0 1,-1 0-1,0 0 1,1-1-1,-1-1 0,0 1 1,-1-1-1,1 0 0,0-1 1,0 0-1,0 0 1,0-1-1,0 0 0,0-1 1,0 1-1,0-2 1,0 1-1,0-1 0,-11-6 1,9 4-22,6 3-55,-1-1 1,1 1 0,-1-1-1,-6-7 1,9 9 49,1-1 0,0 0 0,0 1 1,-1-1-1,1 0 0,1 0 0,-1 1 0,0-1 0,0 0 1,1 0-1,-1 0 0,1 0 0,-1 0 0,1 0 0,0 0 1,0-3-1,0 3-2,0 0 0,0 1-1,0-1 1,0 0 0,0 0 0,1 1 0,-1-1 0,1 0 0,-1 1 0,1-1-1,0 1 1,-1-1 0,1 1 0,0-1 0,0 1 0,0-1 0,0 1 0,0 0-1,1 0 1,-1-1 0,0 1 0,1 0 0,-1 0 0,0 0 0,1 0 0,-1 1-1,1-1 1,0 0 0,-1 1 0,1-1 0,0 1 0,-1-1 0,1 1 0,0 0-1,-1-1 1,1 1 0,2 0 0,5 0 18,1-1 0,0 0 0,-1-1 0,1 0 0,-1 0 0,0-1 0,15-7 0,-2-1 136,37-24 1,-38 19-52,0-1 1,34-37-1,-4 4 17,-20 23-15,2 2 0,0 1-1,57-29 1,115-44 163,-99 48-170,-100 47-101,-1-1-14,0 1-1,1-1 1,-1 1-1,1 0 1,-1 1-1,1-1 1,8 0-1,-14 2 24,1 0 1,-1 0-1,1 0 0,0 0 0,-1 1 1,1-1-1,-1 0 0,1 0 0,-1 0 1,1 1-1,-1-1 0,1 0 0,-1 0 0,1 1 1,-1-1-1,1 1 0,-1-1 0,0 0 1,1 1-1,-1-1 0,0 1 0,1-1 1,-1 1-1,0-1 0,1 1 0,-1-1 1,0 1-1,0-1 0,0 1 0,1-1 1,-1 1-1,0-1 0,0 1 0,0-1 1,0 1-1,0 0 0,0 0 0,-4 24-35,4-22 21,-53 197-216,13-51 381,31-99-144,8-45 11,1-1 0,0 1 0,0 0-1,0 0 1,1 0 0,-1-1 0,4 10-1,-4-13-7,0 0 0,0-1 0,1 1 0,-1 0 0,0-1-1,1 1 1,-1 0 0,0-1 0,1 1 0,-1-1 0,0 1-1,1-1 1,-1 1 0,1-1 0,-1 1 0,1-1 0,0 1-1,-1-1 1,1 1 0,-1-1 0,1 0 0,0 1 0,-1-1-1,1 0 1,0 0 0,0 0 0,-1 1 0,1-1 0,0 0-1,-1 0 1,2 0 0,0-1 7,-1 1-1,1-1 1,-1 1-1,1-1 1,-1 0-1,0 1 1,1-1-1,-1 0 1,0 0-1,1 0 1,-1 0-1,0-1 1,0 1-1,2-2 1,15-23 13,-1 0 0,-2-1-1,24-54 1,-22 41-43,27-42-1,-39 74-15,0 0 0,0 0 0,1 0 0,0 0 0,1 1 0,0 0 0,0 1 0,11-9 0,-17 15 26,-1 0 0,1-1-1,0 1 1,0 0 0,-1-1-1,1 1 1,0 0 0,0 0-1,0 0 1,-1-1 0,1 1-1,0 0 1,0 0 0,0 0-1,0 1 1,-1-1 0,1 0-1,0 0 1,0 0 0,0 1-1,-1-1 1,1 0 0,0 1-1,-1-1 1,1 0 0,0 1-1,0-1 1,-1 1 0,1-1-1,-1 1 1,1 0 0,0-1-1,-1 1 1,1-1 0,-1 1-1,0 0 1,1 0 0,-1-1-1,1 3 1,2 2-18,0 1 0,-1 0 0,0 0 0,2 8 0,2 16-5,-2-1 0,0 1-1,-2 58 1,-16 96-18,13-168 83,-47 296 145,41-276-145,-2 1 0,-1-2 0,-2 1 0,-26 53 0,30-75-7,0 0 1,-1-1-1,-1 1 0,0-2 0,-17 17 1,19-21-7,-2 0 0,1-1 1,-1 0-1,0-1 0,-1 0 1,1 0-1,-1-1 0,-14 4 1,10-4-18,-1-1 0,0 0 0,0-1-1,-1-1 1,-26 1 0,35-3-11,0-1-1,1 1 1,-1-2-1,0 1 0,0-1 1,1 0-1,-1 0 1,1-1-1,0 0 0,0 0 1,0-1-1,0 0 1,-12-9-1,11 5 13,1 1 0,0-1 0,0-1 0,0 0 0,1 1 0,1-2 0,-1 1 0,-4-14 0,-2-6 4,-11-48 0,19 61-17,0-1 0,1 1-1,1-1 1,1 0-1,0 0 1,1 1-1,1-1 1,3-17-1,-2 26 14,-1 1 0,1-1 0,1 1 0,-1-1 0,1 1 0,1 0 0,-1 0 0,1 1 0,0-1-1,1 1 1,0-1 0,0 2 0,0-1 0,0 0 0,1 1 0,0 0 0,0 0 0,1 1 0,10-6-1,4 0 36,1 1 0,0 2 0,0 0 0,44-7 0,97-4-49,-160 18 2,166 1-908,-61 2-2729,-16-3 239,204-4-11300,-207-1 10522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29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411 135 7712,'-1'-1'362,"0"-1"-1,-1 0 1,1 0 0,0-1 0,0 1-1,1 0 1,-1 0 0,0 0 0,1 0-1,-1-1 1,1-3 3653,-5 20-719,-6 8-2017,-7 15-590,-22 77 503,-15 35 85,32-91-858,-103 277 1088,108-278-1369,-67 240 492,79-272-469,1 0 1,-4 51 0,9-75-115,0 1 0,0 0 0,1 0 0,-1 0 0,0 0 0,1 0 0,-1-1 0,1 1 0,0 0 1,0 2-1,0-4-46,-1 0 0,0 1 0,1-1 0,-1 1 0,1-1 0,-1 0 0,0 0 0,1 1 0,-1-1 0,1 0 0,-1 0 1,0 1-1,1-1 0,-1 0 0,1 0 0,-1 0 0,1 0 0,-1 0 0,1 0 0,-1 0 0,1 0 0,-1 0 0,1 0 1,-1 0-1,1 0 0,-1 0 0,1 0 0,-1 0 0,1 0 0,-1-1 0,1 1 0,-1 0 0,0 0 0,1-1 0,-1 1 1,1 0-1,-1 0 0,0-1 0,1 1 0,-1 0 0,0-1 0,1 1 0,0-1 0,6-7-78,0 0-1,-1-1 1,0 1 0,0-1-1,-1 0 1,0-1-1,6-14 1,6-12-13,13-17-1,3 2 1,1 1-1,3 2 0,54-55 1,-74 83 60,-10 12 38,0 0 0,0 1 0,1 0 0,13-10 0,-20 16-23,1 0 0,-1 1 0,1 0 0,-1-1 0,1 1 0,-1 0 0,1 0 0,-1-1 0,1 1 0,0 0 0,-1 1 0,1-1 0,-1 0 0,1 0 0,-1 1 0,1-1 0,-1 1 0,1-1 0,-1 1 0,0 0 0,1-1 0,-1 1 0,2 1 0,5 4 51,0-1 0,10 11 0,-14-12-34,61 58 233,-39-36-119,0-1 0,2-2-1,31 22 1,-52-41-94,0-1 0,-1 0 0,1-1 0,0 1-1,0-1 1,0-1 0,1 1 0,-1-1 0,0 0 0,1-1 0,-1 0 0,0 0-1,1-1 1,-1 1 0,0-2 0,1 1 0,10-5 0,-2 1 17,0-1 0,-1-1 0,-1 0 0,1-1 0,-1 0 0,24-20 0,-33 23 1,0 0 0,0 0 0,-1 0 0,1 0 0,-1-1 0,-1 0 0,1 0 0,-1 0 0,4-10 0,-6 14-39,0 0 0,-1 0 0,1 1 0,-1-1 0,0 0 0,0 0 0,1 0 0,-1 0 0,0 0 0,-1 1 0,1-1 0,0 0 0,-1 0 0,1 0 0,-1 0 0,0-2 1,0 3-11,0-1 0,-1 1 0,1-1 1,0 1-1,-1 0 0,1 0 1,-1-1-1,1 1 0,-1 0 0,1 1 1,-1-1-1,0 0 0,1 0 1,-1 1-1,0-1 0,0 1 0,0-1 1,1 1-1,-1 0 0,-2 0 0,0-1-5,0 2-1,0-1 0,0 0 0,1 1 0,-1 0 0,0 0 0,0 0 0,1 0 0,-1 0 0,0 1 0,1 0 0,0-1 0,-1 2 0,1-1 1,0 0-1,0 0 0,0 1 0,0 0 0,-3 3 0,-2 4-26,-1 0 1,1 1-1,1 0 1,-9 17-1,7-9 51,1 1 0,1-1-1,1 2 1,0-1 0,2 1-1,0-1 1,2 1 0,0 0-1,1 1 1,3 28 0,-2-43 22,1-1-1,0 0 1,0 0 0,1 1 0,0-1 0,0 0-1,0-1 1,6 10 0,-7-13-19,0-1-1,0 1 1,0-1-1,0 1 1,0-1-1,1 1 1,-1-1-1,1 0 1,-1 0 0,1 1-1,-1-1 1,1 0-1,0 0 1,0-1-1,-1 1 1,1 0-1,0-1 1,0 1 0,0-1-1,0 1 1,0-1-1,0 0 1,-1 0-1,1 0 1,0 0-1,0 0 1,0 0 0,0-1-1,0 1 1,0 0-1,2-2 1,2 0 6,-1-1 0,0 1-1,0-1 1,0 0 0,-1-1 0,1 1 0,-1-1 0,1 0 0,-1 0 0,-1 0-1,1-1 1,0 1 0,-1-1 0,0 0 0,0 0 0,4-10 0,-1-1-54,0 0 1,-1-1 0,0 0-1,2-21 1,-3 11 16,-2 1 0,0-29-1,-3 41-14,0-1-1,0 0 1,-2 1-1,0-1 1,-6-19-1,-1 13-188,8 19 161,1-1 0,-1 0-1,1 0 1,-1 0 0,1-1 0,0 1-1,1 0 1,-1 0 0,0 0-1,1-5 1,10 8-200,5 3 165,142 20 91,-139-22 63,0-1 1,-1 0 0,1-2-1,-1 0 1,1 0 0,-1-2-1,18-6 1,-3-2 20,-1-1 0,-1-2 0,0-2 1,-1 0-1,0-2 0,-2-1 0,-1-1 0,0-1 0,-1-2 1,-2 0-1,0-1 0,29-46 0,128-224 513,-125 199-475,-42 75-94,3-5 127,-2 0 1,14-35 0,-27 60-155,-1 1-1,0 0 1,0 0-1,0 0 0,0-1 1,0 1-1,1 0 1,-1 0-1,0 0 1,0-1-1,0 1 1,0 0-1,0 0 1,0 0-1,0-1 1,0 1-1,0 0 1,0 0-1,0-1 1,0 1-1,0 0 1,0 0-1,0-1 0,0 1 1,0 0-1,0 0 1,0 0-1,0-1 1,0 1-1,0 0 1,-1 0-1,1 0 1,0-1-1,0 1 1,0 0-1,0 0 1,0 0-1,-1-1 1,1 1-1,0 0 1,-10 6-152,-3 8 92,0 0 1,1 1-1,0 1 1,1 0-1,-15 30 0,-35 94 67,36-78-72,-70 178 86,72-175 20,-23 118-1,43-167-25,-23 178 74,25-187-91,1 1 0,0-1-1,1 0 1,-1 1 0,2-1 0,-1 0-1,1 0 1,4 11 0,-6-16-5,2 1 0,-1-1 0,0 0 1,0 0-1,0 0 0,1-1 0,-1 1 1,1 0-1,0 0 0,0-1 1,-1 1-1,1-1 0,0 0 0,0 1 1,0-1-1,0 0 0,1 0 1,-1 0-1,0 0 0,0-1 0,1 1 1,-1-1-1,0 1 0,1-1 0,-1 0 1,0 0-1,1 0 0,-1 0 1,0 0-1,3-1 0,8-1-66,0-1-1,0-1 0,0 0 1,-1-1-1,1 0 1,-1-1-1,-1-1 1,19-11-1,3-7 59,43-41 0,-45 37 89,-2-2 0,0-1 0,-3-1 0,0-1-1,-2-1 1,-2-1 0,-1-1 0,-2-1 0,23-66 0,-17 26-31,42-116 38,-51 154 28,3 0 0,39-64 1,51-48 1014,-94 134-1015,-26 38-179,1-3 117,-9 17 43,2 1 0,-14 43 0,-19 78 72,46-142-152,-119 432 250,2-38-166,100-349-4,-12 31 31,30-82-115,2-6-14,0 0 1,0 0-1,0 1 1,0-1 0,1 1-1,-1-1 1,1 0 0,0 1-1,-1 3 1,12-23-218,9-24 67,17-51 0,-1 3 96,-25 64 57,-2 3 14,16-27 0,-22 44-14,1-1-1,-1 1 1,1 0 0,0 0 0,1 0 0,-1 1 0,1 0 0,0 0 0,9-6 0,-11 8 13,1 1 1,-1-1-1,0 1 0,0 0 1,1 0-1,-1 1 1,1-1-1,-1 1 0,1 0 1,-1 0-1,1 0 1,-1 0-1,0 0 0,1 1 1,-1 0-1,1-1 1,-1 1-1,0 1 0,5 1 1,5 3 58,0 1 0,0 0 0,14 12 0,-18-13-25,38 27 102,98 66-41,-101-72-261,69 30 0,-104-53-239,1 0 0,-1-1 0,1 0-1,0-1 1,0 0 0,0-1 0,18 1 0,-23-2-37,-1 0 0,0 0 0,0-1 0,0 0 1,0 1-1,0-1 0,0-1 0,0 1 0,-1-1 0,1 1 1,0-1-1,-1 0 0,1 0 0,-1-1 0,1 1 0,-1-1 1,0 1-1,0-1 0,-1 0 0,1 0 0,0-1 0,1-3 0,-1 2-246,-1-1 0,-1 0 0,1 1 0,-1-1 0,0 0-1,0 0 1,0 0 0,-1 0 0,0 0 0,0 0 0,-1 0-1,0 0 1,-2-10 0,0 5-649,-1-1 0,-5-10 0,9 22 1327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30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76 149 11712,'-70'4'4352,"65"-8"-3393,10 4-255,9 0 1920,19 0-1568,14-5 992,9 1-1184,16-1-416,42-2-288,27-10-224,1-4 32,-20 3-2080,2 2 1152,13 2-3584,20 7 2561,-15-1-5473,-6-4 4160,2-2 448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32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459 833 6656,'0'-3'763,"0"0"0,0 1 0,0-1-1,-1 0 1,1 0 0,-1 1 0,0-1 0,0 1 0,0-1 0,-2-4 0,3 6-594,-1 0-1,0 1 1,0-1 0,1 0-1,-1 0 1,0 1 0,0-1 0,0 1-1,1-1 1,-1 1 0,0-1 0,0 1-1,0-1 1,0 1 0,0 0 0,0-1-1,0 1 1,0 0 0,0 0 0,0 0-1,0 0 1,0 0 0,0 0-1,0 0 1,0 0 0,-1 0 0,1 0-1,0 1 1,0-1 0,0 0 0,-1 2-1,-15 5 208,1 1 0,0 0 0,0 1-1,1 1 1,0 1 0,-15 13 0,2 1 90,-45 56 0,40-39-178,3 2 0,2 2 0,1 0 0,-24 61 0,47-97-251,-1 1 0,2-1 0,-1 1 1,2 0-1,-1 0 0,0 11 0,3-19-22,0 0 0,0-1 0,0 1 0,0-1 0,0 1 0,0-1 0,1 1 1,-1-1-1,1 1 0,0-1 0,0 1 0,0-1 0,0 1 0,0-1 0,0 0 0,1 0 0,-1 0 0,1 0 0,0 0 0,-1 0 0,1 0 0,0 0 0,0-1 0,0 1 0,0-1 0,1 1 0,-1-1 0,0 0 0,0 0 0,1 0 0,2 1 0,1-1-27,-1 0-1,0 0 1,1 0-1,-1-1 0,1 0 1,-1 0-1,1 0 1,-1-1-1,0 1 1,1-1-1,-1-1 0,0 1 1,0-1-1,1 0 1,-1 0-1,-1 0 1,1-1-1,0 0 0,-1 0 1,1 0-1,3-4 1,2-2-42,0 0 1,0-1-1,-2 0 1,1 0 0,-1-1-1,-1 0 1,9-17-1,9-27-264,32-106-1,-14 36 540,-39 105 20,-3 15-88,-2 12-179,-2 31-41,3 63-1,0-90 97,2 21 35,1 0 0,1 0 0,2 0 0,11 37 0,-14-62-18,-1 1 1,2 0-1,-1-1 1,1 1-1,0-1 1,0 0-1,1 0 1,0-1-1,0 1 1,8 7 0,-10-11-27,1-1 1,-1 0 0,1 1 0,0-1 0,-1 0 0,1-1 0,0 1-1,0-1 1,0 0 0,0 0 0,1 0 0,-1 0 0,0-1 0,0 1 0,1-1-1,-1 0 1,0-1 0,0 1 0,0-1 0,1 1 0,-1-1 0,4-2 0,2 0-18,0-1 1,-1-1 0,1 1 0,-1-1 0,0-1 0,-1 0-1,13-10 1,52-57 35,-28 22-33,-2-1 0,-2-2 1,-3-2-1,-2-2 0,45-98 0,70-216-6,-5 24-112,-141 334 117,0 4 2,-1-1 1,0 0 0,-1 0-1,3-16 1,-6 25-16,0 1-1,0 0 1,0 0 0,0-1 0,0 1-1,0 0 1,0 0 0,0-1 0,0 1-1,-1 0 1,1 0 0,-1-2 0,0 2 2,1 1 1,0 0 0,-1-1 0,1 1-1,0 0 1,-1-1 0,1 1-1,0 0 1,-1-1 0,1 1 0,0 0-1,-1 0 1,1 0 0,-1-1 0,1 1-1,-1 0 1,1 0 0,-1 0-1,1 0 1,0 0 0,-1 0 0,0 0-1,-1 0-8,0 0 0,0 1 0,0 0 0,0-1 0,0 1-1,0 0 1,0 0 0,0 0 0,1 0 0,-1 0 0,0 1 0,1-1-1,-3 2 1,-6 8-16,0 1 0,1 0 0,0 0-1,1 1 1,0 0 0,1 0 0,-7 17 0,-30 102 54,41-123-20,-2 8 2,-64 236 123,52-179 14,-11 112 0,26-151-67,0-1 0,2 1-1,2 0 1,7 36 0,-8-65-66,0 0 0,0 0 0,1 0 0,0-1 0,1 1 0,-1-1 0,1 1 0,0-1 0,6 8 0,-8-11-22,1-1 0,-1 1 0,1-1 0,0 1 0,-1-1 0,1 1 1,0-1-1,0 0 0,0 0 0,0 0 0,0 0 0,0 0 0,0-1 0,0 1 0,1-1 0,-1 1 0,0-1 1,0 0-1,0 0 0,1 1 0,-1-2 0,0 1 0,0 0 0,1 0 0,-1-1 0,0 1 0,0-1 0,4-1 1,95-48-683,-5 3 230,-40 23 304,52-20 70,-117 58-81,-8 11 215,0 0 0,2 1 0,2 0 0,0 2 0,1-1 0,2 2 0,-13 56 0,21-75-1,1 0 0,-1 0 0,2 0 0,-1 1 1,2-1-1,-1 0 0,1 0 0,4 16 0,-4-22-19,0 0 0,1 1 0,0-1 0,0 0 0,0 0 0,0 0 1,1 0-1,-1-1 0,1 1 0,0 0 0,0-1 0,0 0 0,0 0 0,1 0 0,0 0 0,-1-1 0,1 1 0,0-1 0,0 0 0,0 0 0,6 2 0,-4-2-15,0-1-1,1 1 0,-1-1 1,1 0-1,0 0 0,-1-1 1,1 0-1,0 0 0,-1 0 1,1-1-1,0 0 0,-1-1 1,1 1-1,-1-1 0,0-1 1,1 1-1,-1-1 0,0 0 1,-1 0-1,1-1 0,0 1 1,6-7-1,-3 2-43,0-1 1,-1 0-1,0 0 0,-1-1 1,0 0-1,0 0 0,-1-1 1,0 0-1,-1 0 0,0 0 1,5-19-1,-6 15 12,0-1 0,-1 0 1,-1 0-1,0 1 0,-2-1 0,1 0 0,-2 0 0,-3-24 0,3 33 33,-1 0-1,0 0 1,0 0 0,-1 0-1,1 1 1,-1-1-1,-1 1 1,1 0 0,-1 0-1,0 0 1,-1 0-1,1 1 1,-1 0 0,0 0-1,-1 0 1,1 0-1,-1 1 1,0 0 0,0 0-1,0 1 1,-10-5 0,2 2-11,-1 1 1,0 1-1,0 0 1,0 1-1,-28-1 1,32 3-31,1 1 0,-1 1-1,0-1 1,1 2 0,-1 0 0,1 0 0,-1 1-1,1 0 1,-12 5 0,19-6 32,1-1 0,-1 0 0,1 1-1,-1 0 1,1 0 0,-1-1 0,1 1 0,0 1 0,0-1 0,0 0-1,-2 3 1,3-4 2,1 0-1,0 0 1,-1 0-1,1 0 0,0-1 1,0 1-1,-1 0 0,1 0 1,0 0-1,0 0 1,0 0-1,0 0 0,0 0 1,0 0-1,0-1 1,1 1-1,-1 0 0,0 0 1,0 0-1,1 0 1,-1 0-1,0-1 0,1 1 1,-1 0-1,1 0 1,-1-1-1,1 1 0,0 0 1,-1 0-1,1-1 0,0 1 1,-1-1-1,1 1 1,0-1-1,0 1 0,-1-1 1,2 1-1,3 2 38,0-1-1,0 0 0,1 0 1,-1 0-1,0-1 0,1 1 1,-1-1-1,10 0 0,45 0 64,-58-2-101,114-9-40,45-1 510,-143 12-349,-1 0-1,0 0 0,0 2 1,0 0-1,0 1 0,0 1 1,19 8-1,-32-11-106,-1 0-1,0-1 0,1 1 1,-1 0-1,0 1 1,0-1-1,-1 0 0,1 1 1,0 0-1,-1 0 1,0-1-1,1 1 1,-1 1-1,0-1 0,-1 0 1,1 0-1,0 1 1,0 4-1,0-1 23,0 0 0,-1 0 0,0 1 0,-1-1 0,0 0 0,0 1 0,0-1 0,-3 12 0,-3 10 44,-2 0 1,-1-1 0,-1 0-1,-1 0 1,-24 41 0,15-30 82,55-101-338,-24 41 167,1 0 0,1 0 0,17-21 0,-10 22 31,0 1 1,1 0-1,1 2 1,1 0-1,0 2 1,1 0-1,1 2 1,36-15-1,-55 26 5,0-1-1,-1 2 1,1-1-1,0 1 1,0-1-1,0 2 1,12-1-1,-16 1-18,0 0-1,0 0 0,0 0 1,0 1-1,0-1 1,0 1-1,0 0 1,0-1-1,0 1 0,0 0 1,-1 0-1,1 0 1,0 0-1,-1 0 1,1 1-1,0-1 0,-1 0 1,0 1-1,1-1 1,-1 1-1,0-1 1,0 1-1,0 0 0,0 0 1,0-1-1,0 1 1,1 4-1,-1 0 16,1 1 0,-2 0 0,1 0 0,-1 0 0,0 0 0,0 0 0,-1 0 0,0 0 0,0 0 0,0 0 0,-1 0 0,-5 12 0,-2 1 37,0 0 1,-1-1 0,-13 18-1,-19 29-202,59-91-114,1 1 0,26-26-1,-5 5 230,-21 23-54,1 0-1,2 1 0,38-31 1,-57 51 72,-1 0 1,1 0-1,-1 0 1,1 0-1,0 0 1,-1 0-1,1 0 1,0 1-1,0-1 1,0 1-1,-1-1 1,1 1-1,0 0 1,0 0-1,2 0 1,-2 0 8,-1 0 0,0 1 0,0-1 0,0 1 0,1-1 1,-1 1-1,0-1 0,0 1 0,0 0 0,0 0 0,0-1 0,0 1 0,0 0 0,0 0 1,0 0-1,0 0 0,0 2 0,3 4 58,-1 0 0,1 0 0,-2 1 0,1-1 1,2 16-1,0-3 110,6 29 13,-10-39-173,1 0 0,0 0 0,0 0 0,1 0 0,0 0 0,1-1 0,6 11 0,-10-18-7,1-1-1,0 1 0,0-1 1,1 1-1,-1-1 0,0 0 1,0 1-1,1-1 0,-1 0 1,0 0-1,1 0 0,-1 0 1,1 0-1,0 0 0,-1 0 1,1-1-1,0 1 0,-1 0 1,1-1-1,0 0 0,0 1 1,0-1-1,-1 0 0,1 0 1,0 0-1,0 0 0,0 0 1,0 0-1,-1-1 0,1 1 1,0 0-1,0-1 0,-1 0 1,1 1-1,0-1 0,-1 0 1,1 0-1,-1 0 0,3-1 1,3-4 10,1 0 1,-1 0-1,-1-1 1,1 1-1,-1-1 1,8-12-1,45-72-119,13-18-41,-70 106 146,19-25-92,0 0 0,1 2 0,49-44 0,-48 57 199,-23 13-104,0 0-1,0 0 1,0 0-1,0 0 0,0 0 1,0 0-1,0 0 1,0 0-1,0 0 1,0 0-1,0 0 1,0 0-1,0 0 1,0 0-1,0 1 1,0-1-1,0 0 1,0 0-1,0 0 1,0 0-1,0 0 1,0 0-1,0 0 0,0 0 1,0 0-1,0 0 1,0 0-1,0 0 1,0 0-1,0 0 1,0 0-1,0 1 1,0-1-1,0 0 1,0 0-1,0 0 1,0 0-1,0 0 1,0 0-1,0 0 0,0 0 1,0 0-1,0 0 1,1 0-1,-1 0 1,0 0-1,0 0 1,0 0-1,0 0 1,0 0-1,0 0 1,0 0-1,0 0 1,0 0-1,0 0 1,0 0-1,0 0 1,0 0-1,0 0 0,0 0 1,0 0-1,1 0 1,-1 0-1,0 0 1,0 0-1,0 0 1,0 0-1,0 0 1,-1 26 26,-1 0 0,-2-1 0,0 1 1,-2-1-1,-15 45 0,4-27 96,-2-2-1,-35 59 1,34-69-117,-32 39 0,49-66-34,0-1 0,0 1-1,-1-1 1,1 0 0,-1 0 0,0-1-1,0 1 1,0-1 0,0 0 0,0 0 0,0 0-1,0 0 1,-8 1 0,8-2-16,1-1 0,-1 0 0,1 1-1,-1-1 1,0-1 0,1 1 0,-1 0 0,1-1 0,-1 0 0,1 0 0,-1 0-1,1 0 1,0 0 0,-1-1 0,1 1 0,0-1 0,-5-4 0,2 2 15,0-1 0,0 0 1,0 0-1,1-1 0,-8-9 1,5 7 85,5 4 384,9 7-156,8 7 62,-11-7-278,0-1 1,0 0-1,1 0 1,-1 0-1,1 0 1,-1-1-1,1 1 1,6 1-1,31 6 295,2-1 0,47 2 0,85-5 120,192-27-270,-292 16-261,115-17-819,-150 16-791,0-2 0,63-23 0,-95 28 535,1 1 1,-1-1 0,0 0-1,13-10 1,-18 12 289,0-1-1,0 0 0,0 0 1,-1 0-1,1 0 1,-1 0-1,0 0 0,0-1 1,0 1-1,0-1 1,0 0-1,1-5 0,-3 7 444,1 0 29,0 0-1,-1 0 1,1 0 0,-1 0-1,1 0 1,-1 0 0,0 0 0,0 0-1,0 0 1,0 0 0,0 0-1,-1-4 1,-2 0-219,0 0 0,0 0 1,-1 1-1,0-1 0,-5-5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8:33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49 230 9216,'-28'-20'2981,"27"19"-2734,-1 0 0,1 1 1,0-1-1,-1 0 0,1 1 0,0 0 1,-1-1-1,1 1 0,-1 0 0,1-1 1,-5 2 3265,15 0-514,35-5 627,-26 2-2890,479-74 2501,-88 4-3783,-123 32-4555,-152 28 1899,181 15-11862,-198 6 11517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2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243 683 7136,'-4'-19'2309,"3"18"-2146,1 1 0,0-1 0,0 0 0,-1 0 0,1 1 0,0-1 0,-1 0 1,1 0-1,-1 1 0,1-1 0,-1 1 0,1-1 0,-1 0 0,0 1 0,1-1 0,-1 1 0,0 0 0,1-1 0,-1 1 0,0-1 0,0 1 0,1 0 0,-1 0 1,0-1-1,0 1 0,0 0 0,1 0 0,-1 0 0,-1 0 0,-22 2 1388,9 2-1311,0 0 1,1 1 0,-1 1 0,1 0-1,0 1 1,0 0 0,-13 11 0,21-14-217,1-1 0,0 1 0,0 1 1,1-1-1,-1 1 0,1 0 0,0 0 0,0 0 1,1 0-1,0 1 0,-1-1 0,2 1 1,-1 0-1,1 0 0,0 0 0,0 0 0,1 1 1,-1-1-1,0 13 0,2-15 14,1-1 0,-1 1 0,0 0-1,1 0 1,0 0 0,0 0 0,0-1 0,1 1-1,-1 0 1,1-1 0,0 1 0,0-1 0,0 0-1,0 0 1,0 0 0,1 0 0,0 0 0,-1 0 0,1 0-1,0-1 1,0 0 0,1 1 0,-1-1 0,0 0-1,1-1 1,-1 1 0,5 1 0,4 1 20,1 0 0,0-1 1,0 0-1,0-1 0,0-1 0,22 0 1,-34-1-28,0 0 1,1 0-1,-1 0 1,0 0-1,0 0 1,0 0-1,1-1 0,-1 1 1,0 0-1,0-1 1,0 1-1,0 0 1,0-1-1,0 0 1,0 1-1,0-1 1,2-1-1,-2 1 22,0-1 0,0 0 0,0 0-1,0 1 1,0-1 0,-1 0 0,1 0 0,0-2-1,2-6 11,0-5 50,0-1 0,-1 0 0,0 1 0,-1-1 0,-1 0 1,-3-22-1,2-35 423,0 1 250,-1 45-374,4-35 0,4 11-303,3 2-1,1-1 1,3 1-1,2 1 0,38-82 1,-42 108-88,24-36 0,-30 50-59,1 1 1,0 0 0,0 0 0,1 1 0,0-1-1,0 2 1,15-11 0,-19 15 16,0-1 1,0 1-1,0 0 0,0 0 0,0 0 1,0 0-1,5 0 0,-7 1 12,0 0 0,1 0-1,-1 0 1,0 0 0,0 0-1,1 0 1,-1 0 0,0 0-1,0 1 1,0-1 0,1 1-1,-1-1 1,0 1 0,0-1-1,0 1 1,0-1 0,0 1 0,0 0-1,0 0 1,0 0 0,0-1-1,0 1 1,1 2 0,1 2-22,-1 0 1,1 0-1,-1 1 1,0-1-1,0 1 1,0-1-1,-1 1 1,0 0-1,1 6 1,-1 8-3,-2 26 1,1-36 23,-8 85 23,-34 155 0,34-210 6,-81 339-15,70-324 210,-3 0 0,-2-1 1,-2-1-1,-3-2 0,-62 85 0,85-128-196,1-1 82,-1 0 0,1 0 0,-1 0 0,-1 0 0,1-1-1,-12 8 1,18-13-81,-1-1-1,0 1 1,1-1-1,-1 1 0,0-1 1,0 1-1,0-1 1,0 0-1,1 1 1,-1-1-1,0 0 0,0 0 1,0 0-1,0 1 1,0-1-1,0 0 1,0 0-1,0 0 1,1 0-1,-1-1 0,-2 1 1,3 0-13,0-1 0,0 1-1,0 0 1,-1 0 0,1 0 0,0-1 0,0 1-1,0 0 1,0-1 0,0 1 0,0 0 0,0 0-1,0-1 1,0 1 0,0 0 0,-1-1 0,1 1-1,1 0 1,-1 0 0,0-1 0,0 1 0,0 0-1,0-1 1,0 1 0,0 0 0,8-15 124,18-17 151,59-56 1,-15 17-298,-25 23-132,3 1 1,2 3 0,89-62-1,-2 27-5529,-89 56 466,-6 8 1669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0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256 231 2656,'-6'-4'2829,"8"9"1366,3 15-3367,-5-16-660,1 0 0,0-1-1,0 1 1,0-1 0,3 5 2394,-4-11-2483,1 0 0,-1 0 0,0 0 0,0 0 0,0-6 0,-1-17-68,-7 18 341,8 7-324,0 1 0,0-1-1,0 1 1,0-1 0,0 0-1,0 1 1,0-1-1,0 1 1,0-1 0,-1 1-1,1-1 1,0 1 0,0-1-1,-1 1 1,1-1 0,0 1-1,-1-1 1,1 1-39,-1 0 0,1 0 0,0 0-1,-1-1 1,1 1 0,0 0 0,-1 1 0,1-1 0,-1 0 0,1 0-1,0 0 1,-1 0 0,1 0 0,0 0 0,0 0 0,-1 0 0,1 1-1,0-1 1,-1 0 0,1 0 0,0 0 0,0 1 0,-1-1-1,1 0 1,0 0 0,0 1 0,-1-1 0,1 0 0,0 0 0,0 1-1,0-1 1,0 0 0,0 1 0,-1-1 0,1 0 0,0 1 0,-10 19-92,0 1 0,1 0 1,1 0-1,-8 36 1,-16 42 257,10-41 391,3 1 0,-20 109 0,28-89-510,-4 15 242,12-73-68,1 1 0,0 36 0,2-56-173,0 0 48,0 10 1083,0-379 597,11 233-1599,-3 55-69,-3 25 67,21-96 1,5 31 54,-29 111-223,1 0 0,0 1 0,0-1 0,1 1 0,0 0 0,0 0 0,1 1 0,-1-1 0,1 1 0,1 0 0,7-7 0,-8 9-14,0 0 0,0 1 0,0-1 1,1 1-1,0 0 0,-1 0 0,1 1 1,0-1-1,0 1 0,1 1 0,-1-1 1,0 1-1,0 0 0,11 0 0,-5 2-2,1 0-1,0 0 0,0 1 1,-1 1-1,0 0 1,1 0-1,-1 1 0,0 1 1,14 8-1,-17-8 30,0 0 0,0 1-1,-1 0 1,0 1 0,0 0 0,0 0-1,-1 1 1,0 0 0,-1 0 0,1 0-1,8 17 1,-7-9 53,-1 1 1,-1-1-1,0 2 0,-1-1 1,-1 0-1,-1 1 1,0 0-1,0 34 0,-3-42-19,0 0 0,-1 0 0,0-1 0,-1 1 0,0 0 0,0 0 0,-1-1-1,-1 1 1,0-1 0,0 0 0,0 0 0,-1 0 0,-1-1 0,1 0 0,-1 0 0,-1 0-1,-11 11 1,-1-5 55,0-1 0,-1-1 0,0-1-1,-1-1 1,-40 14 0,49-19 10,9-3-94,1-1 0,-1 0 0,0 0 0,0 0 0,0 0 1,0 0-1,0 0 0,-4-1 0,7 0-14,0 0-1,0 0 1,0 0 0,0 0 0,0 0 0,0 0 0,0 0 0,0 0 0,0 0 0,0 0 0,0 0 0,0 0-1,0 0 1,0 0 0,0-1 0,0 1 0,0 0 0,0 0 0,0 0 0,0 0 0,0 0 0,0 0 0,0 0-1,0 0 1,0 0 0,0 0 0,0 0 0,0 0 0,0 0 0,0 0 0,0 0 0,0 0 0,0-1 0,0 1-1,0 0 1,0 0 0,0 0 0,0 0 0,0 0 0,0 0 0,-1 0 0,1 0 0,0 0 0,0 0 0,0 0-1,0 0 1,0 0 0,0 0 0,0 0 0,0 0 0,0 0 0,0 0 0,0 0 0,0 0 0,0 0 0,0 0 0,0 0-1,-1 0 1,1 0 0,0 0 0,0 0 0,0 0 0,0 0 0,0 0 0,4-2 0,7 0-49,0 1 0,0 0 0,1 1 0,18 2 0,2-1-63,-24-1 88,0 1 0,0 0 0,0 0 0,0 0-1,0 1 1,-1 1 0,1-1 0,0 1 0,-1 0 0,0 1 0,1 0 0,-2 0 0,1 1 0,0-1-1,-1 1 1,0 1 0,9 9 0,-8-7 34,-1 1 0,0-1 0,0 1 0,-1 0 0,0 0 0,-1 1 0,0 0 0,0-1 0,-1 1 0,0 1 0,-1-1 0,2 20 0,-2 2 141,-2 0 0,-7 48 0,7-74-125,-1 1-1,0-1 1,-1 1-1,1-1 0,-1 0 1,-1 0-1,1 0 1,-1 0-1,0 0 1,0 0-1,-1-1 1,-6 9-1,3-7 40,-1 0 0,1-1 0,-1 1 0,-1-1-1,1-1 1,-1 0 0,0 0 0,0 0 0,-1-1 0,1-1 0,-18 5 0,-16 0 116,-60 5 0,44-10-74,-83-6 0,134 2-139,0-1 0,0 0 1,-9-3-1,10 2-218,0 1 0,-1 0 1,1 1-1,-12-2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0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48 3648,'-4'0'12579,"4"-6"-11585,0 6-901,1-1-61,-1 1 0,0 0 0,0-1-1,0 1 1,0 0 0,0-1 0,0 1-1,0 0 1,-1-1 0,1 1 0,0 0-1,0 0 1,0-1 0,0 1 0,0 0 0,0-1-1,-1 1 1,1 0 0,0-1 0,0 1-1,0 0 1,-1 0 0,1 0 0,0-1-1,0 1 1,-1 0 0,1 0 0,0 0-1,-1-1 1,1 1 0,0 0 0,0 0 0,-1 0-1,0 0 1,1-2 12,0 1 0,0 0 0,0 0 0,-1 0-1,1 0 1,0-1 0,-1 1 0,1 0 0,-1 0 0,1 0-1,-1 0 1,0 0 0,1 0 0,-1 0 0,0 0 0,0 0 0,-1-1-1,-3-3-2,5 5 17,0 0-60,0 0 0,0 0 1,0 0-1,0 0 0,0 0 0,0 0 1,0 0-1,0 0 0,0 1 0,0-1 0,0 0 1,0 0-1,0 0 0,0 0 0,0 0 1,0 0-1,0 0 0,0 0 0,0 1 1,0-1-1,-1 0 0,1 0 0,0 0 1,0 0-1,0 0 0,0 0 0,0 0 1,0 0-1,0 0 0,0 0 0,0 0 1,0 0-1,0 1 0,-1-1 0,1 0 1,0 0-1,0 0 0,0 0 0,0 0 1,0 0-1,0 0 0,0 0 0,-1 0 0,1 0 1,0 0-1,0 0 0,0 0 0,0 0 1,0 0-1,0 0 0,0 0 0,0 0 1,-1 0-1,1-1 0,0 1 0,-1 1-16,1 0-1,-1-1 0,0 1 0,1 0 0,-1-1 0,1 1 1,-1 0-1,1 0 0,-1-1 0,1 1 0,-1 0 0,1 0 0,0 0 1,0 0-1,-1 0 0,1-1 0,0 1 0,0 0 0,0 0 1,0 2-1,-1 20 212,2-14-102,-1-9-65,0 0 0,0 0 1,0 1-1,0-1 0,0 0 1,0 0-1,0 1 1,0-1-1,0 0 0,0 0 1,0 1-1,0-1 1,0 0-1,0 1 0,0-1 1,0 0-1,0 0 1,0 1-1,0-1 0,0 0 1,0 0-1,0 1 0,1-1 1,-1 0-1,0 0 1,0 1-1,0-1 0,0 0 1,1 0-1,-1 0 1,0 0-1,0 1 0,0-1 1,1 0-1,-1 0 0,0 0 1,0 0-1,1 0 1,-1 0-1,0 1 0,0-1 1,1 0-1,-1 0 1,0 0-1,1 0 0,-1 0 1,0 0-1,0 0 1,1 0-1,-1 0 0,0 0 1,0 0-1,1-1 0,-1 1 1,0 0-1,0 0 1,1 0-1,1-1 12,0 1 0,1-1 0,-1 0 0,0 0 0,0 0 0,0-1 0,0 1 0,0 0 0,-1-1 0,1 1-1,0-1 1,-1 1 0,1-1 0,-1 0 0,1 0 0,-1 0 0,0 0 0,0 0 0,0 0 0,0 0 0,0 0 0,0 0 0,0 0 0,-1-1 0,1-2 0,0-11-39,-1 16-11,0-1-1,-1 1 0,1 0 0,0-1 0,0 1 0,-1-1 0,1 1 0,0 0 0,-1-1 1,1 1-1,0 0 0,-1-1 0,1 1 0,-1 0 0,1 0 0,0-1 0,-1 1 0,1 0 0,-1 0 1,1 0-1,-1 0 0,1 0 0,-1-1 0,1 1 0,-1 0 0,1 0 0,-1 0 0,1 0 1,-1 0-1,0 1 0,1-1-83,-1 0 1,0 0 0,0 0 0,0 1-1,0-1 1,1 0 0,-1 1 0,0-1-1,0 1 1,1-1 0,-1 1-1,0-1 1,1 1 0,-1-1 0,0 1-1,1 0 1,-1-1 0,1 1 0,-1 0-1,1-1 1,0 1 0,-1 0 0,0 1-1,1-1-169,0 0-1,0-1 1,0 1 0,0 0-1,-1-1 1,1 1 0,0 0-1,0-1 1,1 1-1,-1 0 1,0-1 0,0 1-1,0 0 1,0-1-1,0 1 1,1 0 0,-1-1-1,0 1 1,1-1 0,-1 1-1,0 0 1,1-1-1,0 1 1,8 8-2636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127 238 2496,'-22'-29'6149,"22"29"-6098,0 0 0,0 0 0,-1 0 0,1 0 0,0 0 0,0 0 0,-1 0 0,1 0 0,0 0 0,0 0 0,0 0 0,-1 0 0,1 0 0,0 1 0,0-1 0,0 0 0,-1 0 0,1 0 0,0 0 0,0 0-1,0 0 1,-1 0 0,1 1 0,0-1 0,0 0 0,0 0 0,0 0 0,0 1 0,-1-1 0,1 0 0,0 0 0,0 0 0,0 1 0,0-1 0,0 0 0,0 0 0,0 0 0,0 1 0,0-1 0,0 0 0,0 0 0,0 1 0,-4 11 477,-4 51 767,2-9-547,-15 54 426,-13 85 681,32-169-1749,-2 7 83,2-1-1,2 45 1,1-65-35,0 0 1,0 0 0,-1 0-1,-1 0 1,1 0 0,-2 0-1,-3 16 1,4-25-10,0 1 990,-2-15-490,0-40-89,2 6-594,-3-9 190,5-69 0,6 55-156,3 1 0,3 0 0,37-113 0,-40 153 112,28-54 1,-33 73-148,0 1 1,1 0 0,0 0 0,1 0-1,0 1 1,0 0 0,1 1 0,0-1 0,12-7-1,-17 13 17,0 0 0,0 0 0,1 0 0,-1 1 0,1 0 1,-1 0-1,0 0 0,1 0 0,0 0 0,-1 1 0,1-1 0,-1 1 0,1 0 0,0 0 0,-1 0 0,1 1 0,0-1 0,-1 1 0,6 2 0,-5-2 7,0 1 0,0 1-1,1-1 1,-2 1 0,1-1 0,0 1 0,0 0 0,-1 1 0,0-1-1,1 1 1,-1-1 0,-1 1 0,1 0 0,4 8 0,0 5 44,0 1-1,-1 0 1,0 0 0,-2 1 0,0-1 0,-1 1-1,-1 0 1,-1 0 0,-1 24 0,-1-30 9,0-1 0,-1 0-1,0 0 1,-1 0 0,0 0 0,-1 0 0,0-1 0,-1 1 0,-1-1 0,1 0 0,-2-1 0,1 1 0,-2-1 0,1-1 0,-1 1 0,-1-1-1,-14 12 1,7-9 76,-1 0 0,0-1 0,0-1-1,-1-1 1,-26 9 0,31-15-91,9-2 55,8-1-110,30 0-89,0 1-1,0 1 1,0 2-1,59 15 0,-87-17 112,0 1 0,0-1-1,0 1 1,-1 1 0,1-1-1,-1 1 1,0 0 0,0 0-1,0 0 1,-1 1-1,1 0 1,-1 0 0,0 0-1,0 0 1,-1 0 0,0 1-1,0 0 1,0 0 0,2 7-1,-2-4 47,0 0-1,0 0 0,-1 1 0,-1-1 0,1 1 1,-2-1-1,1 1 0,-1 0 0,-1-1 0,1 1 1,-2-1-1,-2 11 0,3-16 1,1 0 0,-1-1 0,-1 1 0,1 0 0,-1-1 0,1 1 0,-1-1 0,0 0 0,0 1 0,-1-1 0,1 0 0,0 0 0,-1-1 0,0 1 0,-6 4 0,2-3 36,0 0 0,0 0 0,0-1 0,-1 0 0,0-1 0,1 0 0,-1 0 0,0 0 0,-9-1 0,-13 1-44,-35-2 1,19-1-219,44 0 152,1 1 0,-1 0 1,1 0-1,0 0 0,-1 0 1,1 0-1,-1 1 0,1-1 1,-1 0-1,1 1 0,0-1 1,-1 1-1,1-1 0,0 1 1,-1 0-1,1-1 0,0 1 1,0 0-1,0 0 0,-1 0 1,1 0-1,-1 2 0,2-3 22,-1 1 0,1 0 0,0-1 0,0 1 0,0 0 0,0-1 0,0 1 0,0 0 0,0-1 0,0 1 0,0 0 0,0-1 0,0 1 0,0 0 0,0-1 0,1 1 0,-1 0 0,1 0 0,0 1 37,0 0 0,0 0 0,1 0 0,-1 0 0,1-1 0,-1 1 0,4 2 0,0 0-7,1 0-1,0 0 1,0 0 0,1-1 0,-1 0-1,1 0 1,0-1 0,-1 1 0,1-2-1,0 1 1,0-1 0,0 0-1,0 0 1,1-1 0,-1 0 0,0 0-1,13-3 1,-8 1 27,1-1 0,0 0 0,-1-1 0,0-1 0,0 0-1,0 0 1,0-1 0,-1-1 0,11-8 0,47-37 109,141-94 121,-164 120-335,2 1 0,73-25 0,13-3 102,-95 35-145,-37 18 136,-2 0-32,0 0-1,1 0 0,-1 0 1,0 0-1,0 0 0,1 0 1,-1 0-1,0 0 1,1 0-1,-1 0 0,0 0 1,0-1-1,1 1 1,-1 0-1,0 0 0,0 0 1,1 0-1,-1-1 0,0 1 1,0 0-1,0 0 1,0 0-1,1-1 0,-1 1 1,0 0-1,0 0 1,0-1-1,0 1 0,0 0 1,1 0-1,-1-1 0,0 1 1,0 0-1,0-1 1,0 1-1,0 0 0,0 0 1,0-1-1,0 1 1,0 0-1,0-1 0,-1 1 0,1 0-1,0 0 1,-1 0-1,1 0 1,0 0-1,-1 0 1,1 0-1,0 0 0,0 0 1,-1 0-1,1 0 1,0 0-1,-1 0 1,1 0-1,0 0 1,-1 0-1,1 0 1,0 0-1,0 0 0,-1 1 1,1-1-1,0 0 1,-1 0-1,1 0 1,0 1-1,0-1 1,0 0-1,-1 0 1,1 1-1,-2 0-13,-13 7-8,-107 57 54,104-54-40,1 1 0,0 1 0,1 0-1,-22 24 1,19-15 1,1 0-1,1 0 1,1 2 0,1 0-1,1 1 1,2 0 0,-16 41-1,27-60 28,-1 0 0,1 0 0,0 0 0,1 1 1,-1-1-1,1 0 0,1 0 0,-1 1 0,1-1 0,2 11 0,-2-15 10,-1 0 0,1 0 0,0 0 1,-1 0-1,1 0 0,0-1 0,0 1 0,0 0 1,1 0-1,-1 0 0,0-1 0,1 1 0,-1-1 1,1 1-1,-1-1 0,1 0 0,0 1 0,-1-1 1,1 0-1,0 0 0,0 0 0,0 0 0,0-1 0,0 1 1,0 0-1,0-1 0,0 0 0,0 1 0,0-1 1,0 0-1,1 0 0,-1 0 0,0 0 0,4-1 1,1-1 14,0 0 1,-1 0-1,1-1 0,0 0 1,-1 0-1,1 0 1,-1-1-1,0 0 1,0 0-1,-1-1 1,1 0-1,-1 0 0,5-6 1,5-7 29,0 0 1,19-34-1,-15 16-50,26-64 1,-12 21 21,-16 31-207,-3 8-750,-11 52-3,2 22 734,0 8 238,-3-35-27,0 9 72,11 33 0,-12-45-47,1 1 0,0 0 0,0-1 0,1 1 0,-1-1 0,1 0 0,0 0 0,0 0 0,0 0 0,1-1 0,4 5 0,-6-7-35,0 0 0,-1 0 0,1 0 0,0-1 0,-1 1 0,1-1-1,0 1 1,0-1 0,0 1 0,-1-1 0,1 0 0,0 0 0,0 0 0,0 0 0,0 0 0,0 0 0,-1-1 0,1 1 0,0-1-1,0 1 1,-1-1 0,1 0 0,0 1 0,-1-1 0,3-1 0,2-2 10,1-1 0,-1 1 0,0-1 0,-1 0 1,8-7-1,61-57 203,-51 50-100,-1-1 0,32-39 0,-42 46-116,-10 10-19,1 1 0,-1-1 0,0 1 0,0-1 0,0 0 0,0 1 0,0-1 0,-1 0 0,1 0 0,-1 0 0,0-1 0,0 1 0,0 0 1,0 0-1,0-5 0,-1 7-10,0 0 1,0 0 0,0 0 0,1-1 0,-1 1-1,0 0 1,1 0 0,-1 0 0,0 0 0,1 0-1,0 0 1,-1 0 0,1 0 0,-1 0-1,1 0 1,0 0 0,0 1 0,-1-1 0,1 0-1,0 0 1,0 1 0,0-1 0,0 0 0,0 1-1,0-1 1,0 1 0,0 0 0,0-1 0,0 1-1,0 0 1,3-1 0,-1 1-27,0-1 0,0 1 0,0 0 0,1 0 1,-1 0-1,0 0 0,0 1 0,1 0 0,-1-1 0,0 1 0,4 2 0,18 5-159,-20-7 174,-1 0 0,0 0 0,0 0 0,0 1-1,0 0 1,0 0 0,4 3 0,-2-1 12,-1 1-1,1 0 0,-1 0 1,-1 1-1,1 0 0,-1 0 1,0 0-1,0 0 0,3 8 1,3 7 17,10 37 0,-11-29 6,-4-10 8,0-1 0,1 0 0,1-1 0,1 1 0,19 30 0,-26-46 5,0 0 0,1-1 0,-1 1 0,1 0 0,-1-1 0,1 1 0,0-1 0,0 1 0,0-1 0,-1 0 0,1 0 0,0 0 0,1 0 0,-1 0 0,0-1 0,0 1 0,0 0 0,0-1 0,1 0 0,-1 1 0,0-1 1,0 0-1,1 0 0,3-1 0,-1-1 37,1-1 0,-1 0 0,0 0 1,0 0-1,-1 0 0,1-1 1,-1 0-1,0 0 0,0 0 0,7-9 1,4-8 3,13-22 0,-24 36-23,38-54 116,9-18-160,-41 63 14,-7 11-20,0 0 1,0 0-1,0 0 1,-1-1-1,1 1 1,-1-1-1,0 1 1,-1-1-1,2-7 1,-4 12-15,1 0 1,0 0 0,0 0-1,0 0 1,0 0 0,1 0-1,-1 0 1,0 0-1,0 0 1,1 0 0,-1 0-1,0 0 1,1 0 0,-1 1-1,1-1 1,-1 0 0,1 0-1,0 0 1,0-1 0,0 2-4,0-1 1,0 1-1,0 0 1,0-1-1,0 1 1,0 0 0,0 0-1,0 0 1,0 0-1,0 0 1,0 0-1,0 0 1,0 0-1,0 0 1,0 0 0,0 1-1,0-1 1,0 0-1,0 1 1,1 0-1,5 3 22,-1 0 0,1 0 1,-1 0-1,-1 1 0,1 0 0,-1 1 0,6 6 0,2 2-71,-1-1 126,-1 0 1,15 25 0,6 8 97,-15-25-145,45 52-76,-56-66 96,1 0 0,0-1 0,1 0-1,0-1 1,0 0 0,0 0 0,16 7-1,-19-11 9,0 0-1,0 0 0,-1 0 0,1-1 0,0 0 1,0 1-1,0-2 0,0 1 0,0-1 1,0 1-1,-1-1 0,1-1 0,0 1 1,0-1-1,-1 0 0,9-4 0,0-1 41,-1-1 0,-1 0 0,1 0 0,16-18 0,93-101 264,-105 108-420,0 1 1,23-20-1,-36 32-375,-4 13-138,1-3 534,0 3 55,0 0 0,0 0 1,1 1-1,0-1 0,0 0 1,4 13-1,6 12 108,-8-20-78,1-1-1,0 0 1,1 0-1,8 13 1,-8-16 17,1 1-1,0-2 1,0 1 0,12 10 0,-15-15-6,1 0 0,0 0 0,0-1 0,0 1 0,0-1 0,0 0 0,0 0 0,0 0 1,1-1-1,-1 0 0,1 0 0,4 1 0,1-1 33,-1-1-1,1 0 1,-1-1 0,1 0-1,-1 0 1,0-1 0,1-1-1,16-5 1,1-4 23,37-22 0,-60 32-79,18-11 16,-1 0 1,36-31 0,-56 43-27,66-59 166,-59 52-175,-1 0 1,0 0-1,-1-1 1,0 1-1,0-2 1,5-10-1,-11 18-19,1 1 0,-1 0 0,0 0-1,1-1 1,-1 1 0,0 0 0,0-1 0,0 1-1,0 0 1,0-1 0,0 1 0,-1 0-1,1-1 1,0 1 0,-1-3 0,0 4 6,1-1 1,0 1-1,0-1 1,-1 1-1,1 0 1,0-1-1,-1 1 1,1-1-1,0 1 1,-1 0-1,1-1 1,-1 1-1,1-1 1,0 1-1,-1 0 1,1 0-1,-1-1 1,1 1-1,-1 0 1,1 0-1,-1 0 1,1-1-1,-1 1 0,1 0 1,-1 0-1,0 0 1,1 0-1,-1 0 1,1 0-1,-1 0 1,1 0-1,-1 0 1,1 1-1,-1-1 1,1 0-1,-1 0 1,1 0-1,-1 1 1,0-1-1,-6 4-29,0 1-1,1-1 1,-1 1 0,1 0-1,0 1 1,1-1-1,-1 1 1,1 0-1,-7 12 1,6-9 93,1 0-1,0 0 1,0 1-1,1-1 1,1 1 0,0 0-1,-2 11 1,4-14 1,0 1-1,0 0 1,1-1 0,1 1 0,-1-1-1,1 1 1,1 0 0,-1-1 0,3 8-1,-3-12-5,0 0 1,0 0-1,1 0 0,-1 0 0,0 0 0,1 0 0,0 0 0,0 0 0,0-1 0,0 1 0,0-1 0,0 0 0,1 1 0,-1-1 1,1 0-1,-1-1 0,1 1 0,0 0 0,0-1 0,0 1 0,0-1 0,0 0 0,3 1 0,-2-2-5,0 1 1,0-1-1,0 0 0,0-1 0,0 1 0,0-1 0,-1 0 1,1 0-1,0 0 0,0 0 0,-1-1 0,1 1 0,-1-1 1,1 0-1,3-3 0,4-3 19,-1 0-1,19-20 1,-7 8-40,1 1 1,0 1-1,1 1 1,1 1-1,1 1 0,47-20 1,-65 32-65,1-1 0,-1 1 0,1 1 0,13-3 0,-20 4 46,0 1 0,1-1 0,-1 1 0,0 0-1,0 0 1,1 0 0,-1 1 0,0-1 0,0 0 0,0 1 0,1 0 0,-1-1 0,0 1-1,0 0 1,0 0 0,0 0 0,0 0 0,0 0 0,-1 1 0,1-1 0,0 0 0,-1 1-1,1 0 1,1 1 0,7 13 84,-2-1 0,14 33 0,-3-5 210,-5-15-127,1-2 0,2 1 0,1-2 0,0 0 0,2-2 0,37 36 0,-41-44-322,-5-4 296,2 0 0,22 17 0,-32-26-329,0 0 1,0 0-1,0-1 0,1 1 1,-1 0-1,1-1 0,0 0 0,-1 0 1,1 0-1,0 0 0,-1-1 1,1 0-1,0 1 0,0-1 1,0-1-1,-1 1 0,6-1 1,-7 0-92,-1 1 1,1-1 0,0 0 0,0 1 0,0-1 0,-1 0-1,1 0 1,0 0 0,-1-1 0,1 1 0,-1 0 0,0-1-1,1 1 1,-1-1 0,0 1 0,2-3 0,10-10-1705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1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34 9056,'-47'-21'4096,"33"17"-3552,5-1-448,4 1-1600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157 486 3488,'3'-4'379,"-2"3"-133,0-1 0,0 1-1,0-1 1,0 1 0,0-1 0,1 1-1,-1 0 1,0 0 0,1 0-1,-1 0 1,8-6 6479,-11 7-6470,0 0-1,0 1 1,0-1 0,0 1 0,0 0 0,0 0 0,0-1 0,-3 3 0,-6 5-101,0 0 1,1 1 0,0 0-1,1 0 1,0 1-1,1 0 1,0 1-1,0 0 1,1 0-1,-9 19 1,5-5-57,0 0 1,2 1-1,1 0 0,-5 32 1,12-52-7,0 0 1,1 0-1,0 0 1,0 0-1,1 0 1,0 0-1,0 0 1,0 0-1,3 7 1,-3-11-59,-1-1 1,1 1 0,-1-1-1,1 1 1,0-1 0,0 1-1,0-1 1,0 0-1,0 0 1,0 0 0,0 1-1,0-1 1,1 0 0,-1 0-1,0-1 1,3 3 0,-3-3-10,1 0 1,-1 0 0,1 1 0,0-1-1,-1 0 1,1 0 0,-1 0-1,1-1 1,-1 1 0,1 0 0,-1 0-1,1-1 1,-1 1 0,1-1 0,-1 0-1,0 1 1,1-1 0,-1 0 0,0 0-1,1 0 1,0-1 0,9-6 81,-1-1 1,-1 0 0,1 0 0,-1-1 0,-1 0-1,9-14 1,1-4 112,19-43 0,-33 62-203,0 0 0,-1 0 0,0-1 0,0 1 0,1-12 0,-4 18-36,1 0-1,-1 0 1,0 0-1,0 0 1,0 0 0,0 0-1,-1 0 1,1 0-1,-1 0 1,1 0 0,-1 1-1,0-1 1,-1 0-1,1 0 1,0 1-1,-1-1 1,1 0 0,-1 1-1,0 0 1,0-1-1,-2-1 1,0 0-65,-1 1 1,0 0-1,1 0 0,-1 0 0,0 1 1,0-1-1,-1 1 0,1 1 0,-10-3 1,0 3-101,11 1-219,37-11 824,-1-1 1,0-2-1,-1-1 0,56-37 1,-61 33-321,0 0 0,-1-2 1,26-28-1,-33 28-94,-1 0 1,23-38-1,22-51-88,-54 93-196,0 0 0,7-24-1,-12 57-239,-6 81 428,-20 125 0,-34 89 198,23-173 80,-61 157 0,74-237 63,-2-2 0,-2-1 0,-42 67 0,66-121-246,-3 6 100,0-1 0,0 0 0,-1-1-1,-9 10 1,13-14-74,0 0-1,0 0 1,-1 0-1,1 0 0,0 0 1,-1-1-1,1 1 1,-1 0-1,1-1 0,0 1 1,-1-1-1,0 1 1,1-1-1,-1 0 1,1 0-1,-1 0 0,1 0 1,-1 0-1,1 0 1,-1 0-1,0 0 0,1 0 1,-1-1-1,1 1 1,-1-1-1,1 1 0,0-1 1,-1 1-1,-1-2 1,0-1 11,0 1 1,1-1 0,-1 1-1,1-1 1,0 0 0,-1 0-1,1 0 1,1 0-1,-1-1 1,0 1 0,1 0-1,0-1 1,-2-4 0,-1-8-14,-5-26 1,7 27-72,0 0 1,1 0 0,0 0 0,1 0-1,2-16 1,-1 24 60,1 1-1,-1-1 1,1 1-1,0 0 1,1-1-1,0 1 1,0 0-1,0 1 1,1-1-1,-1 0 1,1 1-1,1 0 1,7-8 0,-1 3 31,1 1 0,0 1 1,0 0-1,0 0 0,1 2 0,0-1 1,0 2-1,1-1 0,0 2 1,0 0-1,0 1 0,0 0 1,0 1-1,20-1 0,2 3 3,-1 2 0,-1 0 0,1 3 0,60 15 1,-62-13 65,-17-4-284,26 10 0,5 1-5112,-23-8-3293,-9-2 4489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1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303 934 4640,'2'-2'548,"-1"-1"0,1 1-1,-1-1 1,0 1 0,0-1 0,0 0 0,0 0-1,-1 1 1,1-1 0,-1 0 0,1-5 0,-1 7-398,-1 1 0,1-1 0,0 0 0,0 0 0,0 1 0,-1-1 0,1 0 0,0 1 0,-1-1 0,1 0 0,0 1 0,-1-1 0,1 1 0,-1-1 0,1 1 0,-1-1 0,1 1 0,-1-1 0,0 1 0,0-1 0,0 0-78,-1 0 0,0 1 0,1-1 0,-1 1 0,0 0 0,0-1 0,1 1 0,-1 0 1,0 0-1,0 0 0,1 0 0,-3 1 0,-4 0 40,0 0 0,1 1 1,-1 0-1,1 0 0,-1 1 1,1 0-1,0 0 0,0 1 1,-10 6-1,7-2-12,0 0-1,1 1 1,0-1 0,0 2-1,-9 12 1,-1 6 19,2 0 0,0 1 0,-19 50 0,28-59 2,0 0 0,2 0 1,0 1-1,1 0 0,1 1 0,-2 38 0,6-55-22,0 0 0,1 1 0,-1-1 0,1 0 0,3 9 0,-3-12-58,-1-1-1,1 0 0,-1 1 0,1-1 0,0 0 1,0 1-1,-1-1 0,1 0 0,0 0 1,0 1-1,0-1 0,0 0 0,0 0 1,1 0-1,-1 0 0,0 0 0,0-1 0,1 1 1,-1 0-1,0-1 0,1 1 0,-1-1 1,1 1-1,1 0 0,2-1 60,1 0-1,-1-1 1,1 1 0,-1-1-1,1 0 1,-1 0 0,1-1-1,-1 0 1,0 0-1,0 0 1,0 0 0,0-1-1,0 0 1,0 0 0,-1 0-1,0-1 1,1 1 0,4-7-1,4-3 5,-2-1-1,0 0 1,0-1-1,11-22 1,-12 21-66,-1-1 0,-1 0 0,-1-1 1,0 1-1,8-35 0,1-40-26,-15 79-76,0 0 0,0-1-1,-1 1 1,-1 0 0,-3-16 0,4 28 35,0 0 0,0 0 0,0 0 0,-1 0 0,1 0 0,0 0 1,-1 0-1,1 1 0,0-1 0,-1 0 0,1 0 0,-1 0 0,0 0 0,0-1 1,0 2 17,1 0 0,0 0 1,0 0-1,-1 0 1,1 0-1,0 0 0,-1 0 1,1 0-1,0 0 1,0 0-1,-1 0 0,1 0 1,0 0-1,0 0 1,-1 0-1,1 1 0,0-1 1,0 0-1,-1 0 1,1 0-1,0 0 0,0 0 1,0 1-1,-1-1 0,1 0 1,0 0-1,0 0 1,0 1-1,-1-1 0,1 0 1,0 1-1,-2 1-20,1 1-1,-1 0 1,1 0-1,0 0 1,0 0 0,0 0-1,-1 5 1,-2 13 29,1 1 0,1 0 0,2-1 0,0 1 0,1 0 0,1-1 0,9 41 0,-8-52 56,1-1 0,0 0 0,1 1 1,0-2-1,0 1 0,1-1 0,0 1 0,1-1 1,-1-1-1,16 14 0,-18-18 1,1 1 0,-1-1 1,0 0-1,1 0 0,0-1 0,-1 1 1,1-1-1,0 0 0,1 0 0,-1-1 1,0 1-1,0-1 0,1 0 0,-1-1 0,0 1 1,1-1-1,-1 0 0,1-1 0,-1 1 1,0-1-1,1 0 0,6-2 0,-6 0-28,-1 0-1,1 0 0,-1 0 0,1-1 1,-1 1-1,0-1 0,8-10 0,-4 5 27,0-1 0,12-20-1,-8 7 34,19-45 0,-12 22-60,-18 41-45,38-86-191,-34 76 236,-1-1-1,-1 0 0,0-1 1,1-16-1,-4 22-49,1 0 0,0 1 0,4-12 0,-6 12-417,0 10 419,0 1 0,0 0 0,0-1 0,0 1 0,0-1 0,1 1 0,-1-1 0,0 1 0,0-1 0,0 1 0,0-1 0,1 1 0,-1-1 0,0 1 1,1-1-1,-1 1 0,0-1 0,1 1 0,2 5 10,0 0 0,0 0 0,-1 0 1,1 1-1,-2-1 0,1 0 0,-1 1 1,0-1-1,0 12 0,4 16 2,6 13 4,26 71 1,-32-106 48,0-1 0,1 1 0,0-1 1,1 0-1,1-1 0,0 1 0,9 8 0,-12-14 0,0 0 1,0 0-1,1-1 0,0 0 0,0 0 0,9 4 0,-11-7-3,-1 1-1,1-1 0,0 0 1,0 0-1,0 0 1,1 0-1,-1-1 0,0 0 1,0 1-1,0-2 1,7 0-1,-2-1 15,0 0-1,-1-1 1,0 0 0,1-1-1,12-7 1,37-27 136,-44 27-146,0-1 0,0-1-1,-1 0 1,-1 0 0,13-18 0,43-76 66,22-69 109,-73 136-202,-2 0 1,-2-1-1,14-75 0,-17 8-710,-12 95 237,2 13 443,0 0 1,0 0-1,0 0 0,-1 0 0,1 0 1,0 0-1,0 0 0,0 0 1,0 0-1,-1 0 0,1 0 1,0 1-1,0-1 0,0 0 1,0 0-1,-1 0 0,1 0 0,0 0 1,0 0-1,0 0 0,0 1 1,0-1-1,0 0 0,-1 0 1,1 0-1,0 0 0,0 1 1,0-1-1,0 0 0,0 0 0,0 0 1,0 0-1,0 1 0,-10 24-283,-3 22 280,2 0 1,2 1-1,-5 75 0,12-61 124,3 1 0,11 81 0,-8-118 19,1-1 0,1 1-1,16 41 1,-10-46 92,-12-21-206,1 1 0,-1 0 0,1-1 1,-1 1-1,1-1 0,-1 1 0,1-1 0,-1 0 0,1 1 0,0-1 0,-1 1 0,1-1 0,0 0 0,-1 0 0,1 1 0,0-1 0,-1 0 0,1 0 0,0 0 0,-1 0 0,1 0 0,0 1 1,0-1-1,-1-1 0,1 1 0,0 0 0,-1 0 0,1 0 0,0 0 0,0-1 0,2 0 17,-1-1 1,0 0-1,0 1 0,0-1 1,0 0-1,0 0 1,0-1-1,-1 1 0,1 0 1,-1-1-1,1 1 1,-1 0-1,0-1 0,2-4 1,1-8 55,5-23 0,-6 24-47,7-31-44,2-3-78,-3 1 0,-1-1 0,1-57 1,-9 103 79,0-11-504,0 9 206,0 6 157,15 6 101,-5-4 77,0-1 1,0 0-1,1 0 0,-1-1 0,1-1 0,-1 0 0,20 0 1,2-3 113,41-7 1,29-14 90,-63 12-222,-29 8 30,4-1-138,-13 4 76,-1 0 0,1 0-1,-1 0 1,0 0 0,1 0-1,-1 0 1,1 0 0,-1 1-1,1-1 1,-1 0 0,1 0-1,-1 0 1,0 0 0,1 1-1,-1-1 1,0 0 0,1 1-1,-1-1 1,1 0 0,-1 0 0,0 1-1,0-1 1,1 1 0,-1 0-1,2 4-21,0 1 0,-1 0 0,0-1 1,0 1-1,-1 0 0,0 0 0,0 0 0,0-1 0,-1 8 0,0 7 65,0 12-70,1-12 28,0 1 0,1-1 0,0 0 0,6 22 0,-4-26 92,-1-8-50,-1-1 1,1 1 0,0-1 0,5 11-1,-6-17-9,-1 0-1,1 0 0,-1 0 1,1 0-1,0 1 0,0-1 1,-1 0-1,1-1 0,0 1 1,0 0-1,0 0 0,0 0 1,0 0-1,0-1 0,0 1 1,1 0-1,-1-1 0,0 1 1,0-1-1,0 0 0,1 1 1,-1-1-1,0 0 0,0 1 1,1-1-1,-1 0 1,0 0-1,1 0 0,-1 0 1,0-1-1,0 1 0,2 0 1,-1-1 7,1 0 0,-1 0 1,0 0-1,0-1 1,1 1-1,-1 0 0,0-1 1,0 1-1,0-1 1,3-3-1,16-23 118,-16 21-93,27-42 115,35-72-1,-15 25-37,-28 54-111,-1 0 1,23-66 0,41-146-119,-45 128-107,-28 87 105,-6 20 48,-2-1-1,0 1 0,3-24 0,-8 38 41,0 3-46,-1 0 0,0 0 0,0 0-1,0 0 1,0 0 0,0 0 0,0 0 0,0 0 0,0 1-1,-2-4 1,2 5 54,0 0 1,0 0-1,0 0 0,0-1 0,0 1 0,0 0 0,0 0 0,0 0 0,0 0 0,0 0 1,0 0-1,0 0 0,0 0 0,0 0 0,0 0 0,0 0 0,0 0 0,0-1 0,0 1 1,0 0-1,0 0 0,0 0 0,0 0 0,-1 0 0,1 0 0,0 0 0,0 0 1,0 0-1,0 0 0,0 0 0,0 0 0,0 0 0,0 0 0,0 0 0,0 0 0,0 0 1,-1 0-1,1 0 0,0 0 0,0 0 0,0 0 0,0 0 0,0 0 0,0 0 0,0 0 1,0 0-1,0 0 0,0 0 0,0 0 0,0 0 0,-1 0 0,1 0 0,0 0 1,0 1-1,-4 0-46,1 1-1,-1 1 1,0-1 0,1 0 0,-1 1 0,1 0 0,0 0 0,0 0 0,0 0 0,0 0-1,1 1 1,-1-1 0,-2 7 0,-4 6 91,-11 32 0,14-32-80,-22 63-16,-31 148-1,47-166 230,-7 118-1,19-39-65,1-114-6,2-1 0,1 0 1,10 36-1,-13-57-53,1 0 1,-1 0 0,1 0 0,-1 0 0,1-1 0,0 1 0,0-1 0,1 1-1,-1-1 1,1 0 0,-1 0 0,1 0 0,0 0 0,0 0 0,4 2-1,-4-4-21,0 1 0,0-1-1,0 0 1,0 0 0,1-1-1,-1 1 1,0 0 0,0-1-1,0 0 1,0 0-1,1 0 1,-1 0 0,0 0-1,0-1 1,0 1 0,0-1-1,1 0 1,-1 0 0,4-2-1,13-7 47,0-1-1,-1-1 0,0-1 0,33-28 1,-52 41-71,19-17 72,19-23 0,1-1-130,56-47 116,-88 81-62,1 0 0,-1-1 0,0 1 0,-1-1 0,0 0 0,0-1 0,7-16 0,-13 24-3,1 1-1,-1-1 1,0 1-1,0-1 1,0 1-1,0-1 1,1 1 0,-1-1-1,0 1 1,1-1-1,-1 1 1,0-1-1,1 1 1,-1-1-1,1 1 1,-1-1-1,1 1 1,-1 0-1,0-1 1,1 1 0,0-1-1,7-3-105,-7 4 100,0 0 0,0 0 0,-1 0 0,1 0 0,0 0 0,0 0 1,0 0-1,0 0 0,0 0 0,-1 0 0,1 1 0,0-1 0,0 0 0,0 0 0,-1 1 0,1-1 1,0 1-1,0-1 0,-1 1 0,1-1 0,1 2 0,-1-1-3,1 0 0,0 0 0,-1 1 1,0-1-1,1 1 0,-1-1 0,0 1 0,2 2 0,6 15 8,-7-16 2,0 1 0,0 0-1,-1-1 1,1 1 0,-1 0-1,0 0 1,1 6 0,-1 12 14,-1 26 1,-1-33 8,1-1-1,1 0 1,0 0 0,0 0-1,6 19 1,-2-7-7,3 10 14,-7-34-7,-1-1 0,1 1 1,0-1-1,-1 1 0,1-1 0,0 0 1,0 1-1,0-1 0,0 0 1,0 0-1,0 0 0,0 0 1,1 0-1,-1 0 0,0 0 1,1 0-1,-1 0 0,2 1 1,-1-2 3,0 0 0,0 0 0,0 0 0,0 0 0,0 0 0,0 0 0,0 0 0,0 0 0,0-1 0,0 1 0,0-1 0,0 0 0,0 1 0,-1-1 0,1 0 0,0 0 0,2-2 0,34-26 126,-23 16-107,36-22 67,1 2-1,1 3 1,92-38 0,-121 57-145,29-11 110,69-40 0,-106 53-654,-15 9 241,-8 6 123,-19 12 79,-2 2 159,-39 36-1,60-49-22,0 0-1,0 0 1,1 0-1,0 1 0,1 0 1,0 1-1,0-1 1,1 1-1,0 0 1,-3 10-1,4-10 25,1-1-1,1 1 0,-1-1 1,1 18-1,1-24 13,0 0 0,0 0 0,0 1 0,0-1 0,1 0 0,-1 0 0,1 0 0,0 1 1,-1-1-1,1 0 0,0 0 0,0 0 0,0 0 0,0 0 0,1 0 0,-1-1 0,1 1 0,-1 0 0,1-1 0,-1 1 0,1-1 0,0 1 0,0-1 0,3 2 0,-3-2-7,0-1 0,-1 0-1,1 1 1,0-1 0,0 0-1,0 0 1,0 0 0,-1 0-1,1 0 1,0-1 0,0 1 0,0 0-1,-1-1 1,1 0 0,2 0-1,26-16 119,-17 6-89,-1 0 0,0-1 0,-1-1-1,-1 1 1,0-2 0,12-20 0,2-1 9,-17 26-56,1-3-14,1-1 0,-1 1 0,7-18 0,-14 29 6,4-16-245,-5 13-110,-7 9-208,4 0 528,0 1 0,1-1 0,-1 1 0,1-1 0,0 1 0,1 0 0,-3 12 0,0 0 65,1-1 38,0 0 1,0 0 0,2 0 0,0 0-1,1 1 1,1-1 0,1 0-1,7 33 1,-9-48-36,1 1-1,0-1 1,0 0-1,-1 0 1,1 1-1,0-1 1,1 0 0,-1 0-1,0 0 1,1 0-1,-1 0 1,3 2-1,-3-3-15,0-1-1,0 1 0,0 0 1,0-1-1,0 1 0,0-1 0,0 1 1,0-1-1,0 0 0,0 1 1,0-1-1,0 0 0,0 0 1,0 0-1,0 0 0,0 0 1,0 0-1,1 0 0,-1 0 0,0 0 1,0 0-1,0 0 0,0-1 1,0 1-1,0-1 0,0 1 1,0-1-1,1 0 0,4-3 33,0 0-1,-1-1 0,1 0 1,-1 0-1,0 0 0,-1 0 1,8-11-1,24-47 82,-30 53-97,6-13-8,27-45-194,-30 54 170,14-29 0,-20 36-1,0 1 0,-1-1 1,0 1-1,0-1 1,0 0-1,-1 0 0,0-7 1,-6 0-283,3 9-13,4 3 131,9 3 112,0 2 0,-1-1 0,18 8 1,-16-6 34,-4-2 8,0 1 0,-1 1 0,1-1 0,-1 1 0,1 1 0,-1-1 0,9 9 0,-12-10 7,0 1 0,0 0 1,-1 1-1,0-1 0,0 1 0,0-1 0,0 1 0,-1 0 0,1 0 0,-1 0 0,0 0 0,1 8 1,1 4-21,1 7 98,9 25 0,-11-42-49,0 1 0,1-1 0,-1 0 0,1 0 0,1 0 0,-1-1 0,8 9 0,-9-13-4,-1 0 0,1 0 0,0 0 0,0 0-1,0 0 1,-1-1 0,1 0 0,1 1 0,-1-1-1,0 0 1,0 0 0,0-1 0,1 1 0,-1-1 0,0 1-1,0-1 1,1 0 0,-1-1 0,0 1 0,5-1 0,-1 0-3,1-1 1,-1 0 0,1-1 0,-1 1-1,0-1 1,0 0 0,11-8 0,17-15 27,-2-2 0,-1-2 1,42-48-1,-59 61-146,-9 9 62,1-1-285,-5 11 121,-3 8 22,-3 21 178,1 1 1,2-1 0,1 1 0,6 37-1,-3-20 77,-2-37-29,0 1 0,1 0 0,0 0 0,1 0 0,1-1 0,0 0 0,0 1 0,7 11 0,-10-23-26,0 0 0,-1 0 1,1 1-1,0-1 1,0 0-1,0 0 1,0 0-1,0 0 1,0 0-1,0 0 1,0 0-1,1 0 1,0 0-1,-1 0-7,0-1-1,0 0 1,0 0 0,0 0-1,0 0 1,0 0 0,-1 0-1,1 0 1,0 0-1,0 0 1,0 0 0,0 0-1,0 0 1,-1-1-1,1 1 1,0 0 0,0-1-1,0 1 1,-1 0 0,1-1-1,0 1 1,0-1-1,-1 0 1,1 1 0,0-1-1,0-1 1,14-16 80,-1 0 0,0-1 0,-2-1 1,12-24-1,10-16-305,-13 27 115,49-73 4,-64 102-65,-4 8-11,-3 15 5,-16 61 52,-39 109 1,6-49 360,-19 61-1,45-108-103,-9 27-50,25-95-48,-1-1-1,-20 37 0,25-54-32,-1 0 0,0 0 0,0 0 0,0-1 0,-1 0 0,0 0 0,-10 7 0,12-10 0,0 1-1,-1-2 0,1 1 0,-1 0 0,0-1 0,1 0 0,-1 0 0,-1 0 0,1-1 0,0 0 0,0 0 0,-6 1 0,3-2-17,0 0 0,0 0 0,0-1-1,0 0 1,0-1 0,0 1 0,-11-5 0,4-1-27,0 1 0,0-2 0,1 0 0,0-1 0,0 0 0,1-1 0,-20-19 0,21 16 7,0 0-1,1-1 1,1 0-1,-11-19 0,16 25 22,1 1 0,0-1 0,1 1-1,0-1 1,0 0 0,1 0 0,0-1-1,0 1 1,1 0 0,0-1-1,0-8 1,2 12 6,0 1-1,1-1 1,-1 1-1,1-1 1,0 1-1,0 0 1,0 0-1,0 0 1,1 0-1,0 0 1,-1 0-1,7-5 1,-3 3 23,1 1 1,-1-1-1,1 1 0,1 1 1,-1-1-1,1 1 1,14-6-1,-19 9-15,45-18 181,91-22 1,-126 38-211,125-24 6,-73 16-593,-53 9-1555,23 1 1,-32 1 1539,5-3-2972,0-2 1174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1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 4224,'5'-33'17330,"-11"41"-15557,-6 17-2829,5-12 1142,7-12-95,-1-1 1,1 1 0,-1-1 0,1 1-1,0 0 1,-1 0 0,1-1 0,-1 1-1,1 0 1,0-1 0,0 1-1,0 0 1,-1 0 0,1 0 0,0-1-1,0 1 1,0 0 0,0 0 0,0 1-1,1 2-818,-1-3 702,0-1 0,0 0-1,0 0 1,1 0 0,-1 1-1,0-1 1,0 0 0,0 0-1,0 0 1,0 1 0,0-1-1,0 0 1,0 0 0,1 0-1,-1 0 1,0 1 0,0-1-1,0 0 1,0 0 0,1 0 0,-1 0-1,0 0 1,0 1 0,0-1-1,1 0 1,-1 0 0,0 0-1,0 0 1,0 0 0,1 0-1,-1 0 1,0 0 0,0 0-1,1 0 1,-1 0 0,10 4-2072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1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6240,'-7'12'13023,"51"-15"-9697,26-9-2602,-25 4-640,-32 5-136,90-11-1348,-86 13-565,32 2 0,-5 6-434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2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1112 3648,'-8'-7'1173,"7"6"-703,15-7 4495,43-21-32,-49 26-4603,1-1 0,-1 0 1,0 0-1,0 0 0,-1-1 0,1 0 0,-1-1 1,0 0-1,0 0 0,-1 0 0,10-13 0,18-29 494,-2-1-1,33-70 0,-50 87-582,-5 10 1,20-32 0,-20 39-154,-5 9-25,-1-1-1,1 1 1,-2-1 0,1 1 0,-1-1 0,5-14 0,-1 0-500,-7 21 421,0-1 1,0 1 0,0 0-1,0 0 1,0 0 0,0 0-1,0 0 1,0 0 0,0-1 0,0 1-1,1 0 1,-1 0 0,0 0-1,0 0 1,0 0 0,0 0-1,0 0 1,1 0 0,-1 0-1,0 0 1,0 0 0,0 0-1,0 0 1,0 0 0,1 0-1,-1 0 1,0 0 0,0 0-1,0 0 1,0 0 0,0 0 0,1 0-1,-1 0 1,0 0 0,0 0-1,0 0 1,0 0 0,0 0-1,1 0 1,5 12-263,-1 8 268,0 0 0,-2 1-1,0 0 1,-1 32 0,-2-44 2,4 109 198,-17 171-1,12-281-124,-1 0 0,0 0 0,0 0-1,0-1 1,-1 1 0,0 0 0,-5 7 0,7-14-29,0 1 1,0 0 0,0-1-1,0 1 1,-1-1 0,1 1-1,0-1 1,-1 0-1,1 0 1,-1 1 0,0-1-1,1 0 1,-1 0-1,0-1 1,-2 2 0,3-2-14,-1 0 0,0 0 0,1 1 1,-1-2-1,0 1 0,1 0 0,-1 0 1,1 0-1,-1-1 0,0 1 0,1-1 1,-1 0-1,1 1 0,-1-1 0,1 0 1,0 0-1,-1 0 0,1 0 0,0 0 0,-1 0 1,0-1-1,-15-17 5,1 0-1,0-1 1,2 0 0,-20-36 0,30 47-96,-1 0 1,1 0 0,1-1 0,0 1 0,0-1-1,1 1 1,0-1 0,0 0 0,1-12 0,1 21 52,0 1 0,0-1 0,0 0 1,0 0-1,0 0 0,0 0 1,1 0-1,-1 0 0,0 0 0,1 0 1,-1 0-1,1 0 0,-1 0 1,1 1-1,-1-1 0,1 0 0,0 0 1,-1 1-1,1-1 0,0 0 1,-1 1-1,1-1 0,0 1 0,0-1 1,0 1-1,0-1 0,-1 1 1,1 0-1,0-1 0,0 1 0,0 0 1,0 0-1,2-1 0,4 0-11,0 1 0,0 0 0,0 0 0,7 1-1,13 0 88,-15-2-31,0-1-1,-1-1 1,1 1-1,-1-2 1,0 0-1,0 0 1,0-1 0,0-1-1,-1 1 1,11-9-1,119-93 469,-15 10-302,-87 70-165,68-52 144,-86 61-117,0 0-1,-1-1 1,17-23 0,-13 10-23,-1-2 1,-2 0-1,27-62 1,34-119-354,-71 184 211,-7 24 18,-1-1-1,0 0 0,0 0 1,1-13-1,-7 27-272,-2 26 250,-10 35 10,-29 108 126,-21 62 448,-48 108-88,91-271 406,23-74-782,0 0 0,0 0 0,0 0 0,0 0 0,0-1 0,0 1 0,0 0 0,1 0 0,-1 0 0,0 0 0,0 0 1,0 1-1,0-1 0,0 0 0,0 0 0,0 0 0,0 0 0,0 0 0,0 0 0,0 0 0,0 0 0,0 0 0,0 0 1,0 0-1,0 0 0,0 0 0,0 0 0,1 0 0,-1 0 0,0 0 0,0 0 0,0 0 0,0 0 0,0 0 0,0 0 0,0 0 1,0 0-1,0 0 0,0 1 0,0-1 0,0 0 0,0 0 0,0 0 0,0 0 0,0 0 0,0 0 0,0 0 0,0 0 1,0 0-1,0 0 0,0 0 0,0 0 0,0 0 0,0 0 0,0 0 0,0 0 0,0 0 0,0 1 0,0-1 0,-1 0 0,1 0 1,0 0-1,0 0 0,0 0 0,0 0 0,0 0 0,0 0 0,3-3 67,22-37 98,26-36-394,-34 53 235,-7 10-47,0 0 0,15-14-1,-24 26 22,-1 1-1,1-1 1,-1 1 0,1-1-1,0 1 1,-1-1-1,1 1 1,0-1 0,0 1-1,-1 0 1,1-1-1,0 1 1,0 0 0,0 0-1,-1 0 1,1-1-1,0 1 1,0 0-1,0 0 1,-1 0 0,1 0-1,0 0 1,0 1-1,0-1 1,0 0 0,-1 0-1,1 1 1,0-1-1,0 0 1,-1 1 0,1-1-1,0 0 1,0 1-1,-1-1 1,1 1 0,0-1-1,-1 1 1,1 0-1,-1-1 1,1 1 0,-1 0-1,1-1 1,-1 1-1,1 0 1,-1-1-1,0 1 1,1 0 0,-1 1-1,38 177 29,-37-174 8,1 0 0,-1-1 0,1 1-1,0-1 1,0 1 0,4 6 0,-5-10-9,0 0 1,0 0-1,0 0 0,0 0 1,0 0-1,0 0 1,0 0-1,0-1 0,0 1 1,0 0-1,0-1 1,0 1-1,1-1 0,-1 1 1,0-1-1,1 0 1,-1 0-1,0 1 1,0-1-1,1 0 0,-1 0 1,0 0-1,1 0 1,-1-1-1,0 1 0,1 0 1,-1 0-1,1-1 1,3-1 3,0 0 0,0 0 0,-1 0 1,1-1-1,-1 1 0,1-1 0,-1 0 1,0 0-1,4-5 0,5-3 2,107-84 203,176-107 0,-215 151-453,-76 45 54,-10 7-6,-14 7 41,-2 5 156,1 0 0,0 1 0,1 1 0,1 1 0,0 1 0,2 0 0,-1 1 0,2 1 0,1 0 0,0 1 0,1 1 0,2 0 0,0 0 0,-16 45 0,24-54 4,-1 0 0,1 0 0,-2 19 0,5-27 4,-1 0-1,1 0 1,0 0-1,1 0 0,-1 0 1,1 0-1,-1 0 1,1 0-1,0 0 0,0 0 1,1 0-1,-1-1 1,1 1-1,4 5 1,-5-7-9,0-1 1,1 1 0,-1-1 0,1 1-1,-1-1 1,1 0 0,0 0 0,0 0-1,-1 0 1,1 0 0,0 0 0,0 0-1,0-1 1,0 1 0,0-1 0,0 1-1,0-1 1,0 0 0,0 0 0,0 0-1,0 0 1,0 0 0,0 0 0,1 0-1,1-1 1,3-1 44,-1 0-1,0 0 1,0-1-1,0 0 1,0 0 0,9-6-1,-4 0-4,0-1 0,0 0 0,-1 0 0,0-1 0,-1 0-1,0-1 1,-1 0 0,13-23 0,2-13-81,17-51 1,-33 80-28,14-23-81,-18 36-210,-4 6-60,-3 11 16,0 5 323,-5 17-13,-7 62-1,15-85 94,0 0 0,1 1 0,1-1 0,0 0-1,0 1 1,1-1 0,0 0 0,0 0 0,1 0 0,8 15 0,-10-22 1,0-1 1,1 1 0,0-1-1,0 1 1,0-1 0,0 0-1,0 0 1,4 3 0,-5-4-6,1 0 1,-1 0 0,0 0-1,1-1 1,-1 1 0,0 0 0,1-1-1,-1 1 1,1-1 0,-1 0-1,1 1 1,-1-1 0,1 0-1,-1 0 1,1 0 0,-1 0-1,1 0 1,-1 0 0,3-1 0,1-1 42,-1 0 0,1 0 1,-1-1-1,0 1 1,0-1-1,0 0 0,0 0 1,0-1-1,5-5 1,4-7-8,12-18 1,-6 7-37,-12 19-40,22-27 24,-28 33-30,1 0 0,0 1 0,-1-1 0,1 1 0,0-1 1,0 1-1,0 0 0,0 0 0,1 0 0,-1 0 0,0 0 1,0 0-1,1 0 0,-1 1 0,3-1 0,-4 1 24,-1 0 0,1 0 0,-1 0 0,1 0 0,0 0 0,-1 1 0,1-1 0,-1 0 0,1 0-1,0 0 1,-1 1 0,1-1 0,-1 0 0,1 1 0,-1-1 0,1 0 0,-1 1 0,1-1 0,-1 1 0,0-1 0,1 1 0,-1-1-1,1 1 1,-1 0 0,6 17-79,-5-14 73,2 18-19,0-1 1,-1 1-1,-1-1 0,-2 25 0,-13 91-43,6-73 151,-12 72 165,1-16 208,4 4 350,13-111-458,0-12 16,2-19 45,10-50-249,2-1-1,34-109 1,-15 91-244,59-122 0,0 49 74,-72 134-14,1 1 0,1 0 1,40-36-1,-53 55-34,1 0-1,0 0 1,0 0 0,0 1 0,1 1 0,0-1 0,15-4 0,-21 8 51,0 0 1,0 0 0,0 0 0,0 1 0,0-1 0,0 1-1,0 0 1,0 0 0,1 0 0,-1 0 0,0 0 0,0 1 0,0-1-1,0 1 1,0 0 0,0 0 0,-1 0 0,1 0 0,0 1 0,0-1-1,-1 1 1,1-1 0,-1 1 0,1 0 0,-1 0 0,0 0 0,0 1-1,3 2 1,-3-2 21,0 0 0,-1 1 0,1-1-1,-1 0 1,1 1 0,-1-1 0,0 1 0,0-1-1,-1 1 1,1 4 0,-1 36 50,-2-26-54,1 8 35,-1-1 0,-12 50-1,11-62 3,-1-1 0,0 0 0,-1 0 0,0 0 0,-1-1 0,0 1 0,-14 17 0,17-25-17,-1 0 0,0-1 0,0 1 0,0-1 0,0 1 0,0-1-1,-1-1 1,1 1 0,-1 0 0,0-1 0,1 0 0,-1 0 0,0-1 0,-1 1 0,1-1-1,0 0 1,0 0 0,0-1 0,-1 0 0,1 0 0,-6 0 0,4-1-15,0 0 1,-1-1 0,1 0-1,0 0 1,0-1 0,0 0-1,0 0 1,1 0 0,-1-1-1,1 0 1,0 0 0,0-1-1,0 1 1,-7-9 0,4 5-91,6 5 57,0 0-1,0 0 1,0 0-1,0-1 1,0 1-1,1-1 0,-1 1 1,-1-5-1,4 8 25,0-1 0,-1 1-1,1 0 1,0 0 0,0-1-1,0 1 1,0 0-1,0 0 1,0-1 0,0 1-1,0 0 1,0 0 0,0-1-1,0 1 1,0 0-1,0 0 1,1-1 0,-1 1-1,0 0 1,0 0 0,0-1-1,0 1 1,0 0-1,0 0 1,1-1 0,-1 1-1,0 0 1,0 0 0,0 0-1,0 0 1,1-1-1,-1 1 1,0 0 0,0 0-1,1 0 1,-1 0-1,0 0 1,0 0 0,1-1-1,-1 1 1,0 0 0,0 0-1,1 0 1,-1 0-1,0 0 1,0 0 0,1 0-1,-1 0 1,0 0 0,0 0-1,1 0 1,-1 0-1,0 1 1,0-1 0,1 0-1,-1 0 1,0 0 0,21 7-82,-16-5 68,55 15 7,72 12 0,-110-25 7,-11-1 35,0-1 0,1-1 1,-1 0-1,0-1 1,0 0-1,1 0 0,-1-2 1,0 1-1,0-1 1,0-1-1,0 0 0,-1 0 1,1-1-1,-1-1 1,0 1-1,0-2 0,15-10 1,0-4 109,-1-1 0,28-32 0,-16 15-58,12-11 0,59-76 0,-93 108-63,-6 6-96,1-1 0,11-21 0,-18 19-218,-2 14 286,0-1 0,0 1 0,0 0-1,0-1 1,0 1 0,0 0-1,0-1 1,0 1 0,0 0-1,-1 0 1,1-1 0,0 1-1,0 0 1,0-1 0,-1 1-1,1 0 1,0 0 0,0-1 0,-1 1-1,1 0 1,0 0 0,-1 0-1,1 0 1,0-1 0,0 1-1,-1 0 1,1 0 0,0 0-1,-1 0 1,1 0 0,0 0-1,-1 0 1,1 0 0,0 0 0,-1 0-1,0 0 1,-12 1-86,12 0 69,-7 0 35,1 1 0,-1 1 0,1 0 0,-1 0 0,1 0 0,0 1 0,1 0 0,-1 0 0,1 1 0,-1 0 0,1 0 0,1 0 0,-1 1 0,1 0 0,0 0 0,-5 7 0,5-4 67,-1 1 1,1-1-1,1 1 0,0 0 1,0 0-1,1 0 1,0 0-1,1 1 0,0-1 1,1 1-1,0 15 0,1-11 19,0 0 0,2 0 0,0-1 0,0 1 0,2 0 0,0-1 0,10 26 0,-8-29-50,0 0 0,0-1 0,1 0 0,0 0 1,0 0-1,1-1 0,1 0 0,0 0 0,0-1 0,11 7 0,-8-6-13,1 0 0,0-1 1,1-1-1,0 0 0,0-1 0,0-1 0,1 0 0,0-1 0,0 0 1,0-1-1,0-1 0,1 0 0,15-1 0,-22-2-246,0 0 0,0-1-1,0 0 1,-1-1 0,1 1-1,-1-2 1,0 1 0,0-1 0,0 0-1,8-6 1,8-8-3129,37-33-1,-47 38 1702,46-38-2422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50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69 1824,'4'-17'727,"1"-3"1357,1 7 725,-5 11-2541,-1 0 0,1 0 0,0 1 0,0-1 0,-1 0 0,1 1 0,0-1 0,2-2 833,-2 4-1046,-1 0 1,0 0-1,2 1 1778,-2-1-1778,0 0 1,0 0-1,0 0 1,1 8 788,-2 16-905,1-21 266,-42 350 2016,-24 2-895,47-246-1141,-13 54 691,29-147-750,-1 0 27,3-12-825,6-22-6151,2 1 4525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3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171 822 4480,'-15'0'1445,"14"0"-1375,1 1 0,0-1 1,-1 0-1,1 0 0,0 0 0,-1 0 0,1 0 1,0 0-1,-1 0 0,1 1 0,0-1 0,-1 0 0,1 0 1,0 0-1,0 1 0,-1-1 0,1 0 0,0 0 0,0 1 1,0-1-1,-1 0 0,1 0 0,0 1 0,0-1 0,0 0 1,0 1-1,0-1 0,0 0 0,-1 1 0,1-1 1,0 0-1,0 1 0,0-1 0,0 0 0,0 1 0,0-1 1,0 0-1,0 1 0,1-1 0,-1 0 0,0 1 0,0-1 1,0 0-1,0 1 0,0-1 0,0 0 0,1 0 0,-1 1 1,0-1-1,0 0 0,1 1 0,-1-1 0,0 0 1,0 0-1,1 0 0,-1 1 0,3 0 327,0 0 1,0 0-1,0-1 0,-1 1 1,1-1-1,0 0 0,0 1 1,0-1-1,0 0 1,0-1-1,0 1 0,0-1 1,4 0-1,-2-1-85,0 0-1,0 0 1,0-1 0,0 1 0,0-1-1,7-6 1,2-4-109,0 0 0,-1-1-1,14-18 1,-22 25 25,3-4 45,13-22 1,-16 24-48,-5 9-216,0-1 1,0 1-1,1-1 1,-1 1-1,0-1 0,1 1 1,-1 0-1,0-1 1,1 1-1,-1 0 0,0-1 1,1 1-1,-1 0 0,0-1 1,1 1-1,-1 0 1,1 0-1,0-1 0,-1 1-8,0 1-1,1-1 1,-1 0-1,0 0 0,0 0 1,1 0-1,-1 0 1,0 1-1,0-1 0,0 0 1,1 0-1,-1 0 1,0 1-1,0-1 0,0 0 1,0 0-1,1 0 1,-1 1-1,0-1 0,0 0 1,0 0-1,0 1 0,0-1 1,0 0-1,0 0 1,0 1-1,0-1 0,0 0 1,0 1-1,0-1 1,0 0-1,0 0 0,0 1 1,0-1-1,0 1 1,-2 13 25,1-10-14,-37 164 74,23-106-46,1-2 198,-3-1 0,-2-1 0,-3 0 0,-53 98 0,-60 74 1281,134-227-1536,-13 21 765,11-21-189,6-15-227,2 0-227,0 1-1,1 0 0,7-13 0,8-10 2,-7 9-57,29-57 66,40-121 8,-62 148-120,11-23-63,60-103 1,-62 130-22,2 2 0,70-81-1,-91 117 35,1 1 0,1 0-1,0 0 1,0 2 0,28-18-1,-36 26 7,1-1 0,-1 1-1,0 0 1,1 0 0,-1 1 0,1 0-1,-1 0 1,1 0 0,7 0-1,-8 1 3,-1 1-1,0-1 0,0 1 0,0 0 0,1 0 0,-1 0 0,0 1 0,-1-1 1,1 1-1,0 0 0,0 0 0,-1 1 0,1-1 0,3 4 0,-3-2 38,1 0-1,-1 1 0,1 0 1,-1 0-1,-1 0 1,1 0-1,-1 0 0,0 1 1,0 0-1,-1 0 0,1-1 1,-1 1-1,0 1 1,-1-1-1,0 0 0,0 0 1,0 1-1,-1-1 0,0 0 1,0 1-1,0-1 1,-3 12-1,-2 3 26,-2-1 0,0 1 0,-1-1 0,-16 29 0,-52 69 240,64-102-194,0 0-1,-29 26 1,33-35-35,0 0 0,-1 0 0,0-1 0,0 0-1,-1-1 1,-16 7 0,23-11-10,0 0-1,0 0 0,-1 0 1,1 0-1,0 0 0,-1-1 1,1 0-1,0 1 0,-1-1 1,1-1-1,-1 1 0,1 0 1,0-1-1,-6-1 0,6 1-16,0-1-1,0 0 1,-1 0-1,1 0 1,0 0-1,1-1 0,-1 1 1,0-1-1,1 1 1,-1-1-1,1 0 1,0 0-1,-3-5 1,2 3-23,0 0 0,0 0 0,0 0 0,0-1 0,1 1 0,0-1 0,0 1 0,1-1 0,-2-9 0,3 15 5,0-1-1,0 1 0,1 0 0,-1-1 1,0 1-1,0-1 0,1 1 1,-1 0-1,0-1 0,0 1 0,1 0 1,-1-1-1,1 1 0,-1 0 1,0 0-1,1-1 0,-1 1 0,1 0 1,-1 0-1,0 0 0,1 0 1,-1 0-1,1-1 0,-1 1 0,1 0 1,-1 0-1,1 0 0,-1 0 1,0 0-1,1 0 0,-1 0 1,1 1-1,-1-1 0,1 0 0,-1 0 1,1 0-1,-1 0 0,1 1 1,19 5-181,4 2 226,-1 0 0,1-2 0,0-1 0,1-1-1,-1-1 1,1-1 0,0-1 0,-1-1 0,1-1 0,-1-2 0,1 0-1,-1-2 1,0 0 0,30-12 0,-30 8-14,-2-2 0,0 0 1,30-21-1,-23 14 11,-3 2 63,-1-1-1,23-21 0,-40 31-76,-1 0-1,0 0 0,0-1 1,-1 0-1,0 0 1,0 0-1,-1-1 1,0 1-1,0-2 0,4-11 1,-8 15-34,10-35-77,-10 38 68,-1 0 1,0 0-1,1 0 0,-1 0 0,0 0 1,-1 0-1,1 0 0,0 0 1,-1 0-1,0 0 0,-1-3 1,2 5 6,0 1 1,0-1 0,0 1 0,-1 0 0,1-1-1,0 1 1,0 0 0,-1-1 0,1 1 0,0 0-1,0-1 1,-1 1 0,1 0 0,0 0 0,-1-1-1,1 1 1,-1 0 0,1 0 0,0 0 0,-1-1 0,1 1-1,-1 0 1,1 0 0,0 0 0,-1 0 0,1 0-1,-1 0 1,1 0 0,-1 0 0,-13 7-278,-11 17 34,17-13 223,0-1 0,1 1 0,0 1 0,1-1 0,0 1 0,0 1 0,-5 20-1,9-26 66,0 0 0,0 0 1,1 1-1,0-1 0,0 0 0,1 1 0,0-1 0,0 1 0,1-1 0,0 0 0,0 1 0,1-1 0,0 0 0,0 0 0,4 9 0,-4-13-1,-1-1 1,1 0 0,-1 0 0,1 0-1,0 1 1,-1-2 0,1 1 0,0 0-1,0 0 1,1-1 0,-1 1 0,0-1-1,0 1 1,1-1 0,-1 0 0,1 0 0,-1 0-1,1 0 1,-1-1 0,1 1 0,0-1-1,-1 0 1,1 1 0,0-1 0,-1 0-1,1 0 1,0-1 0,-1 1 0,1-1-1,2 0 1,8-3 32,0 0 0,0-1 0,0 0 0,18-12 0,-25 14-47,64-32 12,2 3 1,95-29 0,-166 60-27,6-1-44,-1 0 1,1 1-1,10-2 0,-16 3 41,0 0 0,0 0 1,0 0-1,0 0 0,1 0 0,-1 0 0,0 0 0,0 0 1,0 0-1,0 0 0,0 1 0,0-1 0,0 1 0,0-1 0,0 1 1,0-1-1,0 1 0,0-1 0,0 1 0,0 0 0,0-1 0,0 1 1,-1 0-1,1 0 0,0 0 0,0 0 0,-1-1 0,1 1 0,0 2 1,0 1 8,0 1 0,0-1 0,0 1 0,0 0 0,-1-1 0,0 1 0,0 0 0,0-1 0,-1 1 0,-1 7 1,-2 4 36,-10 26 1,1-8-5,8-16-14,-2 4 27,-8 43 0,15-49 252,0-16-296,0 0 1,0 0-1,0 0 1,0 0-1,0 0 1,0 1-1,1-1 0,-1 0 1,0 0-1,0 0 1,0 0-1,0 0 1,0 0-1,0 0 1,0 0-1,0 0 1,0 0-1,1 0 1,-1 1-1,0-1 0,0 0 1,0 0-1,0 0 1,0 0-1,0 0 1,1 0-1,-1 0 1,0 0-1,0 0 1,0 0-1,0 0 1,0 0-1,0 0 0,1 0 1,-1 0-1,0 0 1,0-1-1,0 1 1,0 0-1,0 0 1,0 0-1,0 0 1,1 0-1,-1 0 1,0 0-1,0 0 0,0 0 1,0-1-1,18-21 495,-14 16-431,6-8 26,16-24-73,2 2 0,45-48 0,-63 75-43,-3 1-57,1 1 0,0 0 0,0 0 1,1 1-1,0 0 0,0 0 0,19-8 1,-26 13 55,-1 1 0,1-1 0,0 1 0,0 0 1,0 0-1,-1 0 0,1 0 0,0 0 1,0 0-1,0 0 0,-1 1 0,1-1 0,0 1 1,0-1-1,-1 1 0,1 0 0,0 0 1,-1 0-1,1-1 0,-1 1 0,1 1 0,-1-1 1,0 0-1,1 0 0,-1 1 0,0-1 1,2 3-1,3 4 11,-1 1 0,0-1 0,-1 1 0,4 9 0,-1-2 7,-1-2 107,1 0 0,1-1 0,18 24 0,-23-33-69,0-1-1,0 0 1,0 0-1,0 0 1,1 0-1,-1 0 1,1-1-1,0 0 1,0 0-1,0 0 1,0 0-1,0 0 1,0-1-1,0 0 1,1 0-1,-1 0 1,0 0-1,7 0 1,-3-2 11,-1 0-1,1 0 1,0 0 0,-1-1-1,1 0 1,-1 0 0,0-1-1,8-3 1,55-35 239,-58 33-245,7-4-15,-1-1-1,0-1 1,25-27 0,-32 30-41,-1-1 0,0-1 1,-1 1-1,-1-2 0,0 1 1,7-18-1,-7 14 38,-5 11-132,0-1 0,0 1 0,-1 0 0,1-1 0,-2 1 0,1-1 0,0-10 0,-2 17 101,0 0 0,0 0 0,0 0 0,0 0 0,0 0 1,0 0-1,0 0 0,0 0 0,0 0 0,0 0 0,0-1 1,0 1-1,0 0 0,0 0 0,0 0 0,0 0 0,0 0 1,0 0-1,0 0 0,0 0 0,0 0 0,0 0 0,0 0 1,0 0-1,0 0 0,0 0 0,0-1 0,0 1 0,0 0 1,0 0-1,0 0 0,0 0 0,0 0 0,-1 0 0,1 0 1,0 0-1,0 0 0,0 0 0,0 0 0,0 0 1,0 0-1,0 0 0,0 0 0,0 0 0,0 0 0,0 0 1,0 0-1,-1 0 0,1 0 0,0 0 0,0 0 0,0 0 1,0 0-1,0 0 0,0 0 0,0 0 0,0 0 0,-6 5-178,-6 8 108,2 1 50,0 1 1,1 1-1,0-1 0,1 1 1,1 1-1,-7 23 0,11-32 55,1 1 0,1 0 0,-1 0 0,1 0 0,1 0-1,0 0 1,0 1 0,1-1 0,0 0 0,1 0-1,-1 0 1,2-1 0,-1 1 0,7 12 0,-7-17 17,0 0 1,0 0 0,1 0-1,-1 0 1,1-1 0,5 5 0,-7-6-24,1-1 1,-1 0 0,1 1 0,0-1 0,-1 0 0,1 0 0,0 0 0,0-1 0,-1 1 0,1 0 0,0-1 0,0 1 0,0-1 0,0 1-1,0-1 1,0 0 0,3 0 0,-1-1 4,0 1 0,-1-1 0,1-1 0,-1 1 0,1 0 0,-1-1 1,0 1-1,1-1 0,-1 0 0,5-4 0,27-27 180,-28 25-152,79-71 143,-55 52-185,0-2 0,33-41 0,-11-1 74,50-92 1,-88 138-78,65-119 40,-59 101-114,24-66 1,-34 79-27,-5 15-198,6-23 0,-12 37 250,0-1-1,0 1 1,1-1-1,-1 1 1,0 0 0,0-1-1,0 1 1,0-1 0,-1-1-1,1 3 31,0-1-1,0 1 1,0 0-1,0 0 1,0 0-1,-1 0 1,1-1-1,0 1 1,0 0-1,0 0 1,0 0-1,0 0 1,-1-1-1,1 1 1,0 0-1,0 0 1,0 0-1,0 0 1,-1 0-1,1 0 1,0 0-1,0 0 1,0 0 0,-1 0-1,1-1 1,0 1-1,0 0 1,-1 0-1,-10 6-262,3 0 190,0 1 0,0 1 1,-10 12-1,-2 5 78,2 2 1,-30 53-1,-22 69 81,46-96-79,-6 13 80,-26 83 0,49-128-21,2 1-1,0 0 1,1 1 0,1-1 0,2 1-1,0-1 1,1 1 0,4 23 0,-3-38 8,0 0 0,1 0 0,0-1 0,0 1 0,5 8 0,-6-13-37,1 0 0,-1-1 0,1 1-1,0-1 1,0 1 0,0-1 0,0 0 0,0 1 0,0-1 0,1 0 0,-1-1 0,1 1 0,-1 0 0,1-1 0,0 0 0,4 2 0,-1-1 9,1-1 0,-1 0 0,1 0 0,0 0 0,-1-1 0,1 0 0,0 0 0,-1-1 0,1 0 0,-1 0 0,1 0 0,-1-1 0,10-4 0,9-4 20,48-27 0,-57 27-80,10-4 44,0-1-1,-2-1 0,0-1 1,-1-1-1,-1-1 0,0-2 1,20-24-1,-23 12-259,-18 33 225,0 0 1,0-1-1,0 1 1,0 0 0,0 0-1,0 0 1,0-1-1,-1 1 1,1 0-1,0 0 1,0 0-1,0 1 1,0-1 0,0 0-1,0 0 1,0 0-1,0 1 1,0-1-1,0 0 1,-1 1-1,1-1 1,0 1-1,0-1 1,0 1 0,-1-1-1,2 2 1,-1-1-4,1 0 0,0 0 0,-1 1 0,1-1 0,-1 1 1,0-1-1,1 1 0,-1-1 0,0 1 0,0 0 1,0 0-1,0-1 0,0 1 0,-1 0 0,1 0 0,0 3 1,1 15 87,0 22 0,-3-30-60,1 0 0,1-1-1,0 1 1,1-1 0,0 1 0,0-1-1,5 12 1,-6-21 8,0-1-1,0 1 1,0-1-1,0 1 1,0-1-1,0 0 1,0 1-1,0-1 1,0 0-1,1 0 1,-1 0-1,1 0 1,-1 0-1,1 0 1,-1 0-1,1 0 1,-1 0-1,1-1 1,0 1-1,-1-1 1,1 1-1,0-1 1,-1 0 0,1 0-1,3 0 1,4 0 30,0-1 0,-1 0 1,1 0-1,9-3 1,-15 3-37,245-82 360,-175 56-467,-29 10 97,-1-2-1,46-28 1,-75 39-64,-11 5 8,0 1 0,0 0 0,0 0-1,1 0 1,-1 0 0,0 1-1,5-2 1,-32 24-276,14-12 320,0 0 0,2 1 1,-1 0-1,1 0 0,0 1 1,1 0-1,-9 19 0,13-23 28,0 0 0,1 0 0,0 0 0,0 1 0,0-1 0,1 1 0,0-1 0,1 1 0,0-1 0,0 1 0,0-1 0,1 1 0,0-1 0,3 10 0,-4-14-4,1 0 1,0 0 0,1 0 0,-1-1 0,0 1 0,1-1 0,-1 1 0,1-1 0,0 0 0,3 4 0,-4-6-4,-1 1 0,1 0 0,0-1 0,-1 0 0,1 1 0,0-1 1,0 1-1,0-1 0,0 0 0,-1 0 0,1 1 0,0-1 0,0 0 0,0 0 1,0 0-1,0 0 0,0 0 0,-1 0 0,1 0 0,0 0 0,0 0 0,0-1 0,0 1 1,0 0-1,-1-1 0,1 1 0,0 0 0,0-1 0,0 1 0,-1-1 0,1 1 1,0-1-1,-1 1 0,1-1 0,0 0 0,-1 1 0,2-2 0,6-8 39,-1 0 0,0 0-1,0 0 1,-1-1 0,-1 0 0,6-13-1,-2-2-431,12-45 0,-20 65 317,0 4-8,-1 1 1,1 0 0,-1-1-1,1 1 1,-1-1-1,0 1 1,0-1-1,0 1 1,0-1-1,0 1 1,0-1 0,0 1-1,0 0 1,-1-3-1,1 4 55,-1 0-1,1 0 0,0 0 1,-1 0-1,1 1 0,-1-1 1,1 0-1,0 0 0,0 0 1,-1 0-1,1 0 0,0 0 1,-1 0-1,1 1 0,0-1 1,-1 0-1,1 0 0,0 0 1,0 1-1,-1-1 1,1 0-1,0 0 0,0 1 1,0-1-1,-1 0 0,1 0 1,0 1-1,0-1 0,0 0 1,-1 1-1,-6 10-16,3-1 40,0 0 0,1 0 0,-1 0 0,2 1 0,0-1 0,0 1 1,0 13-1,2-17 30,0-1 1,0 1-1,1-1 1,0 1-1,0-1 1,0 1 0,1-1-1,0 0 1,0 1-1,1-1 1,0 0-1,0-1 1,4 7 0,-6-11-14,0 0 1,0 0-1,0 1 1,1-1-1,-1 0 1,0 0-1,1 0 1,-1 0-1,0-1 1,1 1-1,-1 0 0,1-1 1,-1 1-1,1-1 1,-1 1-1,1-1 1,0 0-1,-1 1 1,1-1-1,0 0 1,-1 0-1,1 0 1,-1 0-1,1-1 1,0 1-1,-1 0 1,1-1-1,-1 1 1,1-1-1,1 0 1,6-3 37,-1 0 0,1-1 0,-1 0 1,8-6-1,-10 6-56,26-17 44,23-16 13,66-57 1,-103 76-34,0 0 1,-1-1-1,-1-1 0,-1 0 1,12-24-1,52-118 16,-64 129-87,-1 3 22,95-237-188,-106 259 204,17-57-275,-19 58 199,1 0 1,-1 0-1,0 0 1,-1 0 0,0-14-1,0 21 71,0 1 0,0 0 0,0 0-1,0-1 1,0 1 0,0 0 0,0 0 0,0-1-1,0 1 1,0 0 0,0 0 0,0-1 0,0 1 0,0 0-1,0 0 1,0-1 0,0 1 0,0 0 0,0 0-1,-1-1 1,1 1 0,0 0 0,0 0 0,0-1-1,0 1 1,-1 0 0,1 0 0,0 0 0,0 0-1,0-1 1,-1 1 0,1 0 0,0 0 0,0 0 0,-1 0-1,1 0 1,0 0 0,0 0 0,-1 0 0,1 0-1,0-1 1,0 1 0,-1 0 0,1 0 0,0 0-1,0 0 1,-1 1 0,1-1 0,0 0 0,0 0-1,-1 0 1,1 0 0,0 0 0,0 0 0,-1 0 0,1 0-1,0 0 1,0 1 0,-1-1 0,1 0 0,0 0-1,0 0 1,0 1 0,-1-1 0,-14 18-197,1 5 117,1 1 0,-16 39 0,-13 60 99,10-23 114,-14 47-122,35-107 118,-9 68 0,19-93-13,0 0-1,1 1 0,1-1 1,0 1-1,1-1 0,0 0 1,6 17-1,-7-30-72,-1 0 0,1 1 1,0-1-1,0 0 0,0 0 1,0 0-1,0 0 0,0 0 1,0 0-1,1 0 0,-1 0 1,1 0-1,-1-1 0,1 1 0,0-1 1,0 1-1,0-1 0,0 1 1,0-1-1,0 0 0,0 0 1,0 0-1,0 0 0,0-1 0,1 1 1,-1-1-1,0 1 0,1-1 1,-1 0-1,0 1 0,1-1 1,-1 0-1,0-1 0,1 1 0,-1 0 1,4-2-1,5-1-8,-2-1-1,1 0 1,0-1 0,-1 0-1,0 0 1,0-1 0,9-8-1,63-57-199,-52 43-41,56-40-1,-85 67 190,1 1 1,0-1-1,-1 0 0,1 1 0,0-1 1,0 1-1,0-1 0,0 1 0,0 0 1,0-1-1,-1 1 0,1 0 0,0 0 1,0-1-1,0 1 0,0 0 0,0 0 1,1 0-1,-2 1 16,1-1 1,-1 0-1,0 1 0,0-1 1,1 1-1,-1-1 0,0 0 1,0 1-1,0-1 1,0 1-1,0-1 0,0 1 1,0-1-1,0 1 0,0-1 1,0 0-1,0 1 1,0-1-1,0 1 0,0-1 1,0 1-1,0-1 0,0 0 1,-1 1-1,1 0 1,-4 9-96,0-1 1,-7 11 0,9-17 48,-5 11 53,-5 6-41,-11 30 1,21-44 67,-1 1 0,1-1 0,1 1 1,-1 0-1,1 0 0,1 0 0,-1-1 0,1 1 0,1 8 1,-1-13 0,-1-1 0,2 0 1,-1 0-1,0 0 1,0 1-1,0-1 1,0 0-1,1 0 1,-1 0-1,1 1 1,-1-1-1,1 0 0,-1 0 1,1 0-1,0 0 1,-1 0-1,1 0 1,0 0-1,0-1 1,0 1-1,-1 0 1,1 0-1,0 0 0,0-1 1,0 1-1,1-1 1,-1 1-1,0-1 1,0 1-1,0-1 1,0 1-1,0-1 1,1 0-1,-1 0 0,0 0 1,0 1-1,0-1 1,1 0-1,-1-1 1,2 1-1,13-2 92,0-1 1,0-1-1,20-7 0,49-23-42,-41 15 32,-2 3-186,-1-3 0,50-30 1,-85 44 127,14-7-819,-18 11 256,-10 8 185,1-2 289,1 0 0,-1 1 0,1 0 0,-7 9 0,11-13 56,1 1-1,-1-1 1,1 1-1,-1 0 0,1-1 1,0 1-1,0 0 1,0 0-1,0 0 1,0 0-1,1 0 0,0 0 1,-1 0-1,1 0 1,0 4-1,1-2 18,0 0 1,0 0-1,0 0 0,0 0 0,1 0 1,-1-1-1,1 1 0,1 0 1,-1-1-1,1 1 0,-1-1 0,1 0 1,1 0-1,-1 0 0,0 0 0,1 0 1,0-1-1,0 0 0,0 0 0,6 4 1,-8-6-17,-1-1 1,1 1 0,0-1 0,0 0-1,-1 1 1,1-1 0,0 0 0,0 0-1,0 0 1,0 0 0,0 0 0,-1 0-1,1-1 1,0 1 0,0-1 0,-1 1-1,1-1 1,0 0 0,0 0 0,-1 1-1,1-1 1,-1 0 0,1-1 0,-1 1-1,2-1 1,4-4 46,0 0 1,-1 0-1,0 0 0,7-9 1,-10 11-75,0 0 0,-1 0 0,1 0 0,-1 0 0,1-1 0,-1 1 0,-1-1 0,3-6 0,-4 9-14,0 1 0,0-1 0,0 1 0,0-1-1,0 1 1,0 0 0,0-1 0,0 1 0,-1-1 0,1 1 0,0-1 0,-1 1 0,0-1 0,1 1 0,-1 0 0,0 0-1,0-1 1,1 1 0,-1 0 0,0 0 0,0 0 0,0 0 0,0 0 0,-1 0 0,1 0 0,0 0 0,0 0 0,-1 0-1,1 1 1,0-1 0,-3 0 0,2 0 17,-1 0 0,1 0 0,-1 1 0,1-1 0,-1 1 0,1-1 0,-1 1 0,1 0-1,-5 0 1,-10 0 4,7-2-3,1 2 1,-1 0 0,1 0-1,-18 3 1,76-11 646,15-15-686,-37 13-28,52-13 0,-71 22 66,1 0-1,-1 0 1,1 0 0,-1 1 0,1 0 0,0 1 0,-1 0 0,0 0 0,1 1 0,13 4 0,-20-5 10,1-1 1,-1 1-1,0 0 0,0 1 1,0-1-1,0 0 0,0 0 1,0 1-1,0-1 0,0 1 0,0 0 1,-1 0-1,1-1 0,-1 1 1,1 0-1,-1 0 0,2 4 1,-2-3 1,0 1 0,-1-1 0,1 0 0,-1 1 0,1-1 0,-1 0 0,0 1 0,0-1 1,-1 1-1,1-1 0,-2 5 0,2-8 2,0 1-1,0 0 1,-1-1 0,1 1-1,0 0 1,0-1-1,0 1 1,0 0 0,0-1-1,0 1 1,0 0 0,0-1-1,0 1 1,0 0 0,0-1-1,0 1 1,0 0 0,1-1-1,-1 1 1,0 0 0,0-1-1,1 1 1,-1 0 0,0-1-1,1 1 1,-1-1 0,1 1-1,-1-1 1,1 1 0,2 0 40,-1-1 1,0 1 0,1-1 0,-1 0 0,1 0 0,-1 0-1,0 0 1,4-1 0,-5 1-41,26-2 187,-1-2-1,1-1 1,42-14-1,-26 4-278,55-29-1,-81 37 43,20-7-1,-37 14 44,1 0 1,1-1 0,-1 1 0,0 0-1,1-1 1,-1 1 0,1 0 0,-1 0 0,0 0 0,1 0 0,-1 0 0,1 1 0,-1-1 0,0 0 0,1 1 0,-1-1 0,0 1-1,1-1 1,-1 1 0,0-1 0,1 1 0,-1 0 0,0 0 0,0 0 0,0 0 0,0 0 0,0 0 0,0 0 0,0 0-1,0 0 1,0 0 0,-1 0 0,1 1 0,0-1 0,-1 0 0,1 0 0,0 3 0,2 5 80,0 1 1,0 0 0,-1 0-1,1 11 1,-1-5-28,7 14 257,-7-25-784,0 0-1,-1 0 0,1 0 0,-1 1 0,-1-1 1,2 6-1,-26-23-18213,6 1 14550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50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43 129 5984,'-4'-4'755,"-23"-24"2240,17 16 796,10 12-3737,0 0 0,0 0-1,0-1 1,0 1 0,0 0 0,0 0 0,0 0-1,-1 0 1,1 0 0,0 0 0,0 0 0,0 0 0,0-1-1,0 1 1,0 0 0,0 0 0,0 0 0,0 0 0,0 0-1,0 0 1,0-1 0,0 1 0,0 0 0,0 0-1,0 0 1,0 0 0,0 0 0,0 0 0,0-1 0,0 1-1,0 0 1,0 0 0,0 0 0,0 0 0,0 0 0,0 0-1,0-1 1,0 1 0,0 0 0,0 0 0,0 0-1,0 0 1,0 0 0,1 0 0,8-2 644,2 2-336,70-7 994,50-5-264,2-6-440,-1-1-343,160-2 0,-178 27 112,-114-6-101,-10-1-3749,-30-4-4683,24 7 5931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51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78 5408,'-19'0'1728,"20"1"-1356,0 0 1,1 0-1,-1-1 1,0 1-1,1 0 0,-1-1 1,0 1-1,1-1 1,-1 0-1,0 1 1,2-1-1,134-11 6188,-130 10-6374,249-40 2396,-193 32-2335,-14 2-181,60-1-1,-95 8-208,17-1-61,-14-5-6334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52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1240 3136,'0'2'110,"0"-1"0,0 1 0,0-1 0,-1 1 0,1-1 1,0 1-1,-1-1 0,1 0 0,-1 1 0,1-1 0,-1 0 0,0 1 0,1-1 1,-1 0-1,0 0 0,-1 2 0,1-3-30,1 1 0,0-1 0,0 0 0,-1 0 1,1 1-1,0-1 0,0 0 0,0 0 0,0 1 0,-1-1 0,1 0 0,0 1 1,0-1-1,0 0 0,0 0 0,0 1 0,0-1 0,0 0 0,0 1 0,0-1 1,0 0-1,0 1 0,0-1 0,0 0 0,0 1 0,0-1 0,0 0 1,0 1-1,1-1 0,-1 0 0,0 0 0,0 1 0,0-1 0,0 0 0,1 0 1,-1 1-1,0-1 0,0 0 0,0 0 0,1 1 0,-1-1 0,1 0 1,-1 1 67,1-1 0,0 0 1,-1 1-1,1-1 1,0 0-1,-1 1 0,1-1 1,0 0-1,0 0 1,-1 0-1,1 0 0,0 0 1,0 0-1,-1 0 1,1 0-1,0 0 1,1 0-1,3-3 375,1 1-1,-1-1 1,0 0 0,1-1-1,-2 1 1,8-7 0,29-31 738,-29 29-944,132-147 968,110-107-591,-134 153-1350,-119 113 382,-2 6 181,-6 10 60,-5 14 55,1 0 1,1 0 0,1 1-1,-4 37 1,9-43 47,1 1 0,2 0 0,1-1 0,0 1 0,9 46 0,-8-64 41,1 0 0,1 0 1,-1-1-1,1 1 0,7 11 0,-9-17-60,-1-1-1,1 1 1,1-1 0,-1 0-1,0 1 1,0-1 0,0 0-1,1 0 1,-1 0 0,1 0-1,-1 0 1,1 0 0,-1 0-1,3 1 1,-3-2-11,0 0 1,1 0-1,-1 0 0,0 0 1,1 0-1,-1 0 0,0 0 1,1 0-1,-1 0 1,0-1-1,1 1 0,-1-1 1,0 1-1,0-1 0,0 1 1,1-1-1,-1 0 0,0 1 1,0-1-1,0 0 0,2-2 1,3-3 102,0-1 1,0 1 0,-1-2 0,9-14 0,17-36 186,-25 45-265,20-39 71,-13 22-98,1 1 0,2 1 0,1 0 0,29-37 0,-22 34-136,-18 23 90,0-1 0,1 1-1,0 0 1,14-11 0,-21 18 2,0 1 0,1-1 0,-1 1 0,1-1 0,0 1 0,-1-1 0,1 1 0,-1 0 1,1-1-1,-1 1 0,1 0 0,0-1 0,-1 1 0,1 0 0,0 0 0,-1 0 0,1 0 0,0 0 0,-1 0 0,1 0 0,0 0 0,-1 0 0,1 0 0,0 0 0,-1 0 0,1 0 1,0 0-1,-1 0 0,1 1 0,0-1 0,-1 0 0,1 1 0,-1-1 0,1 0 0,0 1 0,-1-1 0,1 1 0,-1-1 0,1 1 0,-1-1 0,0 1 0,1-1 0,-1 1 1,1-1-1,-1 1 0,0 0 0,0-1 0,1 1 0,-1-1 0,0 1 0,0 0 0,0-1 0,1 2 0,0 3-5,-1-1-1,1 0 1,-1 1 0,0-1 0,0 1-1,0 6 1,-22 191 431,20-183-328,-2 20 601,4-39-685,0 0 1,0 0-1,0 0 0,0 0 0,0 0 0,0 0 0,0 0 0,0 1 0,0-1 0,0 0 0,0 0 1,0 0-1,0 0 0,0 0 0,0 0 0,0 0 0,0 1 0,0-1 0,0 0 0,0 0 0,0 0 1,0 0-1,0 0 0,0 0 0,0 0 0,0 0 0,0 1 0,0-1 0,0 0 0,0 0 0,0 0 1,0 0-1,0 0 0,1 0 0,-1 0 0,0 0 0,0 0 0,0 0 0,0 0 0,0 0 0,0 0 0,0 0 1,0 0-1,1 1 0,-1-1 0,0 0 0,0 0 0,0 0 0,0 0 0,6-6 294,7-15 28,-10 17-300,13-22-19,1 0 0,1 1 1,2 2-1,0 0 0,2 1 1,0 0-1,1 2 0,49-32 0,-66 48-84,1 0 0,0 1 0,0 0 0,0 0 0,10-3 0,-16 6 51,0-1 1,1 1-1,-1-1 1,0 1-1,1 0 0,-1 0 1,1 0-1,-1 0 1,0 0-1,1 0 0,-1 0 1,1 0-1,-1 0 1,0 1-1,1-1 0,-1 1 1,0-1-1,1 1 1,-1-1-1,0 1 1,0 0-1,1 0 0,-1-1 1,0 1-1,0 0 1,0 0-1,0 0 0,0 0 1,0 0-1,-1 1 1,1-1-1,0 0 0,0 0 1,-1 0-1,1 1 1,0 1-1,1 9 39,0 0-1,-1 1 1,0-1 0,-1 24-1,-1-14 18,0 6 76,0-21-66,1 0 1,-1 1-1,1-1 0,1 0 1,-1 0-1,1 1 0,1-1 1,-1 0-1,1 0 0,5 12 1,-6-19-30,-1 1 1,1 0-1,-1 0 1,1-1-1,0 1 1,-1 0-1,1-1 1,0 1-1,0-1 1,-1 1-1,1-1 1,0 1-1,0-1 1,0 1-1,0-1 1,0 0-1,0 0 1,-1 1-1,1-1 1,0 0-1,0 0 1,0 0-1,0 0 1,0 0-1,0 0 1,0 0-1,0 0 1,0-1-1,0 1 1,0 0-1,0 0 1,-1-1-1,1 1 1,0-1-1,1 0 1,4-2 33,0-1 1,0 0-1,10-7 0,-14 9-52,26-23 127,29-32 0,-36 34-134,1 1 0,38-29 0,-46 41-46,108-69 160,-92 67-217,-25 11 54,1-1-1,-1-1 1,1 1-1,4-4 1,-41 18-528,21-6 550,1 0 1,-1 1 0,1 0-1,0 0 1,1 1-1,0 0 1,0 0-1,1 1 1,0 0-1,0 0 1,-6 12-1,4-3 62,0 0 0,1 0 0,1 1 0,0 0 0,-5 31 0,9-37-8,2 0 0,-1 21 0,2-31 3,0 0 0,0 0 0,0 0 0,0 0-1,1 0 1,-1 0 0,1 0 0,0 0-1,0 0 1,0 0 0,0 0 0,0-1 0,1 1-1,-1 0 1,5 4 0,-5-6-4,0-1 0,0 1 0,0-1 0,0 0 0,0 1 0,1-1 0,-1 0 0,0 0 0,0 0 0,0 1 0,1-1 0,-1-1 0,0 1 0,0 0 0,0 0 0,1 0 0,-1-1 0,0 1 0,0 0 0,0-1 0,0 1 0,0-1 0,0 0 0,0 1 0,0-1 0,0 0 0,0 1 0,2-3 0,25-26 256,37-52 0,-60 75-251,48-60 97,-24 30-108,-1 0 1,-1-2 0,34-66-1,38-168-4,-80 212-62,-2-1 0,-4 0 0,7-66 0,-19 125 13,-1 0 1,0 0 0,0 0 0,0 0-1,0 0 1,0 0 0,-1 0-1,1 0 1,0 1 0,-1-1 0,0 0-1,1 0 1,-1 0 0,0 0-1,0 1 1,0-1 0,0 0 0,0 1-1,-2-3 1,2 4 18,0-1-1,1 1 1,-1-1-1,0 1 1,0-1 0,0 1-1,1 0 1,-1 0-1,0-1 1,0 1 0,0 0-1,0 0 1,0 0-1,0 0 1,0 0-1,1 0 1,-1 0 0,-1 1-1,-1-1-4,1 1 1,-1 0-1,1 0 0,0 0 1,-1 0-1,1 0 0,0 1 0,-4 2 1,-3 4-16,0 1-1,1 0 1,0 0 0,0 1 0,1 0 0,-6 12 0,-34 68 43,-20 68 158,53-118-113,2-1-1,-8 45 1,18-64 27,0 0 0,0 0-1,2 0 1,1 0 0,0 0-1,2 0 1,0-1 0,1 1-1,1-1 1,14 35 0,-12-37 4,1 0 1,1 0 0,0-1-1,1-1 1,1 0 0,1 0-1,0-1 1,0 0 0,2-1-1,-1-1 1,27 19 0,-32-26-126,0-1 0,0 1 0,1-1 0,11 4 1,-16-7-118,0 0-1,0 0 1,0 0 0,1-1 0,-1 1 0,0-1 0,0 0 0,0 0 0,0-1 0,0 1 0,1-1-1,5-2 1,-2 0-1065,-1-1 0,1 0 0,-1-1 0,0 0 1,0 0-1,0 0 0,-1-1 0,0 0 0,8-9 0,9-7-2576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53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6 7232,'-67'-5'3264,"50"10"-2848,6-1-416,11 1-96,6-5-96,8 0 96,14-5-2624,5 1 1504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54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1410 2912,'0'1'16,"-7"3"392,2 1 0,-1 0 0,-7 9 0,12-14-346,1 0 0,0 1 0,0-1 0,0 1-1,0-1 1,0 0 0,0 1 0,0-1 0,0 0 0,0 1 0,0-1 0,0 1 0,0-1 0,0 0 0,0 1 0,0-1-1,0 1 1,0-1 0,1 0 0,-1 1 0,0-1 0,0 0 0,0 1 0,1-1 0,-1 0 0,0 0 0,0 1-1,1-1 1,-1 0 0,0 1 0,1-1 0,-1 0 0,0 0 0,1 0 0,-1 1 0,0-1 0,1 0 0,-1 0 0,1 0-1,-1 0 1,1 0 0,15 4 1215,-9-5-903,0-1 0,0 0 0,0-1 0,-1 0 0,1 0 0,-1 0 0,0 0 0,8-7 0,-6 5-65,4-3 36,0 0 1,-1-1 0,19-20 0,22-35 428,-36 43-606,144-200 840,-5-3-373,-121 167-383,-4-2 1,-1-2 0,-4 0 0,22-80-1,-44 133-242,-2 3-16,1-1-1,-1 1 0,0-1 0,0 1 1,-1-1-1,1-6 0,-1 11-28,0 1 0,-1-1 1,1 1-1,0-1 0,0 1 0,0-1 0,0 1 0,-1 0 1,1-1-1,0 1 0,0-1 0,-1 1 0,1 0 1,0-1-1,-1 1 0,1-1 0,-1 1 0,1 0 9,-1 0 0,1 0 0,-1 0 1,1 0-1,0 0 0,-1 0 0,1 0 0,-1 0 0,1 0 0,0 0 0,-1 0 0,1 0 0,0 0 1,-1 1-1,1-1 0,-1 0 0,1 0 0,0 0 0,-1 1 0,1-1 0,0 0 0,0 0 0,-1 1 0,1-1 1,0 0-1,0 1 0,-1-1 0,1 0 0,0 1 0,0-1 0,0 1 0,-10 14-207,1 1 0,1 1 0,-9 23 1,-15 58 207,29-86 5,-10 29 2,-44 173 887,53-190-708,1 0 0,1 0 0,1 0 0,1 0 0,1 0 0,1 0 0,5 25 0,-5-40-31,0-1 0,0 0 0,1 0 0,0 0 0,1 0 0,5 9 0,-8-15-70,1 0 1,-1 0-1,1 0 1,-1 0-1,1 0 1,0 0-1,0-1 1,0 1-1,0-1 0,0 1 1,0-1-1,1 0 1,-1 1-1,0-1 1,1 0-1,-1-1 1,0 1-1,1 0 0,-1-1 1,1 1-1,-1-1 1,1 0-1,0 0 1,3 0-1,1-1 57,-1-1-1,1 0 0,-1 0 1,1 0-1,-1-1 1,0 0-1,0 0 1,6-4-1,44-35 330,-44 33-340,14-12-53,-1-2 0,0-2-1,-2 0 1,-1-1 0,-1-1-1,-1-1 1,-1-1 0,25-54 0,116-327-29,-129 320 37,-30 88-62,45-140 75,-40 118 1,0-2 0,-1 1 0,2-48 0,-10 62-424,3 11 337,0 0 0,0 0 0,-1 0 0,1 0 0,0 0 1,0 0-1,0 0 0,-1 0 0,1 0 0,0 0 0,0 0 0,0 0 0,-1 0 0,1 0 0,0 0 0,0 0 0,0 0 0,0 0 0,-1 0 0,1 0 0,0 1 0,0-1 0,0 0 0,0 0 0,-1 0 0,1 0 1,0 0-1,0 0 0,0 1 0,0-1 0,0 0 0,-11 17-254,-4 17 243,1-6 31,2 2-1,-14 48 1,-33 252-163,7-34 694,25-150-208,15-76 405,12-65-626,0-5-89,0 0 0,0 1 1,0-1-1,0 0 0,0 0 0,0 1 0,0-1 1,0 0-1,0 1 0,0-1 0,0 0 1,0 0-1,0 1 0,0-1 0,0 0 1,0 0-1,-1 1 0,1-1 0,0 0 1,0 0-1,0 1 0,0-1 0,-1 0 0,1 0 1,0 1-1,0-1 0,0 0 0,-1 0 1,1 0-1,0 0 0,0 1 0,-1-1 1,1 0-1,0 0 0,-1 0 0,0-3 374,3-3-321,-1-1 1,1 1-1,0 0 1,0-1-1,1 1 1,0 0-1,4-6 0,2-6-61,78-140-210,-84 154 179,-1-1 0,1 1 0,-1 0 0,1 0 0,4-3 0,-7 6 3,0 1-1,1-1 1,-1 1-1,0-1 1,1 1 0,-1 0-1,0-1 1,1 1-1,-1-1 1,1 1 0,-1 0-1,1 0 1,-1-1-1,1 1 1,-1 0 0,1 0-1,-1-1 1,1 1-1,-1 0 1,1 0 0,-1 0-1,1 0 1,-1 0-1,1 0 1,-1 0 0,1 0-1,0 0 1,-1 0-1,1 0 1,-1 0 0,1 0-1,-1 1 1,1-1-1,-1 0 1,1 0 0,-1 1-1,1-1 1,-1 0-1,1 0 1,-1 1 0,0-1-1,1 1 1,-1-1-1,1 0 1,-1 1 0,0-1-1,1 1 1,-1-1-1,0 1 1,0-1 0,1 1-1,-1-1 1,0 1-1,0 0 1,12 28-63,-5-9 71,1-1 0,2 1 0,13 22 0,-20-38 55,0 1-1,1-1 0,-1 0 1,1 0-1,0 0 0,0 0 1,0 0-1,1-1 0,-1 0 1,1 0-1,0 0 0,0-1 1,0 1-1,0-1 1,0-1-1,0 1 0,10 1 1,-3-2 25,-1 0 1,1-1-1,0-1 1,-1 0-1,1-1 1,0 0 0,-1-1-1,0 0 1,1 0-1,-1-1 1,-1-1-1,1 0 1,-1-1-1,0 0 1,11-7 0,-12 6-61,0 0 0,0-1 1,0 0-1,-1 0 1,0-1-1,-1 0 1,0 0-1,0 0 1,-1-1-1,-1 0 0,1-1 1,-1 1-1,-1-1 1,0 0-1,3-16 1,-5 12-93,0 0 0,-1-1 0,-1 1 0,-2-29 0,2 42 58,0 1-1,-1-1 1,1 1 0,0-1 0,-1 1 0,1 0-1,-1-1 1,1 1 0,-1-1 0,0 1-1,1 0 1,-1-1 0,0 1 0,0 0 0,0 0-1,0 0 1,0 0 0,0 0 0,0 0-1,0 0 1,-1 0 0,1 0 0,0 0-1,-1 1 1,1-1 0,-3-1 0,2 2-8,-1 0 1,1 0 0,-1 0-1,1 0 1,0 0-1,-1 1 1,1-1 0,0 1-1,0 0 1,-1-1-1,1 1 1,0 0 0,0 0-1,0 0 1,0 1-1,-3 1 1,-8 7-16,1 0 1,0 1-1,1 0 1,0 1-1,-11 16 1,16-20 54,1-1 1,1 1 0,-1-1-1,1 1 1,0 1 0,1-1 0,0 0-1,-3 15 1,5-18-4,1-1-1,-1 1 1,1-1 0,0 1-1,0 0 1,1-1-1,-1 1 1,1-1 0,0 1-1,0-1 1,1 1 0,-1-1-1,1 0 1,0 1 0,0-1-1,1 0 1,-1 0 0,6 6-1,1 0 33,1-1 0,-1-1 1,2 1-1,-1-2 0,1 0 0,15 8 0,-8-6 40,1 0 1,0-1-1,25 6 1,-33-12-22,-1 0 0,0 0-1,1-1 1,-1 0 0,1-1 0,0 0 0,11-2 0,-15 1-533,1-1 0,-1 1 0,-1-2 0,1 1 1,0 0-1,0-1 0,-1-1 0,0 1 0,1-1 1,10-8-1,2-2-1580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55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23 371 7968,'-22'-4'3616,"39"-1"-3136,2-7 1504,11 3-1184,21-21 1215,10 2-1151,39-22 128,-1 2-608,10-2-288,-10 8-96,-8 5 64,-16 11-32,1 5-1920,-5 12 1024,-4 9-6111,-6 5 3839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0:58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464 166 2976,'0'-7'5579,"0"2"-2211,-10 2-1924,4 1-811,0 2-477,-1-1 0,1 1 0,-1 1 0,1-1 0,-1 1 0,1 0 0,-1 0 0,1 1 0,-10 3 0,3-1-10,-34 10 211,-50 22 0,73-25-280,1 1 0,0 0 0,1 2 0,-21 16 0,34-23-48,1 1 0,0-1 0,1 2 1,0-1-1,0 1 0,1 0 0,0 0 0,-5 11 1,9-17 9,0 1-1,1 0 1,-1 0 0,1 0 0,0 0 0,0 0-1,0 0 1,0 1 0,1-1 0,-1 0 0,1 0 0,1 1-1,-1-1 1,0 0 0,1 0 0,0 0 0,0 1 0,0-1-1,1 0 1,-1 0 0,1-1 0,0 1 0,3 5-1,-3-6 37,0-1 1,0 0-1,0 0 0,1 1 0,-1-1 0,0-1 0,1 1 0,0 0 0,-1-1 0,1 1 0,0-1 0,0 0 0,5 2 0,-2-2 2,-1 0-1,1 0 1,-1-1 0,1 1 0,0-1-1,-1-1 1,7 0 0,3-2 48,-1 0-1,1-2 1,-1 1 0,22-12-1,-17 8-31,-2-2 0,0 0 0,0-1 0,0 0 0,-2-1 0,1-1 0,-2-1-1,0 0 1,0-1 0,-2 0 0,21-32 0,-28 40-123,-1-1 0,-1 0-1,1 0 1,-1-1 0,0 1 0,-1-1-1,0 1 1,1-11 0,-3 18 7,0-1 0,0 1-1,0 0 1,0 0 0,0 0 0,0 0 0,0-1-1,0 1 1,0 0 0,-1 0 0,1 0 0,0 0-1,-1 0 1,1-1 0,-1 1 0,1 0 0,-1 0-1,0 0 1,1 0 0,-1 1 0,0-1 0,0 0 0,-1-1-1,1 2 9,0 0 0,0 0 0,0 0 0,0 0-1,0 0 1,0 0 0,0 1 0,0-1 0,0 0 0,0 1-1,0-1 1,0 1 0,1-1 0,-1 1 0,0-1 0,0 1 0,0-1-1,1 1 1,-1 0 0,0 0 0,1-1 0,-1 1 0,1 0-1,-1 0 1,1 0 0,-1 0 0,0 1 0,-1 2 11,0 1 1,0 0-1,0 0 1,0 0 0,1 0-1,0 0 1,0 0-1,0 1 1,1-1-1,0 0 1,0 1 0,0-1-1,0 0 1,1 0-1,2 8 1,1 4 141,0 0-1,2 0 1,9 21 0,-11-30-16,0 0 1,1 0-1,-1-1 1,12 13 0,-15-18-77,1 0 1,-1 0 0,1-1-1,0 1 1,0 0-1,0-1 1,-1 1 0,2-1-1,-1 0 1,0 0 0,0 0-1,0 0 1,0 0-1,1 0 1,-1-1 0,0 1-1,1-1 1,-1 1-1,0-1 1,1 0 0,-1 0-1,3 0 1,0-2 12,-1 1 1,0-1-1,0 0 0,0 0 1,0 0-1,0 0 1,0-1-1,0 1 0,-1-1 1,1 0-1,2-4 0,7-6 71,14-22-1,-16 21-28,4-5-41,41-56 22,-48 62-60,0-1 0,-1 1 0,12-30-1,-9 6-735,-13 45 673,1 1 0,0 1 0,1-1 0,0 0 0,1 0 1,0 0-1,0 1 0,3 16 0,-1-14 126,1 0 1,0 1-1,1-1 0,1-1 0,0 1 1,7 13-1,-6-13-38,-4-8 35,1 1-1,-1-1 0,1 1 1,3 3-1,-5-7-49,-1 0-1,1 0 1,0 0-1,0-1 1,0 1-1,0 0 1,0 0-1,0-1 1,0 1-1,0-1 1,0 1-1,0-1 1,0 0-1,0 1 1,0-1-1,0 0 1,0 0-1,1 1 1,-1-1 0,0 0-1,0 0 1,0 0-1,2-1 1,1 0 10,-1 0 1,1 0 0,0 0-1,-1-1 1,1 0 0,-1 0-1,0 0 1,0 0 0,5-4-1,26-28-9,-7 7-18,75-60 167,-93 77-192,0 1 0,9-15 1,-1 2-80,-12 15 12,0 0-183,-5 7 246,0 0 0,0 0-1,0 0 1,1 0 0,-1 0 0,0 0-1,0-1 1,0 1 0,1 0 0,-1 0-1,0 0 1,0 0 0,0 0 0,0 0-1,1 0 1,-1 1 0,0-1 0,0 0 0,0 0-1,0 0 1,1 0 0,-1 0 0,0 0-1,0 0 1,0 0 0,0 0 0,1 0-1,-1 1 1,0-1 0,0 0 0,0 0-1,0 0 1,0 0 0,0 0 0,1 0 0,-1 1-1,56 53-323,-52-50 346,2 0 43,-1 1 0,1-1 1,0 0-1,1 0 0,-1 0 1,1-1-1,-1 0 1,1-1-1,0 1 0,0-1 1,0-1-1,0 1 0,1-1 1,-1 0-1,0-1 1,1 0-1,9-1 0,-6 0 0,0-1 0,0-1-1,0 0 1,0 0 0,-1-1 0,1-1-1,-1 1 1,0-2 0,0 1 0,14-12-1,-17 11-48,6-4 55,0 0 0,-1 0-1,13-15 1,-22 22-68,-1 0 1,1-1-1,-1 1 1,1-1-1,-1 0 0,0 0 1,-1 1-1,1-1 0,-1-1 1,1 1-1,-1 0 0,0 0 1,-1 0-1,1-1 1,-1 1-1,0-9 0,0 12-3,0 0 0,0 0-1,0 0 1,0 0 0,0-1-1,-1 1 1,1 0-1,0 0 1,-1 0 0,1 0-1,0 0 1,-1 0 0,1 0-1,-1 0 1,0 0 0,1 0-1,-1 0 1,0 0 0,0 0-1,0 1 1,1-1 0,-1 0-1,0 1 1,0-1 0,0 0-1,0 1 1,0-1 0,0 1-1,0-1 1,0 1-1,-1 0 1,1-1 0,0 1-1,0 0 1,0 0 0,0 0-1,0 0 1,0 0 0,-2 0-1,0 1-14,-1 0-1,1 0 1,0 0-1,0 0 1,0 0-1,0 1 1,0-1 0,0 1-1,0 0 1,0 0-1,1 0 1,-1 0-1,-3 4 1,-6 9-9,-1 0 1,2 0 0,0 1-1,1 1 1,1 0 0,0 0-1,-8 24 1,16-36 56,0 0-1,0 0 1,0 0-1,1 0 1,-1 0 0,1 0-1,0 0 1,1 0 0,-1 0-1,1 0 1,0 0 0,0-1-1,4 10 1,-4-11 5,0 0 1,1 0-1,0-1 1,-1 1-1,1 0 1,0-1-1,0 1 1,0-1-1,0 0 1,1 0-1,-1 0 1,1 0-1,-1 0 1,1 0-1,0-1 1,0 1-1,0-1 1,-1 0-1,1 0 1,0 0-1,7 1 1,1-1 53,0 0 1,1-1 0,-1 0-1,0-1 1,1-1-1,13-3 1,5-3 192,31-12 1,-19 4-186,68-37 1,-90 41-74,0-1 0,-1 0 0,0-2 0,-2 0 0,19-20 0,-17 11-95,-15 17-47,1 1 0,10-10 0,-15 15 120,0 1 1,0 0-1,0 0 1,1-1-1,-1 1 1,0 0-1,0 0 1,0-1 0,1 1-1,-1 0 1,0 0-1,0-1 1,1 1-1,-1 0 1,0 0 0,1 0-1,-1 0 1,0-1-1,1 1 1,-1 0-1,0 0 1,1 0-1,-1 0 1,0 0 0,1 0-1,-1 0 1,0 0-1,1 0 1,-1 0-1,0 0 1,1 0 0,-1 0-1,0 0 1,1 0-1,-1 1 1,0-1-1,0 0 1,1 0-1,-1 0 1,0 0 0,1 1-1,-1-1 1,0 0-1,0 0 1,1 0-1,-1 1 1,0-1 0,0 0-1,0 0 1,1 1-1,-1-1 1,0 0-1,0 1 1,0-1-1,0 0 1,0 1 0,0-1-1,0 0 1,1 1-1,-1-1 1,0 0-1,0 1 1,0-1 0,0 28-89,-1-22 40,1 7-79,0 10 101,1 0 1,5 38-1,-4-54 73,-1 0 0,2 0 0,-1 0 1,0 0-1,1-1 0,1 1 0,-1-1 0,1 0 1,0 0-1,0 0 0,1 0 0,9 8 0,-13-13-13,0 0-1,1 0 0,-1 0 1,1 0-1,-1 0 0,0-1 1,1 1-1,0 0 0,-1-1 0,1 0 1,-1 1-1,1-1 0,-1 0 1,1 0-1,0 0 0,-1 0 1,1 0-1,0 0 0,-1 0 1,3-1-1,2 0 30,1-1 0,-1-1 1,10-4-1,-4 2-83,205-87 562,-185 77-521,0 0-1,-2-3 0,0 0 1,-1-2-1,-1-1 1,39-37-1,-61 47-305,-6 12 288,-1-1-1,1 0 1,0 0-1,0 0 1,0 0-1,0 0 0,0 0 1,0 0-1,0 0 1,0 0-1,0 1 0,0-1 1,0 0-1,-1 0 1,1 0-1,0 0 1,0 0-1,0 0 0,0 0 1,0 0-1,0 0 1,0 0-1,-1 0 1,1 0-1,0 0 0,0 0 1,0 0-1,0 0 1,0 0-1,0 0 1,-1 0-1,1 0 0,0 0 1,0 0-1,0 0 1,0 0-1,0 0 1,0 0-1,0 0 0,0 0 1,-1 0-1,1-1 1,0 1-1,0 0 0,0 0 1,0 0-1,0 0 1,0 0-1,0 0 1,0 0-1,0 0 0,0-1 1,0 1-1,0 0 1,0 0-1,-1 0 1,1 0-1,0 0 0,0 0 1,0 0-1,0-1 1,0 1-1,0 0 1,-165 134-576,141-115 575,-41 42 0,59-54 41,0-1 0,0 1 0,1 0 0,1 1 0,-1-1 0,1 1 0,0 0 1,1 0-1,0 0 0,0 1 0,-3 16 0,6-23-16,-1-1-1,1 1 1,0 0 0,0-1-1,0 1 1,0 0 0,0 0-1,1-1 1,-1 1 0,0 0 0,1-1-1,-1 1 1,1-1 0,0 1-1,0 0 1,-1-1 0,1 1-1,0-1 1,0 0 0,2 2-1,-2-2 4,1 0-1,-1 0 1,1 0-1,-1 0 0,1-1 1,0 1-1,-1-1 1,1 1-1,0-1 0,0 0 1,-1 1-1,1-1 1,0 0-1,-1 0 0,1 0 1,0-1-1,0 1 1,-1 0-1,1-1 0,3 0 1,7-3 75,1-1 0,-1 0 0,0-1 0,16-10 0,44-34 171,-52 33-312,34-37 0,-32 31 65,-7 6-29,-1-1 0,21-34 0,-18 25-273,-14 21 35,1-1 1,-3 12-274,-2 11 341,-4 24 1,2-23 89,0 27 1,3-37 133,0 1 0,1-1 0,0 0-1,1 1 1,-1-1 0,1 0 0,1 0 0,-1 0-1,1 0 1,1 0 0,-1 0 0,1-1 0,0 0-1,7 8 1,-9-12-22,0 0-1,-1 0 1,2-1 0,-1 1-1,0-1 1,0 0 0,0 1-1,1-1 1,-1 0 0,0 0-1,1-1 1,-1 1-1,1 0 1,-1-1 0,1 0-1,0 1 1,-1-1 0,1 0-1,-1 0 1,1 0-1,-1-1 1,1 1 0,-1-1-1,4-1 1,6-2 53,0 0 0,-1-1 0,21-13 0,-14 8-76,150-92 73,-136 79-57,-1-1 1,54-55-1,-79 73-20,3-4-94,-1 0 0,9-11 0,-17 20 24,0 1 64,0 0 0,-1 1 0,1-1-1,0 0 1,0 0 0,0 0-1,0 0 1,0 0 0,0 0 0,0 0-1,-1 0 1,1 0 0,0 0 0,0 0-1,0 0 1,0 0 0,0 1-1,-1-1 1,1 0 0,0 0 0,0 0-1,0 0 1,0 0 0,0 0 0,-1-1-1,1 1 1,0 0 0,0 0-1,0 0 1,0 0 0,0 0 0,-1 0-1,1 0 1,0 0 0,0 0 0,0 0-1,0 0 1,0 0 0,0-1-1,0 1 1,-1 0 0,1 0 0,0 0-1,0 0 1,0 0 0,0 0-1,0-1 1,0 1 0,0 0 0,0 0-1,0 0 1,0 0 0,0 0 0,0 0-1,0-1 1,0 1 0,0 0-1,0 0 1,0 0 0,0 0 0,0-1-1,0 1 1,0 0 0,-27 19-319,-43 40 1,61-50 318,0-2 10,-55 56-13,57-56 18,1 1 0,0 0 0,0 1 0,1-1 0,0 1 0,-7 18 0,11-23 22,0-1 0,0 1 0,1-1 0,-1 1 1,1-1-1,0 1 0,0 0 0,0-1 0,0 1 1,1 0-1,-1-1 0,1 1 0,0-1 1,0 1-1,0-1 0,0 1 0,1-1 0,0 0 1,-1 0-1,1 1 0,0-1 0,1-1 0,-1 1 1,0 0-1,1 0 0,0-1 0,-1 0 0,1 1 1,0-1-1,0 0 0,0 0 0,1-1 1,-1 1-1,0-1 0,1 1 0,-1-1 0,1 0 1,-1 0-1,1-1 0,-1 1 0,1-1 0,0 0 1,-1 0-1,1 0 0,0 0 0,-1-1 0,1 1 1,4-2-1,4-2 10,-1-1 0,1 0 0,-1 0 1,0-1-1,0-1 0,-1 0 0,0 0 0,0-1 1,-1-1-1,0 1 0,14-18 0,-10 10-46,-1-1 0,-1 0 0,-1-1 1,-1 0-1,0 0 0,9-30 0,-7 6-135,-11 21-72,0 20 196,0 1 0,0-1 0,-1 1 0,1-1 0,0 0 0,0 1 0,0-1 0,-1 1 0,1-1 0,0 1 0,-1-1 0,1 1 1,0-1-1,-1 1 0,1 0 0,-1-1 0,1 1 0,-1-1 0,1 1 0,-1 0 0,1 0 0,-1-1 0,1 1 0,-2-1 0,-5 6-284,-25 22-3,-46 52 0,53-53 313,6-5-14,1 0-1,0 2 1,2 0-1,1 1 1,0 1-1,2 0 1,1 1-1,1 1 0,-9 33 1,-64 279 88,29-130 21,51-197 58,-1-1 0,0 1-1,-14 21 1,18-33-156,1 1 23,-1 0 0,1 0 0,-1 0 1,0 0-1,1 0 0,-1-1 0,0 1 0,0 0 0,0 0 0,0 0 1,-1 0-1,1-1-10,0 0 0,1 0 1,-1 0-1,0 0 0,0 0 1,1 0-1,-1 0 0,0 0 1,1 0-1,-1-1 0,0 1 1,1 0-1,-1-1 0,0 1 1,1 0-1,-1-1 0,0 1 1,1-1-1,-1 1 0,1-1 1,-1 1-1,1-1 0,-1 1 1,1-1-1,-1 0 0,-4-5-35,1 0 1,-1 0-1,1-1 0,1 1 0,-1-1 1,1 0-1,-3-7 0,1-3-274,1 1 0,-4-22 0,6 24 216,1-1 1,0 0-1,1 1 1,0-1-1,5-24 1,-4 30 72,1 1 1,0-1-1,1 1 1,0 0-1,1 0 1,-1 0-1,1 0 1,1 1-1,0-1 1,0 1-1,6-7 1,5-2 1,1 1 1,0 1 0,0 0-1,38-21 1,83-32 8,-78 39 9,9-3 29,71-36 526,-114 52-453,-1 0 0,0-1 0,27-25 0,-34 25-61,-2 0 1,0-1 0,0-1 0,-2-1 0,14-22 0,-20 26-42,0 1-1,-1-2 1,0 1 0,-2-1 0,0 0 0,0 0 0,3-32 0,-7 42-105,-1 1-1,1 0 1,-1-1-1,-1 1 1,1-1-1,-1 1 1,1-1-1,-4-9 1,3 14 67,1 0-1,0 1 1,0-1 0,0 1-1,-1-1 1,1 0 0,0 1-1,-1-1 1,1 1 0,0-1-1,-1 1 1,1-1 0,-1 1-1,1-1 1,-1 1 0,1-1-1,-1 1 1,0 0 0,1-1-1,-1 1 1,1 0 0,-1 0-1,0-1 1,1 1 0,-1 0 0,1 0-1,-2 0 1,0 0-6,1 0 0,-1 0 0,0 1 0,1-1 0,0 1 0,-1-1 0,1 1 0,-1-1 0,1 1 0,0 0 1,-3 2-1,-2 1-10,0 1 1,1 1 0,0-1 0,-6 8-1,-1 3 159,1 0 0,1 2 0,0-1 0,1 1 0,-9 25 0,16-37-38,1 0 1,-1 0-1,1 0 1,1-1-1,-1 1 1,1 0-1,0 0 1,0 0-1,1 0 1,0 0-1,0 0 1,0 0-1,1-1 1,0 1-1,0 0 1,0-1-1,0 1 1,1-1-1,4 6 1,-2-5-38,-1-1 1,1 0-1,0 0 0,0 0 1,1-1-1,-1 0 0,1 0 1,0 0-1,0-1 1,0 0-1,0 0 0,1 0 1,-1-1-1,1 0 0,0 0 1,10 1-1,2-1-12,0-1 1,0-1-1,31-3 0,59-14-654,-94 15 453,145-35-4639,-140 31 2902,0-1 0,0-1 0,-1-1 1,0 0-1,30-21 0,24-21-3328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02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53 3072,'6'-28'1845,"-6"27"-1741,0 1 1,0-1-1,0 1 0,0 0 1,0-1-1,0 1 0,0 0 0,0-1 1,0 1-1,1 0 0,-1-1 0,0 1 1,0 0-1,0-1 0,1 1 0,-1 0 1,0-1-1,0 1 0,1 0 1,-1 0-1,0-1 0,1 1 0,-1 0 1,0 0-1,1 0 0,-1-1 0,0 1 1,1 0-1,-1 0 0,1 0 0,-1 0 1,0 0-1,1 0 0,-1 0 1,0 0-1,1 0 0,-1 0 0,1 0 1,-1 0-1,0 0 0,1 0 0,-1 0 1,0 0-1,1 0 0,-1 0 0,1 1 1,-1-1-1,0 0 0,1 0 1,-1 0-1,0 1 0,0-1 0,1 0 1,-1 0-1,0 1 0,1-1 0,-1 0 1,0 1-1,0-1 0,0 0 0,1 1 1,-1-1-1,0 0 0,0 1 1,0-1-1,0 1 0,0-1 0,0 1 1,3 9 299,-1 0 0,-1 0 0,0-1-1,0 1 1,-2 19 0,-10 51 703,-24 88 674,-95 277 1,34-143-716,93-291-904,2-5-20,-1-1-1,1 1 1,-1-1-1,0 1 0,0-1 1,-1 0-1,0 0 1,-4 6-1,8-18 117,-1 1 0,1-1 0,1 0 1,2-7-1,1-5-244,1 0 0,0 1 0,2 0 0,0 0 0,2 0 0,-1 1 0,16-19 0,80-84-182,1 0-6,-105 120 169,28-37-248,54-51-1,-83 87 234,1 1-1,0-1 1,-1 0 0,1 1-1,0-1 1,0 1-1,-1-1 1,1 1-1,0 0 1,0-1 0,0 1-1,0 0 1,0-1-1,0 1 1,1 0-1,-1 0 9,-1 0 1,1 0-1,-1 0 0,1 0 0,-1 1 0,1-1 0,-1 0 0,0 0 0,1 0 0,-1 1 0,1-1 0,-1 0 0,0 1 0,1-1 0,-1 0 0,0 1 0,1-1 0,-1 0 0,0 1 0,0-1 0,1 1 0,-1 0 0,1 3-24,1 0 0,-1 0 0,0 0 0,-1 0 1,1 7-1,-1-10 43,1 28 15,-2 0 0,-1-1-1,-10 54 1,-3 30 275,12-85-193,2 0 0,1 0 1,2 0-1,0 0 1,2 0-1,7 26 0,-11-50-82,3 6 71,-1 0 1,1-1-1,1 1 0,5 8 1,-9-15-76,1-1-1,0 1 1,0-1 0,0 0 0,0 1-1,0-1 1,0 0 0,0 0-1,0 0 1,1 1 0,-1-1 0,0-1-1,1 1 1,-1 0 0,0 0 0,1 0-1,-1-1 1,1 1 0,-1-1 0,1 1-1,0-1 1,-1 0 0,1 1-1,0-1 1,-1 0 0,1 0 0,-1 0-1,1 0 1,0-1 0,-1 1 0,3-1-1,-1 0 13,0 0 0,-1-1 0,1 1 0,0-1 0,-1 0 0,1 1 0,-1-1 0,0 0-1,3-4 1,19-23 175,-14 15-101,183-194 186,-127 141-84,-38 39-198,-10 11-14,-1 0 0,0-2 0,26-40 0,-41 57-6,-1-1 1,0 0-1,0 0 0,0 1 0,0-1 0,0 0 0,-1 0 1,1 0-1,-1 0 0,0 0 0,0 0 0,0 0 1,0 0-1,-1-5 0,1 7-4,-1 1 1,1-1-1,0 0 1,-1 0-1,1 0 0,0 0 1,-1 1-1,1-1 1,-1 0-1,1 0 0,-1 1 1,0-1-1,1 0 1,-1 1-1,0-1 0,0 1 1,1-1-1,-1 1 1,-1-2-1,0 2-10,1 0 0,0 0 0,-1-1 0,1 1-1,-1 0 1,1 0 0,-1 0 0,1 0 0,0 1 0,-1-1 0,1 0 0,-1 1-1,1-1 1,0 1 0,-1-1 0,-1 2 0,-11 6-57,0 1 0,-14 12 0,12-10 49,-1 2 5,0 0-1,1 1 0,0 1 0,1 0 1,0 1-1,-12 20 0,24-31 42,0 0-1,0 0 0,1 0 0,0 1 0,0-1 1,0 1-1,1-1 0,0 1 0,0-1 1,0 1-1,0 0 0,1-1 0,0 1 0,1 0 1,-1-1-1,1 1 0,0 0 0,0-1 1,1 1-1,-1-1 0,1 1 0,1-1 1,-1 0-1,1 0 0,0 0 0,0 0 0,0-1 1,1 1-1,-1-1 0,1 0 0,0 0 1,1 0-1,-1 0 0,1-1 0,-1 0 1,1 1-1,8 2 0,-2-1 59,0-1 0,0 0-1,1-1 1,-1-1 0,1 0 0,0 0-1,20 0 1,-30-2-52,13 0 40,-1-1 1,1 0 0,0-1-1,-1 0 1,0-1-1,1-1 1,-1 0-1,16-8 1,-1-1-11,0-2 1,47-31-1,-63 36-40,1-1-1,-2-1 1,20-22 0,28-45 148,-47 61-215,-1-1 0,11-26 1,-28 71-194,1 0 0,1 1 0,0 31 0,3-49 283,0 1 0,1-1 0,0 0 0,1 0 0,0 0 0,3 9 0,-4-14-14,0-1 1,1 0 0,0 1 0,-1-1 0,1 0 0,0 0 0,1 0 0,-1 0-1,0-1 1,1 1 0,0-1 0,-1 1 0,1-1 0,0 0 0,0 0 0,0 0-1,6 2 1,0-1 29,0-1 0,0 0 0,0 0 0,0-1 0,1 0 0,-1 0 0,0-1 0,18-2 1,2-3 89,40-10 1,30-18-85,-73 24-46,0-1-1,-1 0 1,-1-2-1,0-1 1,0-1-1,-1-1 1,-1-1-1,-1-1 1,0-1-1,-1-1 0,-1 0 1,-1-2-1,19-27 1,-26 27-67,-10 20 52,-1 1 0,1-1 0,-1 0 0,0 1 0,0-1 0,1 0 0,-1 0 0,0 1 0,0-1 0,0 0 1,0 0-1,0 1 0,0-1 0,0 0 0,0 0 0,0 0 0,0 1 0,0-1 0,-1 0 0,1 1 0,0-1 0,0 0 0,-1 0 0,1 1 0,-1-2 0,1 2 4,-1 0 1,1 0-1,0 0 0,0 0 1,-1 0-1,1-1 0,0 1 0,0 0 1,0 0-1,-1 0 0,1 0 0,0 0 1,0 0-1,-1 0 0,1 0 1,0 0-1,0 0 0,-1 0 0,1 0 1,0 0-1,0 1 0,-1-1 0,1 0 1,0 0-1,0 0 0,-1 0 0,1 0 1,0 0-1,0 1 0,-9 5-75,0 0 0,1 1 0,0 1 0,1-1 0,-1 1-1,-7 12 1,-10 9-60,-61 75 240,80-97-90,1 0-1,0 0 0,0 1 1,1 0-1,0 0 1,0 0-1,1 0 1,0 1-1,-2 10 0,3-7-10,0 1 0,1-1-1,1 0 1,0 0-1,1 0 1,2 14 0,-3-22 20,1 1 1,0-1-1,0 0 0,1 0 1,-1 0-1,1 0 1,0 0-1,4 7 1,-5-10-8,0 1 1,0-1-1,0 0 1,0 0-1,0 0 1,1 0-1,-1 0 1,0 0-1,0-1 1,1 1-1,-1 0 1,0 0-1,1-1 1,-1 1-1,0-1 1,1 1-1,-1-1 1,1 0 0,-1 0-1,1 0 1,-1 1-1,1-1 1,-1-1-1,1 1 1,-1 0-1,1 0 1,-1 0-1,3-2 1,-1 1 24,-1 0 1,1 0 0,-1 0-1,0-1 1,1 1 0,-1-1-1,0 0 1,0 0 0,0 0-1,0 0 1,2-4 0,16-26 217,-16 25-219,3-6-19,0 0 1,-1-1-1,0 0 0,-1-1 1,-1 1-1,-1-1 0,0 0 1,2-21-1,-1-38-871,-9 112 245,2-17 565,-17 240-69,2-8 198,15-230-14,-1 0 1,0 0-1,-2 0 1,-14 33-1,17-50-48,0 0-1,0 0 0,0-1 1,-1 1-1,0-1 0,0 0 1,0 0-1,-7 5 0,8-8 11,0 1 0,0-1-1,0 0 1,0 0 0,-1-1 0,1 1 0,0-1-1,-1 0 1,1 0 0,-1 0 0,1 0-1,-1 0 1,0-1 0,1 0 0,-1 1-1,-5-2 1,-7-1-150,1 0 0,-1-1 0,1-1 0,0-1 0,0 0 0,0-1 0,0 0 0,1-1 0,0-1 0,1 0 0,-15-12 0,25 18 91,1 0-1,-1-1 0,1 1 1,-1-1-1,1 1 0,0-1 1,0 0-1,0 0 0,0 0 0,1 0 1,-1 0-1,1 0 0,0 0 1,0-1-1,0 1 0,0 0 1,0-1-1,1 1 0,-1-6 1,2 5-4,-1 0 1,1 0 0,0 0 0,0 0 0,0 0-1,1 0 1,0 0 0,-1 0 0,1 0-1,0 1 1,1-1 0,-1 1 0,1-1-1,-1 1 1,7-6 0,70-61-131,-46 43 228,-1-2 0,40-47 0,270-308 619,-175 186-439,-15-14-223,-60 81-205,-60 88 249,-13 18 26,-1-1-1,21-38 1,-20 32 165,3-6-239,-17 30-75,-1 13-31,-1 15-30,-4-11 114,1 1 0,-2 0 0,1-1 0,-5 13 0,-1 10 0,-58 249 390,-10-10-124,43-184 401,30-73-358,2-14-299,0 0 0,0 0 0,0 0 0,0 0 0,0 1 0,0-1 0,1 0 0,-1 0 0,0 0 0,0 0 0,0 0 1,0 0-1,0 0 0,0 1 0,0-1 0,0 0 0,0 0 0,0 0 0,0 0 0,1 0 0,-1 0 0,0 0 0,0 0 0,0 0 0,0 1 0,0-1 0,0 0 0,0 0 0,1 0 0,-1 0 0,0 0 0,0 0 0,0 0 0,0 0 0,0 0 0,1 0 0,-1 0 0,0 0 0,0 0 0,0 0 0,0 0 0,0 0 0,0 0 0,1 0 0,-1-1 0,0 1 0,0 0 0,0 0 0,6-2 65,0-4-28,1-1 1,-1 0-1,0 0 1,-1 0-1,7-10 0,21-43-302,-23 41 300,19-32-221,-29 50 154,1 0 1,-1 1-1,1-1 0,-1 0 0,1 0 0,0 0 1,-1 0-1,1 0 0,0 1 0,-1-1 0,1 0 1,0 1-1,0-1 0,0 0 0,0 1 0,0-1 1,-1 1-1,1 0 0,0-1 0,0 1 0,0 0 1,0-1-1,0 1 0,2 0 0,-1 0 11,-1 1-1,0-1 0,0 1 0,0-1 1,0 1-1,0 0 0,0-1 0,0 1 0,0 0 1,-1 0-1,1 0 0,0 0 0,0 0 1,-1 0-1,1 0 0,0 0 0,0 2 1,3 5 5,-1 1 1,0-1-1,0 1 1,1 10-1,2 17-74,-4-17 89,9 32 1,-10-47 12,0 1 1,1-1-1,0 0 0,-1 0 1,1 0-1,1 0 0,-1 0 1,1 0-1,0-1 0,-1 1 1,1-1-1,6 5 1,-7-7 5,0 0 0,1 1 0,-1-1 0,0 0 0,1-1 0,-1 1-1,1 0 1,-1-1 0,1 1 0,-1-1 0,1 0 0,0 0 0,-1 0 0,1 0 0,4-1 0,3-1 36,-1 0 0,19-7 1,-10 1 31,0 0 1,-1-2 0,0 0 0,0 0 0,22-20 0,-16 8-80,-1 0-1,-1-1 1,-1-1 0,-1 0 0,25-45 0,63-141 37,33-132-401,-136 326 23,-4 16 318,0 0 1,0 0-1,0 0 1,0 0-1,0 0 0,0 0 1,0 0-1,0 0 1,0 0-1,0 0 0,0 0 1,0 0-1,0 0 1,0 0-1,-1 0 1,1 0-1,0 0 0,0 0 1,0 0-1,0 0 1,0 0-1,0-1 0,0 1 1,0 0-1,0 0 1,0 0-1,0 0 0,0 0 1,0 0-1,0 0 1,0 0-1,0 0 1,0 0-1,0 0 0,0 0 1,0 0-1,0 0 1,0 0-1,0 0 0,0 0 1,0 0-1,0 0 1,0-1-1,0 1 1,0 0-1,0 0 0,0 0 1,0 0-1,0 0 1,0 0-1,-3 4-45,1 0 0,0 0 0,0 1 0,-2 7 0,-64 261-78,54-197 225,-5 130 1,19-181-46,0 1 0,2-1 0,6 32 0,-6-46-7,0-1 0,1 0 0,1 1 0,0-1 0,0 0 0,1-1 0,0 1 0,0-1 0,1 0 0,11 12 0,-16-20-223,0 0-1,0 1 1,1-1 0,-1 0 0,1 0 0,-1 0-1,1 0 1,-1 0 0,1-1 0,0 1 0,-1 0-1,1-1 1,0 1 0,0-1 0,-1 1 0,1-1-1,0 0 1,0 0 0,0 0 0,-1 0 0,1 0-1,0 0 1,0-1 0,-1 1 0,4-1 0,-2-1-480,0 1 0,-1 0 1,1-1-1,0 1 1,0-1-1,-1 0 0,1 0 1,-1 0-1,0 0 1,0-1-1,1 1 0,-1-1 1,-1 1-1,3-4 1,6-10-1950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02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61 9312,'-12'-21'2981,"12"21"-2962,0 0 1,0 0-1,0 0 0,0 0 1,0 0-1,0 0 0,0 0 1,-1 0-1,1 0 0,0-1 0,0 1 1,0 0-1,0 0 0,0 0 1,0 0-1,0 0 0,0 0 1,0 0-1,0 0 0,0-1 1,0 1-1,0 0 0,0 0 1,0 0-1,0 0 0,0 0 1,0 0-1,0-1 0,0 1 1,0 0-1,0 0 0,0 0 1,0 0-1,0 0 0,0 0 1,0-1-1,0 1 0,0 0 1,0 0-1,0 0 0,0 0 0,0 0 1,0 0-1,0 0 0,0 0 1,0-1-1,1 1 0,-1 0 1,0 0-1,0 0 0,0 0 1,0 0-1,0 0 0,0 0 1,0 0-1,1 0 0,-1 0 1,0 0-1,0 0 0,0 0 1,14-6 1173,1 1 0,-1 1 1,1 0-1,0 1 0,27-2 1,85 3-241,-30 2-693,57-4-661,-88 3-3710,-59 1 3220,10 1-1253,-7 5-2992,-5 5 1670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03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39 9792,'-96'-26'4448,"49"26"-3872,33 0-96,5 0-384,-1-4 192,34-1-3712,10 2 1888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3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1080 61 10624,'-31'-17'4832,"31"5"-4192,5 4-289,3 8-319,0-12-2751,2 9 1471</inkml:trace>
  <inkml:trace contextRef="#ctx0" brushRef="#br0" timeOffset="1">24 252 11136,'-24'5'5056,"69"-17"-4417,5-1 2049,5 1-1600,34-16-64,1 5-640,36-17-288,4 8-64,10-1 32,-19 10-32,-21-1-4160,-21 8 2241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06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1080 4224,'0'-1'296,"0"0"1,0 0-1,0 0 1,0 0-1,0 0 1,1 0-1,-1 0 1,0 1-1,1-1 1,-1 0-1,1 0 1,-1 0-1,1 0 1,-1 0-1,1 0 1,0 1-1,-1-1 1,1 0-1,0 1 1,0-1-1,0 0 1,1 0-1,14-15 1413,0-8-397,23-49 0,-23 40-1008,92-186 485,18-6-405,-47 85 270,-70 120-601,-1 0-1,0 0 1,-2-1 0,0 0 0,3-29-1,-8 46-102,0 0 0,-1-1 0,0 1-1,0 0 1,0-1 0,-2-4-1,2 9 33,0 0 0,0-1 0,0 1-1,0-1 1,0 1 0,-1-1 0,1 1 0,0 0-1,0-1 1,0 1 0,-1-1 0,1 1-1,0 0 1,-1-1 0,1 1 0,0 0-1,-1 0 1,1-1 0,0 1 0,-1 0-1,1 0 1,-1-1 0,1 1 0,-1 0-1,1 0 1,0 0 0,-1 0 0,1 0-1,-1 0 1,1 0 0,-1 0 0,1 0-1,-1 0 1,1 0 0,0 0 0,-1 0 0,1 0-1,-1 0 1,1 0 0,-1 0 0,1 0-1,0 1 1,-1-1 0,1 0 0,-1 0-1,1 1 1,-1-1 0,-1 2-27,-1-1 0,1 0 0,0 1 1,-1 0-1,1 0 0,-3 3 0,-14 20 52,0 2 0,-20 39 1,23-33 102,1 1 0,2 0 0,-17 69 0,15-33 224,-5 73 1,19-135-314,-3 30 213,2 58-1,2-85-127,1 1 1,1 0-1,0-1 0,0 0 1,2 1-1,-1-1 1,1 0-1,1 0 0,7 12 1,-10-19-13,1 0 0,0-1 0,0 1 0,1-1 0,-1 1 0,1-1 0,0 0 0,0 0 0,0-1 0,0 1 0,0-1 0,1 0 0,-1 0 0,1 0 0,-1-1 0,1 0 1,0 1-1,-1-2 0,1 1 0,0 0 0,6-1 0,1 0 10,0-1 0,0 0 0,0 0 0,-1-1 0,1-1 0,-1 0 0,19-7 0,-20 5-80,0 0-1,0-1 1,-1 0 0,0-1-1,0 0 1,0 0 0,-1-1-1,0 0 1,-1 0 0,0-1-1,0 0 1,9-15 0,-6 5-71,0 0 0,-2 0 0,0-1 0,-1 0 0,7-33 1,-6 20 141,-5 25-112,-1 0 1,0 0-1,-1 0 0,0 0 0,1-9 0,3 23-109,1 0 1,-1 0-1,0 0 0,6 13 0,62 152 233,-68-161-76,0-1 1,1 1 0,0-2 0,0 1 0,1 0 0,10 10-1,-12-15 7,0 0 0,-1 0 0,2-1 0,-1 1 0,0-1-1,0 0 1,1-1 0,0 1 0,-1-1 0,1 0 0,0-1-1,10 2 1,3-1 107,0 0 0,1-2 0,-1 0 0,0-2 0,0 0 0,0-1 0,0-1 0,0 0 0,24-10 0,-30 8-112,0 0 0,0 0 1,0-1-1,-1-1 0,0 0 1,-1-1-1,0 0 0,0-1 1,-1 0-1,0-1 0,-1 0 1,16-23-1,-18 24-38,-1-1 0,0 1 1,-1-1-1,0 0 0,-1 0 0,0-1 1,-1 1-1,3-18 0,-5 21-19,0-1-26,0 1 0,0 0 0,-1-1 0,0 1 1,0-1-1,-3-13 0,3 21 38,0 0 1,0 0-1,-1 0 0,1 0 1,-1 0-1,1 0 0,0 0 0,-1 1 1,1-1-1,-1 0 0,0 0 1,1 1-1,-1-1 0,0 0 1,1 1-1,-1-1 0,0 0 1,0 1-1,1-1 0,-1 1 1,0 0-1,0-1 0,0 1 1,0-1-1,0 1 0,0 0 1,0 0-1,0 0 0,0 0 1,0-1-1,1 1 0,-1 0 0,0 1 1,0-1-1,0 0 0,0 0 1,0 0-1,0 0 0,0 1 1,0-1-1,0 1 0,0-1 1,1 0-1,-2 2 0,-3 0-25,0 1 1,0 0-1,0 0 0,1 1 0,-8 6 0,-17 20-35,1 2 0,1 0 0,-32 53 0,54-77 65,1-1 0,0 1 0,0 0 0,-4 13 0,7-18 26,1-1 0,-1 0 0,1 0 0,0 0 0,-1 1 0,1-1 0,0 0 0,0 0 0,1 1 0,-1-1 0,0 0 0,1 0 0,0 0 0,-1 1 0,1-1 0,0 0 1,0 0-1,0 0 0,0 0 0,0 0 0,1-1 0,-1 1 0,3 2 0,0 0 16,1 0 1,-1-1-1,1 0 1,0 0 0,0 0-1,1 0 1,-1-1 0,0 0-1,1 0 1,0 0-1,-1-1 1,1 0 0,11 1-1,2-1 69,-1-1-1,1-1 0,19-3 1,-16 0-26,-1 0 0,1-2 0,-1 0 0,-1-2 0,28-13 1,93-59-20,-120 67-75,143-94-213,-145 95 362,-18 11-111,0 1 0,0-1 0,0 1 0,0-1 0,-1 0 0,1 0 0,0 1 0,0-1 0,0 0 0,0 0 0,-1 0 0,1 0 0,-1 0 0,1 0 0,0-2 0,-6 2 155,-9 6-93,0 3-103,0 1 0,0 0 0,1 1 0,-17 17 0,-45 51-121,58-59 154,1 0-1,1 1 0,1 0 1,1 1-1,-13 27 0,24-43 16,0 0 0,1 1 1,-1-1-1,1 0 0,0 1 0,0 7 0,1-12-12,0 0 0,-1 0 1,2 1-1,-1-1 0,0 0 1,0 0-1,0 0 0,0 0 0,1 1 1,-1-1-1,1 0 0,-1 0 0,1 0 1,-1 0-1,1 0 0,-1 0 0,1 0 1,0 0-1,0 0 0,0 0 1,-1-1-1,1 1 0,0 0 0,0 0 1,0-1-1,0 1 0,0-1 0,0 1 1,0-1-1,0 1 0,1-1 1,-1 1-1,0-1 0,0 0 0,0 0 1,2 0-1,3 1 58,1-2-1,-1 1 1,1-1-1,-1 0 1,1 0 0,-1 0-1,8-4 1,44-19 293,-41 16-330,1-2-1,-1 0 0,0-1 1,-1-1-1,16-15 0,-22 19-24,-2-1 0,1-1 0,-1 1-1,0-2 1,-1 1 0,-1-1 0,1 0 0,-1 0-1,4-15 1,-7 20-24,7-28-182,-10 33 179,1-1 0,-1 0-1,0 1 1,0-1 0,0 0 0,0 0-1,0 0 1,0 1 0,0-1 0,-1 0-1,1 0 1,0 1 0,-1-1 0,0 0-1,-1-2 1,2 4 4,-1-1 0,1 1 0,-1 0-1,1-1 1,-1 1 0,1 0 0,-1 0 0,1-1-1,-1 1 1,1 0 0,-1 0 0,1 0 0,-1 0-1,0 0 1,1 0 0,-1 0 0,1 0 0,-1 0-1,1 0 1,-1 0 0,0 0 0,1 0 0,-1 0-1,1 1 1,-1-1 0,1 0 0,-1 0 0,1 1-1,-1-1 1,1 0 0,-1 1 0,1-1 0,-1 1-1,-15 11-175,10-4 129,0-1-1,0 1 1,1 1 0,0-1-1,0 1 1,1 0 0,-5 12-1,8-19 57,1 1 0,0-1 0,-1 1 0,1-1-1,0 1 1,0-1 0,0 1 0,0-1 0,1 0 0,-1 1-1,1-1 1,-1 1 0,1-1 0,0 1 0,0-1 0,0 0-1,0 0 1,0 0 0,1 1 0,-1-1 0,3 2 0,-1 0 19,1-1 0,-1 1 0,1-1 0,0 0 0,-1 0 0,2 0 0,-1 0 0,0-1 0,9 4 0,-4-3 35,0 0 1,1-1-1,-1 0 0,0 0 1,1-1-1,-1 0 0,0-1 1,1 0-1,-1-1 0,1 0 1,-1 0-1,0-1 0,0 0 1,12-5-1,-9 1-15,1 0 0,-1-1 1,-1-1-1,0 0 0,0-1 0,0 0 1,-1 0-1,12-15 0,65-92 134,-65 85-107,29-39-102,63-65 0,-104 124 34,154-184-55,-142 165 27,-2 0 1,-1-2-1,-1 0 1,26-69-1,-39 87-104,1-5-357,-11 20 283,-8 12 123,-14 20 64,1 0 1,2 2 0,1 1-1,-18 39 1,28-46 55,2 1 0,1 0 0,1 0 0,-5 33 0,-7 123 191,19-142-151,5 68 1,-1-88 42,2 1 0,0-1 1,2 0-1,10 30 1,2-20-486,-17-34 214,-1 1 1,0 0-1,0-1 1,1 1 0,-1-1-1,0 1 1,1 0 0,-1-1-1,1 1 1,-1-1 0,1 1-1,-1-1 1,1 0 0,-1 1-1,1-1 1,-1 1-1,1-1 1,0 0 0,-1 1-1,1-1 1,0 0 0,-1 0-1,1 0 1,1 1 0,-2-2-25,1 1 1,-1 0 0,0-1-1,1 1 1,-1 0 0,1-1-1,-1 1 1,0-1-1,1 1 1,-1-1 0,0 1-1,0-1 1,1 1 0,-1-1-1,0 1 1,0-1 0,0 1-1,0-1 1,0 1 0,0-1-1,0 1 1,0-1 0,0 0-1,0 1 1,0-1 0,0 1-1,0-1 1,0 1 0,0-1-1,0 1 1,-1-2-1,-6-20-4024,-2-3 1397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07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43 8384,'-14'-4'3808,"23"8"-3328,2-4 1728,3 0-1312,8 0 639,12 0-927,13-4-256,5-1-224,15-4-128,-1 6 32,-5-6 160,-5 9-96,-9-9-2495,-8 6 1311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07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43 258 6656,'-37'-12'3008,"32"3"-2624,5 5 1280,5 4-992,4-14 704,5 7-800,33-19 256,0 5-480,48-16-192,10 8-96,17-6 192,-3 14-128,8-4-1376,-8 8 672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09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1198 5152,'-1'0'178,"1"-1"1,-1 1-1,1 0 0,-1 0 1,1 0-1,0-1 0,-1 1 1,1 0-1,-1 0 0,1 0 1,-1 0-1,1 0 0,-1 0 1,1 0-1,-1 0 0,1 0 1,-1 0-1,-2 1 730,5 0 547,3 0 872,1-1-803,4-3-676,-4 1-463,1 1-1,-1-2 1,0 1-1,1-1 1,-1 1-1,0-2 1,-1 1-1,11-8 1,41-47 612,-28 27-784,-1-1 1,24-38-1,41-75 9,-63 96-60,-15 25-102,4-5 59,20-45 1,-9 12-222,-27 51-107,-7 12-110,-8 16-6,-11 32 271,2 1-1,2 0 1,3 2-1,-15 73 1,28-109 76,0 0-1,0 31 1,3-40-1,0 0-1,1-1 1,0 1 0,0-1 0,0 0-1,1 1 1,0-1 0,0 0 0,1 0 0,3 7-1,-3-10 35,-1 1-1,1-1 0,0 0 0,0 0 0,0-1 0,0 1 0,0-1 1,1 1-1,-1-1 0,1 0 0,-1 0 0,1-1 0,0 1 0,0-1 1,0 0-1,0 0 0,0 0 0,0 0 0,0-1 0,0 1 0,6-1 1,2 0 82,0-1 0,0 0 1,1-1-1,-1 0 1,23-8-1,-23 5-80,0-1-1,0 0 0,0-1 1,-1-1-1,0 1 1,19-19-1,-18 16-40,-1-2 1,-1 1-1,0-1 1,0-1-1,9-16 1,30-68 83,-47 93-102,26-52-27,54-80 0,16 6 393,-65 89-252,-1-2-1,49-86 0,-59 82-245,-2-1-1,-3-1 0,23-98 1,-39 140 61,2-9-287,-5 13 179,-4 9 64,0 3 93,-1 0 0,2 1 0,-1 0 0,-6 18 0,-11 46-50,18-56 17,-49 190-167,48-176 301,2 0 0,1 1-1,1 0 1,4 51 0,3-43 49,1 0 0,2-1-1,14 44 1,-15-65-51,0 1-1,1-1 1,2 0-1,0-1 1,0 0-1,2-1 1,0 0-1,18 19 1,-23-29-32,0-1 0,1 1 0,0-1 0,0-1 0,12 7 0,-17-10-221,1-1-1,-1 0 1,0 1-1,1-1 0,-1-1 1,1 1-1,-1 0 0,4-1 1,-5 0-94,0 0 0,-1 0 1,1 0-1,0 0 0,-1-1 0,1 1 1,-1-1-1,1 1 0,0-1 1,-1 1-1,1-1 0,-1 0 0,0 0 1,1 0-1,-1 0 0,0 0 1,3-2-1,-3 2 52,-1 0 0,1 0 1,0 0-1,-1-1 0,1 1 0,-1 0 1,1 0-1,-1 0 0,1-1 1,-1 1-1,0 0 0,0-1 0,1 1 1,-1 0-1,0-1 0,0 1 1,0 0-1,-1 0 0,1-1 0,0 1 1,0 0-1,-1-1 0,1 1 0,-1 0 1,0-2-1,-1-5-1128,-4-22-1612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09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73 7456,'-16'-11'2421,"16"11"-2398,0 0 0,0 0 0,0 0 0,0 0 0,0 0 0,0 0 0,0 0 0,0 0 0,0 0 0,1 0 0,-1 0 0,0 0 0,0 0 0,0 0 0,0 0 0,0 0 0,0 0 0,0-1 0,0 1 1,0 0-1,0 0 0,0 0 0,0 0 0,0 0 0,0 0 0,0 0 0,0 0 0,0 0 0,0 0 0,0 0 0,0-1 0,0 1 0,0 0 0,0 0 0,0 0 0,0 0 0,0 0 0,0 0 0,0 0 0,0 0 0,132-17 5947,71 2-5156,76 4-522,-161 3-3869,-97 5 393,-2-2 1008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09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31 7712,'-109'-9'3520,"76"18"-3072,22-9-224,11 3-224,0-6 544,6-3-288,22-6-1440,10 0 640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10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473 163 4160,'0'-5'534,"1"-1"1,-1 1 0,1 0-1,2-7 1,-2 7 301,0 1 0,0-1 0,-1 1 0,1-7 0,-1 11-737,0-1-1,-1 0 1,1 0-1,0 0 1,0 1-1,-1-1 1,1 0 0,0 1-1,-1-1 1,1 0-1,-1 1 1,1-1-1,-1 0 1,1 1-1,-1-1 1,0 1 0,1-1-1,-1 1 1,0-1-1,1 1 1,-1 0-1,0-1 1,1 1 0,-1 0-1,0-1 1,0 1-1,-1 0 1,0-1 73,-1 0-1,1 1 1,-1 0 0,0-1 0,1 1 0,-5 0 0,-2 2 16,1 0 0,0 0 0,0 1 0,0 0 0,0 0 0,-14 9 0,-40 31 315,59-40-477,-40 30 363,-72 73 1,94-83-340,1 0 0,1 2 0,2 0 0,-27 49 0,39-65-5,1 1-1,0 0 1,0 0-1,1 0 1,0 0-1,-2 18 1,5-25-10,0 0 1,0 0 0,0 0 0,0 0-1,0 0 1,1 0 0,-1 0 0,1-1 0,0 1-1,0 0 1,0 0 0,0 0 0,1-1 0,-1 1-1,1-1 1,0 1 0,-1-1 0,1 1 0,0-1-1,0 0 1,1 0 0,-1 0 0,0 0-1,1 0 1,-1-1 0,1 1 0,-1-1 0,5 2-1,0 0 55,0-1-1,0 0 1,0 0-1,1-1 0,-1 0 1,1 0-1,9-1 1,54-5 247,-62 4-302,5 0 31,-1 0-1,1-2 1,0 0-1,-1 0 1,0-1-1,1-1 1,-2 0-1,1-1 0,0-1 1,14-10-1,-13 7-7,0-2-1,-1 0 1,0 0 0,-2-1-1,1-1 1,-1 0-1,-1 0 1,-1-1-1,15-30 1,-16 26-62,0-1 0,-1 0 0,-1-1 0,-1 1 0,-1-1 0,-1 0 0,1-39 0,-6 47-196,2 12 190,-1 1 1,1 0 0,0 0-1,0 0 1,0 0 0,0 0-1,0 0 1,-1 0 0,1 0-1,0-1 1,0 1 0,0 0-1,0 0 1,-1 0 0,1 0-1,0 0 1,0 0 0,0 0-1,0 0 1,-1 0-1,1 0 1,0 0 0,0 0-1,0 0 1,-1 0 0,1 0-1,0 1 1,0-1 0,0 0-1,0 0 1,0 0 0,-1 0-1,1 0 1,0 0 0,0 0-1,0 1 1,-2 0-37,0 1-1,0 0 1,1 0-1,-1 0 1,1 1 0,0-1-1,-2 4 1,-1 6 25,0 1-1,1-1 1,0 1 0,1 0-1,1 0 1,0 24 0,0-16 15,0-8 5,1 0-1,1 0 0,0 0 1,1 0-1,1 0 0,-1-1 1,10 25-1,-9-31 67,-1 0 0,1-1 1,0 1-1,0-1 0,1 0 0,-1 0 0,1-1 1,0 1-1,1-1 0,-1 0 0,1 0 0,-1 0 1,1 0-1,1-1 0,-1 0 0,0 0 0,1 0 1,-1-1-1,9 3 0,-9-4-10,-1 0 0,0-1 1,0 0-1,0 0 0,0 0 0,1 0 0,-1 0 0,0-1 1,0 0-1,0 0 0,7-3 0,-2 2 30,5-3-13,0 0 0,0-1 0,-1-1 1,1 0-1,-2-1 0,1 0 0,-1-1 0,0 0 1,-1-1-1,0-1 0,0 1 0,16-25 1,3-8-11,-2-1 1,30-66-1,-35 65-111,-10 20 5,11-24-9,32-44 1,-56 93 51,2-3-52,-1 1 1,1 0-1,-1 0 1,1 0-1,0 0 1,4-3-1,-6 5 48,1 0 0,-1 0-1,1-1 1,-1 1 0,1 0-1,-1 0 1,1 0 0,-1 0 0,1 0-1,-1 0 1,1 0 0,0 0-1,-1 0 1,1 0 0,-1 0-1,1 0 1,-1 0 0,1 0-1,-1 0 1,1 1 0,0-1-1,-1 0 1,1 0 0,-1 1-1,0-1 1,1 0 0,-1 1-1,1-1 1,-1 0 0,1 1-1,-1-1 1,0 1 0,1-1-1,-1 1 1,0-1 0,1 1-1,-1 0 1,3 4-23,0 0 1,0 0-1,-1 0 1,0 0-1,0 1 1,0-1-1,0 1 0,1 8 1,2 50 127,-5-50-107,2 57 25,-3 0 0,-12 79 0,11-136 55,0 0 0,-1-1 0,-1 1 0,-9 23 0,11-32-24,-1-1 0,1 0 0,0 0 0,-1 0 0,0 0 0,0 0 0,0-1 0,-1 1 0,1-1 0,-1 0 0,1 0 1,-1 0-1,0-1 0,0 1 0,-1-1 0,1 0 0,-5 2 0,-1-2-1,1 0 1,-1 0 0,0 0 0,1-1-1,-1-1 1,0 0 0,0 0-1,1-1 1,-16-3 0,5 0-42,-1-2 1,1 0-1,-26-13 1,41 17-14,0-1 0,1 1 0,-1-1 0,1-1 0,-1 1 0,1-1 0,-6-6 0,10 10 5,0 0 0,-1 0 0,1-1 0,0 1-1,0 0 1,0 0 0,-1-1 0,1 1 0,0 0 0,0 0 0,0-1 0,0 1 0,-1 0 0,1-1 0,0 1-1,0 0 1,0-1 0,0 1 0,0 0 0,0-1 0,0 1 0,0 0 0,0-1 0,0 1 0,0 0 0,0-1-1,0 1 1,0 0 0,0 0 0,0-1 0,0 1 0,1 0 0,-1-1 0,0 1 0,0 0 0,0-1 0,0 1 0,1 0-1,-1 0 1,0-1 0,1 1 0,16-7 15,16 1 64,0 2 1,41 0-1,-19 1-9,94-9 131,-3 1-600,-48 5-3629,-61 4-552,-3 5 1429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16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1567 3808,'-11'5'1131,"8"-2"-223,9-2 711,8-5 277,-5 0-986,23-8 766,-1-1 0,58-33 1,-68 32-1394,0 0-1,0-2 1,-2 0 0,0-1 0,-1-1-1,-1-1 1,0 0 0,-2-2-1,20-32 1,-3-3 387,-3-2 0,33-96 0,-53 132-482,-2 0 1,0-1-1,-1 0 1,-1 0-1,3-44 1,-11 49-176,3 18-27,-1-1 0,1 0-1,0 1 1,0-1 0,-1 0 0,1 1 0,0-1 0,0 0 0,0 0 0,0 1 0,0-1 0,0 0 0,0 0 0,0 1 0,0-1 0,0 0 0,1 1 0,-1-1 0,0 0 0,0 0 0,1 1 0,-1-1 0,0 1 0,1-1 0,0 0 0,2-1-2,1 0 0,0 1 0,-1 0 0,1-1 0,0 1 0,0 1 0,-1-1 0,1 1 0,0-1 0,0 1 0,5 1 0,54 1-288,-59-1 292,-1-1 0,0 1 0,0 0 1,0 0-1,0 0 0,0 0 0,0 1 1,0-1-1,-1 1 0,1-1 0,0 1 1,-1 0-1,1 0 0,-1 0 0,0 1 1,0-1-1,0 1 0,0-1 0,0 1 1,0-1-1,-1 1 0,3 4 0,-1 2 13,0 0-1,0 0 1,0 0 0,-1 0-1,-1 0 1,1 13-1,13 126-66,-10-111 84,3 0 1,11 36-1,-17-67 10,0 0-1,1 0 1,-1-1 0,1 1-1,1-1 1,-1 0-1,1 1 1,0-1-1,0-1 1,0 1-1,0-1 1,1 0 0,0 0-1,0 0 1,9 5-1,-6-5 26,0 0-1,0-1 1,1 0-1,-1-1 1,1 0-1,-1 0 1,1-1-1,0 0 1,0 0-1,14-1 1,-11-1 31,1-1 0,-1 0 0,0-1 0,0 0 0,0 0 0,0-1 0,17-9 0,-19 7-50,-1 1 1,1-2-1,-1 0 0,0 0 1,-1 0-1,1-1 0,-1 0 1,-1-1-1,0 0 0,7-11 1,6-12 74,25-59 1,-40 81-88,2-6-13,-1 0 1,0 0-1,-1 0 1,0 0-1,-1-1 1,-1 0-1,-1 0 1,0-19-1,-2 34-12,0-1-1,0 0 1,-1 0 0,1 0 0,-1 0-1,0 1 1,0-1 0,0 0 0,0 1-1,0-1 1,-3-4 0,3 6-16,0 0 1,1 1 0,-1-1 0,0 0 0,0 0-1,0 0 1,1 1 0,-1-1 0,0 1-1,0-1 1,0 0 0,0 1 0,0 0-1,0-1 1,0 1 0,-1 0 0,1-1 0,0 1-1,0 0 1,0 0 0,0 0 0,0 0-1,0 0 1,-1 0 0,1 0 0,0 0 0,0 1-1,0-1 1,0 0 0,0 1 0,0-1-1,0 1 1,0-1 0,-1 1 0,-1 2 7,0-1 0,0 0 0,0 0 1,1 1-1,-1 0 0,1-1 0,0 1 0,0 0 1,0 0-1,0 0 0,0 1 0,1-1 0,-2 5 1,-3 6-22,-6 31 1,8-24 50,1-1 0,1 1 0,1 0 0,1 0 0,0-1 0,6 29 0,-2-21 28,2-1 0,2 1 0,0-1 0,14 30 0,-19-50 8,0-1 0,1 0 1,-1 0-1,1 0 0,0 0 0,0-1 0,1 1 0,0-1 0,0 0 0,0-1 0,1 1 0,-1-1 0,12 7 0,-12-9 6,0 0 0,1 0 0,-1 0 0,1-1 0,-1 0 0,1 0-1,-1 0 1,1-1 0,0 0 0,-1 0 0,1 0 0,-1 0 0,1-1-1,0 0 1,-1 0 0,0-1 0,10-3 0,23-12-30,-1-1 1,-1-2-1,0-1 1,-2-2-1,0-1 1,-2-2-1,-1-1 1,-1-2-1,32-38 1,62-82 5,-118 143-126,-1 0 0,13-9-1,-16 13 46,0 1 1,0-1-1,0 1 0,0 0 0,1 0 0,-1 0 1,0 0-1,1 0 0,-1 0 0,0 1 0,1-1 0,3 0 1,-5 2 45,-1-1-1,1 0 1,0 0 0,0 0 0,0 1 0,0-1 0,-1 0 0,1 1 0,0-1 0,0 1 0,-1-1 0,1 1 0,0-1 0,-1 1 0,1-1 0,0 1 0,-1 0 0,1-1-1,-1 1 1,1 0 0,-1-1 0,1 1 0,-1 0 0,0 0 0,1 0 0,-1-1 0,0 1 0,0 0 0,1 0 0,-1 0 0,0 0 0,0 0 0,0-1 0,0 1-1,0 0 1,0 0 0,0 0 0,-1 0 0,1 0 0,0-1 0,0 1 0,-1 0 0,0 1 0,0 1 31,0-1 0,0 0 0,0 1 0,0-1 0,-1 0 0,1 0 0,-1 0 0,1 0 0,-1 0 0,0 0 0,0-1 0,-3 3 0,-29 15-178,1-2 58,5 2 68,1 2-1,1 2 1,0 0-1,2 1 1,-22 29-1,37-42 28,1 0-1,0 1 1,0 0 0,-9 22 0,15-30-2,0 0 1,1 0-1,-1 0 1,1 0-1,0 0 1,0 1-1,1-1 1,-1 0-1,1 0 1,0 1 0,0-1-1,0 0 1,1 1-1,-1-1 1,1 0-1,0 0 1,1 0-1,-1 1 1,0-1-1,3 4 1,-1-4 3,0 0 1,1 0 0,-1 0-1,1 0 1,0 0-1,0-1 1,0 1-1,0-1 1,0 0-1,1-1 1,-1 1-1,10 3 1,2-1 75,-1 0 0,30 3-1,-36-6-47,2 0 8,0-1-1,0 0 1,0-1 0,1 0-1,-1-1 1,19-4 0,-13 1 1,-1-1-1,0 0 1,29-15 0,1-5 11,0-2 1,-3-2 0,55-46-1,-29 14-34,62-72 0,-103 104-2,-2-2-1,0-1 0,-2-1 1,28-51-1,-10-10 40,34-114 1,17-109-237,-83 278 131,-8 34 17,5-29 59,-6 32-77,-1-1 0,0 1 0,0 0 0,0-1 0,0 1 1,0 0-1,0-1 0,-1 1 0,1 0 0,-1-1 0,0-2 1,1 5 32,-1 0 1,1-1 0,0 1 0,0 0 0,0-1 0,-1 1 0,1 0 0,0 0-1,0-1 1,-1 1 0,1 0 0,0 0 0,-1-1 0,1 1 0,0 0 0,-1 0-1,1 0 1,0 0 0,-1 0 0,1-1 0,0 1 0,-1 0 0,1 0 0,0 0-1,-1 0 1,1 0 0,0 0 0,-1 0 0,1 0 0,-1 0 0,1 0-1,0 1 1,-1-1 0,1 0 0,0 0 0,-1 0 0,1 0 0,0 0 0,-1 1-1,1-1 1,0 0 0,0 0 0,-1 0 0,1 1 0,0-1 0,0 0 0,-1 1-1,1-1 1,0 0 0,0 0 0,0 1 0,-1-1 0,1 1 0,-15 22-215,2 3 137,0 1 1,-8 28-1,-15 64 121,26-86-43,-78 322-161,80-307 245,2 0 0,2 0 0,2 0 0,3 0 0,9 75 0,-7-105-11,1-1 0,0 0-1,2 0 1,0 0 0,0 0 0,11 16-1,-16-30-35,1-1-1,-1 1 1,1-1 0,0 0-1,0 0 1,0 0-1,0 0 1,0 0-1,0-1 1,1 1 0,-1 0-1,0-1 1,1 0-1,0 1 1,-1-1 0,1 0-1,0-1 1,-1 1-1,1 0 1,0-1-1,0 1 1,-1-1 0,1 0-1,0 0 1,0 0-1,0 0 1,-1-1-1,1 1 1,0-1 0,4-1-1,6-3 8,-1 0-1,0 0 1,0-1-1,-1-1 1,12-8-1,-18 12-12,366-262 103,-335 237-172,74-59 242,-98 72-183,-12 15-15,0 0 0,-1 0 0,1 0 0,0 0 0,0 0 0,-1 0 0,1 0 0,0 1 0,0-1 0,-1 0 0,1 0 0,0 0 0,0 0 0,0 0 0,-1 0 0,1 0 0,0 0 0,0 0 0,-1 0 0,1-1 0,0 1 0,0 0 0,-1 0 0,1 0 0,0 0 0,0 0 0,-1 0 0,1 0 0,0-1 0,0 1 0,0 0 0,0 0 0,-1 0 0,1 0-1,0-1 1,0 1 0,0 0 0,0 0 0,-1 0 0,1-1 0,0 1 0,0 0 0,0 0 0,0-1 0,0 1 0,0 0 0,0 0 0,0-1 0,0 1 0,0 0 0,0 0 0,0-1 0,0 1 0,0 0 0,0 0 0,0 0 0,0-1 0,0 1 0,0 0 0,0 0 0,1-1 0,-1 1 0,0 0 0,0 0 0,0 0 0,0-1 0,0 1 0,1 0 0,-1 0 0,-4 1-46,-1 0 0,1 0 0,0 1 0,-1 0 0,1 0 0,0 0 1,0 0-1,-4 3 0,-30 28-66,27-23 105,-18 17 53,1 1 0,2 1 0,1 1 0,1 2 1,2 0-1,-27 51 0,44-72-26,0 1 1,0 0-1,1 0 1,1 0 0,0 0-1,0 1 1,0 14-1,3-23 11,0 0 1,0 0-1,0 0 0,0-1 0,0 1 0,1 0 1,0 0-1,0 0 0,0-1 0,0 1 1,1-1-1,-1 1 0,1-1 0,0 1 1,0-1-1,0 0 0,1 0 0,-1 0 0,1 0 1,-1 0-1,1-1 0,0 1 0,0-1 1,0 0-1,1 1 0,-1-2 0,4 3 1,-3-3-9,-1 0 1,0 0-1,1 0 1,-1 0-1,1 0 1,0-1-1,-1 0 1,1 0-1,-1 0 1,1 0-1,-1-1 1,1 1-1,0-1 1,-1 0-1,0 0 1,1 0-1,-1 0 1,4-3-1,1 0 23,0-1 0,0 0 0,-1 0 0,1-1 0,11-11 0,-10 7-10,0 0 0,0-1 0,-1 0 0,7-13 0,22-50 19,-35 69-47,19-46 3,16-67-1,-4 15-283,-29 88-406,-9 36 398,-6 111 412,11-108-75,1 0 0,1 0 0,7 36 0,-7-54-23,-1 1 0,1-1 0,1 1 0,-1-1-1,5 8 1,-7-13-17,1 0-1,-1 0 1,1 0-1,-1 0 1,1 0-1,0-1 1,-1 1-1,1 0 1,0 0-1,0-1 1,-1 1-1,1-1 1,0 1-1,0-1 1,0 1-1,0-1 1,0 1 0,-1-1-1,1 0 1,0 1-1,0-1 1,0 0-1,0 0 1,0 0-1,0 0 1,0 0-1,0 0 1,0 0-1,0 0 1,0 0-1,0 0 1,0 0-1,0-1 1,0 1-1,0 0 1,0-1-1,0 1 1,0-1-1,-1 1 1,1-1-1,0 1 1,0-1-1,0 0 1,-1 1-1,1-1 1,0-1 0,10-9 68,-1 0 0,13-20 0,-1 0-12,63-68-182,-69 82 113,1 1 0,0 1 0,33-21 0,-47 34-29,0 0 0,0 1 0,0-1 0,0 1 0,0 0 0,0 0 1,0 0-1,1 1 0,-1-1 0,0 1 0,1 0 0,4 0 0,-7 0 22,1 0 0,-1 0 0,1 0 0,-1 1 0,1-1 0,-1 1 0,0-1 0,1 1 0,-1-1 0,0 1 0,1 0 0,-1 0 0,0 0 0,0 0 0,0 0 0,0 0 0,0 0 0,0 0 0,0 0 0,0 0 0,0 0 0,0 1 0,-1-1 0,1 0 0,-1 1 0,1-1 0,-1 1 0,1-1 0,0 2 0,-1 6 36,0 0 1,0 0 0,-1 0-1,0-1 1,0 1-1,-5 16 1,4-20-24,-4 18 30,3-13 2,0 0 0,1 0 0,0 0 0,0 11 0,2-21-30,0 0 1,0 0 0,0 1-1,0-1 1,0 0 0,0 0-1,0 0 1,0 0 0,1 0-1,-1 0 1,0 1 0,0-1-1,0 0 1,0 0 0,0 0 0,0 0-1,0 0 1,0 0 0,0 0-1,0 0 1,0 1 0,1-1-1,-1 0 1,0 0 0,0 0-1,0 0 1,0 0 0,0 0-1,0 0 1,1 0 0,-1 0-1,0 0 1,0 0 0,0 0 0,0 0-1,0 0 1,1 0 0,-1 0-1,0 0 1,0 0 0,0 0-1,0 0 1,0 0 0,0 0-1,1 0 1,-1 0 0,0 0-1,0 0 1,0 0 0,0 0-1,0 0 1,0-1 0,1 1 0,11-7 221,16-16-48,-27 21-176,118-96 55,-88 74-86,-26 19-15,1 1 1,0 0-1,0 0 0,0 1 1,1-1-1,-1 1 1,8-2-1,-13 5 24,1-1-1,0 1 1,0 0-1,-1-1 1,1 1 0,0 0-1,0 0 1,-1 0 0,1 0-1,0 0 1,0 1-1,-1-1 1,1 0 0,0 1-1,0-1 1,-1 1 0,1 0-1,-1 0 1,1-1-1,-1 1 1,1 0 0,-1 0-1,1 1 1,-1-1 0,0 0-1,1 0 1,-1 1 0,0-1-1,0 0 1,0 1-1,0-1 1,0 1 0,-1 0-1,2 1 1,1 6 11,-1 0-1,0 0 1,0 0 0,-1 1 0,0-1-1,0 11 1,2 21 117,0-23-72,-3-10 13,1 1-1,1-1 1,-1 0-1,2 0 1,4 13-1,-6-19-40,-1-1-1,1 0 1,0 1-1,0-1 1,0 0-1,0 1 1,0-1-1,0 0 1,1 0-1,-1 0 0,0 0 1,1 0-1,-1 0 1,0 0-1,1-1 1,-1 1-1,1 0 1,-1-1-1,1 1 1,0-1-1,-1 0 1,1 1-1,-1-1 1,1 0-1,0 0 0,-1 0 1,1 0-1,0 0 1,-1 0-1,1-1 1,-1 1-1,1 0 1,0-1-1,-1 0 1,2 0-1,16-7 13,-1-1-1,0 0 1,-1-2-1,26-19 1,-1 1-55,205-125 240,-195 123-158,-34 21-52,-1-1 1,0-1-1,-1 0 0,0-1 1,20-21-1,-35 31-1,0 3-4,0 0 0,-1-1 0,1 0 1,0 1-1,-1-1 0,1 1 0,-1-1 1,1 0-1,-1 1 0,1-1 0,-1 0 0,0 0 1,1 1-1,-1-1 0,0 0 0,1 0 0,-1 0 1,0 1-1,0-1 0,0 0 0,0 0 1,0 0-1,0 1 0,0-1 0,0 0 0,0 0 1,0 0-1,0 0 0,-1 1 0,1-2 1,-1 1 1,1 1 1,0 0 0,0-1 0,0 1 0,0 0 0,-1 0 0,1-1-1,0 1 1,0 0 0,-1 0 0,1-1 0,0 1 0,0 0 0,-1 0-1,1 0 1,0 0 0,-1-1 0,1 1 0,0 0 0,-1 0 0,1 0-1,0 0 1,-1 0 0,1 0 0,0 0 0,-1 0 0,0 0 0,-5 0-41,-1 0 0,0 1 0,0 0 0,1 0 0,-1 0 0,0 1 0,1 0 0,-1 0 0,1 1 1,0 0-1,0 0 0,0 0 0,0 1 0,-6 4 0,-4 5-27,0 0 0,1 1-1,-20 23 1,18-17 81,0 2 0,2 0-1,0 1 1,2 1 0,0 0 0,2 1 0,0 0-1,2 0 1,1 1 0,-9 53 0,15-69 39,2 0 1,-1 0 0,1 0-1,1 0 1,0-1 0,0 1 0,3 11-1,-3-17-14,0-1 1,1 1-1,-1 0 0,1-1 0,0 1 0,-1-1 0,2 1 0,-1-1 0,0 0 1,1 0-1,-1 0 0,1 0 0,0 0 0,0-1 0,0 1 0,0-1 0,1 0 1,-1 0-1,1 0 0,4 2 0,-5-3-14,-1-1-1,1 1 1,0 0 0,0-1-1,0 0 1,0 0 0,-1 0-1,1 0 1,0 0 0,0 0-1,0-1 1,-1 1 0,1-1-1,0 0 1,0 0 0,-1 0 0,1 0-1,-1 0 1,1-1 0,-1 1-1,4-3 1,1-2-1,0 0-1,0-1 1,-1 1 0,1-2-1,5-7 1,-1-2-9,-1 0-1,0 0 0,14-35 1,13-56 41,-36 103-43,13-42-156,11-77-1,-24 109 17,-1 15 126,-1 0 1,1 0-1,0 0 1,0 0-1,0 0 0,0 0 1,0 0-1,0 0 1,0 0-1,0 1 1,0-1-1,-1 0 0,1 0 1,0 0-1,0 0 1,0 0-1,0 0 1,0 0-1,0 0 0,0 0 1,-1 0-1,1 0 1,0 0-1,0 0 1,0 0-1,0 0 0,0 0 1,0 0-1,0-1 1,-1 1-1,1 0 1,0 0-1,0 0 0,0 0 1,0 0-1,0 0 1,0 0-1,0 0 1,0 0-1,0 0 0,0 0 1,-1 0-1,1-1 1,0 1-1,0 0 1,0 0-1,0 0 0,0 0 1,0 0-1,0 0 1,0 0-1,0 0 1,0-1-1,0 1 0,0 0 1,0 0-1,0 0 1,-6 12-173,-3 18 121,2 1 1,1 1 0,-2 45-1,2-24-16,0-7-26,-3 37-42,-41 163 0,38-201 253,-20 58 77,-26 41-176,41-107 38,-42 65 0,47-84 36,1-1-10,-1 0-1,0-1 1,-1 0-1,-20 18 1,29-31-57,0 0 1,-1 0 0,0 0 0,1 0 0,-1-1 0,0 0 0,0 0 0,0 0-1,0-1 1,-9 2 0,12-2-9,-1-1-1,1 0 1,-1 0-1,1 0 1,-1 0 0,1 0-1,0-1 1,-1 1-1,1-1 1,-1 1-1,1-1 1,0 0 0,-1 0-1,1 0 1,-3-2-1,1 0-36,1 1 0,-1-1 0,1 0 0,0-1 0,0 1 0,0 0 0,-4-8 0,1 0-67,0 0 0,1 0 0,0 0 0,1 0 0,-3-15 0,1-2-60,1 1 0,1-1 0,2 0 0,0 0 0,5-53 1,-1 66 139,1-1 0,1 1 0,0 0 0,6-16 0,-6 22 4,-1 1-1,2-1 1,-1 1-1,1 0 1,0 1 0,1-1-1,0 1 1,10-10-1,-2 5 0,1 1 0,0 1 0,1 0 0,27-12 0,71-23 116,-73 31 55,64-32 1,-85 35-87,0 0 0,-1-1 1,0-2-1,-1 1 0,-1-2 0,0-1 1,-1 0-1,23-29 0,67-121 25,-68 101-118,91-116 0,-68 117-166,-51 54-32,-26 61-738,13-45 951,-8 18 22,1 1-1,-10 36 1,16-43 6,-5 17 141,1 0 0,2 1-1,-1 43 1,7-77-137,-1-1 0,1 0 0,0 0 0,0 0 0,0 0 0,0 1 0,0-1 1,0 0-1,1 0 0,-1 0 0,0 0 0,1 0 0,-1 0 0,1 1 0,-1-1 0,1 0 0,-1 0 0,1 0 0,0 0 1,-1-1-1,1 1 0,0 0 0,1 1 0,-1-2-7,0 0 1,0 1 0,0-1-1,0 0 1,0-1 0,0 1-1,0 0 1,0 0 0,0 0-1,0 0 1,0-1 0,0 1-1,0-1 1,0 1-1,0-1 1,0 1 0,0-1-1,0 1 1,1-2 0,7-6 50,-1 1 1,0-1 0,9-12-1,4-6-15,107-123 98,-119 139-153,32-32-98,56-47 0,-81 79-282,-11 7 74,-9 8-100,-4 4 318,0 0 0,1 1-1,0 0 1,0 1 0,-8 19-1,2-4 54,2-1 0,-14 48 0,22-63 60,1 1-1,0 0 1,0-1 0,1 1 0,1 0 0,0 0-1,0 0 1,1 0 0,4 20 0,-5-29-8,1 0 1,-1 0 0,1 0 0,0 0 0,-1 0 0,1 0 0,0-1-1,0 1 1,0 0 0,0-1 0,1 1 0,-1-1 0,0 1 0,1-1-1,-1 1 1,1-1 0,-1 0 0,1 0 0,-1 0 0,1 0 0,0 0-1,0 0 1,0 0 0,-1 0 0,1-1 0,0 1 0,0-1 0,0 1-1,0-1 1,0 0 0,0 0 0,0 0 0,0 0 0,0 0 0,0 0-1,0-1 1,0 1 0,0-1 0,0 1 0,0-1 0,-1 0 0,1 0-1,0 1 1,3-3 0,3-3 21,0 1 0,0-1 0,0 0 0,13-15 0,25-33 19,-44 52-60,121-175 103,-102 143-138,69-122-4,56-139 22,-50 113-102,-15 29-377,-80 152 461,0-1 1,0 0 0,0 1-1,-1-1 1,1 0-1,0 0 1,-1 1 0,1-1-1,-1 0 1,0 0-1,0 0 1,1-2 0,-2 4 22,1-1 0,0 1 1,0 0-1,-1 0 1,1-1-1,0 1 1,-1 0-1,1 0 1,0 0-1,0 0 1,-1-1-1,1 1 0,0 0 1,-1 0-1,1 0 1,0 0-1,-1 0 1,1 0-1,0 0 1,-1 0-1,1 0 1,0 0-1,-1 0 0,1 0 1,-1 0-1,1 0 1,0 0-1,-1 0 1,1 0-1,0 1 1,0-1-1,-1 0 1,1 0-1,0 0 0,-1 0 1,1 1-1,-10 4-139,1 1-1,-14 11 0,21-15 143,-8 6-30,0 1 0,1-1 0,0 2 0,1-1 1,-11 16-1,-27 56 8,36-61 25,-26 54 58,4 1-1,3 2 0,4 1 0,-22 111 1,44-177-44,-16 110 156,18-107-60,0-1 1,1 1-1,1-1 0,0 1 1,1-1-1,5 22 1,-6-34-82,-1 0 0,1 0 1,0 0-1,0 1 1,-1-1-1,2 0 1,-1 0-1,0 0 0,0 0 1,1-1-1,-1 1 1,1 0-1,-1-1 1,1 1-1,0 0 0,-1-1 1,1 0-1,0 1 1,0-1-1,0 0 1,0 0-1,1 0 0,-1-1 1,0 1-1,0 0 1,0-1-1,1 1 1,-1-1-1,0 0 0,3 0 1,4-1 20,0 0 1,-1-1-1,1 0 0,-1 0 1,11-6-1,45-22 26,-17 8-35,175-91 145,-207 104-179,-1-1 0,0-1 0,0 0 0,17-20 1,-31 31-13,0 0 1,1 0 0,-1 0 0,0 0-1,0-1 1,0 1 0,1 0 0,-1 0 0,0 0-1,0-1 1,0 1 0,0 0 0,1 0 0,-1 0-1,0-1 1,0 1 0,0 0 0,0 0 0,0-1-1,0 1 1,0 0 0,0 0 0,0-1 0,0 1-1,0 0 1,0 0 0,0-1 0,0 1 0,0 0-1,0 0 1,0-1 0,0 1 0,0 0-1,0 0 1,0-1 0,0 1 0,0 0 0,0 0-1,-1 0 1,1-1 0,0 1 0,0 0 0,0 0-1,0 0 1,-1-1 0,1 1 0,0 0 0,0 0-1,-1 0 1,-10-1-213,1 5 183,0 1 0,0 0 0,0 0 0,1 1 0,0 0 0,0 1 0,0 0 0,-12 13 0,7-4 76,0 1 0,1 1 0,-15 26 0,20-29-22,1 1 0,0-1-1,1 1 1,1 1 0,1-1-1,0 1 1,-2 27 0,5-38 4,1-1 0,0 0 1,0 0-1,2 9 1,-2-12-4,1-1 0,-1 1-1,1-1 1,-1 1 0,1-1 0,-1 1 0,1-1 0,0 0 0,0 1 0,-1-1 0,1 0 0,0 0 0,0 0 0,0 1 0,1-1 0,-1 0 0,0 0 0,0-1 0,2 2 0,-2-2-5,0 1 1,0-1 0,0 0-1,0 0 1,0 0 0,0 0-1,0 0 1,0 0 0,0 0-1,0 0 1,0 0 0,0-1-1,0 1 1,0 0 0,0-1-1,0 1 1,0 0 0,0-1-1,0 1 1,0-1 0,0 0-1,0 1 1,-1-1 0,1 0-1,0 0 1,0 1 0,-1-1-1,1 0 1,0 0 0,0-1-1,3-2 43,22-26 67,-2-1 0,0-1-1,29-55 1,-21 33-182,-20 35 26,50-73-122,-56 86-401,-8 12 134,-4 12 345,-1 8 78,2 0 1,-3 28-1,7-45 49,1-1 0,0 0 0,0 0 0,1 0 1,0 0-1,0 0 0,1 0 0,0 0 0,0 0 0,1-1 0,6 12 1,-9-18-31,0 0 1,1 0 0,-1 0 0,1 0 0,0-1-1,-1 1 1,1 0 0,0 0 0,-1-1 0,1 1 0,0 0-1,0-1 1,0 1 0,0-1 0,-1 1 0,1-1 0,0 0-1,0 1 1,0-1 0,2 1 0,-1-1 21,1 0 0,-1-1 0,0 1 1,0-1-1,1 1 0,-1-1 0,0 0 0,0 1 0,0-1 1,3-2-1,10-6 25,-1-1-1,14-11 1,9-7 39,-6 8-153,59-30-1,-75 43 17,0 1 1,0 1 0,1 0 0,0 1 0,0 1-1,25-2 1,-35 4 23,1 2-1,-1-1 1,1 1-1,-1 0 1,1 0-1,-1 0 1,0 1-1,1 0 1,-1 0 0,0 1-1,0 0 1,-1 0-1,12 8 1,-1 2 219,0 1 0,-1 0 0,14 19 0,20 19 435,-41-45-579,-1-1 0,1 0 0,0 0 0,0-1 0,10 5 0,-11-7-99,0-1-1,0 0 1,0 0-1,0 0 1,1-1-1,-1 0 0,0 0 1,1-1-1,-1 0 1,1 0-1,-1-1 1,1 0-1,-1 0 0,0-1 1,10-3-1,3-2-1395,0-1-1,-1-1 0,37-23 1,-9 4-897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1:16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11 149 7808,'-10'-14'3520,"48"14"-3040,4-4 2112,11 4-1504,32-8 1631,5-1-1599,37-7 224,-3 7-800,23-8-192,-16 5-224,-1-6-96,-22 6 0,9-4-2784,-12 2 1504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253 136 3328,'9'-44'4938,"9"-8"-1375,-18 49-3334,1 0 1,0 0-1,0-1 0,0 1 1,0 0-1,1 0 0,-1 0 1,1 1-1,2-5 0,-3 2 126,0 12-70,0-3-234,0 1 0,0-1 0,0 1 1,0 0-1,-1-1 0,0 1 0,0 8 0,-8 36 306,4-25-227,-8 41 322,-3-2 0,-24 66-1,-60 122 765,40-74-521,32-87-654,2-22 481,12-35-378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98 3968,'0'-1'239,"-1"0"0,1-1 0,0 1 0,0 0 0,0 0 0,-1 0 0,1-1 0,1 1 0,-1 0 0,0 0 0,0 0 0,1-2 0,2-4 5011,-3 8-4535,-3 8 618,-2 20-619,-10 29 1,0-3-368,-6 29 314,-59 148 0,50-156-102,2 1-1,-20 100 0,46-166-261,0 1 0,0 12 0,2-24-277,0 0 1,0 0-1,0 0 1,0 0-1,0 0 1,0 0-1,0 0 1,0 0-1,0 1 1,0-1-1,0 0 1,0 0-1,0 0 1,0 0 0,0 0-1,0 0 1,0 0-1,0 1 1,0-1-1,0 0 1,1 0-1,-1 0 1,0 0-1,0 0 1,0 0-1,0 0 1,0 0-1,0 0 1,0 0-1,0 1 1,0-1-1,0 0 1,0 0-1,1 0 1,-1 0-1,0 0 1,0 0-1,0 0 1,0 0-1,0 0 1,0 0 0,0 0-1,1 0 1,-1 0-1,0 0 1,0 0-1,0 0 1,0 0-1,0 0 1,0 0-1,0 0 1,0 0-1,1 0 1,-1 0-1,0 0 1,0 0-1,0 0 1,0 0-1,5-4 178,11-20 251,-1-1 1,18-38-1,18-60-461,-39 94 73,6-21-36,-2-1 0,11-55-1,9-110-4,-18 103-242,-13 83 130,-1 14 12,-2 1 1,2-27-1,-2 30-135,-1 10-50,0 8 95,-1 6 95,1 0 1,4 17-1,2 18 16,25 207 347,-22-208-289,2-1 0,2-1 0,1 0 0,32 61 0,-23-51 77,19 38 363,-37-82-423,0 1-1,1-1 1,0-1-1,1 1 1,0-1-1,9 8 1,-16-16-103,-1-1 1,1 1 0,-1 0 0,1-1-1,0 1 1,-1-1 0,1 1 0,0-1-1,-1 1 1,1-1 0,0 1 0,0-1-1,0 0 1,-1 1 0,1-1 0,0 0-1,0 0 1,0 0 0,0 0 0,-1 0-1,1 0 1,0 0 0,0 0 0,0 0-1,0 0 1,0 0 0,-1 0 0,1 0-1,0-1 1,0 1 0,0 0 0,-1-1-1,1 1 1,0-1 0,0 1 0,-1-1-1,1 1 1,0-1 0,-1 1 0,1-1-1,-1 0 1,1 1 0,-1-1 0,1 0-1,-1 1 1,1-1 0,-1 0 0,1 0-1,-1-1 1,2-2-648,0-1 0,-1 0-1,0 0 1,1 1 0,-2-1 0,1 0 0,0-6-1,-5-8-2081,-1 2 982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14 248 13056,'-14'-35'5887,"46"18"-5087,13 1 1088,3 1-1184,47-13 288,9 4-608,26-9-160,-4 5-128,17-4-1344,-7 12 672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1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5152,'-10'-12'10768,"26"12"-10720,544-17 3866,-435 8-3832,1 6 0,225 23-1,-341-19-23,132 24 183,-110-17-150,-30-7 47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11 166 4736,'-3'-8'7296,"-4"10"-5870,7-2-1413,0 0-1,0 0 1,0 0-1,0 0 1,0 0-1,0 0 1,0 0-1,0 0 1,0 0-1,0 0 0,0 0 1,0 0-1,1 0 1,-1 1-1,0-1 1,0 0-1,0 0 1,0 0-1,0 0 1,0 0-1,0 0 0,0 2 1856,2-5-1823,-1 1 0,1-1 0,0 1 0,0 0 0,0 0 0,0 0 0,0 0 0,0 0 0,4-3 0,-1 1 22,23-23 6,2 1 1,0 1-1,39-23 0,-68 47-86,0 0 0,1 0 1,-1 0-1,1 1 0,-1-1 0,0 0 0,1 1 0,0-1 0,-1 1 0,1 0 0,-1-1 1,1 1-1,-1 0 0,1 0 0,-1 0 0,1 0 0,0 0 0,-1 1 0,1-1 0,-1 0 1,1 1-1,1 0 0,-1 0 6,0 0 0,0 1-1,0-1 1,0 1 0,0 0 0,0 0 0,-1-1 0,1 1 0,-1 0-1,1 0 1,-1 0 0,2 5 0,2 3 9,-2 1-1,1 0 1,-1 0 0,-1 0 0,2 12 0,0 2 203,2 0 0,1-1 0,18 44 1,-24-65-110,1 0 0,-1 0 0,1 0 0,-1 0 0,1 0 0,0-1 0,0 1 0,0-1 0,0 1 1,1-1-1,-1 0 0,1 0 0,-1 0 0,1 0 0,0 0 0,0-1 0,0 1 0,0-1 0,0 1 0,0-1 0,0 0 0,3 0 0,-1 0 24,0-1 0,0 0 0,0 0 0,0 0 0,0-1 0,0 0 0,0 0-1,0 0 1,0 0 0,0-1 0,0 0 0,-1 0 0,7-4 0,7-5-9,0-2 0,-1 0-1,-1-1 1,19-19 0,-13 7 406,-13 8-1650,-7 7-2848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2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 2976,'-1'0'420,"0"-1"1,-1 0-1,1 1 1,0-1-1,0 1 1,-1-1 0,1 1-1,0 0 1,-1-1-1,1 1 1,0 0-1,-4 0 1920,16-6 3999,-3 1-6211,1 0 1,0 1-1,0-1 1,17-4-1,-14 7 172,-11 2-292,1-1 0,-1 1 0,1 0-1,-1 0 1,1 0 0,-1 0 0,0 0-1,1 0 1,-1 0 0,1 0 0,-1 0 0,1 1-1,-1-1 1,0 1 0,1-1 0,1 1-1,-2 0-7,1-1 0,0 1 0,0 0 0,0 0-1,0 0 1,-1 0 0,1 0 0,-1 0-1,1 0 1,0 0 0,-1 1 0,0-1 0,1 1-1,-1-1 1,0 1 0,0-1 0,0 1-1,0 0 1,0-1 0,0 1 0,0 0 0,-1 0-1,2 2 1,0 5 62,0 0-1,0-1 0,-1 1 1,1 15-1,0 2-59,-2-21 60,1-1 0,-1 1 1,2-1-1,-1 1 0,0-1 0,1 1 0,0-1 0,0 0 0,0 0 0,0 0 0,1 0 0,-1 0 0,1-1 0,0 1 0,0-1 0,1 0 0,-1 0 0,1 0 0,-1 0 0,1 0 0,0-1 0,7 4 0,-6-4 65,0 0 0,0-1 0,0 1 0,0-1 0,1 0 0,-1-1 0,0 1 1,1-1-1,-1 0 0,0 0 0,1 0 0,-1-1 0,0 0 0,1 0 0,-1-1 0,0 1 0,0-1 0,0 0 0,7-4 0,2-2-9,-1 0-1,0-1 0,0 0 1,-1-1-1,0-1 0,19-22 1,-21 21-136,0 0 0,13-11 1,11-4-7423,-24 21 4992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5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99 3712,'0'-1'91,"-1"1"1,1 0-1,-1 0 1,1 0-1,0 0 1,-1 0-1,1 0 1,-1 0-1,1 0 1,0 0-1,-1 0 1,1 0-1,-1 0 1,1 0-1,-1 0 1,1 0-1,0 0 1,-1 0-1,1 0 1,0 1-1,-1-1 1,1 0-1,-1 0 1,1 0-1,0 1 1,-1-1-1,1 0 1,-4 4 3244,-14 8 6883,24-12-9633,369-18 1301,-159 5-1694,180-13 602,-370 24-768,104-6 80,252-27 858,-333 28-680,64 0 0,-86 8-77,8 0-3157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2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68 182 3136,'-26'-11'1904,"9"4"2384,11 6-2418,4 2-1140,4-1-370,6 6-113,-6-4-190,6 2 125,0 0-1,0 0 1,0-1 0,0 0 0,1 0 0,-1-1 0,10 2 0,63 3 1264,-57-6-1051,-6 0-196,81 2 584,-86-3-646,1-1-1,-1-1 1,1 0 0,-1-1-1,17-6 1,-27 8-69,0 0 0,1 0 0,-1-1 0,0 1 1,0-1-1,0 0 0,0 0 0,0 0 0,-1 0 0,1 0 0,-1-1 0,1 1 0,-1-1 0,0 0 0,0 0 0,4-5 0,-5 3-63,0 1-1,0-1 0,0 1 0,0-1 0,0 1 1,-1-1-1,0 0 0,0 1 0,0-1 1,-1 1-1,1-1 0,-1 0 0,0 1 0,-1 0 1,1-1-1,-1 1 0,0 0 0,0-1 0,0 1 1,0 0-1,-1 0 0,1 1 0,-7-8 0,5 7-83,-1 0 0,1 1-1,-1-1 1,1 1-1,-1 0 1,0 0-1,-1 0 1,1 0-1,0 1 1,-1 0 0,1 0-1,-1 1 1,1-1-1,-1 1 1,0 1-1,0-1 1,0 1-1,1 0 1,-7 0-1,-9 4 35,-1 1-1,2 0 0,-1 1 0,0 2 1,1 0-1,1 1 0,0 1 0,0 0 0,0 2 1,2 0-1,-24 21 0,32-25 55,1 0 1,0 0-1,0 1 0,1 0 1,0 0-1,0 1 0,-6 13 1,11-19 17,0 0 1,1 1-1,-1-1 1,1 1-1,0-1 1,0 1-1,0 0 1,1-1-1,-1 1 1,1 0-1,1-1 1,-1 1-1,0 0 1,2 4 0,0-2 30,0-1 0,1 0 1,-1 0-1,1 0 0,0 0 1,1 0-1,-1-1 1,1 1-1,5 4 0,3 2 81,0-1 0,0 0 0,1-1-1,0-1 1,1 0 0,0 0 0,22 8-1,-21-10-23,0-2-1,0 0 1,1 0 0,-1-1-1,1-1 1,0-1-1,0-1 1,30 0-1,-33-2-48,0 0 0,0-1 0,0-1 1,0 0-1,0-1 0,-1 0 0,1-1 0,-1-1 0,0 0 0,-1 0 0,15-11 0,-11 6-8,-1-2-1,0 1 0,-1-2 1,0 0-1,-1-1 0,0 0 1,13-24-1,-11 15 52,-8 14-84,0-1 0,-1 1-1,6-16 1,-5 5-111,-3 10-9,0 1 0,1-1 1,0 1-1,10-18 0,-14 28 78,1-1 1,-1 1-1,1 0 0,-1-1 1,1 1-1,-1 0 0,1 0 1,0-1-1,-1 1 0,1 0 1,-1 0-1,1 0 1,0 0-1,-1 0 0,1-1 1,-1 1-1,1 0 0,0 1 1,-1-1-1,1 0 0,-1 0 1,1 0-1,0 0 0,-1 0 1,2 1-1,16 7 34,75 39 50,106 61 730,-87-29-145,-93-63-507,0 1 0,-1 1 0,22 27 0,-33-35-69,1-1 1,14 13-1,-20-20 84,0-20-11439,5 6 8943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2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1 5984,'-3'3'496,"0"-1"0,0 1 0,0 0 0,0 1 0,1-1 0,-1 0 0,1 1 0,-4 7 0,-8 11 464,0-8-367,0 0 0,-1 0 1,-1-2-1,0 0 1,-19 11-1,-1 1 135,-27 23-26,2 3 1,2 2-1,-66 76 1,106-107-614,1 0 0,1 2 0,1 0 0,0 1 0,-16 37-1,26-42-430,6-19 305,0 1 0,0-1 0,0 0 0,0 1 0,0-1 1,0 1-1,0-1 0,0 0 0,0 1 0,0-1 0,1 1 1,-1-1-1,0 0 0,0 1 0,0-1 0,0 0 0,1 1 1,-1-1-1,0 0 0,0 0 0,1 1 0,-1-1 0,0 0 1,1 0-1,-1 1 0,0-1 0,0 0 0,1 0 0,-1 0 1,1 1-1,-1-1 0,0 0 0,1 0 0,-1 0 0,0 0 1,1 0-1,-1 0 0,1 0 0,-1 0 0,0 0 0,1 0 0,-1 0 1,0 0-1,1 0 0,0 0 0,21-6-2768,10 0 832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2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3 195 6240,'-2'-13'3012,"5"19"-1998,0 3-653,-1 1 0,0-1-1,-1 0 1,0 1-1,0-1 1,-1 14-1,0-1 39,36 413 4475,-36-413-4648,0-19-124,-1 0 0,1 0 0,0 0 1,1 1-1,-1-1 0,1 0 1,-1 0-1,1 0 0,2 6 0,-2-8 741,4-97 1573,5-29-2461,-6 87 47,-3 34-3,34-235 91,-29 213-93,1 1 0,2 0 0,0 0 0,1 1 0,2 0 0,0 1-1,18-25 1,-26 43-19,0 0-1,0 0 1,0 1-1,1 0 1,-1-1 0,1 2-1,0-1 1,0 0-1,0 1 1,1 0-1,-1 0 1,1 1-1,0 0 1,10-3-1,-8 3-8,0 1 0,0 0 1,0 1-1,0 0 0,0 0 0,0 1 0,0 0 0,-1 0 0,1 1 0,13 4 0,-13-3 51,-1 0-1,-1 0 1,1 1-1,0 0 1,-1 0 0,0 1-1,0-1 1,0 1 0,0 1-1,-1-1 1,0 1-1,0 0 1,-1 0 0,0 0-1,0 1 1,0-1 0,0 1-1,-1 0 1,-1 0-1,1 1 1,-1-1 0,0 0-1,-1 1 1,1-1-1,-2 1 1,1 0 0,-1 11-1,-1-8 95,0 0 0,0 0-1,-1 0 1,-1 0 0,0-1-1,0 1 1,-1-1-1,-1 1 1,0-1 0,0-1-1,0 1 1,-10 10 0,10-14-65,-1 0 0,0 0 0,0-1 0,-1 0 0,0 0 1,0-1-1,0 0 0,0 0 0,-1-1 0,1 0 0,-1 0 1,0-1-1,0 1 0,0-2 0,0 1 0,-16 0 0,6-2-5,1 0 0,-1-1-1,1 0 1,-1-2-1,1 0 1,0-1-1,-18-7 1,-58-28-3026,72 29 1286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3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2656,'1'0'44,"-1"0"1,0-1-1,0 1 0,0 0 1,0 0-1,0 0 0,0 0 1,1 0-1,-1 0 0,0 0 1,0 0-1,0 0 0,0 0 1,0 0-1,0 0 0,1 0 1,-1 0-1,0 0 0,0 0 1,0 0-1,0 0 0,0 0 1,1 0-1,-1 0 0,0 1 1,0-1-1,0 0 0,0 0 1,0 0-1,0 0 0,0 0 1,1 0-1,-1 0 0,0 0 1,0 0-1,0 1 0,0-1 1,0 0-1,0 0 0,0 0 1,0 0-1,0 0 0,0 1 1,-5 3 3211,-12 3-559,-64 15-572,20-7-1120,49-12-730,0 0-1,0-1 0,-22 1 0,23-3-191,1 1-1,-1 0 1,1 1-1,-20 5 1,26-6-103,-1 1 1,1-1 0,0 1 0,0 0 0,0 0-1,0 0 1,0 1 0,1 0 0,-1-1 0,1 1-1,-1 0 1,1 0 0,0 1 0,1-1 0,-1 1-1,0 0 1,1-1 0,0 1 0,0 0 0,0 0-1,0 0 1,1 1 0,-1-1 0,0 8 0,-1 7 60,1 1 1,1-1 0,0 1 0,2-1 0,3 21 0,-2-12 11,15 175 359,8 111 290,-18-193-206,4 388 1499,-32-343-1242,8-84-376,4-40-161,7-34-136,-1 0 0,2 0-1,-1 0 1,1 0 0,0 0 0,1 0-1,0 0 1,1 11 0,3-9 997,8-11-693,5-3-226,1 0 0,31-14 1,18-5 9,-53 19-128,-4 1 1,1 1 0,0 1 1,-1-1-1,12 2 0,4-2 14,-13 1-39,0 1 0,0 0 0,0 1 0,1 0 0,-1 1 0,0 0 0,18 7 0,-31-9-33,0 0 0,0 0-1,0 0 1,0 0 0,0 1 0,0-1-1,1 0 1,-1 0 0,0 0 0,0 0 0,0 0-1,0 0 1,0 0 0,0 0 0,0 0-1,1 0 1,-1 0 0,0 0 0,0 0 0,0 0-1,0 0 1,0 0 0,1 0 0,-1 0-1,0 0 1,0 0 0,0 0 0,0 0 0,0 0-1,0 0 1,1 0 0,-1 0 0,0 0-1,0 0 1,0 0 0,0 0 0,0 0 0,0 0-1,0 0 1,1 0 0,-1-1 0,0 1-1,0 0 1,0 0 0,0 0 0,0 0 0,0 0-1,0 0 1,0 0 0,0-1 0,0 1-1,0 0 1,0 0 0,0 0 0,0 0 0,0 0-1,1 0 1,-1-1 0,0 1 0,0 0-1,0 0 1,-1 0 0,1 0 0,0 0 0,0 0-1,0-1 1,0 1 0,0 0 0,0 0-1,0-2-403,0-2-795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3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4064,'-63'0'10426,"47"3"-8939,12-2-1252,1 1 1,-1-2-1,0 1 1,1 0-1,-1-1 1,0 1-1,-5-1 1,5 0-75,-10 0 482,10 0-378,6 0-182,23 8 669,-1-3-390,0-2 0,0 0 1,47-3-1,-11 1-67,238 3 1198,-296-4-1570,-1 0 0,1 0 0,0 0 0,0 0-1,0 0 1,-1-1 0,1 1 0,0 0 0,0-1 0,-1 0 0,1 1 0,0-1 0,-1 0-1,1 0 1,-1 0 0,1 0 0,-1 0 0,0 0 0,1 0 0,-1-1 0,0 1 0,0 0-1,2-3 1,1 2-1235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3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58 299 3232,'-3'0'513,"0"0"0,0 0 0,0 1 0,1-1 1,-1 1-1,0-1 0,1 1 0,-1 0 0,1 0 0,-1 1 0,1-1 0,-1 0 1,-2 3-1,5-4-332,-1 0 1,1 0 0,-1 0 0,0 0 0,1 0-1,-1 0 1,0 0 0,1 0 0,-1-1-1,1 1 1,-1 0 0,0 0 0,1-1-1,-1 1 1,1 0 0,-1 0 0,1-1 0,-1 1-1,1-1 1,-1 1 0,1 0 0,-1-1-1,0 0 1,1-1 51,0-1 0,-1 1-1,1 0 1,0 0-1,0-1 1,1 1 0,-1 0-1,0-1 1,1 1 0,0-3-1,10-27 500,30-42 484,-41 73-1211,45-86 283,-39 77-300,0 1 1,1-1 0,0 1-1,0 1 1,1-1-1,14-10 1,-21 18-2,0 0 0,0 0 1,0 0-1,1 0 0,-1 1 0,0-1 0,0 0 0,1 1 1,-1-1-1,1 1 0,-1 0 0,0-1 0,1 1 0,-1 0 1,1 0-1,-1 0 0,0 0 0,1 0 0,-1 0 0,1 0 1,-1 0-1,1 1 0,-1-1 0,0 1 0,1-1 1,-1 1-1,0-1 0,1 1 0,-1 0 0,0-1 0,0 1 1,0 0-1,0 0 0,0 0 0,0 0 0,0 0 0,1 2 1,3 3-20,-1 0 0,0 0 1,-1 0-1,0 1 0,5 13 1,-1-1 70,-1 1 1,-2 0-1,0 0 1,-1 1-1,0-1 1,-2 1-1,-2 32 0,-2-22 73,-1 0 0,-2-1 0,-1 1 0,-16 42-1,-24 68 213,-47 118 104,89-249-326,-1 1 0,0-1 0,0 0 0,-1-1 0,0 0 0,-1 0-1,0-1 1,0 1 0,-15 10 0,32-18 210,6-2 16,126-12 877,-122 11-1135,1 2-1,-1 0 0,1 1 1,-1 1-1,0 1 0,0 0 1,31 11-1,-45-12-67,1-1 0,-1 0 0,11 1 1,-6-3-3804,-9 0 3457,-1 1 0,1-1 0,0 1 0,-1-1 0,1 1 0,-1-1 0,1 1 0,-1-1 0,1 0 0,-1 1 0,0-1 0,1 1 0,-1-1 0,0 0 0,1 0 0,-1 1 0,0-1 0,0 0 0,0 1 0,0-1 0,0 0 0,0 0 0,0 0 0,1-5-1869,4-15-2528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3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51 2912,'7'-5'505,"-1"1"-1,1 0 1,0 0 0,0 1-1,11-4 1,17-9 2333,-5 8 5215,-32 10-7810,0 1 0,-1-1 0,1 1-1,0-1 1,1 1 0,-3 4-1,-6 8 81,4-8-223,0-1 0,-1 1 0,0-1 0,0 0 1,-11 6-1,2-1 24,-52 36 217,-55 44 22,80-52-210,2 2 1,2 1-1,-36 51 0,-12 24 145,-39 54 135,123-166-414,-4 5 75,0 0 0,-9 19 0,15-27-65,0 1 0,0-1 1,0 1-1,0-1 0,1 1 1,-1 0-1,1 0 1,-1-1-1,1 1 0,0 0 1,0 0-1,0-1 0,1 1 1,-1 0-1,1-1 1,1 6-1,-1-7-8,-1 1-1,1-1 1,0 0-1,0 0 1,0 1-1,-1-1 1,1 0 0,0 0-1,1 0 1,-1 0-1,0 0 1,0 0 0,0-1-1,1 1 1,-1 0-1,0 0 1,3 0 0,24 4 178,-19-4-124,20 1 86,1-1 0,50-5 0,-45 1-57,61-4 4,99-3-648,-192 10-72,1 0 0,-1 0 0,0-1 0,1 1 0,-1-1 0,0 1 0,0-1 0,1 0 0,-1 0 0,0-1 0,4-1 0,-7 3 455,0 0-1,1 0 1,-1-1-1,0 1 1,1 0-1,-1 0 1,0 0-1,1 0 1,-1-1-1,0 1 1,0 0-1,1 0 1,-1-1-1,0 1 1,0 0-1,1-1 1,-1 1-1,0 0 1,0-1-1,0 1 1,0 0-1,1-1 1,-1 1-1,0 0 1,0-1 0,0 1-1,0 0 1,0-1-1,0 1 1,0-1-1,0 1 1,0 0-1,0-1 1,0 1-1,0 0 1,0-1-1,-1 1 1,1 0-1,0-1 1,-1-2-1010,0-6-1905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3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8 3648,'5'-8'849,"-5"9"-766,0-1-1,0 0 0,0 0 1,0 0-1,0 0 1,0 0-1,0 0 0,0 0 1,0 1-1,0-1 0,1 1 1401,-1-1-1401,1 1 0,-1-1 1,0 0-1,0 0 0,0 0 1,0 0-1,0 0 0,0 0 1,0 0-1,0 0 1,1 0-1,-1 0 0,0 0 1,0 0-1,0 0 0,0 0 1,0 0-1,0 0 0,1 0 1,0-1 1152,-1 1-1153,-1 2 136,-1 0 1,0 1-1,1-1 0,-1 0 0,0 0 0,0 0 0,0 0 0,-1 0 0,1-1 0,-3 3 0,-3 2-30,-5 4 51,0-1 1,-1 0-1,0-1 1,-23 9-1,1 1 127,32-16-334,-18 10 81,0 0 0,0 1 0,2 1 0,-26 22 0,28-19-16,1 1 0,1 1 0,1 0-1,0 1 1,-19 36 0,17-20 28,0 0 0,3 1 0,1 1 0,2 0 0,2 1 0,-9 73 0,17-97-42,1 0 0,0 0 0,1 0-1,0 0 1,1 0 0,5 18 0,1-9 118,0 1 1,21 39-1,76 133 457,-44-86-159,42 65 18,-98-166-499,7 11 382,15 40 1,-25-53-331,1-1 0,-2 1 1,1-1-1,-1 1 0,0-1 0,-1 1 0,1 0 0,-2-1 0,-1 14 0,-2-1 62,0 0-1,-2-1 0,0 0 0,-2 0 0,0-1 0,-1 0 0,-12 20 0,5-15-24,-2 0 0,0-1 0,-1-1 0,-31 27 0,11-15 88,-76 50 0,113-82-243,-1 1 0,1-1 1,-1 0-1,1 0 1,-1 0-1,0 0 0,1 0 1,-1-1-1,0 1 0,0-1 1,1 0-1,-1 1 1,-3-2-1,28-11-9674,-4 6 7114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3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 6304,'0'0'206,"-1"-1"0,1 1 0,0 0 1,-1-1-1,1 1 0,0-1 0,-1 1 0,1-1 1,0 1-1,0-1 0,-1 1 0,1-1 0,0 1 0,-1-4 2943,-4 9-1142,-5 5-1608,1-1-1,0 2 1,1-1-1,1 1 0,-1 0 1,-6 15-1,-7 10 18,-44 75 466,55-89-686,0 0-1,1 0 1,-8 33-1,16-49-139,0-1 0,0 1 0,1-1 0,0 1 0,0-1 0,1 1 1,-1-1-1,1 1 0,0-1 0,3 9 0,-3-13-15,-1 1 1,1 0 0,0-1 0,-1 1 0,1 0-1,0-1 1,0 1 0,0-1 0,0 1 0,0-1 0,1 1-1,-1-1 1,0 0 0,1 0 0,-1 0 0,0 0 0,1 0-1,0 0 1,-1 0 0,1 0 0,-1 0 0,1-1-1,0 1 1,0-1 0,-1 1 0,1-1 0,0 0 0,0 0-1,0 1 1,-1-1 0,1-1 0,0 1 0,0 0 0,2-1-1,0 0 18,0-1-1,0 1 1,-1-1-1,1 0 1,0 0-1,-1 0 1,0-1-1,0 1 1,1-1-1,-2 0 1,1 0-1,0 0 1,0 0-1,-1-1 1,3-4 0,4-6-46,-2-1 0,9-22 0,9-48-21,-4 11-357,-10 53-45,-11 21 400,0 0-1,0-1 0,1 1 0,-1 0 0,0-1 1,0 1-1,1 0 0,-1 0 0,0-1 0,1 1 1,-1 0-1,0 0 0,1-1 0,-1 1 1,1 0-1,-1 0 0,0 0 0,1 0 0,0 0 1,-1 0 4,1 0 0,-1 0 0,1 0 0,-1 1 0,0-1 0,1 0 0,-1 0 0,1 1 0,-1-1 0,0 0 0,1 1 0,-1-1 0,0 1 0,0-1 0,1 0 1,-1 1-1,0-1 0,0 1 0,0-1 0,1 0 0,-1 1 0,0-1 0,0 1 0,20 66 315,-1-19-81,-10-21-62,2-1 0,20 36 0,-27-57-371,-1 0 0,1 0 1,0-1-1,0 0 0,1 1 1,-1-2-1,6 5 0,-5-7-2030,-1-7-745,1-6 532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3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 5632,'0'0'82,"0"-1"1,-1 1 0,1 0-1,0 0 1,0 0-1,-1 0 1,1-1 0,0 1-1,0 0 1,-1 0 0,1 0-1,0 0 1,-1 0-1,1 0 1,0 0 0,-1 0-1,1 0 1,0 0-1,0 0 1,-1 0 0,1 0-1,0 0 1,-1 0-1,1 0 1,0 0 0,0 0-1,-1 1 1,1-1-1,0 0 1,0 0 0,-1 0-1,1 0 1,0 1 0,0-1-1,-1 0 1,1 0-1,0 0 1,0 1 0,0-1-1,-1 0 1,1 0-1,0 1 1,0-1 0,0 0-1,0 0 1,0 1-1,0-1 1,0 0 0,0 1-1,0-1 1,-1 0-1,1 0 1,0 1 0,0-1-1,1 0 1,-1 1-1,0-1 1,0 0 0,0 1-1,0-1 1,0 0 0,0 0-1,0 1 1,0 10-245,-12 166 2436,10-95-1737,0-46-300,-9 121 939,4-95-365,3 69-1,4-102-191,0-28 58,2-5 315,59-42-133,-42 34-916,1 2 1,1 0 0,0 1 0,0 1 0,1 0-1,-1 2 1,2 1 0,-1 1 0,0 0-1,39 0 1,-55 5 34,0-1 1,0 1-1,0-1 1,-1 1-1,1 1 0,0-1 1,-1 1-1,9 4 0,-11-4 32,-1-1 0,1 1-1,-1-1 1,1 1 0,-1 0-1,1 0 1,-1 0 0,0 0-1,0 0 1,0 1 0,0-1 0,-1 1-1,1-1 1,-1 1 0,1-1-1,-1 1 1,0 0 0,1 3-1,-1-1 73,0 1 0,0-1-1,-1 0 1,0 1-1,0-1 1,0 0 0,0 1-1,-1-1 1,0 0-1,0 1 1,-2 4-1,-2 2 99,0 0-1,-1 0 0,-10 15 0,10-17-49,-1 1-1,0-1 0,-1 0 0,0-1 0,0 0 0,-1 0 1,-1-1-1,-10 8 0,8-9-54,1 0 1,-1-1-1,0-1 0,-1 0 1,1-1-1,-1 0 0,0-1 1,0 0-1,0-1 0,0-1 1,-15 1-1,19-2-60,1 0 0,-1-1 0,1 0 0,0 0 0,-1-1 0,1 0 0,0-1 0,0 0 0,0 0 0,1 0 0,-1-1 0,1 0 0,0-1 0,0 1 0,0-1 0,0-1 0,1 1 0,-9-12 0,10 11-369,0 0-1,0-1 1,-3-7-1,7 12-29,0 0 0,0 0 0,1 0 0,-1 0 0,0 0 0,1 0 0,-1 0 0,1 0 0,0 0 0,0 0 0,0 0 0,0 0 0,0 0 0,0 0 0,0 0 0,1 0 0,0-2 0,0 3 71,0 0-1,0 0 1,0 0 0,0 0 0,0 0 0,0 1-1,1-1 1,-1 0 0,0 1 0,0-1 0,1 1-1,-1 0 1,0-1 0,1 1 0,-1 0 0,0 0-1,1 0 1,1 0 0,-1-1-323,20 1-2014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4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1055 3072,'-5'0'1231,"1"1"-1,-1 0 1,1 1 0,-17 8 7835,57-14-6963,-8 1-1630,126-28 769,-46 9-1039,-105 21-202,-1 1 0,1 0 0,-1-1 1,1 1-1,-1 0 0,1 1 0,-1-1 0,4 1 0,-5-1-4,0 1 0,0-1-1,0 1 1,0-1-1,0 1 1,-1 0-1,1-1 1,0 1-1,0 0 1,-1 0-1,1-1 1,-1 1-1,1 0 1,-1 0-1,1 0 1,-1 0 0,1 0-1,-1-1 1,0 1-1,1 0 1,-1 0-1,0 1 1,11 52 13,6 94 1,-9-53 144,-2-59 26,0 0 0,21 61 1,-15-51-6,-2-1 0,-2 2 0,3 66 0,-3-44 280,-4-35-417,0 36-1,0 61-97,-4-126 78,1 0-1,0 0 0,0 0 0,3 10 0,-2-10 21,-1-1-1,0 1 0,0-1 1,1 9-1,-2-11 111,6-10 1078,-6 7-1186,1 0 1,0 1-1,-1-1 0,0 0 0,1 0 1,-1 1-1,1-1 0,-1 0 1,0 0-1,1 0 0,-1 1 1,0-1-1,0 0 0,0 0 0,0 0 1,0-1-1,0-23-37,-1 11-22,9-130-30,12-55 5,23-165-253,-39 314 336,7-82-116,3-36 83,-9 132-42,3 1 1,1 0-1,17-44 0,-11 44-76,-11 25 78,1 0-1,-1-1 1,4-17-1,4-23 175,9-58-223,-13 36 47,-2-74 0,-4 115-44,1 0 0,2 0 0,1 1 0,1-1 0,18-45 0,-17 57-85,2-4 18,-9 21 122,1-1-1,-1 1 1,1 0 0,-1 1-1,1-1 1,0 0-1,0 0 1,1 1 0,-1 0-1,6-5 1,-1 0-6,-6 6-105,-1-2-146,-20-2-1442,-8-1-3925,15 6 3670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22 430 4224,'-1'0'90,"1"-1"-1,0 1 1,0 0 0,0-1-1,-1 1 1,1 0 0,0 0-1,0-1 1,-1 1 0,1 0 0,0 0-1,0-1 1,-1 1 0,1 0-1,0 0 1,-1 0 0,1 0 0,0 0-1,-1-1 1,1 1 0,0 0-1,-1 0 1,1 0 0,0 0-1,-1 0 1,1 0 0,0 0 0,-1 0-1,1 0 1,0 0 0,-1 0-1,1 0 1,-1 1 0,-1-1 1601,-3-6 1671,5 6-3277,0 0 0,0 0 0,0 0 0,-1 0 0,1 0 1,0 0-1,0 0 0,0 0 0,0 0 0,-1 0 1,1-1-1,0 1 0,0 0 0,0 0 0,0 0 0,0 0 1,-1 0-1,1 0 0,0-1 0,0 1 0,0 0 1,0 0-1,0 0 0,0 0 0,0-1 0,0 1 1,0 0-1,0 0 0,0 0 0,-1 0 0,1-1 0,0 1 1,0 0-1,0 0 0,0 0 0,0-1 0,1 1 1,-1 0-1,0 0 0,0 0 0,0 0 0,0-1 1,0 1-1,0 0 0,0 0 0,0 0 0,0-1 0,2-5 2538,11-61 29,-5 40-2423,1 0 1,2 0-1,0 1 0,2 1 1,30-46-1,-33 57-195,-2 2-16,1-1-1,0 2 0,1-1 1,0 1-1,15-12 1,-17 17-21,0 1 0,0-1 0,1 1 0,11-4 0,-17 7 0,1 1 0,0-1 0,0 1-1,-1 0 1,1 0 0,0 1 0,0-1 0,0 1 0,0 0 0,0 0-1,0 0 1,0 0 0,6 2 0,-8-1-2,0 0 0,1 0 0,-1 1-1,0-1 1,0 1 0,0-1 0,0 1 0,0 0 0,0 0-1,0-1 1,-1 1 0,1 1 0,-1-1 0,2 3 0,1 1-1,-1 0 0,0 1 0,-1-1 0,3 8 0,-1 4 62,-1-1 0,0 1-1,0 33 1,-9 54 207,4-85-255,-1-1 0,-1 0 0,-1 1 0,-1-2 1,-1 1-1,-13 28 0,2-16 96,-1 0-1,-38 48 1,9-14-74,-49 55 404,75-100-2,21-20-421,1 1 1,-1-1-1,0 1 1,1-1 0,-1 1-1,0-1 1,1 0-1,-1 1 1,0-1 0,1 0-1,-1 1 1,0-1-1,0 0 1,1 0 0,-1 0-1,0 0 1,0 0-1,1 0 1,-1 0 0,0 0-1,0 0 1,0 0 0,1 0-1,-1 0 1,0 0-1,0-1 1,1 1 0,-1 0-1,0 0 1,1-1-1,-1 1 1,0-1 0,0 0-1,1-1-8,0-1 0,0 1-1,0-1 1,0 1 0,0-1-1,1 1 1,-1-1 0,1 1-1,-1 0 1,1-1 0,2-2-1,-2 2 29,1 0 0,0 1-1,-1-1 1,1 1 0,0 0-1,1-1 1,-1 1 0,0 0-1,0 0 1,1 1 0,0-1-1,3-2 1,3 0 95,-1 0-1,1 0 1,9-2 0,-1 2-82,1 1 0,-1 0 1,1 2-1,0 0 1,0 0-1,-1 2 1,1 0-1,0 2 1,-1-1-1,1 2 0,-1 1 1,0 0-1,0 1 1,16 8-1,-13-5-68,-6-2-73,26 8 0,-40-14-1,0-1 0,1 0 0,-1 0 1,0 0-1,0 1 0,1-1 1,-1 0-1,0 0 0,1 0 1,-1 0-1,0 0 0,0 0 0,1 0 1,-1 0-1,0 0 0,1 0 1,-1 0-1,0 0 0,1 0 1,-1 0-1,0 0 0,0 0 1,1 0-1,-1 0 0,0 0 0,1 0 1,-1 0-1,0-1 0,0 1 1,1 0-1,-1 0 0,0 0 1,0 0-1,1-1 0,-1 1 0,0 0 1,0 0-1,1-1 0,-1 1 1,0 0-1,0 0 0,0-1 1,0 1-1,0 0 0,1 0 1,-1-1-1,0 1 0,0 0 0,0-1 1,0 1-1,0-3-919,3-1-1117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3:5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11 711 2144,'0'37'14773,"-9"-32"-12955,7-9-363,3-9-414,4-15-227,3-6-465,7-6-81,6-16 75,-2-2-1,22-110 1,-31 97 47,17-97-55,-18 132-222,-5 17-33,11-32-1,-14 44-160,0 8 136,2 7-13,1 0-15,-2 1 0,1-1 0,-1 1-1,-1-1 1,2 17 0,2 12-28,28 93 28,-22-91 149,19 48 0,-11-42 69,-18-43-202,4-1 0,-4-1-24,0 1 1,-1-1 0,1 1 0,0-1 0,0 0-1,0 1 1,-1-1 0,1 1 0,0-1 0,0 0 0,0 0-1,0 0 1,0 0 0,-1 1 0,1-1 0,1 0-1,5-1 146,-4-3 48,10-2-117,-11 6-85,1-1 1,-1 0-1,1 0 0,-1 0 1,0 0-1,0-1 1,1 1-1,-1-1 1,0 1-1,0-1 1,0 0-1,0 0 1,2-2-1,80-127 320,-75 113-360,11-27 1,-13 25-5,15-26 0,-13 29-4,10-29 0,-13 31 42,8-2 123,-10 12-144,4-6-57,-5 5-110,-3 6 178,0 0 0,0 0 0,0 0 0,0 0-1,0-1 1,0 1 0,0 0 0,0 0 0,0 0 0,1 0 0,-1 0 0,0 0 0,0 0 0,0 0 0,0 0 0,0 0 0,0 0 0,0 0-1,0 0 1,0 0 0,0 1 0,1-1 0,-1 0 0,0 0 0,0 0 0,0 0 0,0 0 0,0 0 0,0 0 0,0 0 0,0 0 0,0 0-1,0 0 1,0 0 0,0 0 0,0 0 0,0 0 0,1 0 0,-1 1 0,0-1 0,0 0 0,0 0 0,0 0 0,0 0 0,0 0 0,0 0-1,0 0 1,0 0 0,0 0 0,0 0 0,0 1 0,0-1 0,0 0 0,0 0 0,0 0 0,0 0 0,0 0 0,1 12-239,-1 21-51,0-24 264,0 36-62,3 201 305,22-1 165,-20-203-280,-3-25-3,1 1 0,6 24 0,-6-29-36,-3-10-37,0-1 0,1 0-1,-1 0 1,1 0 0,-1 0 0,1 0 0,0 0 0,0 0 0,0 0 0,0 0 0,2 2 0,-2-3 80,-1 5-2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0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2240,'0'-1'136,"0"0"0,0 1 1,0-1-1,0 0 0,0 0 0,0 1 1,0-1-1,0 0 0,1 0 0,-1 1 1,0-1-1,0 0 0,1 1 0,-1-1 1,1 1-1,-1-1 0,1 0 1,-1 1-1,0-1 0,1 1 0,0-1 1,0 0-1,0 0 152,0 1 1,-1-1-1,1 1 1,-1-1 0,1 1-1,0-1 1,-1 0-1,1 1 1,-1-1-1,0 0 1,1 0-1,-1 1 1,0-1-1,1 0 1,-1 0-1,0 0 1,0 0 0,0 1-1,1-1 1,-1 0-1,0 0 1,-1-1-1,1-31 5755,5 54-2697,4 27-2948,-7 104 678,1 4-483,2-97-346,3 64 279,-3-77-371,-5-29-174,-1-12 10,1 0 1,-1 0-1,2 0 1,-1 0-1,0 0 1,1 0-1,0 0 0,3 8 1,-4-11 675,6-10-1057,3-1 209,-1-1-1,0 0 1,0 0 0,11-22-1,-1 3-47,-2 6 83,33-35-1,-46 55 141,-1 1 1,1-1-1,0 1 0,-1 0 0,1 0 1,0 0-1,1 0 0,-1 0 1,0 1-1,7-3 0,-9 4 34,0 0-1,1 0 1,-1-1-1,0 1 0,1 0 1,-1 0-1,0 0 1,1 1-1,-1-1 1,0 0-1,1 0 0,-1 1 1,0-1-1,0 1 1,1-1-1,-1 1 1,0 0-1,0-1 1,0 1-1,0 0 0,0 0 1,0 0-1,0 0 1,0 0-1,0 0 1,0 0-1,0 0 0,-1 0 1,1 0-1,0 0 1,-1 0-1,2 3 1,0 1 69,0 1 0,0-1 0,0 1 0,-1 0 0,1-1 0,-1 1 1,-1 0-1,1 0 0,-1 0 0,0 0 0,0 0 0,-1 0 0,-2 11 1,0-6-24,0 1 1,-3 20 0,-1-3-333,0-8-1404,6-13-435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0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5 5152,'-16'-5'1648,"14"5"-1468,1 1 0,0-1 1,-1 0-1,1 0 0,0 1 1,0-1-1,-1 0 0,1 1 1,0-1-1,0 1 0,0 0 1,0-1-1,-1 1 0,1 0 1,-1 1-1,-15 31 4220,7-20-3343,-1 0 0,0-1 0,-1-1 0,-24 19 0,14-13-124,6-4-539,-1-1-1,0-1 0,-1-1 1,-32 14-1,-83 24-82,59-22-381,24-7-574,33-12-1933,31-11-5289,5-9 3034,3-1 1568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0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4800,'-2'-1'612,"0"0"0,0-1 0,0 1 0,0-1 0,0 0 0,0 1 0,6-12 6521,13 5-5110,24-6-1026,-33 12-856,0 1 1,1 1-1,-1-1 1,15 2-1,0 0 26,-22-1-135,0 0-1,0 0 0,1 0 0,-1 0 0,0 1 0,0-1 0,0 0 1,1 0-1,-1 1 0,0-1 0,0 1 0,0-1 0,0 1 0,0 0 1,0-1-1,0 1 0,0 0 0,0 0 0,0 0 0,0-1 0,0 1 1,0 2-1,0-1 22,0 0 1,0 0-1,0 0 0,0 1 1,-1-1-1,1 0 1,-1 0-1,1 1 0,-1-1 1,0 5-1,-1 3 110,0 0 0,-1 0-1,0 0 1,-4 14 0,-6 5 222,-1-1 0,-30 50 0,24-46 172,12-21-354,6-9-164,-1-1 0,1 1 0,0 0 0,0-1 0,0 1 0,0 0 0,1 0-1,-1 0 1,0-1 0,1 1 0,-1 0 0,1 4 0,0-6-3,0 1 1,1 0-1,-1-1 0,0 1 1,1 0-1,-1-1 0,1 1 1,-1-1-1,1 1 0,-1-1 1,1 1-1,0-1 1,-1 1-1,1-1 0,-1 0 1,1 1-1,0-1 0,-1 0 1,1 0-1,0 1 0,0-1 1,-1 0-1,1 0 0,0 0 1,1 0-1,21 3 614,-5-5-898,-1 0 0,1-1 1,-1-1-1,0 0 1,27-11-1,-10 3-2645,-31 12 2397,-1-1 0,0 0 0,1 1 0,-1-1 0,1 1 0,-1-1 0,1 1 0,-1 0 0,1 0 0,-1 1 0,4 0 0,8 6-2106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0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2816,'0'0'9642,"-8"13"-6095,7-10-3268,-1-1 1,0 1-1,0-1 0,0 0 1,0 0-1,0 0 0,-5 3 1,-6 7 647,-14 17 133,12-14-510,-20 26 0,32-36-485,-14 18 151,1 1 1,1 0-1,1 1 1,-12 32-1,-9 49 515,-27 139-1,51-189-453,2-1-1,4 2 1,1-1 0,3 1-1,3-1 1,11 78-1,24 51 437,-29-155-517,2-1 1,1 0 0,1 0-1,18 30 1,-24-49-134,1 0 0,0-1 0,1 0 0,17 16 0,-25-25-169,0 1 1,0-1-1,1 0 0,-1 1 1,0-1-1,1 0 1,-1 0-1,0 1 0,1-1 1,-1 0-1,0 0 1,1 0-1,-1 0 0,1 1 1,-1-1-1,0 0 0,1 0 1,-1 0-1,1 0 1,-1 0-1,0 0 0,1 0 1,-1 0-1,1 0 1,-1 0-1,0 0 0,1 0 1,-1-1-1,1 1 1,-1 0-1,0 0 0,1 0 1,-1 0-1,0-1 1,1 1-1,-1 0 0,0 0 1,1-1-1,-1 1 0,0 0 1,1-1-1,-1 1 1,8-19-6071,-6 13 5117,6-11-1895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3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28 140 9792,'-22'-14'3173,"17"8"-12,8 3-1735,8 2-488,351-58 3669,-170 30-4297,-145 23-311,22-5 50,-26 2-4161,-29 7 1696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73 129 2400,'18'-21'8725,"-20"13"-5132,0 5-2208,1 5-321,0-1-896,1-1 0,-1 1 0,1-1 0,-1 1-1,1-1 1,-1 1 0,1-1 0,-1 1 0,1-1-1,-1 0 1,0 1 0,1-1 0,-1 0-1,-1 1 1,-9 6 542,5 1-572,0 0 1,0 0-1,1 0 1,1 1-1,-1 0 1,2 0-1,-1 0 1,1 0-1,-4 19 0,2 6 141,-3 51-1,7-62-166,-1 12 43,2 0 0,1 1 0,7 36 0,-5-53-51,1-1 1,1 0 0,0 0-1,1 0 1,1 0-1,1-1 1,14 23-1,-17-31 3,1-1 0,0 1-1,0-2 1,1 1 0,0-1-1,0 1 1,13 8 0,-2-2 268,-12-10-237,0 1 1,0-1-1,9 5 0,-13-8-98,1 0 0,0 0-1,0 0 1,0 0 0,-1-1 0,1 1-1,0-1 1,0 0 0,0 1 0,0-2-1,0 1 1,3 0 0,0-2 42,-1 1-1,1 0 1,-1-1 0,1 0-1,-1-1 1,0 1 0,0-1-1,0 0 1,0 0 0,0-1-1,-1 1 1,5-5 0,5-6 19,-2-1 0,15-20 1,-22 28-60,5-9-55,-1-1 0,0-1 0,-1 1 0,-1-2 0,-1 1 0,5-20 0,14-69-199,16-150 0,-31 180 162,-7 48-399,-1-40 0,-2 62 104,-3-9-1987,1 12 335,-7 24-6282,5 0 2871,3 5 1718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0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15 5216,'-1'-1'246,"0"1"1,1-1-1,-1 0 1,1 0-1,0 0 1,-1 0-1,1 1 0,-1-1 1,1 0-1,0 0 1,-2-4 2759,-20 15 2354,18-6-5013,1 1 0,0-1 0,0 1 0,0 0 0,0 0 0,1 0 0,-3 8 0,-2 3 173,-5 10 43,2 1-1,1 1 1,-8 36 0,-6 85 407,20-130-818,2 0 0,0 0 0,2 0 0,0 0 0,6 34 0,0-18 60,-4-19-135,0 0 0,1 0 0,1 0 0,10 23 0,-8-22-314,-6-14 48,0-1-1,0 1 0,0-1 1,0 0-1,1 1 0,-1-1 1,2 2-1,-2-3-70,-1-1-1,1 1 1,0-1-1,0 1 1,-1-1 0,1 0-1,0 1 1,0-1 0,-1 0-1,1 1 1,0-1 0,0 0-1,0 0 1,-1 0 0,1 0-1,0 0 1,0 0 0,0 0-1,-1 0 1,1 0 0,0 0-1,0-1 1,0 1 0,-1 0-1,1-1 1,1 1 0,12-7-4583,4 3 1574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0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9312,'0'0'141,"-1"0"0,1-1 0,0 1 0,0 0-1,0 0 1,0-1 0,0 1 0,0 0 0,-1 0 0,1-1 0,0 1 0,0 0 0,0-1 0,0 1 0,0 0 0,0 0 0,0-1 0,0 1 0,0 0 0,0-1 0,0 1 0,0 0 0,1 0 0,-1-1 0,0 1 0,0 0-1,0 0 1,0-1 0,0 1 0,0 0 0,1 0 0,-1-1 0,0 1 0,0 0 0,0 0 0,1 0 0,-1-1 0,0 1 0,0 0 0,1 0 0,-1 0 0,0 0 0,19-4 2187,-11 4-1919,0 0 0,0 1 1,8 1-1,-2 2 23,0 0 1,-1 1-1,0 1 0,0 0 0,0 1 0,-1 0 1,18 14-1,-15-9-122,-1 0 0,0 1 0,0 1-1,-1 0 1,11 18 0,-16-21-278,1 0 0,0-1 0,1 0 0,16 13 0,-24-21-375,1-1-1,-1 1 1,0-1-1,1 0 1,-1 0-1,0 0 1,1 0-1,-1-1 1,1 1-1,0 0 1,-1-1-1,4 0 1,-2 1-1024,1-2-1,-1 1 1,1 0-1,-1-1 1,1 0 0,5-1-1,4-2-1442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0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6656,'-1'1'214,"0"-1"1,0 0 0,0 1-1,0-1 1,0 1-1,0-1 1,0 1 0,0 0-1,0-1 1,0 1-1,0 0 1,1 0 0,-1 0-1,0-1 1,1 1-1,-1 0 1,0 0 0,1 0-1,-1 0 1,1 0-1,0 0 1,-1 0 0,0 2-1,-7 13 1841,-8 2-732,-1-1 1,0-1-1,-1 0 1,-35 23-1,-88 43 937,17-12-1724,93-52-733,2-1-2009,10-4-2665,13-7 3063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0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6400,'0'0'85,"0"0"0,0 0 0,0-1 0,0 1 0,0 0 0,0 0 0,0 0-1,0-1 1,0 1 0,0 0 0,0 0 0,0 0 0,0 0 0,0-1 0,0 1 0,0 0 0,0 0 0,1 0 0,-1-1 0,0 1 0,0 0 0,0 0 0,0 0 0,0 0 0,0 0 0,1-1 0,-1 1 0,0 0 0,0 0 0,0 0 0,0 0 0,0 0-1,1 0 1,-1 0 0,0 0 0,0-1 0,1 1 0,6 4 2425,7 11 445,-6-3-2176,-2 0 1,1 1-1,-2 0 1,1 0-1,3 17 1,12 69 981,-12-49-1053,-1-3-83,-2 0 0,-2 1 0,-2 0 1,-8 90-1,1-100-487,-1 0 0,-21 68 1,15-73-3128,-22 47 0,22-50 626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43 3904,'-2'0'456,"1"0"-281,0 0 0,0 0 0,0 0 0,0 0 0,1 0 0,-17-11 14047,22 14-10271,-2-2-3828,0 0 0,0 0 0,0 0 0,0 0 1,0-1-1,0 1 0,1-1 0,-1 0 0,0 0 0,0 0 0,5-1 0,12 1 262,24 0 131,47-5 1,-24 0-260,27 5-424,-39 0 281,-46-2 94,4-25-20218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1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5216,'2'4'2185,"1"-8"-1432,-11 25 9512,0 26-7024,-1 4-2518,-9 61 255,1-6-500,-60 166 994,29-100-608,30-79-554,18-73-153,1-18-98,-1 1 0,0-1 0,1 1 0,-1-1 0,0 1 0,-1-1 0,1 3 0,14-8 746,89-31-549,-70 22-216,67-16 0,-86 26-43,0 1 1,1 1-1,-1 0 0,0 1 1,1 0-1,-1 2 0,26 5 2838,-38-7-5010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1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 6304,'-1'-2'405,"1"2"-332,0-1-1,0 1 1,-1 0-1,1 0 1,0-1-1,0 1 1,0 0-1,0 0 1,0 0-1,0 0 1,0-1-1,0 1 1,-1 0 0,1 0-1,0 0 1,0 0-1,0-1 1,0 1-1,-1 0 1,1 0-1,0 0 1,0 0-1,0 0 1,-1 0-1,1 0 1,0 0-1,0 0 1,0-1 0,-1 1-1,1 0 1,0 0-1,0 0 1,0 0-1,-1 0 1,1 0-1,0 0 1,0 1-1,-1-1 1,1 0-1,0 0 1,0 0-1,0 0 1,-1 0-1,1 0 1,15-3 12116,8 2-8452,-10 0-3529,-1 0-1,25-5 1,28-14 712,47-14-352,-99 32-635,-12 2 31,1 0 0,-1 0 0,1 0 0,-1-1 0,1 1 0,-1 0 0,0-1 0,1 1 0,-1-1 0,0 0 0,1 1 0,-1-1 0,3-2 2184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1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36 108 6816,'-8'-5'1599,"4"3"-366,1 0 0,-1-1 1,0 1-1,1-1 0,-4-3 0,6 5-1076,1 1-1,0 0 1,0-1-1,0 1 0,-1 0 1,1-1-1,0 1 1,0 0-1,0-1 0,0 1 1,-1 0-1,1-1 1,0 1-1,0 0 0,0-1 1,0 1-1,0-1 0,0 1 1,0 0-1,0-1 1,0 1-1,0 0 0,0-1 1,1 0-1,-1 1 63,1-1 0,-1 0 0,1 0 0,0 1 0,-1-1-1,1 1 1,0-1 0,0 1 0,-1-1 0,1 1 0,0-1 0,0 1 0,0-1-1,1 1 1,42-14 1483,0 2 0,54-6 0,-53 10-1261,-10 2-283,0 2 0,37 0 0,-29 6-2467,-40-2 1013,-4-1 566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1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 4384,'-11'-4'9914,"2"9"-5342,6-2-3681,6-2 1246,-2 1-1961,-1 0-1,0 0 1,1 0 0,-1 0 0,1 0-1,0 0 1,0 0 0,0 0-1,0 0 1,0-1 0,0 1 0,0 0-1,0-1 1,1 1 0,-1-1-1,1 1 1,1 1 0,7 4-311,18 12 0,-4-3 309,-4 0-112,0 1 0,-2 0 0,23 27 0,-33-33-24,0 0 1,-1 0-1,0 1 0,0 0 0,-2 0 0,1 1 0,-2 0 0,5 15 1,4 29 278,-3 1 0,-2-1 1,0 79-1,-9-91-70,-3 0 0,-1-1 0,-3 1 0,-14 49 1,-2-17 344,-47 103 1,50-133-532,-41 64 0,48-90-63,-1 0-1,0-1 0,-2-1 1,0-1-1,-21 18 1,24-24-858,-23 13-1,30-21-208,1-1-1,-1 1 0,-10 2 0,5-5-2157,6-1 1019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6 600 7136,'-5'5'3578,"19"-8"-1359,0-4-1475,1-1 0,-1 0 0,-1-1 0,1-1 0,-2 0 0,23-23 0,-22 21-427,-11 10-282,122-118 2490,-80 72-1744,-4 5-394,2 1 0,51-39-1,-92 80-400,1 0-1,-1 0 0,1 0 0,-1 0 0,1 0 1,0 0-1,-1 1 0,1-1 0,0 1 1,-1-1-1,1 1 0,0-1 0,0 1 1,0 0-1,3 0 0,-4 0 21,0 1-1,0-1 1,-1 1-1,1-1 1,0 1-1,0-1 1,0 1-1,-1-1 1,1 1 0,0 0-1,-1-1 1,1 1-1,0 0 1,-1 0-1,1 0 1,-1-1-1,0 1 1,1 0-1,-1 0 1,1 0 0,-1 0-1,0 0 1,0 0-1,0 0 1,0 0-1,1 0 1,-1 0-1,0 0 1,-1 0 0,1 0-1,0 1 1,-1 7 93,1 1-1,-2-1 1,0 1 0,0-1 0,-4 11 0,-20 46 100,13-33-42,0-3-63,5-11-5,0 1 0,1-1 0,1 2 0,-6 34 0,12-52-74,0-1 0,-1 1 0,1 0 0,0 0 0,0 0 0,1 0 0,-1 0 0,1-1 0,-1 1 0,1 0 0,0 0 0,0-1 0,0 1 0,0 0 0,1-1 0,-1 1 0,1-1 0,-1 0 0,1 1 0,0-1 0,0 0 0,0 0 0,0 0 0,0 0 0,0-1 0,1 1 0,-1 0 0,1-1 0,-1 0 0,1 0 0,5 2 0,9 1 22,1-1 1,-1-1 0,1 0-1,0-2 1,0 0 0,0 0 0,-1-2-1,1 0 1,23-7 0,21-8-10,74-32 0,-121 44-8,8-4-7,122-49 153,-99 38-192,47-29 1,-62 28-40,-17 12 36,21-11 0,-34 20 20,0 0 0,0-1 0,0 1 0,-1-1 0,1 1 1,0-1-1,0 0 0,0 1 0,0-1 0,-1 0 0,1 0 0,1-1 0,-5 2-85,-4 4-10,-63 37-73,23-13 170,1 1 0,-46 39 0,82-59-22,-1 1-1,-8 12 1,16-19 36,1 0 0,-1 0 1,1 0-1,0 1 0,1-1 0,-1 0 0,0 1 1,1-1-1,0 1 0,0-1 0,0 1 0,-1 5 1,2-8-2,0 0 1,0-1 0,0 1-1,0 0 1,0 0 0,0-1 0,1 1-1,-1 0 1,0-1 0,0 1-1,0 0 1,1-1 0,-1 1 0,0 0-1,1-1 1,-1 1 0,1 0 0,-1-1-1,1 1 1,-1-1 0,1 1-1,-1-1 1,1 1 0,-1-1 0,1 0-1,0 1 1,-1-1 0,1 0-1,0 1 1,0-1 0,2 1 12,0-1 0,0 1 0,0-1 1,-1 0-1,1 0 0,4-1 0,-2 1 12,20-3 52,-1-2-1,0 0 1,0-1 0,0-1-1,41-20 1,-49 21-90,-1-1 1,0-1-1,-1 0 0,0-1 1,0-1-1,-1 0 0,20-19 1,-18 11 8,-1-1 0,0 0 1,-1-1-1,-2 0 0,0-1 1,-1 0-1,-1-1 1,12-41-1,-20 47-285,-1 16 278,0 0 0,0 0 1,0 0-1,0-1 0,0 1 0,0 0 0,0 0 0,0 0 0,0 0 0,0 0 1,0 0-1,0 0 0,0-1 0,0 1 0,0 0 0,0 0 0,0 0 0,0 0 1,-1 0-1,1 0 0,0 0 0,0 0 0,0 0 0,0 0 0,0 0 0,0-1 1,0 1-1,0 0 0,-1 0 0,1 0 0,0 0 0,0 0 0,0 0 0,0 0 0,0 0 1,0 0-1,-1 0 0,1 0 0,0 0 0,0 0 0,0 0 0,0 0 0,0 0 1,0 0-1,0 1 0,-1-1 0,1 0 0,0 0 0,0 0 0,0 0 0,0 0 1,0 0-1,0 0 0,0 0 0,0 0 0,0 0 0,-1 0 0,1 1 0,0-1 1,0 0-1,0 0 0,0 0 0,0 0 0,0 0 0,0 0 0,0 1 0,-7 6-121,-4 10 106,0 1 0,2-1 0,0 2 1,1-1-1,1 1 0,-7 27 0,12-36 14,0-1 0,0 0-1,1 0 1,1 1 0,0 11 0,0-17 33,1 0 0,-1 1 0,1-1 0,0 0 0,0 0 0,1 0 0,-1 0 0,1 0 0,0-1 0,0 1 0,0 0 0,1-1 1,4 6-1,-5-7-1,0-1 1,0 1 0,0-1 0,0 0 0,0 0 0,0 0 0,0 0 0,0 0 0,1 0 0,-1 0-1,0-1 1,0 1 0,1-1 0,-1 0 0,0 0 0,1 1 0,-1-2 0,0 1 0,1 0 0,-1 0-1,0-1 1,4 0 0,1-1 11,-1 0 0,0-1 0,0 1 0,0-1 0,0 0 0,0-1 0,6-4 0,8-10-11,0-1 0,-1 0 0,25-36 0,2 0-55,-26 31 49,8-9-48,0 2 1,64-53 0,-86 79-39,-2 1 23,1 1 1,-1 0-1,1 0 1,7-3-1,-11 5 30,0 1-1,0 0 1,0-1-1,0 1 1,-1 0 0,1 0-1,0 0 1,0-1 0,0 1-1,0 0 1,0 0-1,0 0 1,-1 1 0,1-1-1,0 0 1,0 0 0,0 0-1,0 1 1,0-1-1,-1 0 1,1 1 0,0-1-1,0 1 1,-1-1 0,1 1-1,0-1 1,-1 1-1,1-1 1,0 1 0,-1 0-1,1-1 1,-1 1 0,2 1-1,-1 0 2,0 1 0,0-1 0,0 1 0,0 0 0,-1-1-1,1 1 1,-1 0 0,1 0 0,-1-1 0,0 1 0,0 0 0,-1 4-1,-7 36-32,4-26 41,-31 97 53,14-50-9,20-63-18,1 1 0,-1 0 0,1 0 0,-1 0 0,1 0 0,0-1-1,0 1 1,0 3 0,0-5-9,1 1 0,-1-1-1,0 1 1,0-1 0,0 1 0,1-1-1,-1 1 1,0-1 0,1 0-1,-1 1 1,0-1 0,1 0-1,-1 1 1,0-1 0,1 0-1,-1 1 1,1-1 0,-1 0 0,0 0-1,1 1 1,-1-1 0,1 0-1,-1 0 1,1 0 0,-1 0-1,1 0 1,-1 0 0,1 0 0,-1 0-1,1 0 1,-1 0 0,1 0-1,-1 0 1,1 0 0,-1 0-1,1 0 1,-1 0 0,1 0 0,-1-1-1,1 1 1,10-3 38,0 0 0,-1-1 0,1-1 0,-1 1 0,0-1 0,13-10 0,53-45 80,-1 0-255,-71 58 80,-1 0 1,0 0-1,0 0 0,1 1 1,-1-1-1,1 1 0,0 0 0,-1 0 1,6-1-1,-8 2 19,0 0 0,1 0 1,-1 0-1,1 0 0,-1 0 0,1 1 1,-1-1-1,1 0 0,-1 1 0,0-1 0,1 1 1,-1 0-1,0-1 0,0 1 0,1 0 1,-1 0-1,0 0 0,0 0 0,0 0 1,0 0-1,0 0 0,0 0 0,0 0 0,0 0 1,1 3-1,4 9-27,0 0 0,-1 1 0,0 0 0,3 14 0,-3-10 157,13 32 0,-17-47-83,0-1 0,0 0 0,1 1 1,-1-1-1,1 0 0,0 0 0,-1 0 0,1 0 0,0 0 0,0 0 0,3 1 0,-4-2 4,0 0 1,0-1-1,0 1 0,1-1 0,-1 1 0,0-1 0,0 1 0,1-1 0,-1 0 1,0 0-1,1 0 0,-1 0 0,0 0 0,1 0 0,-1 0 0,0 0 0,1 0 0,-1-1 1,0 1-1,1-1 0,-1 1 0,0-1 0,2 0 0,5-4 37,-1 0-1,0 0 1,0 0 0,-1-1-1,9-10 1,27-37-35,-26 33 46,52-69-25,64-78-31,-110 141-302,34-31 1,-38 46 51,-17 11 224,-1 0 0,1 0 0,-1-1 0,1 1 0,-1 0 0,0 0 0,1 0 0,-1 0 0,1 0 0,-1 0 0,1 0 0,-1 0 0,1 0 0,-1 0 0,0 0 0,1 0 0,-1 0 0,1 0 0,-1 0 0,1 1 0,-1-1 0,0 0 0,1 0-1,-1 0 1,1 1 0,-1-1 0,0 0 0,1 0 0,-1 1 0,0-1 0,1 0 0,-1 1 0,0-1 0,0 1 0,1-1 0,-1 0 0,0 1 0,0-1 0,0 1 0,1-1 0,-1 0 0,0 1 0,0-1 0,0 1 0,0-1 0,0 1 0,0-1 0,0 1 0,0 0 0,0 13-41,0 0-1,0 0 1,-2 0-1,-5 27 1,-21 57 3,15-59 71,-4 16 137,-44 93-1,59-145-129,1 0 1,-1 0-1,1 0 0,-1-1 0,0 1 0,0 0 0,0-1 0,-1 0 0,1 1 1,0-1-1,-1 0 0,0 0 0,-5 3 0,8-5-28,-1 0 0,1 0 0,-1 1 0,0-1 0,1 0 0,-1 0 0,1 1 0,-1-1 0,0 0 0,1 0 0,-1 0 0,0 0 0,1 0 0,-1 0 0,0 0-1,1 0 1,-1 0 0,0-1 0,1 1 0,-1 0 0,1 0 0,-1-1 0,0 1 0,1 0 0,-2-1 0,2 0-1,-1 0 0,0 0 1,0 0-1,1 0 0,-1 0 0,1 0 0,-1 0 0,1 0 0,-1 0 1,1 0-1,0 0 0,-1 0 0,1-2 0,-1-1-88,1-1-1,0 1 0,0-1 1,0 1-1,0-1 1,2-6-1,-1 8 41,0 0 0,0-1 0,0 1 0,1 0 0,-1 0-1,1 0 1,0 0 0,0 1 0,0-1 0,0 0 0,0 1 0,0-1 0,1 1 0,-1 0 0,1 0 0,-1 0 0,1 0 0,0 0 0,6-2 0,-6 3 15,1 0 0,-1 0 0,1 0 0,0 1 0,-1-1 0,1 1 0,0 0 0,0 0 0,-1 0 0,1 1 0,0 0 0,-1-1 0,1 1 0,0 0 0,-1 1 0,1-1 0,4 3 0,12 8-4,-1 0 0,-1 1 0,17 17 0,-15-14 128,39 27 1,-55-40-69,1-1 0,0 1 0,0-1 1,0 1-1,0-1 0,0-1 0,0 1 0,1-1 0,-1 0 1,0 0-1,1 0 0,-1-1 0,1 0 0,-1 0 1,1-1-1,-1 1 0,1-1 0,-1 0 0,0 0 0,8-4 1,-9 4 4,-1-1-59,1 1 1,-1 0-1,1 0 1,0 0-1,-1 1 0,6-1 1,-8 1 17,0 0 0,-1 0 1,1 0-1,0 0 0,0 0 0,-1 1 1,1-1-1,0 0 0,-1 1 0,1-1 0,0 0 1,-1 1-1,1-1 0,-1 1 0,1-1 1,0 1-1,-1-1 0,1 1 0,-1-1 0,0 1 1,1 0-1,-1-1 0,1 1 0,-1-1 0,0 1 1,0 0-1,1 0 0,-1-1 0,0 1 1,0 0-1,0-1 0,0 1 0,0 0 0,1 0 1,-2-1-1,1 1 0,0 0 0,0 1 1,-1 13-13,0 0 0,-5 22 0,-1 4 14,-5 52 28,-18 107 49,14-128 130,-31 87 0,36-121 304,10-31 104,7-25-88,7-34-621,10-65 0,-14 66 100,12-59 100,48-146 0,8 68-92,-65 160 114,9-16 12,2 0 0,46-65 1,-52 84-136,26-29 1,-37 48-37,0 0-1,0 0 0,1 0 1,0 0-1,0 1 0,0 0 0,1 1 1,-1 0-1,11-4 0,-16 7 30,0 0-1,0 1 1,0-1 0,1 1-1,-1-1 1,0 1 0,1 0-1,-1 0 1,0 0 0,1 0-1,-1 0 1,0 0 0,0 1-1,1-1 1,-1 1-1,0-1 1,0 1 0,0 0-1,1 0 1,-1 0 0,0 0-1,0 1 1,-1-1 0,1 0-1,0 1 1,0-1-1,-1 1 1,1 0 0,-1-1-1,1 1 1,-1 0 0,0 0-1,0 0 1,1 0 0,-1 3-1,3 4 10,0 0 1,-1 0-1,-1 1 0,0-1 0,0 1 0,0 19 0,-1-16 3,-2 0 1,1 1-1,-2-1 0,0 0 0,-1 0 1,0-1-1,0 1 0,-2-1 0,1 1 1,-2-1-1,-12 20 0,9-17 53,-1-1 0,-1 0 0,0-1 1,-1 0-1,-1-1 0,0 0 0,0-1 0,-23 13 0,30-20-26,-1 0 0,1 0 0,-1-1 0,0-1 0,0 1 0,0-1 0,0 0 0,0 0 0,-1-1 0,1 0 0,0 0 0,-1-1 0,1 0 0,-1 0 0,-10-3 0,18 3-31,-1 1-1,1-1 1,0 0-1,0 0 0,0 0 1,-1 0-1,1 0 1,0 0-1,0-1 1,-1 1-1,1 0 1,0 0-1,0 0 1,0 0-1,-1 0 0,1 0 1,0 0-1,0 0 1,0 0-1,-1-1 1,1 1-1,0 0 1,0 0-1,0 0 1,0 0-1,-1-1 1,1 1-1,0 0 0,0 0 1,0 0-1,0-1 1,0 1-1,0 0 1,0 0-1,0 0 1,0-1-1,-1 1 1,1 0-1,0 0 0,0-1 1,0 1-1,0 0 1,0 0-1,0-1 1,1 1-1,-1 0 1,0 0-1,0 0 1,0-1-1,0 1 0,0 0 1,0 0-1,0 0 1,0-1-1,0 1 1,1 0-1,-1 0 1,0 0-1,0-1 1,0 1-1,0 0 1,1 0-1,-1 0 0,0 0 1,0 0-1,0 0 1,1-1-1,-1 1 1,0 0-1,16-10-162,5 3 136,1 0 0,0 2 0,40-6 0,4 0 28,25-11-66,-2-3 1,165-72-1,-221 83 236,-11 4-44,31-17-1,-52 26-139,0 1 0,0-1 0,0 0 0,0 1 0,0-1 0,-1 0 0,1 0 0,0 0 0,0 0 0,-1 0 0,2-1 0,-4 1-78,-8 6 0,-9 10 54,0 0-1,1 1 1,1 1 0,1 1-1,0 0 1,1 1-1,1 1 1,1 0 0,-14 28-1,27-46 33,-4 5 23,0 1 1,1-1-1,-3 13 1,5-19 1,1 0 0,0 0 0,-1 1 0,1-1 1,0 0-1,0 0 0,-1 0 0,1 1 0,0-1 0,0 0 0,1 0 1,-1 1-1,0-1 0,0 0 0,1 0 0,-1 0 0,0 0 0,1 0 1,-1 1-1,1-1 0,-1 0 0,1 0 0,0 0 0,0 0 1,-1 0-1,1 0 0,0-1 0,0 1 0,0 0 0,0 0 0,0-1 1,0 1-1,1 0 0,1 0-1,-1-1 1,1 0-1,-1 1 0,1-1 1,-1-1-1,1 1 1,-1 0-1,1-1 1,-1 1-1,1-1 0,-1 0 1,1 1-1,-1-1 1,0 0-1,1-1 0,-1 1 1,4-3-1,5-3 19,19-18 0,-1-2-51,-2-2 0,-1-2 1,-1 0-1,25-43 0,0 4-402,-72 156-224,19-77 664,1 0 1,0 0-1,1 0 0,0 0 1,0 0-1,1 1 1,1-1-1,-1 0 0,3 9 1,-2-13-5,0-1 0,0 0 0,0 0 0,1 0-1,-1 0 1,1 0 0,0 0 0,1-1 0,-1 1 0,1-1 0,-1 1 0,1-1 0,0 0 0,0 0 0,0 0 0,1 0 0,-1-1 0,1 1 0,0-1 0,-1 0 0,7 2 0,-3-1 26,1-1 0,-1 0 0,1-1 1,0 0-1,0 0 0,-1-1 0,1 0 1,0 0-1,0-1 0,0 0 1,-1 0-1,1-1 0,0 0 0,-1 0 1,0-1-1,1 1 0,-1-2 0,8-4 1,0-1-45,-1 0 0,-1 0 0,0-2 0,0 1 0,-1-2 0,0 0 0,16-21 0,-16 14 9,-1 0-1,-1 0 1,0-2 0,-2 1-1,8-28 1,12-28 53,-25 63-143,-2 10 42,-1 1 1,1-1-1,0 1 1,0-1-1,0 1 1,0-1-1,2-2 1,-3 4 31,1 1 0,-1 0 0,0-1 0,1 1 0,0-1 0,-1 1 0,1 0 0,-1-1 0,1 1 1,-1 0-1,1 0 0,0 0 0,-1-1 0,1 1 0,0 0 0,-1 0 0,1 0 0,-1 0 0,1 0 0,0 0 0,-1 0 0,1 0 0,0 0 0,-1 1 0,1-1 1,-1 0-1,1 0 0,0 0 0,-1 1 0,1-1 0,-1 0 0,1 1 0,-1-1 0,1 0 0,0 2 0,5 2-6,-1 0-1,0 0 1,0 1-1,0-1 1,-1 1-1,0 1 1,0-1-1,0 0 1,0 1-1,-1 0 1,0 0-1,0 0 1,-1 0 0,1 0-1,-2 1 1,1-1-1,1 10 1,1 12-79,-2 0-1,-2 53 1,-1-39 77,1-35 21,0-1 0,1 1 0,-1-1 0,1 1 1,1-1-1,-1 1 0,1-1 0,3 7 1,-4-10 3,1 0 1,0 0 0,0 0 0,0 0 0,0-1 0,0 1 0,1-1 0,-1 1 0,1-1 0,0 0-1,0 0 1,0 0 0,0 0 0,0 0 0,0-1 0,5 2 0,4 1 3,0 0 1,0-1-1,1-1 1,18 1-1,52-2 81,-39-2-79,-20 0 46,0-1 0,37-8 0,-53 8-57,1-1-1,0 0 0,0-1 1,-1 0-1,0 0 0,0-1 1,0 0-1,-1 0 0,1-1 1,-1 0-1,0 0 0,-1-1 1,0 0-1,11-14 1,-6 3-15,0 1 0,-1-2 0,-1 1 0,0-1 0,9-32 0,-17 46-15,12-46-126,-12 47 108,0 0 0,-1 1 0,0-1 0,1 0 0,-1 0-1,-1 0 1,1 0 0,-1 0 0,1 1 0,-3-7 0,3 10 32,0-1 0,0 1 0,0-1 0,0 1 0,-1 0 0,1-1 1,0 1-1,0 0 0,0-1 0,-1 1 0,1 0 0,0 0 0,0-1 0,-1 1 0,1 0 0,0-1 0,0 1 0,-1 0 0,1 0 0,0 0 0,-1-1 0,1 1 0,0 0 0,-1 0 0,1 0 0,0 0 1,-1 0-1,1 0 0,-1 0 0,1 0 0,0 0 0,-1 0 0,1 0 0,-1 0 0,1 0 0,0 0 0,-1 0 0,1 0 0,0 0 0,-1 0 0,1 0 0,0 0 0,-1 1 0,0-1 0,-14 15-260,1 3 231,1 1-1,0 1 1,2 0-1,0 1 1,1 0-1,2 0 1,0 1-1,-9 41 1,15-56 90,1 0 1,0 0 0,1 0 0,0 0 0,0 0 0,0 0 0,1 0 0,0 1-1,2 7 1,-3-13-27,1 1 1,0-1-1,0 0 0,0 1 0,0-1 0,0 0 0,1 0 0,-1 0 0,0 0 0,1 0 0,0 0 1,-1 0-1,1 0 0,0-1 0,0 1 0,0-1 0,0 1 0,0-1 0,1 0 0,-1 0 1,0 0-1,0 0 0,1 0 0,-1-1 0,1 1 0,-1-1 0,0 1 0,1-1 0,4 0 0,4 0 8,-1-1-1,1-1 1,0 0-1,-1 0 1,19-7-1,50-26-29,-48 21 10,186-100 167,-161 83-239,-43 24 37,-3 1-12,0 0 0,1 1 0,-1 1-1,23-7 1,-33 10 27,1 1-1,-1 0 1,1 0 0,0-1-1,-1 1 1,1 0 0,-1 0-1,1 0 1,0 0 0,-1 0-1,1 0 1,-1 0 0,1 0-1,0 0 1,-1 0 0,1 0-1,-1 0 1,1 0 0,0 0-1,-1 1 1,1-1 0,-1 0-1,1 0 1,-1 1 0,1-1-1,-1 0 1,1 1-1,-1-1 1,1 1 0,-1-1-1,0 0 1,1 1 0,-1-1-1,1 1 1,-1-1 0,0 1-1,0-1 1,1 1 0,-1 0-1,0-1 1,0 1 0,1-1-1,-1 1 1,0-1 0,0 1-1,0 0 1,0-1 0,0 1-1,0 0 1,0-1 0,0 1-1,-1 0 1,0 5-26,0-1 0,0 1 1,-1-1-1,-3 8 0,4-11 47,-7 13-12,-1 1 1,0-2-1,-1 1 0,-1-1 0,-21 22 1,-6 7 296,35-37 54,7-5-143,9-5-25,-8 3-132,9-4-32,0 0-1,-1-1 0,1-1 0,22-15 1,49-42-57,-20 14-165,-63 48 182,0 1 0,0 0-1,0 0 1,0 0 0,0 0-1,0 0 1,0 0 0,1 0-1,-1 1 1,0-1 0,0 1-1,4-1 1,-6 1 6,1 1 0,0-1-1,0 0 1,-1 0 0,1 1 0,0-1 0,0 0 0,-1 1 0,1-1-1,0 0 1,-1 1 0,1-1 0,-1 1 0,1 0 0,0-1 0,-1 1-1,1-1 1,-1 1 0,0 0 0,1-1 0,-1 1 0,1 0 0,-1-1-1,0 1 1,0 0 0,1 0 0,-1-1 0,0 1 0,0 0-1,0 0 1,0 0 0,0-1 0,0 1 0,0 0 0,0 0 0,0 1-1,-1 9-23,-1 0 0,1 0 0,-2-1 0,-6 22-1,5-21 93,1-1 0,0 1 0,1 0 0,0 0 0,0 11 0,2-21-42,0-1-1,0 1 1,-1 0-1,1-1 1,0 1-1,0-1 1,0 1-1,0 0 1,1-1-1,-1 1 1,0-1-1,0 1 1,0 0-1,0-1 1,1 1-1,-1-1 1,0 1-1,0-1 1,1 1-1,-1-1 1,1 1-1,-1-1 1,0 1-1,1-1 1,-1 1-1,1-1 1,-1 0-1,1 1 1,-1-1-1,1 0 1,0 1-1,1-1 31,1 0 0,-1 0 0,0 0-1,0-1 1,0 1 0,0 0 0,0-1-1,3-1 1,7-1-6,78-22-17,-2-4 1,136-62-1,-190 74-157,50-33 0,-83 50 124,17-11 200,-17 11-194,-1 0-1,0-1 0,0 1 1,1 0-1,-1 0 0,0 0 0,0 0 1,1 0-1,-1 0 0,0-1 1,1 1-1,-1 0 0,0 0 0,1 0 1,-1 0-1,0 0 0,1 0 0,-1 0 1,0 0-1,1 1 0,-1-1 1,0 0-1,0 0 0,1 0 0,-1 0 1,0 0-1,1 0 0,-1 0 1,0 1-1,0-1 0,1 0 0,-1 0 1,0 0-1,0 1 0,1-1 0,-1 0 1,0 0-1,0 1 0,0-1 1,0 0-1,1 1 0,-1-1 0,0 0 1,0 0-1,0 1 0,0-1 1,0 0-1,0 1 0,0-1 0,0 0 1,0 1-1,0-1 0,0 1 0,-1 5 96,-1 10-71,2-15-87,-9 4 250,12-6-170,6 4-102,-9-2 182,3-1-160,-2 0 84,0 0-1,0 0 0,0 0 0,1 0 1,-1 0-1,0 0 0,0 0 1,0 0-1,1-1 0,-1 1 0,0 0 1,0-1-1,0 1 0,0-1 1,2 0-1,-2-1-75,1 0-190,-5 13 88,-6 13 134,3-9 1,1 1 0,1-1 0,0 1 0,1 0 0,-2 23 0,5-35 60,0 0 0,0 0 1,0 0-1,1 0 0,0 0 1,1 5-1,-2-8-12,1 0 0,-1 0 0,1 0 0,0 0 1,-1 0-1,1 0 0,0 0 0,0 0 0,-1 0 0,1 0 0,0 0 0,0-1 1,0 1-1,0 0 0,0-1 0,0 1 0,0-1 0,0 1 0,0-1 1,1 1-1,-1-1 0,0 0 0,2 1 0,6-1 14,-1 0 0,1 0 1,0-1-1,-1 0 0,1-1 0,-1 0 0,0 0 0,1-1 0,12-5 1,7-3 18,147-50 15,-133 44-7,-2-2 0,45-28-1,12-14-172,-97 61 101,0-1 0,1 1 0,-1 0 0,0 0 0,0 0 0,0 0-1,0 0 1,0 0 0,0-1 0,0 1 0,1 0 0,-1 0 0,0 0-1,0 0 1,0 0 0,0 0 0,0 0 0,1 0 0,-1 0 0,0 0 0,0 0-1,0 0 1,0 0 0,1-1 0,-1 1 0,0 0 0,0 1 0,0-1-1,0 0 1,1 0 0,-1 0 0,0 0 0,0 0 0,0 0 0,0 0-1,0 0 1,1 0 0,-1 0 0,0 0 0,0 0 0,-3 8-194,-15 17 134,13-19 30,-16 21-48,12-16 99,1 0 0,0 0 0,0 1-1,1-1 1,1 2 0,0-1 0,-6 19-1,11-29 17,0-1-1,1 1 0,0-1 0,-1 1 0,1 0 0,0-1 0,0 1 0,0 0 0,0-1 0,0 1 0,0 0 0,1-1 0,-1 1 0,0 0 1,1-1-1,0 1 0,-1-1 0,1 1 0,0-1 0,-1 1 0,1-1 0,2 2 0,-2-2 12,1 1-1,0-1 1,-1 0-1,1 0 1,0 0-1,0 0 1,0 0-1,0-1 1,0 1 0,0-1-1,0 1 1,0-1-1,0 0 1,1 1-1,1-1 1,4 0 27,1-1 0,-1 0 0,0 0 0,0-1 1,0 0-1,0 0 0,15-7 0,-8 1-31,-2 0-1,1-1 1,-1-1 0,0 0 0,-1 0-1,-1-2 1,13-14 0,66-96 51,-49 62-329,-38 56 191,0 0 0,0 0 0,0 0 0,1 0 0,-1 1 0,5-4 0,-7 7 47,-1 0 0,0 0 1,0 0-1,0 0 0,0 0 0,1 0 1,-1 0-1,0 0 0,0 0 1,0 0-1,0 0 0,0 0 0,1 0 1,-1 1-1,0-1 0,0 0 0,0 0 1,0 0-1,0 0 0,0 0 1,1 0-1,-1 0 0,0 1 0,0-1 1,0 0-1,0 0 0,0 0 0,0 0 1,0 1-1,0-1 0,0 0 1,0 0-1,0 0 0,0 0 0,0 0 1,0 1-1,0-1 0,0 0 1,0 0-1,0 0 0,0 0 0,0 1 1,0 11-68,-9 23 38,-1 0 0,-1 0-1,-2-1 1,-30 56 0,31-67 52,-137 258-123,110-216 162,-77 99 1,-66 39 713,176-196-686,0 0 0,-1-1 0,0 0 0,0 0 0,0-1 0,-1 0 0,0 0 0,-11 4 0,19-8-77,-1-1 0,1 0 1,-1 1-1,1-1 0,-1 0 0,1 0 1,-1 0-1,1 1 0,-1-1 1,1 0-1,-1 0 0,0 0 1,1 0-1,-1 0 0,1 0 0,-1 0 1,1 0-1,-1 0 0,0 0 1,1-1-1,-1 1 0,1 0 1,-1 0-1,1 0 0,-1-1 0,1 1 1,-1 0-1,1-1 0,-1 1 1,1 0-1,-1-1 0,1 1 0,0 0 1,-1-1-1,1 1 0,-1-1 1,1 1-1,0-1 0,0 1 1,-1-1-1,1 1 0,0-1 0,0 1 1,0-1-1,-1 0 0,1 1 1,0-1-1,0 0 0,0-2-2,0 0 1,0-1-1,1 1 1,-1 0-1,1 0 0,-1 0 1,1 0-1,0 0 0,2-5 1,6-10-26,1 0 1,1 1-1,19-25 1,49-48 123,-50 61-10,1 1 1,2 2-1,43-28 0,117-56 217,-67 58-226,-47 21-723,-62 23-666,21-7-892,-12 11-5965,-16 6 3392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2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1248,'6'-7'9974,"-6"7"-9776,1 0 0,-1 0 1,0 0-1,0 0 0,1 0 1,-1 0-1,0 0 1,0 0-1,1 0 0,-1 0 1,0 0-1,0 0 0,1 0 1,-1 0-1,0 0 1,0 0-1,1 1 794,0-1-794,10 1-137,-6-1 208,0-1 0,0 0-1,0 0 1,1 0 0,5-2 0,18-5 528,146-17 1502,-34 11-1552,-89 10-449,0 2 1,58 5 0,40 10 17,50 2 429,-146-16-364,119 6 54,-137-3-145,47-2 0,-27-1-97,507 1 917,-445-7-865,-8-1-293,-78 4 37,-1 1 1,48 3-1,-45 1 19,57-5 1,-4 0-122,12 12 177,281-5-235,-103 5 107,-39-14 59,-16 0 32,41 1-28,-134-1-105,-2 0 108,44-1-9,153 1 60,17 6-154,-164 1 10,-127-1 146,289 8-105,-161-3 274,83 0-278,-176-5 23,23-6-78,0 1 127,2 1-61,42 0 129,-50 1-91,-24 0 133,21 7-331,1 3 272,23 1 129,-102-7-258,22 4 0,-12-1 36,-17-2 24,0 1 0,23 8 0,-8-8-224,-24-1 132,-4-2 95,-1 0 0,0 0-1,1 0 1,-1 1 0,1-1 0,-1 0 0,0 0 0,1 0-1,-1 1 1,1-1 0,-1 0 0,0 0 0,0 1 0,1-1-1,-1 0 1,0 1 0,1-1 0,-1 0 0,0 1-1,0-1 1,1 0 0,-1 1 0,0-1 0,0 1 0,0-1-1,0 0 1,0 1 0,0-1 0,0 1 0,2 2-82,-1 3 70,0 0 0,0-1 0,0 1 0,0 0 0,-1 0 0,0 0 0,-1 0 0,1 0 0,-1 0 0,-2 7 0,-1 16 172,-13 100 268,5-49-462,-8 101 602,19-164-498,2 24 1,0 6 136,-1-46-210,0-1-242,1 1 238,-1-1 1,0 0-1,0 0 0,0 0 1,0 0-1,0 0 0,0 1 1,0-1-1,0 0 0,1 0 1,-1 0-1,0 1 0,0-1 0,0 0 1,0 0-1,0 0 0,0 1 1,0-1-1,0 0 0,0 0 1,0 0-1,0 0 0,0 1 0,0-1 1,-1 0-1,1 0 0,0 0 1,0 1-1,0-1 0,0 0 1,0 0-1,0 0 0,0 0 1,0 1-1,-1-1 0,1 0 0,-1 6-1107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2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263 632 2656,'0'0'6976,"2"-25"725,-2 23-7554,-1 0-1,0 0 1,-1 0 0,1 0 0,0 0-1,-1 0 1,1 0 0,-1 0 0,1 1-1,-1-1 1,0 0 0,1 1 0,-1 0-1,0-1 1,0 1 0,0 0 0,0 0-1,-4-1 1,3 1-72,0 0 0,1 0 1,-1 0-1,0 1 0,0-1 0,0 1 0,0-1 0,0 1 0,0 0 0,0 0 0,0 1 0,0-1 1,-4 2-1,1 0 33,0 1 0,0 1 1,-7 4-1,2-1 67,-2 1-65,0 0 0,1 1 0,0 1 0,0 0 0,1 0 0,0 1 0,1 0 0,0 1 0,1 0 0,-11 20 0,18-28-74,0 0 1,1-1-1,-1 1 0,1 0 0,0 0 0,0 0 0,1 0 0,-1 0 0,1 0 0,0 0 1,0 0-1,0 0 0,0 0 0,1 0 0,1 6 0,0-4 24,0-1-1,1 0 1,0 0-1,-1 0 0,2 0 1,-1 0-1,0-1 1,1 1-1,0-1 1,6 5-1,-5-4-11,1 0-1,0 0 1,0-1-1,1 1 1,-1-2-1,1 1 1,0-1 0,0 0-1,0 0 1,12 3-1,-15-6-66,0 1-1,0-1 1,0 0 0,0 0-1,1 0 1,-1-1-1,0 1 1,0-1-1,0 0 1,0 0 0,-1-1-1,1 1 1,0-1-1,0 1 1,-1-1 0,1-1-1,-1 1 1,1 0-1,-1-1 1,0 0 0,3-3-1,1-1 7,0 0 0,-1-1 0,0 1 0,0-1 0,-1-1 0,0 1 0,0-1 0,-1 0-1,0 0 1,4-14 0,10-54-119,15-145 0,-14-89 274,-18 279 84,-6-58 1,4 84-218,1 4-6,0 0-1,-1 0 1,1 0-1,0 0 1,0 0-1,0 0 1,0 0 0,1 0-1,-1 0 1,1-2-1,0-1-99,-2 6 83,-4 14 88,-3 25 10,3-18 60,-1 29 1,1 3 56,-3 160 580,10-136-591,7 91 563,-6-148-859,0 0 1,2 0-1,0 0 0,1-1 1,17 36-1,-18-47-2240,-4-8 1907,-1 0 0,1-1 1,-1 1-1,1 0 0,0-1 0,-1 1 1,1-1-1,0 1 0,-1-1 0,1 1 1,0-1-1,0 0 0,0 1 0,-1-1 1,1 0-1,0 0 0,0 1 0,1-1 1,11 0-1898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 8320,'-3'-4'703,"1"1"84,0 0 1,0 0-1,0 0 0,0-1 1,0 1-1,1-1 1,-3-6-1,6 10-258,1 1 1,-1 0-1,0 0 0,1 0 1,-1 0-1,0 1 0,0-1 0,0 0 1,0 1-1,0 0 0,2 2 1,30 26 350,-16-10-238,-1 1 0,0 1 0,15 29 0,5 6 113,56 87 13,-84-127-2010,-4 3-4828,-3-12 4727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4:2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10 6464,'-7'-8'2090,"6"7"-1263,-9 6 5093,-10 13-2750,11-10-2164,-33 27 1097,-1-1 0,-54 30 0,62-42-1428,-90 49 474,71-47-1013,-85 27 0,13-4-902,45-7-2532,50-19-1001,11 0 1291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5:4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 3392,'-2'0'147,"2"1"-110,-14-6 11684,14 4-11633,8 6 1188,15-4-977,1 0 0,-1-1 0,38-6 0,-21 2-50,-21 2-181,96-8 269,165 7-1,-271 3-276,1 1-1,0 0 0,-1 1 0,1 0 0,9 4 0,-18-6-26,1 1 0,0 0 0,0 0 0,0-1 0,-1 1 0,1 0 0,0 1 0,-1-1-1,1 0 1,-1 0 0,1 1 0,-1-1 0,0 1 0,1-1 0,-1 1 0,0-1-1,0 1 1,0 0 0,0-1 0,-1 1 0,1 0 0,0 0 0,-1 0 0,1 0-1,-1 0 1,0 0 0,1 0 0,-1 0 0,0 0 0,0-1 0,-1 1 0,1 2-1,-7 75 219,1 1-176,-5 27 74,3 146 0,13 195 59,-3-361-152,5 114 235,0-37-167,-1-34 248,0 26-271,3 0-21,-8-122-3,7 34 0,-1-6 84,-5-45-165,9 30 1,-1-1 42,9 37 260,-18-78-305,-1-3 6,0 0 0,1 0 0,-1 0 0,1 0 0,-1-1 0,1 1 0,0 0 0,0 0 0,1 2 0,7 22 1184,-34-25-448,-16 1-261,-84-7-42,50 2-210,19 1-285,0 2-1,-90 10 1,72 0-300,-9 2-1429,28 0-4381,54-12 5841,0 0 1,-1 1-1,1-1 1,0 1-1,0-1 0,0 1 1,0-1-1,0 1 0,0 0 1,-2 1-1,-3 11-6986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5:4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46 4160,'-1'-3'585,"0"-1"-1,0 1 1,0 0 0,1-1-1,-1 1 1,1-6 0,-1-7 6447,1 17-6860,-1 1 0,1 0 0,-1 0 1,0-1-1,0 1 0,0 0 0,0-1 0,-2 3 1,-2 4 69,-75 172 2334,60-131-1730,3 1 0,-17 83 0,11-8-584,23-105-1233,14-31-9098,-6-1 4704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5:4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23 6304,'-2'-13'1609,"0"4"4170,3 18-2677,3 13-1910,-3-15-805,0 0 1,0 0 0,-1 0 0,0 10 0,-8 54 744,-3 1 0,-3-2 0,-37 108 0,38-127-1066,7-26-191,4-20-3038,4-12 608,3-16-804,14-23-2630,-10 25 981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5:4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8640,'2'3'779,"0"-1"-1,-1 1 1,0 0 0,1 0 0,-1-1-1,0 1 1,-1 0 0,1 0 0,0 0 0,-1 4-1,9 47 1971,-7-36-1851,2 16 267,-2 0 1,-3 62-1,-18 67 347,6-29-1246,12-84-682,2-82-9237,3 11 6651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5:4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42 2816,'1'-4'289,"1"1"-1,0 0 1,0 0 0,1 0-1,-1 0 1,1 1 0,-1-1-1,1 1 1,0-1-1,0 1 1,0 0 0,0 0-1,0 0 1,0 1 0,10-3 9989,-12 9-7203,-5 10-4243,3-12 2375,-66 211 1019,58-189-2079,-9 21 369,-33 63 0,31-70-76,1 1 0,-19 60 0,27-56-190,1 0 0,-6 73 0,14-88-101,1 1 0,2 0-1,1 0 1,1-1 0,7 31 0,-6-47-62,0 0 1,0-1-1,1 1 1,1-1-1,0-1 0,14 20 1,-1-5 209,36 36-1,-42-50-85,0-1-1,24 16 1,-9-6-2529,0 3-5814,-9-9 3919,8 1-3403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5:4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62 1728,'-12'1'11214,"4"2"-5036,0 2-3405,-1 7-2981,-3 4 2576,12-15-2272,-1 0 52,0 0 0,0 0 0,-1 1 0,1-1 0,0 0 0,0 0 0,-1 0 0,1 0 0,0-1 0,-1 1 0,-1 1 0,3-13 540,2 2-535,0 0 1,7-17-1,-6 19-92,-1 0 0,0 0 0,0-1 0,0 1 0,1-15 0,-3 28 9,-1 0 1,0 0-1,0-1 0,-1 1 0,-2 7 0,2-8-72,0 1-1,0 0 0,1 0 1,-1 1-1,1 7 0,1-13-74,0-1-1,0 0 0,-1 0 0,1 0 0,0 1 0,0-1 0,0 0 0,0 0 0,0 1 0,0-1 0,0 0 0,0 0 0,0 0 0,0 1 0,0-1 0,0 0 1,0 0-1,1 0 0,-1 1 0,0-1 0,0 0 0,0 0 0,0 0 0,0 1 0,0-1 0,0 0 0,1 0 0,-1 0 0,0 0 0,0 0 0,0 1 0,0-1 0,0 0 1,1 0-1,-1 0 0,0 0 0,0 0 0,0 0 0,1 0 0,-1 0 0,0 1 0,0-1 0,0 0 0,1 0 0,-1 0 0,11-7-7446,-5 2 5173,15-6-1537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4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 3552,'-9'-4'951,"-17"-11"239,25 14-608,0 0 0,0 0 0,-1-12 10776,17 11-8559,25 0-2392,-23 2 437,74-7 165,-28 2-599,87 4 1,-57 2-396,-54-1-292,-44 11-7882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5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153 102 6304,'-1'0'248,"0"-1"0,0 0 1,1 0-1,-1 0 0,0 1 1,1-1-1,-1 0 0,1 0 0,-1 0 1,1 0-1,-1 0 0,1 0 1,0 0-1,-1 0 0,1 0 0,0 0 1,0 0-1,0 0 0,0-1 1,0-1-1,-3-13 3567,3 14-3385,-1 0 0,0 0 0,0-1 0,1 1 0,0 0 0,-1 0 1,1-1-1,0 1 0,0 0 0,0-1 0,0 1 0,1 0 0,0-5 0,0 6-307,0-1-1,0 1 0,0-1 1,0 1-1,0-1 0,0 1 1,1-1-1,-1 1 1,1 0-1,-1 0 0,1 0 1,-1 0-1,1 0 0,0 0 1,-1 0-1,1 1 1,0-1-1,1 0 0,4-1-24,0 1 0,-1 0 0,1 0 0,0 0 0,0 1 0,-1 0 0,1 1 0,9 1 0,3 1 125,33 10 0,-46-11-159,0 1 0,0-1 0,0 1 0,-1 0 0,1 0 0,-1 1 0,0 0 0,0-1 0,0 2 0,0-1 0,-1 1 0,0-1 0,0 1 0,0 0 0,0 1 0,-1-1 0,0 1 0,0-1 0,3 10 0,-4-4-17,0-1 0,0 1 0,-1 0 0,0 0 0,-1 0 0,-1 0 0,0 0 0,0 0 0,-1 0 0,0-1-1,-1 1 1,0-1 0,0 1 0,-9 16 0,-5 6 72,-1 0 0,-2-1 0,0-1 0,-3-1-1,0-1 1,-35 34 0,24-28 30,12-11-103,-2-1-1,0-2 0,-37 27 1,53-43-52,0 1 1,-13 12 0,20-17 133,40 3 48,36-2 232,32 0-176,-46-6-328,106-21 0,-151 20 99,-14 4-799,0 0 0,0 0 0,0 0 0,-1 0-1,1-1 1,0 1 0,-1 0 0,3-4 0,-3 4 311,0 0 0,0 0 0,-1 0 1,1-1-1,0 1 0,-1 0 0,1-1 1,-1 1-1,0 0 0,1-1 0,-1 1 1,0-1-1,0 1 0,0-1 1,0 1-1,0 0 0,0-1 0,0 1 1,-1-1-1,1 1 0,0 0 0,-1-1 1,1 1-1,-1 0 0,0-1 0,0 0 1,-16-22-4540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5:4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6144,'-3'-5'1256,"4"4"251,13 4 1735,23 13 459,139 102 1899,-168-113-5488,39 30 696,63 59 0,-93-77-561,0 1 0,-1 0 0,-1 2 0,-1 0-1,-1 0 1,16 34 0,-17-26-22,-2 1 1,-1 0 0,-1 0-1,5 48 1,-7-22 279,-2 93 1,-7-106-401,-1 0 1,-2 0 0,-1 0 0,-3-1-1,-28 76 1,-23 31-962,-27 70-4922,59-136 3196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1:41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90 1472,'-3'-4'-455,"3"3"568,0 1 0,0 0 0,0 0 0,-1 0 0,1 0 0,0-1-1,0 1 1,0 0 0,0 0 0,0 0 0,0-1 0,0 1 0,0 0 0,0 0 0,0 0 0,0-1-1,-1 1 1,1 0 0,0 0 0,0-1 0,0 1 0,1 0 0,-1 0 0,0 0 0,0-1 0,0 1-1,0 0 1,0 0 0,0 0 0,0-1 0,0 1 0,0 0 0,0 0 0,1 0 0,-1-1-1,0 1 1,0 0 0,0 0 0,0 0 0,0 0 0,1 0 0,-1-1 0,0 1 0,0 0 0,0 0-1,1 0 1,-1 0 0,0 0 0,1-1 527,18-2 171,15-5-80,-23 5-720,0 1-1,1 0 1,20-1-1,152 3 635,-46 9-917,-74-9 386,155 3 263,-129-2-487,28 3 289,-26-3-47,-52-2-56,41-4-262,61-1 410,-101 4-228,22-2 333,-5-3 119,88-2 0,-19 4-315,-32-3 11,-66 6-91,-18 1-44,1 0 0,11-3 0,63-9-41,-65 10-92,0 1 0,31 2-1,-23 1 317,-24-1-62,-1 0 1,1 1-1,0-1 1,6 3-1,-10-3-239,0 0 1,0 1-1,0-1 0,1 0 0,-1 1 0,0-1 1,0 1-1,0-1 0,0 1 0,0 0 0,-1-1 0,1 1 1,0 0-1,0 0 0,0-1 0,-1 1 0,1 0 0,0 0 1,-1 0-1,1 0 0,0 0 0,0 2 0,0 6-2067,4 3-1786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1:42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 1824,'1'-13'539,"2"12"-293,2 7 1689,-3-6-1803,1 0 1,-1 0 0,0 1-1,0 0 1,1-1 0,-1 1-1,3 1 1,14 5 384,2-3-253,4 1 12,0-1 1,35 0 0,-44-4-347,24-5 1,-12 2-1888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1:43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1984,'0'-4'3301,"0"15"-2778,1-10-467,-1 1 1,1 0-1,-1-1 0,1 1 1,0-1-1,0 1 1,0 0-1,0-1 0,0 0 1,0 1-1,0-1 1,0 0-1,0 1 0,1-1 1,-1 0-1,0 0 1,1 0-1,2 1 0,33 18 712,-34-18-687,17 6 14,0-1 0,0-1 0,0-1 0,1-1 0,24 3 0,1 1 173,18 1 94,-40-7-211,29 3 122,0-2 0,58-4 0,179-33 879,-147 16-666,-5-5-137,-90 14-272,-21 3-75,-19 4-25,0 0-1,1 0 1,-1 1-1,1 0 0,0 0 1,-1 1-1,15 2 1,-9 2-3849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1:44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29 142 2304,'0'0'354,"-1"1"1,0-1-1,0 1 0,1-1 0,-1 1 1,0-1-1,0 1 0,0-1 1,0 0-1,0 0 0,0 1 0,0-1 1,0 0-1,0 0 0,1 0 1,-1 0-1,0 0 0,0 0 0,0 0 1,-1-1-1,1 1-250,1 0-1,-1 0 1,1 0-1,-1 0 1,1 0-1,0 0 1,-1-1 0,1 1-1,-1 0 1,1 0-1,0 0 1,-1-1-1,1 1 1,0 0 0,-1 0-1,1-1 1,0 1-1,-1 0 1,1-1-1,0 1 1,-1 0 0,1-1-1,0 0 1,0 1-75,0-1 0,0 0-1,0 0 1,0 1 0,0-1 0,0 0 0,0 0 0,1 1 0,-1-1 0,0 0 0,1 1 0,-1-1 0,0 0 0,1 1-1,-1-1 1,1 0 0,-1 1 0,1-1 0,-1 1 0,1-1 0,4-4 0,0 0-1,0 1 1,1 0 0,-1 0-1,1 0 1,0 1 0,10-5-1,47-15-235,-37 15 158,23-7 66,2 2 0,-1 3 0,2 2 0,94-4 0,208 27 154,-161-15 695,-54-2-2132,-70 4-595,-6-5-3728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1:49.2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1449 46 1984,'4'0'5194,"-5"0"-5044,0-1 0,-1 1 0,1-1 0,-1 1 0,1-1 0,0 0 0,0 1 0,-1-1 0,1 0 0,0 0 0,-2-2 0,-13-8 552,-2 6-341,0 0 1,-1 1-1,-37-3 0,-59 4-20,105 3-277,-358 16 1648,337-13-1661,0 1-1,-50 15 1,71-16-116,-1 1 1,1 0 0,0 1 0,0 0 0,0 0 0,1 1-1,0 0 1,0 1 0,1 0 0,-1 1 0,-7 9 0,-4 11-26,1 0 1,1 1 0,-21 49-1,27-46 29,1-1 0,1 2 0,2-1 0,-7 59 0,10-61 46,-76 739 117,25 80 420,31-503-113,-30 585 462,25-205-167,2-263-405,27-434-294,-26 731 657,18 35-1,9-593-645,-4 77 741,4-248-493,0-24-223,0 1 1,0 0-1,-1-1 0,0 1 1,-2 8-1,1-3-39,-2 4 113,1-7-154,-1-1-1,1 1 0,1 0 0,0 0 1,1 1-1,-1 9 0,0-2 25,-26 278-209,25-253 418,2-20 79,-2-1 0,-5 29 0,5-45-680,1-9-922,2-16-1308,3-27-2516,3-10 2540,2-9 1116,9-126-1378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1:50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510 550 1888,'0'0'38,"0"0"0,-1 0 0,1 0 0,0 0 0,0 0 0,0 0 0,0-1 0,0 1 0,0 0 0,0 0 0,0 0 0,0 0 0,0 0 0,0 0 0,0 0 0,0 0 0,0-1 0,-1 1 0,1 0 0,0 0 0,0 0 0,0 0 0,0 0 0,0 0 0,0 0 0,0-1 0,0 1 0,0 0 0,1 0 0,-1 0 0,0 0 0,0 0 0,0 0 0,0 0 0,0-1 0,0 1 0,0 0 0,0 0-1,0 0 1,0 0 0,0 0 0,0 0 0,0 0 0,0 0 0,1 0 0,-1 0 0,0 0 0,0 0 0,0-1 0,0 1 0,0 0 0,0 0 0,0 0 0,0 0 0,1 0 0,-1 0 0,13-16 2527,-11 13-2110,0 0 0,0-1 0,-1 1 0,1-1-1,-1 0 1,0 1 0,0-1 0,0 0 0,0 0-1,0-6 1,-1 8-349,0 0-1,0 0 1,0 0-1,-1 0 1,1 0-1,0 0 1,-1 0-1,0 0 1,1 0-1,-1 1 1,0-1-1,0 0 1,0 0-1,0 1 1,0-1-1,0 0 1,0 1-1,-1-1 1,1 1-1,-1 0 1,1-1-1,-3-1 1,-37-21 804,22 14-717,1-1-1,1 0 0,-20-17 1,-91-103 409,-8-6-293,116 117-257,16 15 1,-1 1-1,1-1 1,-1 1 0,-1 0 0,-6-5-1,-40-21-302,45 26 14,1 1-814,9 9 320,0-2 696,1-1-1,0 1 1,-1-1 0,1 0 0,0 0-1,0-1 1,1 1 0,-1-1 0,9 4 0,10 5 19,-3 1-148,41 23 108,112 85 1,40 72 214,-199-180 92,-10-8-172,0-1 0,-1 1 0,1-1 0,-1 1 0,5 6 0,-8-9-32,1 0 0,0 0 0,-1 0 0,1 1 0,-1-1 0,0 0 1,1 0-1,-1 1 0,0-1 0,0 0 0,0 1 0,0-1 0,0 0 1,0 0-1,0 1 0,0-1 0,0 0 0,-1 1 0,1-1 0,0 0 1,-1 0-1,1 1 0,-1-1 0,0 0 0,1 0 0,-2 1 1,-2 3 16,0 1 0,0-2 0,-1 1 0,0 0 1,0-1-1,-8 6 0,-39 20 52,31-18-45,-97 53-190,92-50 49,-53 20 0,-5 3-310,66-28 251,9-6 82,1 0 0,1 0 1,-1 1-1,-13 11 0,21-15 76,-1-1 1,1 0-1,0 1 1,0-1-1,0 0 0,-1 0 1,1 1-1,0-1 1,0 0-1,-1 1 1,1-1-1,0 0 1,-1 0-1,1 0 0,0 1 1,-1-1-1,1 0 1,0 0-1,-1 0 1,1 0-1,0 0 0,-1 0 1,1 0-1,0 1 1,-1-1-1,1 0 1,-1 0-1,1 0 1,0-1-1,-1 1 0,1 0 1,0 0-1,-1 0 1,1 0-1,-1 0 1,1-1 35,-1 0-1,1 0 1,0 0 0,-1 0 0,1 0 0,0 1 0,0-1 0,0 0 0,-1 0 0,1 0 0,0 0 0,0 0 0,1-1 0,4-32 501,84-258-396,-80 260-217,0 6-71,-2-1 1,-1 0-1,-1 0 0,3-39 1,-10 69-2316,-1 13 597,1 34-1162,-7 18-2800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1:53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13 1824,'0'0'52,"0"0"0,-1 0 0,1-1 0,0 1 0,0 0 0,-2-11 9524,-18 11-7779,20 0-1794,-2 0 39,-1-1 0,1 1-1,-1 0 1,1 1 0,-1-1-1,1 0 1,0 1 0,-1-1-1,1 1 1,-1 0 0,1 0-1,0 0 1,-4 2 0,5-2 59,1-1-27,-1 0-71,1 0-1,0 0 1,0-1-1,0 1 1,0 0 0,0 0-1,0 0 1,0 0-1,0 0 1,0 0-1,0 0 1,0 0 0,0 0-1,0 0 1,-1 0-1,1 0 1,0 0-1,0 0 1,0 0 0,0 0-1,0 0 1,0 0-1,0 0 1,0 0-1,0 1 1,0-1 0,0 0-1,0 0 1,0 0-1,0 0 1,-1 0-1,1 0 1,0 0 0,0 0-1,0 0 1,0 0-1,0 0 1,0 0-1,0 0 1,0 0 0,0 0-1,0 0 1,0 0-1,0 1 1,0-1-1,0 0 1,0 0 0,0 0-1,0 0 1,0 0-1,0 0 1,0 1-5,0-1 0,1 1 0,-1-1 0,0 1 0,0-1 0,1 1 0,-1-1 0,0 1 0,1-1 0,-1 1 0,0-1 0,1 1 0,-1-1 0,1 1 0,-1-1 0,1 0 0,-1 1 0,1-1 0,-1 0 0,1 0 0,-1 1 0,1-1 0,-1 0 0,1 0 0,-1 0 0,1 0 0,0 1 0,-1-1 0,1 0 0,-1 0 0,1 0 0,0 0 0,0-1 0,1 1 1,44 3 322,69-6 1,-64 1-128,269-4 1619,-318 6-1120,0 0-1893,0 0 273,-1 0 551,0 1 0,0-1 1,0 0-1,0 0 0,0 0 0,0-1 0,1 1 0,-1 0 1,0 0-1,0-1 0,0 1 0,1-1 0,7-9-5330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1:57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242 1 2144,'0'6'8058,"-3"39"-7083,-1-1-1,-14 54 0,9-50-803,-5 29 365,-3 0 1,-35 96 0,-24 24 71,38-87 283,28-90-564,10-20-342,0 0 0,0 0 1,0 0-1,0 0 0,0-1 0,0 1 0,0 0 0,0 0 0,0 0 1,0 0-1,0 0 0,0 0 0,0 0 0,0 0 0,0 0 0,0 0 0,0 0 1,0 0-1,0 0 0,0 0 0,0 0 0,0 0 0,0 0 0,0 0 1,0 0-1,0 0 0,0 0 0,0 0 0,0 0 0,6-12-874,22-24-3484,-10 15-187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4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10624,'4'-4'5100,"9"4"-5056,-9-1 705,103-7 5618,52 9-4521,-132 1-2085,0-1 0,0-2 0,0-1 0,32-6 0,-46 2-1801,-12 5 1137,1 0-1,0 0 0,-1 0 0,1-1 0,-1 1 1,0 0-1,1-1 0,-1 1 0,0-1 1,0 0-1,0 1 0,0-1 0,1-2 0,6-12-3170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1:57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9 110 3136,'-9'-8'675,"16"6"4598,11-1-2517,32-9-1797,60-7-1,-86 15-827,178-16 1029,-32 4-86,-160 14-985,16-1 458,29-1 1,-54 4-526,-1 1-1,1-1 1,-1 0 0,1 0-1,-1 0 1,0 0 0,1 0-1,-1 0 1,1 0 0,-1-1-1,1 1 1,-1 0 0,1 0-1,-1 0 1,1 0 0,-1-1-1,0 1 1,1 0 0,-1 0-1,0-1 1,1 1 0,-1 0-1,1 0 1,-1-1 0,0 1-1,0-1 1,1 1 0,-1 0-1,0-1 1,0 1 0,1 0-1,-1-1 1,0 1 0,0-1-1,0 0 1,1-7-3762,-6 21-5673,-4 8 6496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1:59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1366 1984,'0'0'2656,"1"-1"-1542,57-29 2273,-25 9-2896,80-54 632,-97 63-972,0-1 0,-1-1 0,-1-1-1,22-28 1,-4-7 54,-2-1-1,26-63 1,20-34 178,-55 113-273,52-91 211,60-140 0,-28-40 277,-102 298-547,-2 5-36,0 1 0,0 0-1,-1 0 1,1 0 0,0-1 0,-1 1 0,0 0 0,0-1 0,1 1 0,-1 0 0,-1 0 0,1-5 0,0 7-16,-1 0-1,1 0 1,0-1-1,0 1 1,0 0 0,0 0-1,-1-1 1,1 1 0,0 0-1,0 0 1,0 0 0,-1-1-1,1 1 1,0 0 0,0 0-1,-1 0 1,1 0-1,0 0 1,0-1 0,-1 1-1,1 0 1,0 0 0,-1 0-1,1 0 1,0 0 0,0 0-1,-1 0 1,1 0 0,0 0-1,-1 0 1,1 0-1,0 0 1,0 0 0,-1 0-1,1 1 1,0-1 0,-1 0-1,1 0 1,0 0 0,0 0-1,-1 0 1,1 1 0,0-1-1,-1 0 1,-11 12-242,2 4 119,-1 0 1,2 1-1,0 0 1,-10 30-1,8-18 75,-23 50-12,-47 123-54,54-123 200,-33 110 225,-26 81 101,-19-36-129,29-74 470,76-160-711,0 1 1,0-1-1,0 1 0,-1-1 0,1 1 0,0-1 1,0 1-1,-1-1 0,1 1 0,0-1 0,-1 1 1,1-1-1,-1 1 0,1-1 0,0 0 0,-1 1 1,1-1-1,-1 0 0,1 1 0,-1-1 0,1-1-12,0 1-1,0-1 0,0 0 1,0 0-1,0 0 1,0 0-1,0 0 0,0 1 1,1-1-1,-1 0 0,0 0 1,1 0-1,-1 1 0,1-2 1,14-26 88,1 2 1,22-30-1,-16 26-237,19-36 0,66-130-531,-96 179 462,15-20 1,-19 28-5,-7 9 193,0 0 0,0 0 1,0 0-1,0 0 0,0 0 1,0 0-1,0 0 1,0 0-1,0 0 0,0 0 1,0 0-1,1 0 0,-1 0 1,0-1-1,0 1 1,0 0-1,0 0 0,0 0 1,0 0-1,0 0 1,0 0-1,0 0 0,0 0 1,0 0-1,0 0 0,0 0 1,0 0-1,0 0 1,0 0-1,0 0 0,0 0 1,1 0-1,-1 0 0,0 0 1,0 0-1,0 0 1,0 0-1,0 0 0,0 0 1,0 1-1,0-1 1,0 0-1,0 0 0,0 0 1,0 0-1,0 0 0,0 0 1,0 0-1,0 0 1,0 0-1,0 0 0,0 0 1,0 0-1,0 0 0,0 0 1,0 0-1,0 0 1,0 0-1,0 0 0,0 0 1,0 0-1,0 1 1,0-1-1,0 0 0,0 0 1,0 0-1,0 0 0,0 0 1,0 0-1,2 2 11,-1 1 0,0-1 0,0 1 0,0-1 0,0 1 0,-1-1 0,1 1 0,-1-1 0,1 1 0,-1 0 0,0 3 0,-3 36 118,0-20-48,-5 53-132,3-40-150,0 40-1,4-47 184,1 31-23,0-54 67,1-1 1,0 1-1,0 0 0,0 0 0,0-1 0,1 1 0,-1-1 1,1 1-1,4 5 0,-6-10 1,1 1 1,0 0-1,-1 0 1,1-1-1,0 1 1,0-1-1,0 1 0,-1-1 1,1 1-1,0-1 1,0 1-1,0-1 1,0 0-1,0 1 1,0-1-1,0 0 1,0 0-1,0 0 0,0 0 1,0 0-1,0 0 1,0 0-1,0 0 1,0 0-1,0 0 1,0 0-1,1-1 1,4-1 90,-1 0 0,0 0 0,0 0 1,4-3-1,46-29 194,89-74 0,-106 77-240,59-63 0,-3-10-248,-84 96-185,-10 9 335,1-1 0,-1 1 0,1-1 0,-1 1 0,0-1 0,1 1 0,-1-1 0,0 1 0,1-1 0,-1 1 0,0-1 0,0 1 1,1 0-1,-1-1 0,0 1 0,0-1 0,0 1 0,0 0 0,0 0 0,1 9-32,0-1-1,-1 0 1,0 1 0,-1-1 0,0 1 0,0-1-1,-5 16 1,2-8-29,-2 25 0,6-34 82,-1 44-39,1-49 53,0 0 0,0 0 0,1 0 1,-1 1-1,1-1 0,0 0 0,0 0 0,0 0 1,0-1-1,1 1 0,-1 0 0,1 0 1,2 3-1,-2-4 47,1 1 1,-1-1-1,1 0 1,-1 0 0,1 0-1,0 0 1,0-1-1,0 1 1,0-1-1,0 1 1,0-1-1,6 1 1,-6-2-1,-1 0 1,1 0-1,-1 0 1,1 0-1,-1 0 1,1-1-1,-1 0 1,1 1-1,-1-1 1,1 0-1,-1 0 0,0 0 1,0 0-1,1-1 1,-1 1-1,0-1 1,0 1-1,2-3 1,1-1 8,0 0 0,-1 0 0,1-1 0,-1 0 1,0 0-1,-1 0 0,6-12 0,15-50 167,-21 59-180,58-153-516,-46 120-5,-15 42 462,-1 0 0,2-1 1,-1 1-1,0 0 0,0-1 1,0 1-1,0 0 0,0-1 1,0 1-1,0 0 0,0 0 1,0-1-1,0 1 0,1 0 1,-1 0-1,0-1 0,0 1 1,0 0-1,1 0 0,-1-1 0,0 1 1,0 0-1,0 0 0,1 0 1,-1 0-1,0-1 0,1 1 1,-1 0-1,0 0 0,0 0 1,1 0-1,-1 0 0,0 0 1,1 0-1,-1 0 0,0 0 1,0 0-1,1 0 0,-1 0 0,0 0 1,1 0-1,-1 0 0,0 0 1,1 0-1,-1 0 0,0 0 1,0 0-1,1 0 0,-1 1 1,0-1-1,0 0 0,1 0 1,-1 0-1,0 0 0,0 1 1,1-1-1,-1 1 0,2 0-17,-1 1 0,0 0 0,1-1-1,-1 1 1,0 0 0,0 0 0,1 3-1,0 2 1,0 1 0,0 0 0,-1 0 0,0-1 0,-1 1 0,0 12 0,-6 50 105,5-60-68,-3 20 63,-1-1 0,-1 0 0,-12 33 0,12-37 88,4-15-2,-1-1 1,0 0-1,-4 10 1,7-17-103,-1-1 0,0 0 0,1 1 0,-1-1 0,0 0 0,0 1 0,0-1 0,0 0 0,0 0 0,0 0 0,0 0 0,0 0 0,-1 0 0,1 0 0,0 0 0,-1 0 0,1-1 0,0 1 0,-1 0 0,1-1 0,-1 1 0,1-1 0,-1 0 0,-2 1 0,1-2-3,1 0-1,-1 0 0,1 0 0,-1 0 0,1 0 0,-1 0 0,1-1 0,0 1 0,0-1 1,-1 0-1,-2-3 0,-5-3-170,7 6 91,1 0-1,0 0 1,0 0-1,0 0 0,1-1 1,-1 1-1,1-1 1,-1 1-1,-1-4 0,-2-3-209,5 9 213,0 0 1,0-1-1,0 1 0,0 0 0,0-1 1,0 1-1,0 0 0,0-1 0,-1 1 1,1-1-1,0 1 0,0 0 0,1-1 1,-1 1-1,0 0 0,0-1 0,0 1 1,0 0-1,0-1 0,0 1 0,0-1 1,1 1-1,-1 0 0,0 0 0,0-1 1,0 1-1,1 0 0,-1-1 0,0 1 1,0 0-1,1 0 0,-1-1 0,0 1 1,1 0-1,-1 0 0,0 0 1,1-1-1,-1 1 0,0 0 0,1 0 1,-1 0-1,0 0 0,1 0 0,17-4-818,123 8 92,-75-2 930,42-2-216,-91-1-2049,0-1 0,21-6 0,-16 0-649,-2-5-1654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1:59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79 6816,'-51'-63'2528,"27"60"-1984,1-1-128,18-1-160,0 2-224,19 11-1280,10 8-3264,9 14 2496,1-6 224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02.9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1007 1408,'-6'7'678,"1"-2"334,1 0-1,-1 0 0,-1 0 1,1-1-1,-11 7 0,16-11-924,0 0 0,0 0-1,-1 0 1,1 0-1,0 0 1,0 0-1,0 0 1,-1 1-1,1-1 1,0 0-1,0 0 1,-1 0 0,1 0-1,0 0 1,0 0-1,-1 0 1,1 0-1,0 0 1,0-1-1,0 1 1,-1 0 0,1 0-1,0 0 1,0 0-1,-1 0 1,1 0-1,0 0 1,0 0-1,0-1 1,-1 1 0,1 0-1,0 0 1,0 0-1,0-1 1,-1-8 826,5-9-685,8-11 22,1 1-1,1 1 1,1 0-1,2 1 1,0 1 0,2 1-1,1 0 1,1 1-1,29-25 1,-45 44-277,0 0 0,0 0 0,0 0 0,0 1 0,1 0 1,-1 0-1,8-3 0,-11 6 26,-1-1 0,1 1 1,-1-1-1,1 1 0,-1 0 1,1 0-1,-1 0 0,1 0 1,-1 0-1,1 0 0,-1 0 1,1 0-1,-1 1 0,0-1 1,1 1-1,-1-1 0,1 1 1,-1-1-1,0 1 0,1 0 1,-1 0-1,0 0 0,0-1 1,1 1-1,-1 0 0,0 1 1,0-1-1,0 0 0,0 0 1,-1 0-1,1 1 0,0-1 1,0 0-1,-1 1 0,1-1 1,0 2-1,1 3 42,0 0 0,0 0 1,0 0-1,-1 1 0,0-1 0,0 0 1,-1 1-1,0-1 0,0 1 1,0-1-1,-1 1 0,-1 6 0,-3 8 106,-2 0 0,-10 26 0,-4 9 631,21-56-767,0 1 0,0-1 0,0 0 1,0 0-1,0 0 0,0 0 1,0 0-1,0 1 0,0-1 0,0 0 1,0 0-1,-1 0 0,1 0 1,0 1-1,0-1 0,0 0 0,0 0 1,0 0-1,0 0 0,1 1 1,-1-1-1,0 0 0,0 0 0,0 0 1,0 0-1,0 1 0,0-1 1,0 0-1,0 0 0,0 0 0,0 0 1,0 0-1,1 1 0,-1-1 1,0 0-1,0 0 0,0 0 0,0 0 1,0 0-1,0 0 0,1 0 1,-1 0-1,0 0 0,0 1 0,10-4 173,12-11 36,28-27-241,79-84 0,-117 111-49,-3 3-24,1 1 0,0 1 0,0-1 0,1 1-1,12-7 1,-22 15 89,0 1 1,-1 0-1,1-1 0,0 1 1,-1 0-1,1-1 0,0 1 1,0 0-1,0 0 0,-1 0 1,1 0-1,0 0 0,0 0 1,0 0-1,-1 0 0,1 0 1,0 0-1,0 0 0,0 1 1,-1-1-1,1 0 0,0 0 1,0 1-1,-1-1 0,1 0 0,0 1 1,-1-1-1,1 1 0,0-1 1,-1 1-1,1 0 0,-1-1 1,1 1-1,-1-1 0,1 1 1,-1 0-1,0-1 0,1 1 1,-1 0-1,1 1 0,1 3-10,0 0 0,0 1 0,-1-1 0,1 9-1,-2-13 12,7 40 87,0 64 0,-7-93-119,1 1 1,0-1 0,1 1 0,4 16 0,-5-28 59,-1 1 0,1-1 1,0 1-1,-1-1 1,1 1-1,0-1 1,0 1-1,0-1 1,0 0-1,0 1 1,0-1-1,0 0 1,0 0-1,1 0 1,-1 0-1,0 0 1,1 0-1,-1 0 1,1 0-1,-1-1 1,1 1-1,-1-1 1,1 1-1,-1-1 1,1 1-1,0-1 1,-1 0-1,1 0 1,0 0-1,2 0 1,1 0 80,1-1-1,0 0 1,-1 0-1,1 0 1,-1-1 0,1 0-1,-1 0 1,6-3 0,9-5 64,1 0 20,-1 0 0,0-1 0,-1-1 0,27-23 0,-32 23-139,-3 2 59,0 0 0,18-22 0,-26 29-74,-1 0-1,0 0 0,0 0 0,0 0 0,-1 0 0,1-1 1,-1 1-1,0 0 0,0-1 0,0 0 0,0 1 0,0-1 1,-1 1-1,0-1 0,0 0 0,0 1 0,0-5 0,-1 7-50,1-1 0,0 1-1,-1 0 1,1 0 0,-1-1-1,1 1 1,-1 0 0,1 0-1,-1 0 1,0 0 0,0 0-1,1 0 1,-1 0 0,0 0-1,0 0 1,0 0-1,0 1 1,0-1 0,0 0-1,0 0 1,-1 1 0,1-1-1,0 1 1,0-1 0,0 1-1,-1 0 1,1-1 0,0 1-1,-1 0 1,1 0 0,0 0-1,0 0 1,-1 0 0,1 0-1,0 0 1,-1 1-1,1-1 1,-1 1 0,-5 0-85,1 1 0,0 0 0,-1 0 0,1 0 0,0 1 0,-6 4 0,4-2-3,1 0-1,1 1 0,-1 0 0,1 0 1,0 0-1,0 1 0,1 0 0,0 0 0,0 1 1,0 0-1,1-1 0,1 1 0,-1 0 0,1 1 1,1-1-1,-3 10 0,4-14 92,1 0 0,-1 0 0,1 0 0,-1 0 0,1 1 0,1-1 0,-1 0 0,0 0 0,1 1 0,0-1 0,0 0-1,0 0 1,1 0 0,-1 0 0,1 0 0,0-1 0,0 1 0,0 0 0,1-1 0,-1 1 0,1-1 0,0 0 0,0 0 0,0 0 0,0 0 0,1-1 0,-1 1 0,5 2-1,0-1 83,0 0-1,1-1 0,-1 0 0,1-1 0,-1 1 0,1-2 0,0 1 1,0-1-1,0 0 0,0-1 0,15-1 0,9-3 239,59-15 0,-76 15-197,133-40 171,-122 33-248,0 0 1,-1-2 0,33-22 0,107-56-242,-163 89 184,1 0 0,0 0 1,0 0-1,0 1 0,0 0 1,0 0-1,0 0 0,6 0 0,-23 14 312,-14 11-93,-16 14-123,-93 75-520,126-105 395,4-3-7,1 0-1,-1 0 1,1 0 0,0 1-1,0 0 1,1 0 0,0 0 0,0 0-1,-4 8 1,8-13 62,0 0 0,0 0 0,0 0 0,0 0 1,-1 0-1,1 0 0,1 0 0,-1 0 0,0 0 0,0 0 0,0 0 0,0 0 0,1 0 0,-1 0 0,0 0 0,1 0 0,0 2 0,0-3 24,-1 0-1,1 0 1,-1 0-1,0 0 1,1 0-1,-1 0 0,1 0 1,-1 0-1,1 0 1,-1 0-1,0 0 1,1 0-1,-1 0 0,1 0 1,-1-1-1,0 1 1,1 0-1,-1 0 1,0 0-1,1-1 0,-1 1 1,1-1-1,0 1 46,7-5 19,0 0-1,-1 0 0,0 0 0,1-1 0,-2 0 0,1-1 0,-1 1 0,0-1 0,5-8 0,70-81 2,-81 95-117,1 1 1,-1-1 0,0 1-1,1-1 1,-1 0-1,1 1 1,-1-1 0,1 1-1,0-1 1,-1 1-1,1 0 1,-1-1 0,1 1-1,0 0 1,-1-1-1,1 1 1,0 0 0,-1 0-1,1-1 1,0 1-1,0 0 1,-1 0 0,1 0-1,0 0 1,0 0-1,-1 0 1,1 0 0,1 1-1,-1 0-64,1 0 1,-1 0-1,1 0 0,-1 1 0,0-1 0,0 1 1,0-1-1,1 1 0,0 1 0,3 5 178,-3-5-119,6 9-42,1-1 0,0-1 1,17 17-1,-22-24 116,0 0-1,0 0 1,0 0 0,1-1 0,-1 0 0,1 0 0,-1 0-1,1-1 1,-1 1 0,1-1 0,0 0 0,0-1-1,0 1 1,7-1 0,1 0 127,1-2 1,0 0-1,-1 0 0,1-1 1,-1-1-1,19-8 0,-13 4-80,0-1 0,0-1 0,28-20 0,-36 21-45,-1 0 1,0-1-1,0 0 0,-1 0 1,-1-1-1,0-1 0,0 1 1,9-21-1,2-9 87,17-54 0,10-53-42,-17 52-79,26-111 244,-47 159-386,-2 1 0,1-69 0,-8 104-289,-4 16-437,-3 20-64,-4 25 451,-23 125 268,-7 114 69,-1-10 138,38-243 24,0-2-6,1 37 0,4-46 4,0-23-49,19 33 188,-16-32-122,-1-1 1,0 0-1,1 0 0,-1 0 1,1 0-1,-1 0 1,1-1-1,-1 1 0,1-1 1,0 0-1,-1 1 1,4-2-1,-1 2 51,-1-2 0,1 1 0,-1 0 0,0-1 0,1 0 0,7-2 0,0-4 26,1 1 0,-1-1 0,-1-1 0,0 0 0,15-14 0,47-54 139,-55 57-211,1-4-11,-1 0 0,-1-1 1,18-32-1,34-83 153,-58 117-135,-3 5-32,60-134 265,-52 112-208,20-77 0,-30 90-67,-1 5-5,4-33-1,-8 48-90,-1 0 0,0 1 0,0-1 1,0 0-1,-1 0 0,0 1 0,0-1 0,0 0 0,-1 1 0,-3-9 0,5 13 64,0 1 0,-1 0-1,1 0 1,0 0-1,0-1 1,0 1-1,0 0 1,0 0 0,0 0-1,-1 0 1,1-1-1,0 1 1,0 0 0,0 0-1,0 0 1,-1 0-1,1 0 1,0-1-1,0 1 1,0 0 0,-1 0-1,1 0 1,0 0-1,0 0 1,-1 0 0,1 0-1,0 0 1,0 0-1,0 0 1,-1 0-1,1 0 1,0 0 0,0 0-1,-1 0 1,1 0-1,0 0 1,0 0 0,0 0-1,-1 1 1,1-1-1,0 0 1,0 0-1,0 0 1,-1 0 0,1 0-1,0 1 1,0-1-1,0 0 1,0 0 0,0 0-1,-1 0 1,1 1-1,0-1 1,0 0-1,0 1 1,-9 12-390,9-11 338,-12 23-359,-14 49-1,13-32 345,-84 333-128,85-316 261,-17 80 48,27-126-107,-1 0 1,2 0-1,0 1 1,0 16-1,1-26 25,1 0 0,-1 0-1,0 0 1,1 0-1,0 0 1,0 0-1,0 0 1,1 0 0,-1 0-1,1-1 1,0 1-1,0 0 1,0-1 0,0 0-1,1 1 1,-1-1-1,7 5 1,-7-6 38,1-1 1,-1 0-1,1 1 1,0-1 0,-1 0-1,1-1 1,0 1-1,0 0 1,0-1-1,0 0 1,0 1-1,0-1 1,0 0 0,0-1-1,-1 1 1,4-1-1,7-2 104,0 0-1,15-7 1,-14 6-92,-5 1-47,10-3 63,-1 0 0,0-1-1,0-1 1,-1-1 0,30-19 0,-32 16-85,0 0 1,-2-1-1,1 0 0,-2-1 1,1-1-1,9-15 1,-14 13 51,-7 13-55,1 1 0,0 0-1,-1 0 1,1 0 0,0 0-1,3-3 1,-5 16-317,-19 89 344,6-37-81,11-55 112,1 0 0,0 0-1,0 0 1,1 0 0,0 0 0,0 0 0,1 0-1,2 12 1,-3-19-25,1 0 0,0 1 0,0-1 0,-1 0 0,1 0 0,0 0 0,0 1 0,0-1 0,-1 0 0,1 0 1,0 0-1,0 0 0,0-1 0,-1 1 0,1 0 0,0 0 0,0 0 0,1-1 0,-2 1-5,3-2 17,1 1 0,-1-1 0,0 0 0,0 0 0,0-1 0,0 1 0,0-1 0,0 1 1,0-1-1,-1 0 0,3-3 0,9-9 83,4-4-42,18-23-1,3-5 62,-23 27-105,-13 16-83,0-1 0,0 1-1,1 0 1,0 0 0,-1 0-1,1 1 1,1-1 0,-1 1-1,8-5 1,-12 8 48,0 0 1,0 0-1,1 0 1,-1 0-1,0 0 0,0 0 1,0 0-1,0 0 1,0 0-1,0 0 0,0 0 1,0 0-1,0 0 0,0 0 1,0 0-1,0 0 1,0 0-1,1 0 0,-1 0 1,0 0-1,0 0 1,0 0-1,0 0 0,0 0 1,0 0-1,0 0 1,0 0-1,0 0 0,0 0 1,0 0-1,0 0 0,0 0 1,0 1-1,0-1 1,1 0-1,-1 0 0,0 0 1,0 0-1,0 0 1,0 0-1,0 0 0,0 0 1,0 0-1,0 0 1,0 0-1,0 0 0,0 0 1,0 0-1,0 1 0,0-1 1,0 0-1,0 0 1,0 0-1,0 0 0,0 0 1,0 0-1,0 0 1,0 0-1,0 0 0,0 0 1,1 8-38,0 0 0,-1 0 0,1 0 1,-2 0-1,1 1 0,-1-1 0,-2 10 0,-19 60 43,12-43 5,-22 94-201,-12 42 437,34-141-114,-1 0-1,-2-1 1,-24 43-1,32-65-68,0 1-1,0-1 1,0 0-1,-1 0 1,0-1 0,-14 11-1,17-15-26,0 1 1,0-1-1,0-1 0,0 1 0,-1 0 0,1-1 0,-1 0 1,1 0-1,-1 0 0,1 0 0,-1-1 0,0 1 0,1-1 1,-1 0-1,0 0 0,0 0 0,1 0 0,-6-2 0,4 1-12,-1-1 0,1 0 0,0 0 0,0 0 0,0 0 0,0-1 0,0 0 0,1 0 0,-1 0 0,1-1 0,0 1 0,-6-7-1,7 6-43,1 1 0,0 0 0,-1 0-1,2-1 1,-1 1 0,0-1-1,1 0 1,-1 0 0,1 1-1,0-1 1,0 0 0,1 0 0,-1 0-1,1 0 1,0 0 0,0 0-1,0 0 1,1-5 0,1 1 8,0 1 0,1 0 1,0 1-1,0-1 1,0 0-1,1 1 0,0 0 1,0 0-1,0 0 1,9-8-1,7-6-97,27-23-1,-18 21 107,0 2 0,1 1-1,1 1 1,33-14 0,-45 23-487,-1-1 0,18-13 0,29-30-8552,-55 44 7016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03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62 223 4896,'-41'-25'1584,"40"24"-1491,-1 1 1,1-1-1,-1 0 0,1 0 1,0 0-1,0-1 1,-1 1-1,1 0 1,0 0-1,0-1 0,0 1 1,0 0-1,1-1 1,-1 1-1,0-1 0,1 1 1,-1-1-1,1 1 1,-1-4-1,1 4 43,0-1-1,0 0 1,0 1-1,1-1 1,-1 1-1,0-1 1,1 1-1,0-1 1,-1 1-1,1-1 1,0 1-1,0 0 1,0-1 0,-1 1-1,1 0 1,2-2-1,2-1 221,0-1 0,0 1-1,0 1 1,0-1 0,1 1 0,0 0-1,9-4 1,2 2 44,1 0-1,34-4 0,-36 6-253,180-22 842,-22 4-291,-30 2-3343,75 0-6088,-134 15 5635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06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503 859 1984,'0'0'34,"-1"0"0,1 0 0,-1 0 0,1 0 0,0 0 0,-1 0 0,1 0 0,0-1 0,-1 1 0,1 0 0,0 0 0,-1 0 0,1-1 1,0 1-1,0 0 0,-1 0 0,1-1 0,0 1 0,0 0 0,-1-1 0,1 1 0,0 0 0,0-1 0,0 1 0,0 0 0,0-1 0,-1 1 0,1 0 0,0-1 0,0 1 0,0 0 0,0-1 0,0 1 0,0-1 0,0 1 0,0 0 0,0-1 1,0 1-1,1 0 0,-1-1 0,0 1 0,0 0 0,0-1 0,0 1 0,0 0 0,1-1 0,-1 1 0,0 0 0,0-1 0,1 1 0,-1 0 0,0 0 0,0-1 0,1 1 0,0-1 97,-1 1-1,0-1 1,1 1-1,-1-1 1,1 1 0,-1-1-1,0 1 1,1-1-1,-1 0 1,0 1-1,0-1 1,1 0-1,-1 1 1,0-1 0,0 0-1,0 1 1,0-1-1,0 0 1,0 1-1,0-1 1,0 0 0,0 1-1,0-1 1,0 0-1,-1 1 1,1-1-1,0 1 1,-1-2-1,0 0 60,0 1 0,-1 0-1,1-1 1,0 1 0,-1 0-1,1 0 1,-1 0 0,1 0 0,-1 0-1,1 0 1,-1 1 0,0-1-1,0 1 1,1-1 0,-1 1-1,0-1 1,0 1 0,-3 0-1,-35 0 782,33 0-724,-18 3 179,1 0 1,0 1 0,-44 15-1,25-4-159,-46 25 0,67-29-240,-32 21 1,46-26-80,0 0 1,0 0 0,1 1 0,0 0-1,1 0 1,-12 16 0,17-21 50,-1 0 1,1 0-1,0 0 1,0 1-1,0-1 1,0 0-1,1 1 1,-1-1-1,1 0 1,-1 1-1,1-1 1,0 1-1,0-1 1,0 0-1,0 1 1,0-1-1,1 1 1,0 2-1,-1-4 24,1 1 0,0-1 0,0 1-1,-1-1 1,1 0 0,0 1 0,0-1-1,0 0 1,1 0 0,-1 0 0,0 0-1,0 0 1,1 0 0,-1 0 0,0 0-1,1-1 1,-1 1 0,1 0 0,-1-1-1,1 1 1,-1-1 0,1 1 0,-1-1-1,1 0 1,0 0 0,-1 0 0,1 0-1,1 0 1,23-2 244,-1-1 0,1-2 0,-1 0-1,27-10 1,-14 4-140,-5 2 0,54-24 0,-70 26-47,-1-1 1,-1-1-1,0-1 1,0 0-1,14-13 0,26-27 224,-49 40-192,-6 10-116,0 0-1,0 0 1,0 0 0,0 0-1,0 0 1,0 0 0,0 0-1,0-1 1,0 1 0,0 0-1,0 0 1,0 0 0,0 0-1,0 0 1,0 0 0,0 0-1,0 0 1,0 0 0,0-1-1,0 1 1,0 0 0,0 0-1,-1 0 1,1 0 0,0 0 0,0 0-1,0 0 1,0 0 0,0 0-1,0 0 1,0 0 0,0 0-1,0 0 1,-1 0 0,1 0-1,0 0 1,0 0 0,0 0-1,0 0 1,0 0 0,0 0-1,0 0 1,-1 0-1,0 0-36,0 0-1,-1 1 1,1-1-1,0 0 1,0 1-1,0-1 1,-1 1-1,1 0 1,0-1-1,0 1 1,0 0-1,-1 1 1,-4 3-66,0 1-1,0 1 1,0-1 0,1 1 0,0 0 0,1 0 0,-7 13-1,9-16 103,1 0 0,-1 1-1,1-1 1,0 1-1,0-1 1,1 1 0,-1 0-1,1-1 1,0 1-1,0-1 1,1 1-1,-1 0 1,1-1 0,0 1-1,3 8 1,-1-5 120,0 0 1,1 0-1,0 0 1,0-1-1,7 11 0,-10-17-68,1 1 0,-1-1-1,0 1 1,1-1 0,-1 0-1,1 1 1,0-1 0,-1 0-1,1 0 1,0 0 0,-1-1-1,1 1 1,0 0-1,0-1 1,0 1 0,0-1-1,0 1 1,0-1 0,0 0-1,0 0 1,-1 0 0,1 0-1,0 0 1,0 0 0,0-1-1,0 1 1,0-1-1,0 1 1,0-1 0,2-1-1,7-3 67,0-2 0,0 1 0,-1-1-1,1-1 1,-2 0 0,1-1-1,-1 1 1,10-14 0,8-12-151,23-38 0,-39 55 7,-5 8-121,-1 0 0,1 1-1,8-8 1,-14 16 143,0 0-1,1 0 0,-1 0 1,0 1-1,1-1 1,-1 0-1,0 0 0,1 1 1,-1-1-1,0 0 1,1 1-1,-1-1 0,0 0 1,0 1-1,0-1 1,1 1-1,-1-1 0,0 0 1,0 1-1,0-1 1,0 1-1,0-1 0,0 0 1,1 1-1,2 33-44,-3-25-16,1 0-1,0 0 1,4 13-1,-1-9 65,1 0-1,0-1 1,11 20-1,-13-28 40,0 1 1,0-1-1,0 1 0,1-1 1,0 0-1,-1 0 0,2-1 0,-1 1 1,0-1-1,1 0 0,9 5 0,-12-7 35,1 0 0,-1-1 0,1 1 0,-1-1 0,1 0 0,-1 1 0,1-1 0,-1-1 0,1 1 0,-1 0 0,1 0 0,-1-1 0,5-1 0,33-15 592,-33 13-629,11-5 7,0-1 0,0-1-1,-1-1 1,0 0 0,-1-2 0,-1 0-1,0 0 1,-1-1 0,0-1-1,-1-1 1,-1 1 0,16-32 0,-22 36-104,-1-1 1,0 0 0,5-26-1,-10 38 51,1 0-1,-1 1 0,0-1 0,0 0 1,1 1-1,-1-1 0,1 0 0,-1 1 1,0-1-1,1 1 0,-1-1 1,1 1-1,-1-1 0,1 1 0,-1-1 1,1 1-1,0-1 0,-1 1 0,1 0 1,0-1-1,-1 1 0,1 0 0,0 0 1,-1-1-1,1 1 0,0 0 0,-1 0 1,1 0-1,0 0 0,-1 0 0,1 0 1,0 0-1,0 0 0,-1 0 0,1 0 1,0 1-1,-1-1 0,1 0 1,1 1-1,5 1-19,0 0 1,0 1-1,7 4 0,-2-2 46,12 3 18,2-1-1,-1-1 0,1-1 1,0-2-1,34 1 1,67-3 141,-131 7 145,2-5-301,-1 0-1,0 0 1,0-1 0,0 1-1,0-1 1,-6 3 0,-12 9-9,0 3-115,0 2-1,1 0 0,-30 38 1,48-53 94,0-1 1,0 1 0,1-1 0,-1 1 0,1-1-1,0 1 1,0 0 0,0 0 0,0 0-1,1-1 1,-1 1 0,1 0 0,0 0-1,0 0 1,1 0 0,-1 0 0,1 0-1,0 0 1,1 3 0,-2-4 25,1-1 0,0 0 0,0 1 0,0-1 0,0 0 0,1 0 0,-1 0 0,1 0 0,-1 0 0,1 0 0,0 0 0,-1 0 0,1 0 0,0-1 0,0 1 0,0-1 0,1 0 0,-1 1 0,0-1 0,0 0 0,1 0 0,-1 0 0,0-1 0,1 1 0,-1-1 0,1 1 0,-1-1 0,1 0 0,-1 0 0,5 0 0,6-2 126,0 0-1,0 0 1,0-2 0,0 0-1,-1 0 1,1-1 0,-1 0-1,23-15 1,-29 17-102,0-1 0,0-1-1,-1 1 1,0-1 0,1 0-1,-2 0 1,1 0 0,0-1-1,-1 1 1,0-1 0,-1 0-1,1 0 1,-1-1 0,0 1 0,-1-1-1,1 0 1,-2 1 0,3-12-1,-4 14-34,0-1 0,0 0-1,0 0 1,-1 1 0,0-1 0,0 0-1,0 1 1,0-1 0,-1 1-1,1-1 1,-1 1 0,-1 0 0,1 0-1,-5-7 1,3 6-37,1 1 1,-1 0-1,0 0 1,0 0-1,-1 0 1,1 1-1,-1-1 1,0 1-1,0 0 1,0 1 0,-9-5-1,6 5-60,1-1 0,-1 1 1,0 1-1,0-1 0,-11 0 0,16 2 75,1 0-1,-1 1 0,0-1 1,1 1-1,-1-1 0,0 1 0,1 0 1,-1 0-1,1 0 0,-1 0 0,1 0 1,0 0-1,-1 1 0,1-1 0,0 1 1,0 0-1,0 0 0,0 0 0,-3 3 1,4-4 6,1 0 0,-1 1 0,0-1 0,0 0 0,0 1 0,1-1 1,-1 1-1,0-1 0,1 1 0,0-1 0,-1 1 0,1-1 0,0 1 1,0 0-1,0-1 0,0 1 0,0-1 0,0 1 0,0 0 0,0-1 0,1 1 1,-1-1-1,1 1 0,-1-1 0,1 1 0,0-1 0,-1 1 0,3 1 0,-1 0 22,0-1 0,0 1 0,0-1 0,0 0 0,1 0 0,-1 0 0,1 0 0,-1 0-1,1 0 1,0-1 0,0 1 0,-1-1 0,1 0 0,4 1 0,11 2 53,1-1 0,0 0 0,0-2 1,0 0-1,0-1 0,0-1 0,21-4 1,-9-1 26,0-1-1,0-1 1,43-18 0,-53 18-45,-1-1 0,-1-1 0,1-1 0,-1 0 0,-1-1 0,0-2 0,26-24 0,-12 12-3,-40 77-287,-8 19 156,8-45 67,2 2-1,1-1 1,-2 45 0,7-68 32,0-1 1,0 1-1,1 0 0,-1 0 1,1-1-1,0 1 0,-1 0 1,3 4-1,-2-6 3,-1 0 1,1 0 0,0 0-1,-1-1 1,1 1-1,0 0 1,-1 0-1,1-1 1,0 1-1,0 0 1,-1-1-1,1 1 1,0-1-1,0 1 1,0-1 0,0 0-1,0 1 1,0-1-1,0 0 1,0 1-1,0-1 1,0 0-1,0 0 1,0 0-1,0 0 1,0 0-1,0 0 1,0 0 0,1-1-1,7-1 98,0-1-1,0 1 1,-1-2 0,1 1-1,12-9 1,42-29 44,-6 3-235,-9 10 30,2 3 1,73-27 0,-98 43 7,1 2 0,0 0 0,0 2 0,0 1 0,1 1 0,0 1 0,31 2 0,-51 1 73,1 0-1,0 0 0,-1 0 1,1 1-1,-1 0 1,0 0-1,0 1 1,8 4-1,-14-6 50,-1 0-71,-1-1 1,0 1-1,1 0 0,-1-1 1,0 1-1,0-1 0,0 1 1,0-1-1,0 1 0,1-1 1,-1 0-1,0 1 0,0-1 1,0 0-1,-1 1 0,-13 2-52,-171 43-233,161-38 240,-1 1 0,2 1 0,0 2-1,0 0 1,-23 17 0,43-26 3,0-1 0,0 1 0,1 0 0,0 0 0,-1 0 0,-2 5 0,6-8 31,-1 1 0,1 0 0,0-1-1,-1 1 1,1-1 0,0 1-1,0 0 1,-1-1 0,1 1-1,0 0 1,0-1 0,0 1-1,0 0 1,0-1 0,0 1-1,0 0 1,0-1 0,0 1-1,1 1 1,-1-1 5,1 0 0,0 0-1,-1 0 1,1 0 0,0-1 0,0 1 0,0 0-1,-1 0 1,1 0 0,0-1 0,0 1-1,0-1 1,0 1 0,0 0 0,2 0-1,10 3 40,-1 1-1,1-1 0,0-1 1,1-1-1,-1 1 0,1-2 1,-1 0-1,18-1 0,-14-1-9,0-1 1,1 0-1,-1-1 0,0-1 0,0-1 0,16-6 1,-23 6-11,0 0 1,-1 0 0,1 0-1,-1-1 1,-1-1-1,1 0 1,-1 0 0,8-9-1,-6 4 28,0 0-1,-1 0 1,-1-1-1,0 0 1,6-16-1,1-10 106,-1-1-1,-3 0 1,9-53 0,20-160-106,-36 211-141,-3 0-1,-1 0 1,-2 0-1,-8-43 1,10 78 30,-1 0 0,-1 0-1,1 1 1,-1-1 0,0 1 0,-1-1 0,0 1-1,0 0 1,-7-11 0,10 17 49,0 0 0,-1-1 0,1 1 1,0 0-1,-1 0 0,1-1 0,-1 1 0,1 0 0,0 0 0,-1 0 1,1 0-1,-1-1 0,1 1 0,-1 0 0,1 0 0,0 0 0,-1 0 1,1 0-1,-1 0 0,1 0 0,-1 0 0,1 0 0,-1 0 0,1 0 1,-1 1-1,1-1 0,0 0 0,-1 0 0,1 0 0,-1 1 0,1-1 1,0 0-1,-1 0 0,1 1 0,0-1 0,-1 0 0,1 1 0,0-1 1,-1 0-1,1 1 0,0-1 0,0 0 0,-1 1 0,1-1 0,0 1 1,0-1-1,0 0 0,-1 2 0,-9 22-302,1 9 217,2 0-1,1 0 0,-1 38 0,3 105 64,3-66 101,11 190-67,-9-285 22,0 0-1,1-1 0,1 1 1,0-1-1,1 0 0,1 0 1,9 20-1,-13-32 8,-1-1-1,1 0 1,-1 0-1,1 0 1,0 0-1,0 0 1,-1 0-1,1 0 1,0-1-1,0 1 1,0 0-1,0 0 1,0-1 0,0 1-1,0 0 1,0-1-1,1 1 1,-1-1-1,0 1 1,0-1-1,0 0 1,1 0-1,-1 1 1,0-1-1,0 0 1,1 0-1,-1 0 1,0 0 0,0-1-1,1 1 1,-1 0-1,0 0 1,0-1-1,2 0 1,3-2 85,0 0 0,0-1 1,0 1-1,-1-1 1,7-7-1,-4 4-43,31-28 10,-1-2-1,37-50 1,5-3 21,-54 61-237,-17 18 21,0 1 0,21-18 0,-29 27 111,0 1 0,-1-1 0,1 0 1,0 1-1,0-1 0,-1 1 0,1-1 1,0 1-1,0 0 0,0-1 0,0 1 1,0 0-1,0-1 0,0 1 1,0 0-1,0 0 0,0 0 0,0 0 1,-1 0-1,1 0 0,0 0 0,0 0 1,0 0-1,0 1 0,0-1 0,0 0 1,0 1-1,0-1 0,1 1 0,0 1-10,0 0 0,0 0-1,0 0 1,-1 0 0,1 0 0,-1 0-1,1 1 1,-1-1 0,0 1-1,1 2 1,4 8-2,-1 1 0,-1 0 0,0 0 0,-1 1 0,-1-1 0,0 1 0,-1 21 0,-1-17 55,-1-1 0,-1 1 1,-1 0-1,-1-1 0,-7 24 0,8-33-4,-1-1 0,0 0-1,0 1 1,0-2 0,-1 1-1,0 0 1,-1-1 0,-9 9 0,12-12 2,0-1 1,0 0-1,-1 0 1,0 0-1,1-1 1,-1 0-1,0 1 1,0-1-1,0 0 1,-1-1-1,1 1 1,0-1-1,-1 0 1,1 0 0,-1 0-1,1-1 1,-1 0-1,-6 0 1,0-1 95,-1-1 0,1 0 0,0-1 0,0-1 0,-21-9 0,-26-11-763,74 27 390,32 2 0,-1 0 116,54 9 71,79 8 308,-162-21-721,32-2 0,-43 1-128,0-1 0,1-1 0,-1 1 0,0-1 0,0 0 0,13-7 0,-4-3-2457,-6-5 992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07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42 7968,'-53'-41'3616,"67"41"-3136,0 0-608,6 0-32,8 0-2976,10 8 1728,18 1-2720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12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 25 3328,'0'-24'7605,"0"25"-7536,-1 1-1,1-1 1,-1 1-1,1-1 1,-1 1-1,0-1 1,1 1-1,-1-1 1,0 0-1,-1 2 1,-3 6 142,-5 11 92,3-4 63,-11 19 0,-2 0-49,2 1 1,1 0 0,-20 66-1,-19 120-186,24-86 377,26-112-453,-3 11 190,0-1 0,-29 64 0,26-74-38,0 0 412,-19 51 0,28-67-28,4-11-222,6-17-263,31-48-253,0-1-31,18-36-68,-45 88 111,1-1 1,1 1 0,25-25-1,-36 39 157,0 1-1,1 0 1,-1 0 0,1 0 0,-1 1-1,1-1 1,5-2 0,-8 4-14,0 0 0,1 0 0,-1 0 1,0 0-1,1 0 0,-1 0 1,0 0-1,1 0 0,-1 0 0,1 0 1,-1 0-1,0 0 0,1 0 1,-1 0-1,0 0 0,1 0 1,-1 0-1,0 0 0,1 1 0,-1-1 1,0 0-1,1 0 0,-1 0 1,0 1-1,1-1 0,-1 1 4,1 0-1,-1 0 1,1 0-1,-1 0 0,1 0 1,-1 0-1,0 0 1,0 0-1,1 0 1,-1 0-1,0 0 1,0 0-1,0 2 0,-2 27 193,-1 0 0,-14 59 0,4-24-5,11-55-191,0 0 0,2 1 0,-1 14 0,1-23-4,0 1 0,0-1 0,1 1 1,-1-1-1,1 1 0,-1-1 1,1 1-1,0-1 0,0 1 0,0-1 1,0 0-1,0 0 0,1 1 1,-1-1-1,1 0 0,-1 0 1,1 0-1,0-1 0,3 4 0,0-2 61,-1-1-1,1 0 0,0 0 0,0-1 0,0 1 1,0-1-1,0 0 0,0 0 0,0 0 0,0-1 0,0 0 1,7 0-1,7-2 65,36-9-1,-29 6-41,4-1-82,1-1-1,-1-2 1,0-1 0,-1-1-1,0-1 1,-1-2 0,27-18-1,-28 13 72,-1-1-1,-1-2 0,0 0 1,-2-2-1,-1 0 0,-1-2 1,20-31-1,-37 51 7,-4 6-79,0 0-1,1 0 0,-1-1 1,0 1-1,0 0 1,1 0-1,-1-1 0,0 1 1,0 0-1,0 0 0,0-1 1,1 1-1,-1 0 1,0-1-1,0 1 0,0 0 1,0-1-1,0 1 1,0 0-1,0-1 0,0 1 1,0 0-1,0-1 1,0 1-1,0 0 0,0-1 1,0 1-1,0 0 1,0-1-1,0 1 0,0 0 1,0 0-1,-1-1 1,1 1-1,0 0 0,0-1 1,-4 1-30,1 2 13,0 0-1,0 1 1,0-1-1,0 1 1,0 0 0,0-1-1,-3 7 1,-19 28 7,17-25 6,-92 124-46,60-84-135,14-13 66,24-36 121,1-1 0,-1 1 0,1 0-1,0 0 1,0-1 0,0 1 0,0 0 0,0 0 0,1 0 0,0 0-1,-1 0 1,1 0 0,0 4 0,1-6 4,-1 0 0,1 0 0,-1 0 0,1 0 0,-1 0 0,1 0-1,0 0 1,-1 0 0,1 0 0,0 0 0,0-1 0,0 1 0,0 0 0,-1 0 0,1-1 0,0 1 0,0-1 0,0 1-1,1-1 1,-1 1 0,0-1 0,0 0 0,0 1 0,0-1 0,0 0 0,0 0 0,2 0 0,2 1 51,0-1 0,0 0 0,0 0-1,10-2 1,-4-1-25,0 0 0,-1-1 0,1 0-1,-1-1 1,0 0 0,0 0 0,-1-1-1,1-1 1,-1 0 0,-1 0 0,11-10 0,-4 2 23,-1-1 0,-1-1 1,0 1-1,-1-2 1,10-19-1,-19 30-46,-3 6-11,0 0 1,1 0-1,-1 0 0,1 0 1,-1 0-1,1 0 0,0 0 1,-1 0-1,1 1 1,0-1-1,-1 0 0,1 0 1,0 1-1,1-2 0,-1 2-6,-1 0-1,0 0 0,0 0 0,0 0 0,0 0 1,0 0-1,0 0 0,0 0 0,1-1 0,-1 1 1,0 0-1,0 0 0,0 0 0,0 0 0,0 0 1,0 0-1,0 0 0,1 0 0,-1 0 0,0 0 0,0 0 1,0 0-1,0 0 0,0 0 0,0 0 0,1 1 1,-1-1-1,0 0 0,0 0 0,0 0 0,0 0 1,0 0-1,0 0 0,0 0 0,0 0 0,1 0 1,-1 0-1,0 0 0,0 1 0,0-1 0,0 0 1,0 0-1,0 0 0,0 0 0,0 0 0,0 0 1,0 0-1,0 1 0,0-1 0,0 0 0,0 0 1,0 0-1,0 0 0,0 0 0,0 0 0,0 1 1,0-1-1,0 0 0,0 0 0,0 0 0,-2 9-76,2-8 38,-1 11 10,0 0 0,0 1 0,1-1 0,1 0-1,3 19 1,-1-6 90,-2-21-60,-1-1 0,1 1-1,0 0 1,0-1 0,0 1 0,1-1 0,-1 1-1,1-1 1,0 0 0,0 0 0,3 4 0,-4-6 25,0 1 0,1-1 0,-1 1 0,0-1 1,1 0-1,0 0 0,-1 1 0,1-1 0,0 0 1,-1-1-1,1 1 0,0 0 0,0 0 0,0-1 1,0 1-1,0-1 0,0 0 0,0 1 1,0-1-1,0 0 0,0 0 0,3-1 0,2-1 52,1 0-1,-1-1 0,0 0 0,1 0 0,-1-1 0,-1 1 1,1-2-1,0 1 0,-1-1 0,0 0 0,5-6 0,10-6 1,1-1-41,-1-2 0,0 0 0,-2-2 0,18-23 0,-10 14 66,-9 11-212,-18 20 110,0 0 0,0-1 0,1 1 0,-1 0 0,0-1 0,0 1 0,1 0 0,-1 0 0,0-1 0,1 1 0,-1 0 0,0 0 1,1-1-1,-1 1 0,0 0 0,1 0 0,-1 0 0,1 0 0,-1 0 0,0-1 0,1 1 0,-1 0 0,1 0 0,-1 0 0,0 0 0,1 0 0,-1 0 0,1 0 0,-1 0 0,0 1 0,2-1 0,-2 0-7,1 1 0,0 0 0,-1-1 0,1 1 0,0 0 0,-1 0 0,1 0 0,-1-1 0,1 1 1,-1 0-1,1 0 0,0 2 0,1 3-34,0 1 0,-1 0 1,1 7-1,1 33 192,-3-30-209,1 0 1,5 23 0,-5-33 81,1-1 0,0 0 1,0 0-1,0 0 1,0 0-1,1-1 0,5 9 1,-7-13-5,0 1 1,0-1-1,0 0 1,1 0-1,-1 0 1,0 0-1,0 0 1,1 0-1,-1-1 1,0 1 0,1 0-1,-1-1 1,1 1-1,-1-1 1,1 1-1,-1-1 1,1 0-1,-1 1 1,1-1-1,-1 0 1,1 0-1,0 0 1,-1 0-1,1-1 1,-1 1-1,1 0 1,-1-1-1,1 1 1,-1-1-1,1 1 1,-1-1-1,0 0 1,1 1-1,0-2 1,5-2 14,0-1 0,-1 0 0,0 0 0,0 0-1,-1-1 1,1 0 0,-1 0 0,-1 0 0,1-1 0,-1 1 0,0-1 0,0 0 0,-1 0-1,4-12 1,0-3-22,-1 0-1,0 0 0,3-43 0,-8 53 30,9-59 4,-10 39-527,9 35 165,29 26 247,-27-19 78,0-1 0,1-1 0,1 0 0,22 11 0,-26-15 0,0 0 0,1-1 1,0 0-1,0-1 0,0 0 1,0 0-1,15-1 0,-17-1 34,-7-1 7,0 1 0,1 0 0,-1 0 1,0 0-1,1 0 0,-1 0 1,0 0-1,1 0 0,1 1 1,-7 12-287,2-8 217,0 0 1,-1 0 0,1-1-1,-6 7 1,-7 14-85,11-16 26,1-4 79,1 0 1,0 0-1,0 1 1,0-1-1,1 0 0,0 1 1,0-1-1,0 1 1,0-1-1,1 1 1,0-1-1,1 9 1,-1-13 2,1 0 0,-1 0 0,1 0 0,-1 0 0,1 0 0,-1 0 0,1 0 0,0 0 0,-1 0 0,1-1 0,0 1 0,0 0 0,-1-1 0,1 1 0,0 0 0,0-1 0,0 1 0,0-1 0,0 1 1,0-1-1,0 0 0,0 1 0,0-1 0,0 0 0,0 0 0,2 0 0,1 1-5,1-1 0,0 1 0,-1-1 1,1 0-1,5-1 0,3-2 26,-1 0-1,1-1 1,-1 0 0,14-7 0,46-27 52,-55 29-49,43-28-24,-38 22 23,1 1 1,27-11 0,-49 24-32,0 1 1,0-1-1,-1 1 1,1 0-1,0-1 1,0 1-1,0 0 1,0 0-1,0 0 1,0 0-1,0 0 1,0 0-1,0 0 1,0 0-1,0 0 1,-1 0-1,1 0 1,0 1-1,0-1 1,0 0-1,0 1 1,0-1-1,0 0 1,1 2-1,-1-1 0,0 0 0,0 0 0,0 0 0,-1 1 0,1-1 0,0 1 0,0-1 0,-1 0 0,1 1 0,-1-1 0,1 1 0,-1 0 0,1 1 0,0 8-3,0-1-1,-1 0 1,-2 17 0,1-21 18,0 3-8,0 0 0,-1 0 0,-5 11 0,5-13 41,0 0 0,0 0 0,0 0 0,1 1 0,-1 7 0,2-15 81,10-5-132,6-5-14,0-1 1,-1-1-1,22-21 1,-8 7 74,-7 4-9,-16 16-86,0-1 0,0 2 0,11-9 1,-9 10-53,-8 5 100,1-1 0,-1 0 0,0 0 0,1 1 1,-1-1-1,0 0 0,1 1 0,-1-1 0,0 0 0,1 1 1,-1-1-1,0 1 0,0-1 0,0 0 0,1 1 0,-1-1 1,0 1-1,0-1 0,0 1 0,0-1 0,0 0 0,1 2 1,0 11-20,0 0 0,0 0 0,-3 20 0,1-2 80,1-28-69,0 1 0,0-1 0,0 1 0,1-1 0,-1 0 0,1 0 0,0 1 0,0-1 0,1 4 0,-1-6 6,0 0 0,0 0-1,0 0 1,0 0-1,0 0 1,0 0 0,0 0-1,0 0 1,1 0 0,-1-1-1,0 1 1,0 0 0,1-1-1,-1 1 1,1-1 0,-1 0-1,0 1 1,1-1 0,-1 0-1,1 0 1,-1 0 0,1 0-1,2 0 1,13-1 35,0-1 1,-1-1-1,33-9 1,-1 0-81,3 0 109,68-26 0,-89 26-39,1-1 0,-2-2 0,39-25 0,-67 39-22,2 0 12,0-1-1,0 0 1,0 0-1,0-1 0,-1 1 1,1 0-1,-1-1 1,1 0-1,-1 0 0,0 0 1,2-3-1,-3 6-18,-1-1 0,0 1 0,0 0 0,0 0 0,0 0 0,0 0 0,0 0 0,0 0 0,0 0 0,0 0 0,0-1 0,0 1 0,0 0 0,0 0 1,0 0-1,0 0 0,0 0 0,0 0 0,0-1 0,0 1 0,0 0 0,0 0 0,0 0 0,0 0 0,0 0 0,0 0 0,0-1 0,0 1 0,0 0 0,0 0 0,0 0 0,0 0 0,0 0 0,0 0 0,0 0 0,0 0 0,0-1 0,0 1 0,-1 0 0,1 0 0,0 0 0,0 0 0,0 0 0,0 0 0,0 0 0,0 0 0,0 0 0,-1 0 0,-7 2-127,-8 9-55,-60 44-210,35-27 364,-42 39 0,81-66 42,-21 23-149,22-22 131,0-1 0,0 0 0,0 1 0,0-1 0,1 1 0,-1-1 0,0 1 0,1-1 0,-1 1-1,1 0 1,0-1 0,-1 1 0,1 0 0,0-1 0,0 1 0,0 0 0,0 2 0,1-4 10,-1 1 0,0-1 0,1 1 0,-1-1-1,1 1 1,-1-1 0,0 1 0,1-1 0,-1 1 0,1-1 0,-1 0 0,1 1 0,-1-1 0,1 0 0,0 1 0,-1-1 0,1 0 0,-1 0 0,1 0 0,-1 1 0,1-1 0,0 0 0,-1 0 0,1 0 0,0 0 0,0 0 0,22-1 76,-18 1-59,3-1-11,0-1 1,-1 1-1,1-1 1,0-1-1,-1 1 1,1-1 0,6-4-1,48-31 8,-34 19 104,-25 19-714,-5 5 200,-7 15 3,0 2 183,-27 109 48,15-45 81,-26 59 157,35-118-6,0 0-1,-1 0 0,-21 27 1,18-29-13,-2 2 61,-23 26 0,35-46-10,0 0 0,-1 0 0,0-1 0,0 0-1,-1 0 1,0-1 0,0 0 0,-11 5 0,15-9-66,1 0 0,-1 0 0,0 0 0,0 0 0,0-1 0,0 0 0,1 0 0,-1 0 0,0 0 0,0-1 0,0 1 0,0-1 0,1 0 0,-1 0 0,0 0 0,1-1 0,-1 1 0,1-1 0,-7-4 0,5 3-40,0 0 0,0-1 0,1 0 0,-1 0 0,1 0-1,0-1 1,0 0 0,0 1 0,1-1 0,-1-1 0,1 1 0,-3-7 0,2 0-21,0 1 1,0-1-1,1 1 1,1-1-1,0 0 1,1 0-1,0 0 1,1-15-1,0 20 3,1 1 0,0-1-1,1 1 1,-1-1 0,1 1-1,0 0 1,1 0 0,0 0 0,0 0-1,0 0 1,1 0 0,-1 1-1,1 0 1,1-1 0,-1 2 0,1-1-1,5-4 1,6-3 21,0 1 1,1 0-1,1 1 0,0 2 1,23-10-1,97-25-673,-109 35-1610,-1 1 1,44-4-1,-68 11 1758,0 0 1,-1 0-1,1 0 1,0 0-1,5 1 1,-7 0-163,0 0 1,-1-1 0,1 1-1,-1 0 1,1 0 0,0 0-1,-1 0 1,3 3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12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35 5728,'-22'-26'2592,"64"17"-2240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13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20 932 4224,'-16'-8'1365,"16"8"-1315,0 0 0,0 0 0,-1 0 0,1 0-1,0 0 1,0-1 0,-1 1 0,1 0 0,0 0 0,0 0 0,0 0 0,0-1-1,-1 1 1,1 0 0,0 0 0,0 0 0,0-1 0,0 1 0,0 0-1,0 0 1,-1-1 0,1 1 0,0 0 0,0 0 0,0-1 0,0 1 0,0 0-1,0 0 1,0-1 0,0 1 0,0 0 0,0 0 0,0-1 0,0 1-1,1 0 1,-1 0 0,0 0 0,0-1 0,0 1 0,15 3 3752,-9-3-3564,-1-1 0,0 1-1,0-1 1,1-1 0,-1 1-1,0-1 1,0 0 0,-1 0-1,1 0 1,0 0 0,-1-1-1,1 0 1,-1 0 0,5-5-1,0 0-29,-1 0-1,0-1 1,0 0 0,-1 0-1,7-13 1,4-9 197,25-63 0,2-35 109,-38 108-441,-3 11-51,20-65 412,38-75 1,-19 63 83,50-110 132,-86 177-589,-7 13-99,0 7 34,0 0-1,0 0 0,-1 0 1,1 0-1,0 0 0,0 0 1,0 0-1,0 0 0,-1 0 1,1 0-1,0 0 1,0 0-1,0 0 0,0 0 1,-1 0-1,1 0 0,0 0 1,0 0-1,0 0 0,0 0 1,-1 0-1,1 0 0,0 0 1,0 0-1,0 1 0,0-1 1,-1 0-1,1 0 0,0 0 1,0 0-1,0 0 0,0 0 1,0 1-1,0-1 0,0 0 1,-6 6-54,0 1 0,0-1 0,1 1 1,1 0-1,-7 13 0,-16 39 31,7-2 1,-25 110-1,6 62 16,27-158 22,11-62-4,-9 71 81,9-71-29,1-1-1,0 1 1,1 0 0,0 0 0,0 0 0,4 13 0,-5-21-31,1 0 1,-1 0 0,0 0-1,1 0 1,-1 0 0,1 0-1,0 0 1,-1 0 0,1 0-1,0 0 1,-1 0-1,1 0 1,0 0 0,0-1-1,0 1 1,0 0 0,0-1-1,0 1 1,0 0 0,0-1-1,0 1 1,0-1-1,0 0 1,0 1 0,0-1-1,0 0 1,0 0 0,0 1-1,1-1 1,-1 0 0,0 0-1,0 0 1,0 0-1,2-1 1,1 0-5,0 0 0,0-1 0,-1 1 0,1-1 0,-1 0 0,1 0 0,-1 0 0,0 0 0,6-5 0,15-16 24,-1-1-1,24-31 1,35-61-116,-55 71 20,-15 26-27,15-22 1,-17 25-102,-38 108-406,23-77 584,1 0 0,1 0-1,0 0 1,0 1-1,2 0 1,0-1 0,1 1-1,0 0 1,4 16-1,-4-28 29,1 0-1,0 0 0,1 0 0,-1 0 0,1 0 0,0 0 0,0 0 1,0-1-1,0 1 0,1-1 0,-1 1 0,1-1 0,0 0 0,0 0 1,0 0-1,0 0 0,1-1 0,-1 1 0,1-1 0,-1 0 0,1 0 1,0 0-1,0-1 0,0 1 0,0-1 0,0 0 0,0 0 0,0 0 1,1-1-1,-1 1 0,0-1 0,0 0 0,1 0 0,-1-1 0,0 1 1,0-1-1,0 0 0,0 0 0,0 0 0,0-1 0,0 1 1,4-3-1,-5 2 7,0 0 0,-1 0 0,1 0 1,-1 0-1,1 0 0,-1 0 0,0 0 1,0-1-1,0 1 0,0-1 0,-1 0 1,1 1-1,-1-1 0,1 0 0,-1 0 1,0 0-1,0 0 0,0 0 0,-1 0 1,1 0-1,-1-1 0,1 1 0,-1 0 1,0 0-1,-1-4 0,1 1-31,-1 0-1,0 1 1,0-1 0,-1 1-1,0-1 1,0 1 0,0 0-1,0 0 1,-1 0-1,0 0 1,0 0 0,-7-8-1,7 10-76,1 0 0,-1 1 0,0-1 0,0 0-1,0 1 1,0 0 0,0 0 0,-1 0 0,1 0 0,-1 0-1,1 1 1,-1 0 0,0-1 0,-5 0 0,8 4-185,7 0 151,77-9 216,-68 5-81,109-16 308,-98 12-814,0 0 0,43-17 0,-50 17-371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4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35 2400,'8'-4'434,"-4"2"212,0 1 0,-1-1 1,1 0-1,-1 0 0,1-1 1,-1 1-1,0-1 0,6-5 0,-6 2 1944,-4 11-463,-7 18-406,-2-5-1214,-1 0 0,-15 18 0,4-5-125,-97 128 802,-12-11-282,105-119-706,2 1 1,-29 46-1,42-57-37,0 1 1,1 0 0,1 1-1,1 0 1,-7 29-1,14-44-97,0 0-1,0-1 1,0 1-1,1 0 1,0 0-1,0 0 0,1 0 1,0-1-1,0 1 1,0 0-1,0-1 1,1 1-1,0 0 1,0-1-1,1 0 0,3 7 1,-3-8-22,-1-1-1,1 1 1,0-1 0,0 0-1,0 0 1,1 0 0,-1-1-1,1 1 1,-1-1 0,1 0-1,0 0 1,0 0 0,0 0-1,0-1 1,0 1 0,0-1 0,0 0-1,0 0 1,1-1 0,-1 1-1,0-1 1,8-1 0,12-1 84,0-1 1,-1-1-1,0-1 1,0-2 0,36-14-1,-26 7-68,-1-2 0,0-2-1,30-21 1,-52 32-451,0-1 0,15-15 0,-22 21-143,-1 0 0,0-1 0,0 1 0,-1-1 0,1 1 0,0-1 1,-1 0-1,0 0 0,1 0 0,-1 0 0,0 0 0,-1 0 0,1 0 0,0 0 0,-1-4 1,0 6 207,0 0 1,0 0 0,0 0-1,0 0 1,0 0 0,-1 0-1,1 0 1,0 0 0,-1 0-1,1 0 1,0 0 0,-1 0-1,0 0 1,1 0 0,-1 1-1,1-1 1,-1 0 0,0 1-1,1-1 1,-1 0 0,0 1 0,-1-2-1,1 1-175,-8-4-2871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13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71 8896,'0'-16'4032,"47"7"-3520,-17 6 800,-2 3-832,28-9 64,10 0-320,29-3 0,5 7-128,8-2-64,-8 7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17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1245 4800,'-1'-1'11299,"10"-4"-7661,-2-1-5029,-2 0 1535,1 0-1,-1-1 1,0 0-1,0 0 1,-1-1-1,0 1 0,0-1 1,-1 0-1,0 0 1,3-10-1,0 1-84,66-232 91,-37 120-18,-26 102-207,1 0 1,24-43 0,-33 69 58,0 0 0,-1-1 1,1 1-1,0 0 0,0 0 0,0-1 0,0 1 0,0 0 0,0 0 1,0 0-1,1 1 0,1-3 0,-2 3 13,-1 0 0,1 0 0,-1 0 0,1 0 0,-1 0 0,1 0 0,-1 1 0,1-1 0,-1 0 0,1 0 0,-1 0 0,1 0 0,-1 0 0,0 1 0,1-1 0,-1 0 0,1 1 0,-1-1 0,0 0 0,1 0 0,-1 1 0,0-1 0,1 1 0,-1-1 1,0 0-1,1 1 0,-1-1 0,0 1 0,0-1 0,0 1 0,1-1 0,-1 0 0,0 1 0,0-1 0,0 1 0,0-1 0,0 1 0,0-1 0,0 2 0,46 225-50,-29-133 74,-13-77-11,13 95 128,-16-100-98,0 1 0,-1-1-1,-1 0 1,0 1 0,-1-1 0,-5 23-1,6-31 32,-1 1 0,0-1 0,0 0 0,0 0-1,0 0 1,-1 0 0,-4 6 0,5-9-8,1 1 1,-1-1-1,0 1 0,1-1 1,-1 0-1,0 1 1,0-1-1,1 0 0,-1 0 1,0-1-1,0 1 1,0 0-1,0-1 1,0 1-1,0-1 0,-1 1 1,1-1-1,0 0 1,-3 0-1,-3-2-34,0 1 0,1-1 0,-1-1 1,0 0-1,1 0 0,0 0 0,0-1 0,0 0 0,0 0 1,1-1-1,-1 0 0,1 0 0,0 0 0,-5-7 0,-3-4-118,11 14 6,0-1 0,0 0-1,1-1 1,-1 1 0,0 0 0,1-1 0,0 0 0,0 1 0,0-1 0,0 0 0,1 0 0,0 0 0,-1 0 0,1 0 0,0-6 0,1 9 59,0 0 1,1 1 0,-1-1 0,0 0-1,1 1 1,-1-1 0,1 0 0,-1 1-1,1-1 1,-1 1 0,1-1-1,-1 1 1,1-1 0,-1 1 0,1-1-1,0 1 1,-1 0 0,1-1 0,0 1-1,0 0 1,-1-1 0,1 1-1,0 0 1,-1 0 0,1 0 0,1-1-1,0 1-25,18-5-19,1 0-1,-1 2 1,26-2-1,2 0 55,152-31 144,-154 25-134,-1-3 0,55-24 0,11-13 254,-111 51-244,1 0 0,-1-1-1,1 1 1,-1 0 0,1 0 0,0-1-1,-1 1 1,1 0 0,-1 0-1,1 0 1,-1 0 0,1 0-1,-1 0 1,1 0 0,0 0 0,-1 0-1,1 0 1,-1 0 0,1 0-1,-1 0 1,1 1 0,-1-1-1,2 0 1,-2 1-5,1 0-1,-1 0 1,0-1-1,1 1 1,-1 0-1,0 0 1,0 0-1,1 0 0,-1 0 1,0-1-1,0 1 1,0 0-1,0 0 1,0 1-1,-2 11 6,0-1 0,0 0 0,-1 0 0,0-1 0,-10 22 0,3-4-95,-1 1 36,2-8 16,-8 38 0,16-55 39,0 1 0,0 0 1,0 0-1,1 0 0,0 0 0,0 0 0,1 0 0,-1 0 0,1 0 0,1 0 1,2 9-1,-3-14 21,-1 0 0,1 0-1,-1 0 1,1-1 0,-1 1 0,1 0 0,0 0 0,-1 0 0,1-1 0,0 1 0,0 0 0,-1-1 0,1 1 0,0-1 0,0 1-1,0-1 1,0 1 0,0-1 0,0 1 0,0-1 0,0 0 0,0 0 0,0 1 0,0-1 0,0 0 0,0 0 0,0 0-1,0 0 1,0 0 0,0 0 0,0-1 0,0 1 0,0 0 0,0 0 0,0-1 0,0 1 0,0-1 0,1 0 0,2-1 50,0 0-1,-1 0 1,1 0 0,-1-1 0,1 1 0,-1-1 0,5-5 0,-5 4-32,-1 0 0,0 0 0,0 0 0,0 0 0,-1 0-1,0 0 1,1-1 0,-1 1 0,-1 0 0,1-1 0,-1 1 0,1-1 0,-1 1 0,-1-6 0,0-7 19,-1 0 0,-6-21 1,5 26-170,0 1 0,0 0 1,-1-1-1,-1 1 0,0 1 1,0-1-1,-13-17 0,18 27 96,0 1 0,0 0 0,0 0-1,0-1 1,-1 1 0,1 0 0,0 0-1,0 0 1,0-1 0,-1 1-1,1 0 1,0 0 0,0 0 0,-1 0-1,1-1 1,0 1 0,0 0 0,-1 0-1,1 0 1,0 0 0,0 0 0,-1 0-1,1 0 1,0 0 0,-1 0 0,1 0-1,0 0 1,0 0 0,-1 0-1,1 0 1,0 0 0,-1 0 0,1 0-1,0 0 1,0 0 0,-1 0 0,1 0-1,0 1 1,0-1 0,-1 0 0,1 0-1,0 0 1,0 0 0,0 1 0,-1-1-1,1 0 1,0 0 0,0 1 0,0-1-1,-1 0 1,1 0 0,0 1-1,0-1 1,0 0 0,0 1 0,-1 0-8,1 0 0,-1 0 0,1 0 0,0 0 0,-1 0 0,1 0 0,0 0 0,0 0 0,0 0 0,0 1 0,0-1 0,0 0 0,0 0 1,0 0-1,0 0 0,1 2 0,1 1 21,0-1 0,0 0 0,0 1 1,0-1-1,0 0 0,1 0 1,0 0-1,-1-1 0,1 1 0,0 0 1,0-1-1,0 0 0,1 0 0,-1 0 1,0 0-1,1 0 0,0-1 0,-1 0 1,1 1-1,0-1 0,0-1 1,-1 1-1,1 0 0,0-1 0,6 0 1,3 0 60,-1-1 0,0 0 0,0-1 0,0 0 0,-1-1 0,1-1 1,12-5-1,4-3 44,0-2 0,-1-1 1,-1-1-1,44-36 1,86-92 289,-129 115-253,-1 0 0,42-63-1,-54 70-107,-2-1 1,0 0-1,-1-1 0,-2-1 0,10-34 0,20-123 20,-31 135-110,2-91-1,-10 126 36,-1-26-36,1 36 40,0-1 0,0 1-1,-1-1 1,1 1 0,-1-1 0,0 1 0,0 0 0,0-1 0,0 1-1,-2-4 1,3 6 13,-1 0-1,1 0 1,0-1 0,0 1-1,-1 0 1,1 0-1,0 0 1,-1-1-1,1 1 1,0 0 0,-1 0-1,1 0 1,0 0-1,-1 0 1,1 0-1,0 0 1,-1 0-1,1 0 1,0 0 0,-1 0-1,1 0 1,0 0-1,-1 0 1,1 0-1,0 0 1,-1 0 0,1 0-1,0 1 1,-1-1-1,1 0 1,0 0-1,-1 0 1,1 0 0,0 1-1,0-1 1,-1 0-1,1 0 1,-1 1-1,-9 13-190,3-2 181,1 1-1,1 0 0,1 0 1,0 1-1,-3 16 0,-3 11-9,-9 44-89,3 1-1,-5 110 0,13-71 210,15 233 0,-6-353-65,6 54-5,-6-54 38,1 0-1,-1 0 1,1 0-1,0 0 1,0 0 0,0 0-1,1 0 1,3 5-1,-5-9-44,-1-1-1,1 1 0,-1-1 0,1 1 1,-1 0-1,1-1 0,0 0 0,-1 1 0,1-1 1,-1 1-1,1-1 0,0 0 0,0 1 1,-1-1-1,1 0 0,0 0 0,-1 1 1,1-1-1,0 0 0,0 0 0,-1 0 1,1 0-1,0 0 0,0 0 0,0 0 0,-1 0 1,1 0-1,0-1 0,0 1 0,-1 0 1,1 0-1,0-1 0,-1 1 0,1 0 1,0-1-1,-1 1 0,1-1 0,-1 1 1,1-1-1,0 1 0,-1-1 0,1 1 0,-1-1 1,1 0-1,2-3 31,1-1 0,-1 1 0,-1 0 0,1-1 0,3-8 0,9-26 42,11-53 1,-4 11 82,-6 30-277,2 0 0,28-55 0,-46 105 94,0 1-1,0-1 1,0 1 0,1-1-1,-1 1 1,0-1 0,1 1-1,-1-1 1,0 1 0,1-1 0,-1 1-1,1-1 1,-1 1 0,1 0-1,-1-1 1,0 1 0,1 0-1,-1 0 1,2-1 0,-2 1 5,0 0 1,0 0 0,1 0-1,-1 1 1,0-1 0,1 0-1,-1 0 1,0 0 0,0 0-1,1 1 1,-1-1 0,0 0-1,0 0 1,0 0 0,1 1-1,-1-1 1,0 0 0,0 0-1,0 1 1,0-1 0,1 0-1,-1 0 1,0 1 0,0-1-1,0 1 1,5 23-119,-3 13-4,1 17 142,2 0-1,15 67 0,-15-93 3,6 19 260,-11-44-262,1-1 0,0 1 0,0 0 1,1-1-1,-1 1 0,1 0 0,-1-1 1,1 0-1,0 1 0,0-1 0,0 0 1,2 2-1,-3-3-4,0-1-1,-1 0 1,1 0-1,0 0 1,0 1 0,0-1-1,0 0 1,0 0-1,0 0 1,0 0 0,0 0-1,-1-1 1,1 1-1,0 0 1,0 0 0,0-1-1,0 1 1,0 0-1,-1-1 1,1 1 0,0-1-1,0 1 1,-1-1-1,1 1 1,0-1 0,0 1-1,0-2 1,18-18 362,-5-1-348,-1 0 1,0-1-1,14-38 1,-5 10-21,-21 49-7,88-165 124,-88 164-176,0 0-1,1 0 1,-1 0-1,1 0 1,0 0-1,-1 0 1,4-2-1,-4 4 41,-1 0 1,1 0-1,-1-1 0,1 1 1,-1 0-1,1 0 0,-1 0 1,1 0-1,-1 0 0,1 0 0,-1 0 1,1 0-1,0 0 0,-1 0 1,1 0-1,-1 0 0,1 0 1,-1 0-1,1 0 0,-1 0 0,1 1 1,-1-1-1,1 0 0,-1 0 1,1 1-1,-1-1 0,1 0 1,-1 1-1,1-1 0,-1 1 0,0-1 1,1 0-1,-1 1 0,0-1 1,1 2-1,43 63-80,-32-44 30,1-2 0,17 21-1,-23-32 114,1 1 0,0-1-1,1 0 1,0-1 0,12 8 0,-19-14-40,0 0 0,0 0 1,0 1-1,0-2 0,0 1 1,0 0-1,0 0 1,1-1-1,-1 1 0,0-1 1,0 0-1,1 1 0,-1-1 1,0 0-1,1 0 0,-1-1 1,0 1-1,0 0 1,1-1-1,-1 0 0,0 1 1,0-1-1,0 0 0,0 0 1,0 0-1,0 0 0,0 0 1,0-1-1,0 1 0,0-1 1,-1 1-1,1-1 1,1-2-1,3-4 51,0 0-1,0 0 1,-1 0-1,-1-1 1,0 0 0,0 0-1,0 0 1,4-18-1,-5 12-15,-1-1 1,0 1-1,-1-1 0,0 1 0,-2-16 0,1 27-69,-1 0 0,1 0 0,-1 1 0,0-1 0,0 0 0,0 1 0,-1-1 0,-1-3 0,3 6 6,-1 0 0,0 0 1,1 1-1,-1-1 1,1 0-1,-1 0 1,0 1-1,0-1 1,1 0-1,-1 1 1,0-1-1,0 1 0,0-1 1,0 1-1,1 0 1,-1-1-1,0 1 1,0 0-1,0-1 1,0 1-1,0 0 1,0 0-1,0 0 1,0 0-1,0 0 0,0 0 1,0 0-1,0 0 1,0 0-1,0 1 1,0-1-1,0 0 1,0 1-1,0-1 1,-1 1-1,-1 1 0,-1 0 0,0 1 1,1-1-1,-1 1 0,1 0 0,0 0 0,0 0 1,0 0-1,1 0 0,-1 1 0,1-1 1,-1 1-1,1 0 0,0 0 0,1 0 0,-2 4 1,-3 9-4,1 0 0,-4 26 0,8-35 18,-3 14 131,2 0 0,1 0 0,0 0 0,2 1 0,0-1 0,2 0 0,9 39 0,-9-51-105,0 0 1,1 0-1,0 0 1,1-1-1,0 1 0,0-1 1,1 0-1,0-1 1,8 9-1,-9-12-9,0 0 0,0-1 0,0 0 0,1 0 0,-1 0 0,1-1 0,0 0 0,0 0 0,0 0 0,0 0 0,0-1 0,1 0 0,-1-1 1,1 0-1,8 1 0,15 0-455,-1-2 1,44-6-1,-44 2-1408,0-2 0,44-14-1,-66 18 1206,-1-1 0,1 0 0,0 0 0,-1-1 0,0 0 0,0 0 0,0 0-1,0-1 1,-1 1 0,1-2 0,-1 1 0,0 0 0,-1-1 0,0 0 0,0 0-1,0 0 1,5-12 0,25-50-3473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23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1234 3232,'-9'-1'3292,"13"-6"450,9-15-2326,-2-1-1,-1 0 0,10-31 0,14-73-513,5-16-308,-36 135-621,-1 0-1,1 0 1,-1 0-1,-1-1 1,2-15-1,-4 24-281,-1 3 208,-4 11 15,-21 72-137,-14 90-1,20-81 229,0-8 49,-29 143 195,22-117-38,8-32 826,16-69-537,4-12-490,0 0 1,0 0-1,0 0 1,0 1-1,0-1 1,0 0-1,0 0 0,0 0 1,0 0-1,0 0 1,0 0-1,0 0 1,0 0-1,0 0 1,0 0-1,0 0 1,-1 0-1,1 0 1,0 0-1,0 0 1,0 0-1,0 0 1,0 0-1,0 0 0,0 0 1,0 0-1,0 0 1,0 0-1,0 0 1,0 0-1,0 0 1,0 0-1,-1 0 1,1 0-1,0 0 1,0 0-1,0 0 1,0 0-1,0 0 1,0 0-1,0 0 0,0 0 1,0 0-1,0 0 1,0 0-1,0 0 1,0-1-1,0 1 1,0 0-1,0 0 1,0 0-1,0 0 1,0 0-1,0 0 1,0 0-1,0 0 1,0 0-1,-1 0 0,1 0 1,0 0-1,0 0 1,0 0-1,0-1 1,0 1-1,1 0 1,-1 0-1,0 0 1,0 0-1,-2-25 678,5-9-524,2 1-1,11-45 1,27-70-8,-39 133-121,24-70-161,59-129 0,-67 173 44,2 2 1,2 1-1,1 0 1,2 2-1,36-38 1,59-40-714,-119 111 756,0 1 0,1-1 0,-1 1 0,0 0 0,1 0 0,-1 1 0,1-1 0,0 1-1,0-1 1,-1 1 0,6-1 0,-8 2 25,0 0 1,1 0-1,-1 0 0,0 0 1,0 0-1,0 0 1,0 1-1,0-1 0,0 0 1,0 0-1,0 1 0,0-1 1,0 1-1,0-1 0,0 1 1,0-1-1,0 1 0,-1 0 1,1-1-1,0 1 0,0 0 1,0-1-1,-1 1 0,1 0 1,-1 0-1,1 0 0,0 0 1,-1 0-1,1 0 0,-1 0 1,0 0-1,1 0 0,-1 0 1,0 0-1,0 0 0,1 2 1,0 5 9,0 0 1,-1 1-1,-1 15 1,0-14-6,-2 32 82,-3-1-1,-1 1 1,-2-1-1,-17 48 1,20-70 79,-1-1 1,0-1-1,-13 21 1,16-32-24,0 1 0,0-1 1,-1 0-1,0 0 0,0 0 0,-1-1 1,1 0-1,-1 0 0,-1 0 0,-11 7 1,14-11-97,1 1 0,0-1 1,-1 0-1,1-1 1,-1 1-1,1-1 0,-1 1 1,1-1-1,-1 0 1,0 0-1,1-1 0,-1 1 1,1-1-1,-1 1 0,1-1 1,-1 0-1,1-1 1,0 1-1,0 0 0,-1-1 1,1 0-1,-4-3 1,1 1-130,1 0 1,-1-1-1,1 0 1,0 0-1,0 0 1,1 0-1,-1-1 1,1 1-1,1-1 1,-7-12-1,10 18 79,0 0 1,0-1-1,0 1 0,0 0 0,0-1 1,0 1-1,0 0 0,0 0 1,0-1-1,0 1 0,0 0 1,0-1-1,1 1 0,-1 0 0,0 0 1,0-1-1,0 1 0,0 0 1,0 0-1,1-1 0,-1 1 0,0 0 1,0 0-1,0-1 0,0 1 1,1 0-1,-1 0 0,0 0 0,0 0 1,1-1-1,-1 1 0,0 0 1,0 0-1,1 0 0,-1 0 0,0 0 1,1 0-1,-1 0 0,0 0 1,0 0-1,1 0 0,-1 0 0,0 0 1,1 0-1,-1 0 0,1 0 1,15 1-431,27 9-154,-6-1 502,0-1-1,55 4 1,-80-12 181,1 0 0,-1 0 0,1-2 0,-1 1 0,1-1 0,-1-1 0,0 0 0,0-1 0,0-1 0,-1 1 0,18-11 0,-7 1 78,-1-1 0,0-1 0,21-22 0,52-61 264,-78 82-352,0 0 74,0 0 0,-2-1 0,0-1-1,-1 0 1,15-30 0,-27 45-120,1 0 0,-1 0 0,0 0 0,0 0 0,0 0 0,0 0 0,-1-1 0,1 1 0,-1 0 0,0 0 0,-1 0 0,1-1 0,-1 1 0,0 0 0,0 0 0,0 0 0,0 0-1,-1 0 1,1 0 0,-1 1 0,0-1 0,-4-4 0,5 6-26,-1-1-72,-1 0 1,1 0-1,0 0 1,0 0 0,0 0-1,0-1 1,0 1-1,1-1 1,-3-7 0,14 11-217,7 0 165,-1 1 1,1 1 0,26 6 0,-33-5 70,-1 0 0,0 0 1,0 0-1,0 1 1,0 1-1,-1-1 1,14 11-1,-15-9 68,-1 1 0,-1-1-1,1 1 1,-1 0 0,0 0-1,-1 0 1,1 1 0,-2-1 0,1 1-1,-1 0 1,4 14 0,0 8 29,6 56 1,-12-76-59,6 45 97,-1-8-14,1 51 0,-7-92-54,0-1 1,0 0-1,1 0 1,0 0-1,0 1 0,3 7 1,-3-12 12,-1 0-1,0 0 1,1 0 0,-1 0 0,1 0 0,-1 0 0,1 0 0,0 0-1,0 0 1,-1-1 0,1 1 0,0 0 0,0 0 0,0-1 0,-1 1 0,1-1-1,0 1 1,0-1 0,0 1 0,0-1 0,0 1 0,0-1 0,0 0-1,1 1 1,-1-1 0,0 0 0,0 0 0,0 0 0,0 0 0,0 0 0,0 0-1,0 0 1,0-1 0,0 1 0,0 0 0,0 0 0,0-1 0,0 1-1,2-1 1,2-2 10,1-1 0,-1 1 0,1-1 0,-1 0 0,0 0 0,0 0 0,-1-1-1,1 0 1,-1 0 0,0 0 0,3-6 0,8-13-66,14-32-1,-18 34 22,61-97 31,-54 91-136,-9 17-6,-9 11 114,0 0 0,0 0 0,0 0 0,0 0 0,0 0-1,0 0 1,0 1 0,0-1 0,0 0 0,0 0 0,0 0 0,0 0 0,0 0 0,0 0 0,0 1 0,0-1 0,0 0-1,0 0 1,0 0 0,0 0 0,0 0 0,0 0 0,0 0 0,1 1 0,-1-1 0,0 0 0,0 0 0,0 0 0,0 0-1,0 0 1,0 0 0,0 0 0,0 0 0,0 0 0,1 0 0,-1 0 0,0 1 0,0-1 0,0 0 0,0 0-1,0 0 1,0 0 0,1 0 0,-1 0 0,0 0 0,0 0 0,0 0 0,0 0 0,0 0 0,0 0 0,1 0 0,-1 0-1,0 0 1,0-1 0,0 1 0,0 0 0,0 0 0,0 0 0,0 0 0,1 0 0,-1 0 0,0 0 0,0 0 0,0 0-1,0 16-98,-1-13 74,-7 75-75,-3 33-21,11-95 107,0 1 1,1-1 0,1 0-1,7 30 1,-7-38 112,1-1 0,0 1 0,0-1 0,8 13 0,-11-20-80,1 1 0,-1-1 0,0 1-1,1-1 1,-1 1 0,0-1 0,1 0 0,-1 1 0,0-1 0,1 1 0,-1-1-1,1 0 1,-1 0 0,1 1 0,-1-1 0,1 0 0,-1 0 0,1 1 0,-1-1-1,1 0 1,-1 0 0,1 0 0,-1 0 0,1 0 0,1 0 0,-1 0 10,-1 0 1,1-1-1,0 1 1,0 0-1,0-1 1,0 1-1,0-1 1,0 1-1,-1-1 1,1 0-1,0 1 1,0-1 0,0-1-1,2-1 42,0-1 0,-1 1-1,0-1 1,0 0 0,0 0 0,2-4 0,-3-1-14,1 1 0,-2 0-1,1-1 1,-1 1 0,0 0 0,-1-1 0,1 1 0,-4-12 0,0-5-6,3 13-57,-3-22 82,-8-36 1,9 60-175,1 1 1,-2-1-1,1 1 0,-1-1 1,-1 1-1,1 0 0,-1 1 1,-9-11-1,13 18 52,0 0-1,0 0 1,-1 0 0,1 0-1,0 0 1,0 1 0,-1-1-1,1 0 1,-1 1 0,1-1-1,0 1 1,-1 0 0,1-1-1,-1 1 1,1 0 0,-3 0 0,3 0 37,1 0 0,-1 0 0,1 0 0,-1 0 0,1 0 0,-1 0 0,1 0 0,-1 0 0,1 0 0,-1 1 0,1-1 0,-1 0 0,1 0 0,-1 1 0,1-1 0,-1 0 0,1 0 0,-1 1 0,1-1 1,0 0-1,-1 1 0,1-1 0,0 1 0,-1-1 0,1 1 0,0-1 0,-1 1 0,1-1 0,0 0 0,0 1 0,0-1 0,-1 1 0,1 0 0,0-1 0,0 1 0,0-1 0,0 1 0,0-1 0,0 1 1,0-1-1,0 1 0,0-1 0,0 1 0,1-1 0,-1 1 0,0-1 0,0 1 0,1 0 0,-1 2 13,1-1-1,0 1 1,0 0-1,0-1 1,1 1-1,-1-1 1,1 0-1,-1 1 1,1-1 0,0 0-1,0 0 1,0 0-1,0 0 1,0 0-1,0 0 1,4 1-1,-3-1 19,1-1 0,0 1 0,-1-1 0,1 0 0,0 0 0,0 0 0,0-1 0,0 0 0,-1 1 0,8-2 0,4-1 120,1 0 0,-1-2-1,1 0 1,24-10 0,164-76 268,-169 73-339,-17 7-24,0 0 1,-1-1-1,0-1 0,-1 0 1,0-1-1,-1-1 1,0-1-1,-1 0 1,-1-1-1,0 0 1,-1-1-1,-1 0 0,-1-1 1,0 0-1,-2-1 1,0 0-1,7-25 1,38-173-61,-47 186-43,0-1 0,0-51 1,-5 82 43,-1 1 1,0-1-1,0 0 1,0 1-1,0-1 1,0 1 0,0-1-1,0 1 1,0-1-1,0 1 1,0-1-1,-1 1 1,1-1-1,0 1 1,0-1 0,0 1-1,-1-1 1,1 1-1,0-1 1,0 1-1,-1-1 1,0 1-5,0 1 1,1 0 0,-1 0-1,1 0 1,-1 0-1,1 0 1,-1 0-1,1 0 1,-1 0-1,1 0 1,0 0 0,-1 0-1,1 1 1,-41 203-449,22-94 518,-66 341 109,72-345 13,6-45 11,8-49-68,-1-13-111,0 1 1,0-1-1,1 0 0,-1 0 1,0 1-1,0-1 1,0 0-1,0 0 1,0 0-1,1 0 1,-1 1-1,0-1 0,0 0 1,0 0-1,0 0 1,1 0-1,-1 1 1,0-1-1,0 0 1,1 0-1,-1 0 1,0 0-1,0 0 0,0 0 1,1 0-1,-1 0 1,0 0-1,1 0 1,0 0 17,0-1 1,0 1-1,0-1 0,0 1 1,0-1-1,1 0 1,-1 1-1,0-1 1,-1 0-1,1 0 0,0 0 1,0 1-1,0-1 1,0 0-1,-1 0 1,2-2-1,5-10 27,0-1 1,-1 1-1,-1-1 0,0 0 1,4-22-1,9-25 5,42-82-188,-57 132 92,-3 10 5,1 0 1,-1 0-1,0 0 0,0 0 0,1 0 0,-1 0 0,1 0 1,-1 0-1,1 0 0,-1 0 0,1 0 0,1-1 0,4 11-305,1 10 339,5 25 0,7 18-37,-19-61 36,2 4 13,0-1 0,0 1 0,0-1 0,6 8 0,-7-11-2,-1-1-1,1 1 1,0 0 0,-1 0 0,1 0 0,0-1 0,0 1 0,0 0 0,0-1-1,0 1 1,0-1 0,0 1 0,0-1 0,0 1 0,0-1 0,0 0 0,0 1-1,0-1 1,0 0 0,0 0 0,1 0 0,-1 0 0,0 0 0,0 0 0,0 0-1,0 0 1,0-1 0,0 1 0,2-1 0,7-4 47,1-1 1,-1 0-1,0 0 1,-1-1-1,12-12 0,17-11 125,59-34 104,43-31-349,-114 79-26,-25 15 6,17 1-97,-14-1 195,-1 1-1,1-1 1,0 0-1,0 0 1,0 0-1,-1 0 0,1-1 1,-1 1-1,1-1 1,-1 0-1,0 0 1,1-1-1,-1 1 1,4-5-1,-2 3 1,-1-1-1,1 0 0,-1 0 1,0 0-1,-1 0 1,1-1-1,-1 0 1,3-7-1,10-37 31,-3-2 0,13-89 0,-23 121-65,12-104-6,-14 103-158,-1 0-1,-1 0 1,-6-39-1,7 59 172,0 1 0,0 0 0,0-1-1,0 1 1,0 0 0,0-1 0,0 1-1,0 0 1,0 0 0,0-1 0,0 1-1,0 0 1,0-1 0,-1 1 0,1 0-1,0 0 1,0-1 0,0 1-1,0 0 1,-1 0 0,1-1 0,0 1-1,0 0 1,-1 0 0,1-1 0,0 1-1,0 0 1,-1 0 0,1 0 0,0 0-1,0 0 1,-1 0 0,1-1 0,0 1-1,-1 0 1,1 0 0,0 0 0,-1 0-1,1 0 1,-1 0 0,0 1-15,0-1-1,0 1 1,0 0-1,0-1 1,0 1-1,0 0 1,0 0 0,0 0-1,0 0 1,-1 2-1,-6 10-55,-1 2-1,2-1 1,0 1-1,1 0 1,0 0-1,-3 17 1,1-6 57,-55 146-37,-3 6-7,52-131-2,-17 90 1,15 32 177,15-146-83,2-1 0,0 1 0,2-1 0,0 0 1,10 35-1,-10-49 43,0 0 1,0-1-1,0 0 1,1 1-1,0-1 1,0-1-1,9 12 1,-10-15-21,0 0 1,0 0-1,1-1 1,-1 1-1,0-1 1,1 0-1,0 0 1,-1 0-1,1 0 1,0 0-1,0-1 1,0 0 0,0 0-1,0 0 1,1 0-1,4 0 1,-3-1-21,0 0-1,0 0 1,0-1 0,1 1 0,-1-1 0,-1-1 0,1 1 0,0-1 0,0 0 0,0-1-1,9-4 1,-8 2 13,0 0 0,0-1 0,0 1 0,-1-1 0,1-1 0,-2 1 0,8-11 0,0-3 7,-1 0 0,-1-1 0,-1-1 1,-1 0-1,8-27 0,-5 10-11,8-52 0,-19 83-44,0-1 1,0 1-1,-2-17 0,1 23-22,0-1-1,-1 1 0,1-1 0,-1 1 1,1-1-1,-1 1 0,0 0 0,0-1 1,0 1-1,0 0 0,0 0 0,0 0 1,-1-1-1,1 1 0,-1 1 0,0-1 1,-2-2-1,4 4 25,-1-1 0,0 1 0,0 0 0,0-1 0,0 1 0,0 0 0,0 0 0,0 0 0,0 0 0,0 0 1,0 0-1,-1 0 0,1 0 0,0 0 0,0 0 0,0 0 0,0 1 0,0-1 0,1 1 0,-1-1 0,0 0 0,0 1 0,0-1 0,0 1 0,0 0 0,0-1 0,1 1 0,-1 0 0,0-1 1,0 3-1,-3 1 2,0 0 0,0 1 1,1 0-1,-5 7 0,3-2-6,1 1 0,-1 0 0,2 0 0,0 0 0,0 0 0,1 0 0,-1 24 0,2-4 22,6 52 0,-5-83-8,10 76 210,-8-67-180,0-1-1,1 1 1,0-1-1,0 1 0,1-1 1,7 11-1,-10-17-4,0-1-1,0 0 0,0 1 0,0-1 0,0 0 1,0 0-1,0 0 0,0 0 0,0 0 0,1 0 1,-1 0-1,0 0 0,1 0 0,-1 0 1,1-1-1,-1 1 0,1-1 0,-1 1 0,1-1 1,-1 0-1,1 1 0,0-1 0,-1 0 1,1 0-1,-1 0 0,1 0 0,0-1 0,-1 1 1,1 0-1,-1-1 0,1 1 0,-1-1 1,1 1-1,-1-1 0,1 0 0,-1 1 0,0-1 1,3-2-1,5-4 69,0 0 0,0 0 1,-1-1-1,11-14 0,-13 15-85,35-39 169,84-91-90,-101 114-144,1 1 1,0 1-1,49-29 0,-63 43 76,-4 3-70,-1 0 0,1 0 0,0 1 0,0 0 0,10-3 0,-16 5 38,0 1 0,0 0 0,0 0 0,1 0 1,-1 0-1,0 0 0,0 0 0,0 0 0,1 0 1,-1 0-1,0 0 0,0 1 0,0-1 0,0 0 1,1 1-1,0 0 0,-1 0 5,0 0 0,0 0 0,0 0 0,0 0 0,0 0 0,0 1 0,0-1-1,-1 0 1,1 0 0,0 1 0,-1-1 0,1 0 0,-1 1 0,0-1 0,1 0 0,-1 1 0,0 1 0,2 23 29,-1 0 1,-1 0 0,-6 41-1,0 26 511,17-97-190,-5-1-308,-1 0 0,0 0 0,0 0 0,0-1-1,0 0 1,-1 0 0,0 0 0,5-10 0,13-19 61,-6 14-75,72-88-94,-79 100 74,-9 9 0,1 0 0,-1 0 0,0-1 0,1 1 0,-1 0 0,0 0 0,1 0 0,-1 0 0,1-1 0,-1 1 0,0 0 0,1 0 0,-1 0 0,1 0 0,-1 0 0,0 0 0,1 0 0,-1 0 0,1 0 0,-1 0 0,0 0 0,1 1 0,0 0 1,0-1 0,0 2-1,-1-1 1,1 0 0,0 0-1,0 0 1,-1 0 0,1 0-1,-1 0 1,1 1 0,-1-1-1,0 0 1,0 1 0,1-1 0,-1 0-1,0 2 1,1 25 83,-1-25-62,-2 31 131,-10 61 0,6-62 192,-2 60 1,8-95-295,1 0 1,0 0 0,-1 0-1,1 0 1,0 0-1,0 1 1,0-1 0,0 0-1,1-1 1,4-7 3,20-50 16,11-21-155,-31 70 83,1 0-1,0 1 1,0 0-1,1 0 1,10-10-1,-8 10-3,-7 6-25,1 0 1,-1 1 0,1-1 0,5-3-1,-9 7 27,1-1 0,0 1-1,0 0 1,-1-1-1,1 1 1,0-1 0,0 1-1,0 0 1,0 0-1,0-1 1,-1 1 0,1 0-1,0 0 1,0 0-1,0 0 1,0 0-1,0 0 1,0 0 0,0 1-1,-1-1 1,1 0-1,0 0 1,0 1 0,0-1-1,0 0 1,-1 1-1,1-1 1,1 1 0,2 4-7,0-1 1,0 1 0,-1 0-1,1-1 1,-1 2 0,0-1-1,-1 0 1,1 0 0,-1 1 0,0 0-1,1 5 1,3 5 41,4 10 77,1 0 1,1-1 0,1-1-1,2 0 1,0-1-1,22 25 1,-29-38-56,1 0 0,0-1 0,1 0 0,0-1 0,0 0 0,1 0 0,0-1 0,1-1 0,-1 0 0,1 0 0,0-1 0,1-1 0,-1 0 0,1 0 0,18 1 1,-21-4-326,0 0 1,1-1-1,-1-1 1,21-3 0,-25 3-401,0-1 1,0 0 0,-1 0 0,1 0 0,0 0 0,-1-1 0,1 0 0,-1-1 0,10-6-1,18-26-2528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26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42 6304,'-1'-3'252,"1"1"-1,0-1 1,-1 0 0,1 1 0,0-1 0,0 0-1,1 1 1,-1-1 0,0 0 0,1 1 0,0-1-1,-1 1 1,3-6 0,-5 20 4817,-1 8-3545,-6 34-763,-38 105 1426,-1 5-1067,15-36-617,-33 149 253,62-244-148,13-41 320,3-11-815,-2 0 1,0-1 0,15-41-1,-16 38-103,3-10-99,3-7 52,24-46 0,-33 76 7,0-1 0,0 1 1,1 1-1,1-1 1,0 1-1,0 0 1,0 1-1,1 0 1,11-8-1,-19 15 18,0 0 0,1 0 0,-1 0 1,0 1-1,0-1 0,1 0 0,-1 0 0,1 1 1,-1-1-1,1 1 0,-1 0 0,1-1 0,-1 1 0,1 0 1,-1 0-1,1 0 0,-1 0 0,1 0 0,-1 0 0,1 0 1,-1 0-1,1 1 0,-1-1 0,1 1 0,-1-1 0,1 1 1,-1 0-1,1-1 0,-1 1 0,0 0 0,0 0 1,1 0-1,-1 0 0,0 0 0,0 0 0,0 0 0,0 0 1,0 1-1,0-1 0,1 2 0,1 3 0,0 0 0,-1 0 0,0 0 0,1 1 1,-2-1-1,1 0 0,-1 1 0,1 8 0,-2 2 89,0 0-1,-1-1 1,-1 1 0,-1 0 0,0-1-1,-1 1 1,0-1 0,-2 0-1,0 0 1,0-1 0,-2 0 0,-9 15-1,14-25-55,-1 0-1,0 0 1,0-1-1,0 0 1,0 1-1,-1-1 1,1-1-1,-1 1 1,0-1-1,-9 5 1,10-6 6,0 0 0,0-1 1,0 0-1,0 0 0,0 0 0,0 0 0,0-1 1,0 1-1,-1-1 0,1 0 0,0 0 1,0-1-1,0 1 0,0-1 0,-7-2 1,0-2-26,0 0 1,0 0 0,0-1-1,-18-14 1,12 8-123,16 11 109,3 3-527,14 8 542,0-1 0,1 0 0,0-1 0,1 0 0,0-2 0,0 0 0,0-1 0,1-1 0,-1-1 0,1-1 0,37 1 0,-30-5 53,0-1 0,0-1 0,0-1 0,-1-1 0,39-15 0,-31 7 19,0-1 0,-1-2-1,43-30 1,-45 24-81,0-1-1,37-42 1,-43 40 165,35-53 0,-50 63-155,-9 16-6,0 0 1,0 0-1,0 0 0,1 0 0,-1 1 0,0-1 0,0 0 0,0 0 1,0 0-1,0 0 0,0 0 0,0 0 0,0 0 0,0 0 1,0 0-1,0 0 0,0 0 0,0 0 0,0 1 0,0-1 0,1 0 1,-1 0-1,0 0 0,0 0 0,0 0 0,0 0 0,0 0 0,0 0 1,0 0-1,0 0 0,0 0 0,1 0 0,-1 0 0,0 0 1,0 0-1,0 0 0,0 0 0,0 0 0,0 0 0,0 0 0,0 0 1,1 0-1,-1 0 0,0 0 0,0 0 0,0 0 0,0-1 0,0 1 1,0 0-1,0 0 0,0 0 0,0 0 0,0 0 0,0 0 1,0 0-1,1 0 0,-1 0 0,0-1 0,-1 9-34,-7 45 0,-11 90-128,18-122 143,0 0 0,2 0 0,0 1-1,8 36 1,-8-52 89,1 1-1,0-1 1,0 0 0,0 0-1,1 0 1,3 6-1,-6-11-51,1 0-1,0 0 1,0 0-1,0 0 1,0 0-1,0 0 0,0 0 1,0 0-1,0 0 1,0 0-1,1-1 1,-1 1-1,0-1 1,0 1-1,1-1 1,-1 1-1,0-1 0,1 0 1,-1 1-1,0-1 1,1 0-1,-1 0 1,0 0-1,1 0 1,-1 0-1,1 0 1,-1-1-1,0 1 0,1 0 1,-1-1-1,0 1 1,0-1-1,1 1 1,1-2-1,3-1 9,-1-1 0,1 1 0,-1-1-1,0 0 1,0 0 0,-1 0 0,5-6-1,28-39 128,-24 32-43,18-27-35,39-50-295,-56 78 199,0 0 0,1 1 0,25-20 0,-39 35 22,-1-1 0,1 0 0,0 1-1,-1-1 1,1 1 0,0-1 0,0 1-1,0 0 1,-1-1 0,1 1 0,0 0-1,0 0 1,0-1 0,0 1 0,0 0-1,-1 0 1,1 0 0,0 0 0,2 0-1,-3 1-1,1-1 0,-1 0 0,1 1 0,0-1 0,-1 0 0,1 1 0,-1-1 0,0 1 0,1-1-1,-1 1 1,1 0 0,-1-1 0,0 1 0,1-1 0,-1 1 0,0 0 0,0-1 0,1 1 0,-1-1-1,0 2 1,1 5-15,0 0 1,-1 1-1,1-1 0,-2 8 0,0-8 17,-2 38-22,-3 0 1,-1 0 0,-2-1-1,-17 47 1,-73 170 352,99-259-328,-40 87 108,33-76-31,-1 1 1,-1-1 0,1 0 0,-14 14-1,20-25-62,-1 1 0,0-1-1,1 1 1,-1-1 0,0 0-1,0 0 1,0 0 0,-1 0-1,1-1 1,0 1 0,-1-1-1,-6 2 1,8-3-3,-1 0 1,1 0-1,-1 0 1,0 0-1,1 0 0,-1 0 1,1-1-1,-1 1 1,1-1-1,-1 0 1,1 1-1,-1-1 0,1-1 1,0 1-1,-1 0 1,1 0-1,0-1 0,-3-2 1,-4-5 11,-1 0 1,2-1-1,-1-1 1,1 1-1,1-1 0,-12-24 1,16 31-43,1-1 0,0 0 0,1 0-1,-1 0 1,1 0 0,0 0 0,0 0 0,0 0 0,1 0 0,-1 0 0,2-10 0,0 12 8,-1 0 1,1 1-1,0-1 1,0 0-1,0 0 1,0 1-1,1-1 1,-1 0-1,1 1 1,-1-1-1,1 1 1,0 0-1,0 0 1,0 0-1,0 0 1,1 0-1,-1 0 1,0 0-1,1 1 1,-1-1-1,1 1 1,3-2-1,15-4 18,0 0-1,0 2 1,36-5-1,-31 6 7,280-31-185,-175 31-9541,-114 4 6856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30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507 95 2496,'-1'-3'3923,"-7"3"-3569,-5-1 890,-25-4-1,-3-1-237,-12 4 192,-63 4-1,108-1-1146,0 0-1,1 0 1,-1 1-1,0 0 1,1 0 0,-1 0-1,1 1 1,0 1 0,-13 7-1,12-6-8,0 1-1,1 1 0,0-1 1,0 1-1,1 0 1,0 1-1,-9 13 0,3-1-76,0 0 0,1 1 0,1 0 0,1 1 0,-11 39-1,17-47-4,0 1-1,1 0 1,0 0 0,2 0-1,0 0 1,0 0-1,1 0 1,1 0-1,1 0 1,4 15-1,-1-10 81,0 0 0,1-1 0,2 0 0,16 29 0,-21-42-2,0-1 1,-1 1-1,2-1 0,-1 0 1,1 0-1,-1-1 0,1 1 1,0-1-1,1 0 0,-1 0 1,1-1-1,0 1 0,0-1 1,0-1-1,0 1 0,0-1 1,1 0-1,9 2 0,-3-4 49,0 1 0,0-2 0,-1 0 0,1 0 0,18-5 0,65-21 452,-78 21-464,106-39 304,-101 35-336,0-1-1,-1-2 1,26-18 0,-29 17-1,0-2 1,-2 0-1,0 0 1,21-27-1,-29 30 50,0 0 1,0-1-1,-2 0 0,1-1 0,-2 1 0,0-1 0,5-22 0,-5 18 84,-2-1 0,-1 0 0,0 0 0,0-22 0,-3 32-122,-1 0 0,0 0 0,-1 0 0,0 1-1,0-1 1,-1 0 0,-1 1 0,1 0-1,-1 0 1,-8-13 0,8 16-34,-1 0 1,0 0-1,0 0 0,-1 0 1,1 1-1,-1 0 1,-1 0-1,1 1 0,0-1 1,-1 2-1,0-1 1,0 1-1,0-1 0,-15-3 1,3 2-13,0 1 0,-1 1 0,1 1 0,-35-1 0,32 4-124,0 0-1,0 1 0,0 2 0,0 0 1,-36 12-1,48-12 108,-1 0 0,1 0 0,0 1 0,0 0 1,0 1-1,1 1 0,0-1 0,0 1 0,1 1 0,-1-1 0,2 1 0,-14 18 0,18-22-109,1 0-1,0 0 0,0 0 0,1 0 1,-1 0-1,1 1 0,0-1 0,0 1 0,-1 8 1,2-8-271,0-1 1,1 1-1,-1 0 1,1 0-1,0 0 1,0 0-1,0-1 1,1 1-1,0 0 1,0-1 0,0 0-1,0 1 1,1-1-1,-1 0 1,1 0-1,0 0 1,0 0-1,1-1 1,-1 1-1,1-1 1,0 0 0,8 5-1,-5-5-616,0 0 0,0 0-1,12 3 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31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5152,'-1'-1'76,"1"1"1,0-1-1,1 1 1,-1 0-1,0-1 0,0 1 1,0-1-1,0 1 1,0-1-1,0 1 0,1-1 1,-1 1-1,0-1 1,0 1-1,0 0 1,1-1-1,-1 1 0,0-1 1,1 1-1,-1 0 1,0-1-1,1 1 1,-1 0-1,1 0 0,0-1 1,14-2 1443,-3 0-30,-8 3-1249,-1 0 1,0 1-1,1-1 0,-1 1 0,1-1 1,-1 1-1,0 0 0,1 0 0,3 3 1,8 1 182,5 2 12,0 1 0,0 1 0,24 16 0,-24-12-165,24 20-1,-26-19 190,30 18 1,-47-31-447,30 14 809,-29-15-1252,0 1 1,0-1-1,0 0 0,0 0 1,0 1-1,0-1 0,1-1 0,-1 1 1,0 0-1,0 0 0,0-1 0,3 0 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33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12 3136,'11'-12'8256,"-18"21"-7408,-5 8-656,1 1 0,1 1-1,-12 27 1,22-46-191,-5 12 39,1 0 1,0 0-1,0 0 1,2 0 0,-1 0-1,2 1 1,0-1 0,0 1-1,1-1 1,0 1-1,1-1 1,5 21 0,-6-31-14,1 0 1,-1 0 0,1 0 0,0 0-1,0 0 1,0 0 0,0-1 0,0 1-1,0 0 1,0-1 0,1 1-1,-1-1 1,1 1 0,-1-1 0,1 0-1,-1 0 1,1 0 0,0 1 0,2 0-1,-1-1 33,0-1-1,0 1 1,0 0-1,0-1 1,0 0-1,0 0 1,0 0-1,0 0 1,1 0-1,-1-1 1,0 1-1,4-2 1,13-5 93,-1-1 1,0-1-1,0 0 1,-1-2-1,20-14 1,-12 8-14,8-5-23,-2-2 1,-1 0-1,-1-2 0,42-47 0,-60 55-75,-10 14-50,-7 10-164,-6 12-219,-1-2 120,-14 29 0,23-39 241,0 1 0,1 0 1,0-1-1,0 1 0,1 0 1,-1 0-1,1 0 1,1 9-1,0-13 49,0 0 0,0 0 0,0 0 1,1 0-1,-1 0 0,1-1 0,0 1 0,0 0 1,0 0-1,0-1 0,1 1 0,-1-1 0,1 1 0,-1-1 1,1 0-1,0 1 0,0-1 0,0 0 0,0 0 1,0 0-1,0-1 0,1 1 0,-1 0 0,6 2 0,-5-3 32,0 0-1,1 0 1,-1 0-1,1 0 1,0 0-1,-1-1 0,1 1 1,-1-1-1,1 0 1,0 0-1,-1 0 0,1-1 1,0 1-1,-1-1 1,1 0-1,-1 0 1,1 0-1,-1-1 0,4-1 1,16-11 127,-1-1 0,-1-1 0,22-22 0,-6 6-362,-29 26 140,1 0 0,-1 1 0,1 1 0,-1-1 0,1 1 0,12-3 0,17-8-230,-30 11 276,1 0-1,0 1 0,0 0 1,0 1-1,0 0 0,0 1 1,13-1-1,-21 2 239,-21-5 715,16 5-955,1 0 0,-1 0-1,0 1 1,0-1 0,1 1 0,-1 0 0,0 0 0,1 0-1,-1 0 1,1 1 0,-6 2 0,-1 1-94,-3 0 18,0 1-1,0 0 1,1 1 0,0 1-1,-12 9 1,17-10 15,0-1 0,0 1 0,1 0 0,0 1-1,0-1 1,1 1 0,-1 0 0,-3 11 0,6-11 3,0 0-1,1 0 1,0 0 0,0 0 0,1 1-1,0 14 1,0-3 23,0-14 43,2 0 0,-1 0 0,0-1 0,1 1 0,0 0 0,3 8 0,-3-11 31,0 0-1,0-1 0,0 1 0,0 0 1,1 0-1,-1-1 0,1 1 1,-1-1-1,1 1 0,0-1 0,0 0 1,0 0-1,4 3 0,-5-4-10,0-1-1,0 0 1,0 0-1,0 1 0,1-1 1,-1 0-1,0 0 1,0 0-1,0 0 1,0 0-1,0-1 1,0 1-1,0 0 1,0 0-1,0-1 1,0 1-1,0-1 0,0 1 1,0-1-1,0 1 1,0-1-1,0 1 1,0-1-1,1-1 1,0 0 37,4-3 45,1-1-1,-1 0 1,-1 0 0,1 0-1,-1-1 1,0 0-1,-1 0 1,6-13 0,8-10 172,-1 0-183,26-62 0,-35 68-297,-9 17-326,-5 18-13,4-8 466,1 1 1,0 0-1,0 0 0,0 0 1,1 0-1,-1-1 0,1 1 1,0 0-1,0 0 0,0 0 0,0 0 1,1 0-1,1 6 0,1-1 56,-1 0 0,1-1-1,1 1 1,8 14-1,-11-20 36,1 0-1,0 0 0,0 0 0,1 0 0,-1 0 0,1-1 1,-1 1-1,1-1 0,0 0 0,0 0 0,-1 0 0,2 0 0,-1 0 1,0 0-1,5 1 0,-4-2 59,0 0-1,1-1 1,-1 1 0,0-1 0,1 0-1,-1 0 1,1 0 0,-1-1 0,0 1-1,0-1 1,1 0 0,5-3 0,9-3 149,-1-1 1,34-20 0,30-28 282,-69 47-450,39-35 54,-15 11-180,-23 21 21,25-28-1,-16 18-642,-22 22 680,-1 0-1,0 0 1,0-1-1,0 1 0,0 0 1,0 0-1,0 0 1,0-1-1,1 1 0,-1 0 1,0 0-1,0 0 1,0 0-1,0 0 0,1 0 1,-1-1-1,0 1 1,0 0-1,0 0 0,0 0 1,1 0-1,-1 0 1,0 0-1,0 0 0,0 0 1,1 0-1,-1 0 1,0 0-1,0 0 0,1 0 1,-1 0-1,0 0 1,0 0-1,0 0 0,1 0 1,-1 0-1,0 0 1,0 0-1,1 1 0,4 8-131,1 14 86,-4-3 178,-1 0-1,-1 0 1,-1 1 0,-1-1 0,0 0 0,-2 0 0,0 0 0,-13 35-1,16-53-61,0 1 0,0-1 0,0 0 0,0 0-1,-1 1 1,1-1 0,-1 0 0,1 0-1,-1 0 1,0-1 0,-2 3 0,3-4-29,0 1 1,0-1 0,0 1-1,0-1 1,0 0-1,0 1 1,0-1-1,0 0 1,0 0 0,0 0-1,0 0 1,0 0-1,-1 0 1,1 0-1,0 0 1,0 0 0,0 0-1,0-1 1,0 1-1,0 0 1,0-1-1,0 1 1,0-1 0,0 1-1,0-1 1,-1 0-1,-2-3 34,-1 1 0,1-1 1,0 0-1,0 0 0,0 0 0,-6-8 0,-17-32-388,23 37 236,3 4-6,0 0-1,-1 0 0,1 1 1,0-1-1,0 0 1,1 0-1,-1 0 0,1 0 1,-1 0-1,1-6 0,0 9 41,1 0-1,-1 0 0,1-1 1,-1 1-1,1 0 1,-1 0-1,1 0 0,-1 0 1,0 0-1,1 0 0,-1 0 1,1 0-1,-1 1 0,1-1 1,-1 0-1,1 0 0,-1 0 1,1 1-1,9 5-102,-1 0 0,1 1 1,-1 0-1,0 1 0,9 11 0,-8-9 151,0-1 1,1 0-1,11 9 1,-14-13 85,1 0 1,-1-1 0,16 7-1,-22-10-51,1-1 1,-1 1-1,1 0 1,0-1-1,-1 0 0,1 1 1,-1-1-1,1 0 0,0-1 1,-1 1-1,1 0 1,-1-1-1,1 1 0,-1-1 1,1 0-1,-1 0 0,1 0 1,3-2-1,18-14 296,-1-2-1,40-40 1,-24 21-164,-21 21-65,-1-1 1,29-39-1,-46 56-100,0 1 0,1-1 0,-1 1 0,1-1 0,-1 1-1,0-1 1,1 1 0,-1-1 0,0 0 0,0 1-1,1-1 1,-1 0 0,0 1 0,0-1 0,0 1 0,0-1-1,0 0 1,0-1 0,0 2-9,0 0 0,-1 0-1,1 0 1,0 0 0,-1-1 0,1 1-1,0 0 1,-1 0 0,1 0 0,0 0-1,-1 0 1,1 0 0,0 0 0,-1 0-1,1 0 1,0 0 0,-1 0 0,1 0-1,0 0 1,0 0 0,-1 0-1,1 1 1,0-1 0,-1 0 0,-23 13-250,20-10 239,-1 1 0,1 0 0,0 0 0,0 0 0,1 0 0,-1 1 0,1 0 0,0-1 0,0 1 0,1 0 0,0 1 0,-1-1 0,2 0 0,-1 1 0,1-1 0,-1 1 0,1-1 0,1 1 0,-1-1 0,1 8 0,1-6 41,-1 0-1,1 0 0,1 0 1,-1 0-1,1-1 0,0 1 1,1-1-1,-1 1 0,1-1 1,1 0-1,-1 0 0,1 0 1,0-1-1,0 1 0,1-1 0,7 7 1,-8-9 9,-1 0 1,1-1 0,0 0-1,0 1 1,0-1-1,0-1 1,1 1 0,-1-1-1,0 1 1,1-1-1,-1-1 1,1 1 0,-1 0-1,1-1 1,-1 0 0,7-1-1,7-1 150,0 0-1,31-10 0,-24 6-192,130-36 142,-125 33-91,-59-20-19295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34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39 8544,'-61'-30'3168,"56"25"-2464,-4 1-192,4 4-256,1 0-256,-1 4-3328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34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3136,'1'1'966,"0"0"1,0 0-1,1 0 1,-1-1-1,1 1 1,-1 0-1,1-1 1,-1 1-1,1-1 1,2 1-1,26 1 1835,33-5-3574,-56 2 1463,17-4-360,9 1 609,-32 4-1016,0 0-1,0 0 1,0-1 0,-1 1-1,1 0 1,0 0 0,0 0-1,0-1 1,0 1 0,0 0-1,0-1 1,0 1 0,0-1-1,-1 1 1,1-1 0,0 1-1,0-1 1,-1 0 0,2-1 0,9 14-9027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38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146 691 1728,'0'0'24,"0"0"1,0 0-1,-1 0 1,1 0-1,0-1 1,0 1-1,0 0 0,0 0 1,0 0-1,0-1 1,-1 1-1,1 0 1,0 0-1,0-1 0,0 1 1,0 0-1,0 0 1,0 0-1,0-1 1,0 1-1,0 0 0,0 0 1,0-1-1,0 1 1,0 0-1,0 0 1,1 0-1,-1-1 1,0 1-1,0 0 0,0 0 1,0 0-1,0-1 1,0 1-1,0 0 1,1 0-1,-1 0 0,0 0 1,0-1-1,0 1 1,0 0-1,1 0 1,-1 0-1,0 0 0,0 0 1,0 0-1,1 0 1,-1-1-1,0 1 1,0 0-1,1 0 0,-1 0 1,0 0-1,0 0 1,1 0-1,8-6 3904,-20 6 495,4 0-3945,1 2-279,0 0 0,0 1 0,0 0 0,1 0 0,-1 0 0,1 0-1,0 1 1,0 0 0,-6 6 0,2-2-166,1 1 0,1-1 0,0 1 0,0 0 0,0 1 0,1 0 0,1 0 0,0 0 0,-5 13 0,8-16-37,0 1 1,0-1-1,1 1 1,0-1-1,0 1 1,1-1-1,0 1 1,0 0-1,1-1 1,0 1-1,0-1 1,1 1 0,0-1-1,5 13 1,-6-17 30,1 0 0,-1 0 0,1 0 0,-1 0 0,1 0 0,0-1 1,0 1-1,0-1 0,1 1 0,-1-1 0,1 0 0,-1 0 0,1 0 1,0 0-1,4 2 0,-4-3 22,1 1 0,0-1 0,-1 0 0,1-1 0,0 1 0,0-1 0,0 1 0,0-1 0,0-1 0,-1 1 0,1 0 0,0-1 0,5-1 0,12-4 135,-1 0 0,1-2 1,29-15-1,56-38 263,-100 57-426,45-27 167,47-39 1,-80 55-145,0 0-1,-1-2 1,-1 0 0,-1-1 0,22-32 0,-24 28 36,-1-1 1,-2 0-1,0-1 0,8-29 1,18-100 175,-31 130-226,-2 8-14,21-124 53,-22 122-17,-1 0-1,-1 1 1,0-1 0,-1 0 0,-1 1 0,-5-23 0,6 37-82,1 0 0,-1 0 1,0 0-1,0 0 0,0 0 0,0 0 1,0 1-1,0-1 0,0 0 0,0 1 1,-1-1-1,1 0 0,-1 1 1,1 0-1,-1-1 0,1 1 0,-3-1 1,3 1-4,0 1 0,-1 0 0,1-1 0,0 1 1,0 0-1,0 0 0,-1 0 0,1 0 0,0 0 0,0 0 1,0 0-1,-1 0 0,1 0 0,0 0 0,0 1 0,0-1 1,-1 1-1,1-1 0,0 1 0,0-1 0,0 1 0,0-1 1,0 1-1,0 0 0,0 0 0,0 0 0,0-1 0,1 1 1,-2 2-1,-2 2-37,0 1 0,0 0 0,1 0 0,0 0 1,0 0-1,1 0 0,-4 12 0,6-17 58,-11 35-152,2 0 0,-4 41 0,-4 77 70,16-142 115,-1 17-22,1 1 0,1-1 0,1 0 0,11 57 0,-10-75-3,5 21 114,15 42 0,-18-63-19,0-1 0,1 0 0,0-1 0,0 1 0,1-1 0,1 0 0,14 15-1,-19-22-55,1 0 0,-1 0 0,0 0-1,1 0 1,0-1 0,-1 0 0,1 1-1,0-1 1,0 0 0,-1 0 0,1 0-1,0-1 1,0 1 0,0-1 0,0 1-1,0-1 1,0 0 0,0 0-1,0-1 1,0 1 0,4-1 0,5-3 137,1 1 1,-1-2-1,20-9 0,-12 5-63,125-48 57,68-31 41,-212 86-73,-5 2-31,-15 1 31,-25 6 13,18-1-48,0 1 1,1 2 0,0 1-1,0 0 1,-35 23-1,50-27-100,0 0 0,1 1 0,0 1 0,1-1 0,0 1 0,0 1 0,0 0 0,1 0 0,1 0 0,-1 1 0,2 0 0,-1 0 0,1 0 0,1 1 0,-6 17 0,9-24 18,1-1 0,-1 1 0,1 0 0,-1-1 0,1 1 0,0 0 0,0-1 0,1 1 0,0 4 0,-1-7-8,1 0 0,-1 1 1,0-1-1,1 0 0,0 0 0,-1 0 0,1 0 0,-1 0 0,1 0 1,0 0-1,0 0 0,0 0 0,0 0 0,-1-1 0,1 1 0,0 0 0,0-1 1,0 1-1,1 0 0,-1-1 0,0 1 0,0-1 0,0 0 0,0 1 1,0-1-1,1 0 0,-1 0 0,0 1 0,0-1 0,3-1 0,2 1 35,0-1 0,1 0 0,-1-1 0,0 1 0,0-1 0,0 0 0,0-1 0,-1 0 0,1 1 0,0-2 0,7-5 0,8-7 122,25-25 0,-42 37-146,8-8 11,0 0-1,-1-1 1,0 0-1,-1-1 0,-1 0 1,0-1-1,-1 1 1,-1-2-1,7-19 0,-14 31-546,-4 6 236,-5 8 58,8-7 195,0 1-1,0-1 1,0 1 0,1-1 0,0 0 0,-1 1 0,1-1 0,0 1 0,1-1-1,-1 1 1,0-1 0,1 1 0,0-1 0,0 0 0,0 1 0,0-1 0,1 0-1,-1 0 1,1 0 0,3 5 0,-2-4 43,-1 0-1,1 0 1,0-1-1,0 1 1,0-1 0,0 0-1,1 0 1,-1 0-1,1 0 1,0 0 0,0-1-1,0 0 1,0 1-1,0-2 1,6 3 0,-3-3 36,1-1 0,-1 1-1,0-1 1,0-1 0,0 1 0,0-1 0,0-1 0,0 1 0,0-1 0,0 0 0,0-1 0,9-4-1,0-2 49,0 0-1,-1 0 0,25-21 1,-26 16-52,1 0 0,-2-2 1,0 1-1,16-28 1,-9 14-30,23-36-344,-43 64 213,1 3 53,3 18-21,-1 0-1,0 0 1,-2 0-1,0 1 1,-3 26 0,0 7 77,1-35 157,0 1 1,-2-1 0,-7 29-1,10-48-142,0 0 0,0 1 1,0-1-1,0 0 0,0 0 0,0 0 0,0 1 0,0-1 0,0 0 0,0 0 0,0 1 0,0-1 0,0 0 0,0 0 0,0 1 0,0-1 0,0 0 0,0 0 0,0 0 0,-1 1 1,1-1-1,0 0 0,0 0 0,0 0 0,0 0 0,-1 1 0,1-1 0,0 0 0,0 0 0,0 0 0,-1 0 0,1 0 0,0 0 0,0 1 0,0-1 0,-1 0 0,1 0 1,0 0-1,0 0 0,-1 0 0,1 0 0,0 0 0,0 0 0,-1 0 0,1 0 0,0 0 0,0 0 0,-1 0 0,1 0 0,0-1 0,0 1 0,0 0 0,-1 0 0,1 0 0,0 0 1,0 0-1,0 0 0,-1-1 0,1 1 0,0 0 0,0 0 0,-11-15 641,9 12-651,-22-38 246,14 24-373,-1-1-1,-15-19 1,18 28-864,21 21 446,1 2 432,-4-5 115,1-1 0,1 1-1,-1-2 1,1 0-1,0 0 1,1-1 0,-1-1-1,1 0 1,26 6-1,-26-9 59,-1 0-1,0-1 1,1 0-1,-1-1 1,1-1-1,-1 0 1,1-1-1,-1 0 0,0-1 1,0 0-1,16-7 1,-9 4 29,-1-2 1,1-1-1,-2 0 0,1-1 1,-2-1-1,17-13 1,-20 13-46,-1-1 0,0 0 0,-1-1 1,-1 0-1,18-29 0,-19 24-80,-1-1 0,11-35 1,-18 46-574,0 15 307,6 28 220,-2 0 1,-1 0-1,-1 0 0,-3 53 0,-25 140 404,24-224-238,1 0-1,-1-1 0,0 1 1,0-1-1,0 1 0,-3 5 1,4-9-68,0 1 0,-1-1 0,1 1 0,0-1 0,-1 0 0,1 1 0,0-1 0,-1 0 0,1 0 0,0 1 0,-1-1 0,1 0 0,-1 0 0,1 1 0,0-1 0,-1 0 0,1 0 0,-1 0-1,1 0 1,-1 0 0,1 0 0,-1 0 0,0 0 2,0 0 0,0 0 0,0-1 0,-1 1 0,1 0 0,0-1 0,0 1 0,1-1 0,-1 0 0,0 1 0,0-1 0,0 0 0,-1 0 0,-12-14 94,0-1 0,1 0-1,0-1 1,-15-29 0,15 24-209,-1 1-1,-28-33 1,0 8-961,56 50 869,60 36-124,-6-3 342,-58-32-22,0-1 1,0-1-1,0 0 0,0 0 1,15 1-1,-18-3 0,0-1 0,1 0 0,-1-1 1,0 0-1,0 0 0,0-1 0,0 1 0,0-1 0,0-1 0,-1 0 1,10-4-1,7-6 127,37-29 1,-32 22-67,-14 10 10,0-1 0,-1-1 0,13-14 0,-20 20-50,-1-1 1,0 1-1,0-2 0,0 1 0,-1 0 1,0-1-1,0 0 0,3-10 0,-7 17-35,0 1 1,0 0-1,0-1 0,1 1 0,-1-1 0,0 1 0,0-1 0,0 1 1,0 0-1,0-1 0,0 1 0,0-1 0,0 1 0,0-1 0,0 1 0,0-1 1,0 1-1,0 0 0,0-1 0,0 1 0,0-1 0,0 1 0,0-1 1,-1 1-1,1 0 0,0-1 0,0 1 0,-1-1 0,1 1 0,0 0 0,0-1 1,-1 1-1,0-1 0,1 1-11,-1 0 1,1 1-1,-1-1 0,1 0 1,-1 0-1,1 0 1,-1 0-1,1 1 1,-1-1-1,1 0 0,-1 1 1,1-1-1,-1 0 1,1 1-1,0-1 1,-1 0-1,1 1 0,-1-1 1,1 1-1,0-1 1,0 0-1,-1 1 0,1-1 1,0 1-1,-1 0 1,-6 16-97,1 0-1,0 0 1,1 0 0,0 1 0,2 0 0,0 0 0,0 24 0,2-6 108,2-1 1,9 61 0,-8-86 13,-2-2 31,2-1 0,-1 0 0,1 1 0,5 13 0,-7-20-31,1 0-1,-1 0 0,1 0 0,0 0 0,-1 0 0,1 0 0,0 0 0,0 0 0,-1 0 0,1 0 0,0 0 0,0-1 0,0 1 0,0 0 0,0-1 1,0 1-1,0-1 0,0 1 0,0-1 0,0 1 0,1-1 0,-1 0 0,0 1 0,0-1 0,0 0 0,0 0 0,1 0 0,-1 0 0,0 0 0,0 0 1,0 0-1,1-1 0,-1 1 0,0 0 0,0-1 0,0 1 0,2-2 0,3-1 41,1 0 0,-2-1 0,1 0 0,0-1 0,-1 1-1,0-1 1,0 0 0,0 0 0,5-7 0,7-7 59,66-65-18,125-96-1,-206 178-86,10-8-101,1 1 0,0 0 0,23-13 0,-26 18 42,-8 2 43,0 1 1,0 0-1,0 0 1,1 0-1,-1 0 1,0 0-1,0 1 1,1-1-1,-1 1 1,0-1-1,1 1 1,-1 0-1,0 0 1,1 0-1,-1 0 1,1 0-1,-1 1 1,0-1-1,1 1 1,-1-1-1,0 1 1,4 2-1,45 17 34,-49-20 244,-21-7 113,13 5-441,1 0 0,0 0 1,0 0-1,-1 1 0,1 0 0,-1 0 0,1 0 1,-1 1-1,0 0 0,1 0 0,-1 0 0,1 1 1,-1 0-1,1 0 0,-1 0 0,-7 3 0,-3 1-46,-1 0 0,-15 9 0,28-12 88,-1 0 0,1 1 0,-1 0 0,1 0 0,0 0 0,0 0 0,0 0-1,1 1 1,-1 0 0,1 0 0,-4 5 0,4-3 13,0 0 0,0 1 1,0-1-1,1 0 0,0 1 0,0-1 0,0 1 0,1 0 0,0 0 1,1-1-1,-1 1 0,1 0 0,1 0 0,1 12 0,0-11 4,0 0 0,1 0 0,0-1 0,0 1-1,1-1 1,0 1 0,0-1 0,1 0 0,-1-1 0,1 1-1,1-1 1,6 6 0,-8-8 29,0 0 0,1 0 0,-1 0 0,1-1 0,0 0 0,0 0 0,0 0 0,0-1 0,0 0 0,0 1 0,1-2 0,-1 1 0,1-1 0,0 0 0,-1 0 0,1 0 0,0-1 0,0 0 0,-1 0 0,1 0 0,0-1 0,-1 0 0,1 0 0,0-1 0,-1 1 0,1-1 0,-1 0 0,0-1 0,0 1 0,0-1 0,6-4 0,58-45 56,-46 34-29,33-22-1,-13 16-9,77-30 1,51-7-244,-75 28 446,-88 27-250,-12 2-113,-16 1-93,-2 5 139,0 1-1,0 0 0,1 2 0,0 1 1,-27 10-1,35-12 70,-1 2-4,0 0 0,-1 1-1,2 0 1,-1 1-1,1 1 1,1 0 0,-1 0-1,2 2 1,-1-1-1,1 1 1,-13 19 0,17-21-15,1 1 0,0 0 0,0 0 1,1 1-1,0 0 0,-6 21 0,9-24 12,0 0 1,1 1-1,0-1 0,1 1 0,-1 0 0,2-1 0,-1 1 0,1-1 0,0 1 0,3 8 0,-3-15 27,-1-1-1,0 1 1,1 0-1,-1-1 1,1 1-1,-1-1 0,1 1 1,0-1-1,0 1 1,0-1-1,0 0 1,0 1-1,0-1 1,0 0-1,0 0 0,0 0 1,1 0-1,-1 0 1,0 0-1,1 0 1,-1 0-1,1 0 0,-1-1 1,1 1-1,-1 0 1,1-1-1,-1 1 1,1-1-1,0 0 0,-1 0 1,1 0-1,0 0 1,-1 0-1,1 0 1,0 0-1,1 0 1,3-2 46,0 0 1,-1 0-1,1 0 1,-1 0-1,0-1 1,0 0-1,0 0 1,0 0-1,5-5 1,10-11 28,0-1 0,-1-1 0,29-42 0,10-12-140,-40 55-11,-9 11 56,0-1 1,-1 0-1,0-1 1,0 0-1,-1 0 1,10-20-1,-16 19-392,-1 12 381,0-1-1,0 1 1,-1 0 0,1 0-1,0 0 1,0 0 0,0 0-1,0 0 1,0-1-1,-1 1 1,1 0 0,0 0-1,0 0 1,0 0-1,-1 0 1,1 0 0,0 0-1,0 0 1,0 0 0,0 0-1,-1 0 1,1 0-1,0 0 1,0 0 0,0 0-1,-1 0 1,1 0 0,0 0-1,0 0 1,0 0-1,-1 0 1,1 1 0,-2-1-22,1 1 0,-1 0 0,0 0 0,1 0 0,-1 0 0,1 1 1,-1-1-1,1 0 0,-2 3 0,1-2 21,0 1 1,0 0-1,0 0 0,0 1 1,1-1-1,-1 0 0,1 1 0,0-1 1,0 0-1,0 1 0,1-1 1,-1 1-1,1 0 0,0 6 0,1-5 13,-1 1 0,1-1 0,1 1 0,-1-1-1,1 0 1,0 1 0,0-1 0,1 0 0,2 5-1,0-3-2,0 0 0,0 0 0,1 0 0,0-1 0,0 0-1,0 0 1,1 0 0,0-1 0,0 0 0,0 0-1,0-1 1,12 5 0,-15-8 27,0 0-1,0 0 1,0-1 0,0 1 0,0-1-1,0 0 1,-1 0 0,1 0-1,0-1 1,0 0 0,0 1-1,0-1 1,0-1 0,-1 1 0,1 0-1,-1-1 1,7-3 0,1-2 70,0-1 0,0 1 0,-1-2 0,9-8 1,29-31 41,47-60 1,-72 79-74,-2-2-1,-1 0 1,28-62-1,-28 45 50,22-79 0,-35 101-77,-2 0 0,0-1 0,-2 0 0,-1 0 1,-1-29-1,-1 48-59,-1 1 0,1-1 1,-2 1-1,1 0 1,-1-1-1,-4-10 0,5 15-7,0 1-1,-1 0 0,1 0 0,-1 0 0,1 0 0,-1 0 0,1 0 1,-1 0-1,0 1 0,0-1 0,0 1 0,0-1 0,0 1 0,0 0 1,-1 0-1,1 0 0,0 0 0,-1 0 0,1 0 0,0 1 0,-1-1 1,-4 0-1,3 1 1,0 0 0,0-1 1,0 2-1,0-1 1,0 0-1,0 1 0,1 0 1,-1 0-1,0 0 1,0 0-1,0 0 0,1 1 1,-1 0-1,-3 2 0,2-1 14,0 1 0,1 0 0,-1 1 0,1-1 0,0 1 0,0-1 0,0 1 0,-3 7-1,-3 6 9,1 1 0,1 0 0,0 1 0,-4 24 0,-1 4-63,2 0 0,-5 55 0,14-75 117,1-1-1,1 0 1,1 1-1,2-1 1,8 39-1,-9-57-38,1 0 0,0 0 0,0 0 0,1-1 0,0 1 0,1-1 0,0 0 0,0 0 0,1-1 0,0 1 0,0-1 0,0-1 0,1 1 0,0-1 0,14 9 0,-12-9-345,1-1 1,1 0-1,-1 0 0,1-1 1,0 0-1,0-1 0,0 0 1,0-1-1,0-1 0,1 1 1,-1-2-1,17 0 1,-2-2-3429,30-8 0,-51 9 3147,14-5-2203,-18 5 2527,1 0 1,-1 0 0,0 0 0,0 0 0,0 0 0,0 0 0,-1-1 0,1 1 0,0 0 0,1-3 0,-2 4 294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4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33 100 8800,'-33'-10'2842,"40"10"2494,45 3-3797,14-1-675,1-3-1,68-10 1,133-29-233,-260 38-595,12-1-242,70-13 267,-32 1-4006,-54 13 3212,0 1 0,1 0 0,-1 0 0,1 0 0,-1 1 0,1 0 0,-1 0 0,6 0 0,8 4-1811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38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58 8640,'-56'-51'3200,"61"51"-2496,12-7-192,-6 7-2880,-2 0 1184,1 7-4160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43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531 12 2144,'0'0'19,"-1"0"0,1 0 0,0 0 1,0 0-1,0 0 0,0 0 0,0 0 0,-1 0 0,1 0 1,0 0-1,0 0 0,0-1 0,0 1 0,0 0 0,0 0 0,0 0 1,-1 0-1,1 0 0,0 0 0,0 0 0,0-1 0,0 1 1,0 0-1,0 0 0,0 0 0,0 0 0,0 0 0,0-1 1,0 1-1,0 0 0,0 0 0,0 0 0,0 0 0,0-1 1,0 1-1,0 0 0,0 0 0,0 0 0,0 0 0,0 0 0,0-1 1,0 1-1,0 0 0,0 0 0,1 0 0,1-7 3430,-17 19-387,-23 18 564,0 0-2125,24-19-1214,0 1 0,-17 17 1,-35 48 297,4 2 0,-53 89-1,96-137-443,1 1-1,1 1 0,2 0 1,2 1-1,0 0 0,3 1 0,1 0 1,1 1-1,-2 36 0,7-41 2,1 0 0,2 0 0,1 0 0,7 43 0,-6-63-62,0 1 0,1-1 1,0 0-1,1 0 0,0-1 1,1 1-1,0-1 0,1 0 1,0 0-1,1-1 0,0 0 0,0 0 1,1 0-1,0-1 0,9 7 1,-4-4 46,1-2 1,0 0 0,1 0 0,18 6 0,-29-13-191,0 0 0,0 0 0,1-1 0,-1 0 0,0 0 0,1 0 0,-1 0 1,1-1-1,-1 0 0,1 0 0,0 0 0,-1 0 0,1-1 0,-1 0 0,1 0 1,-1 0-1,0 0 0,1-1 0,7-3 0,2-8-3041,0-7 870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44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1 134 3552,'0'-8'8375,"0"22"-4220,0-4-3976,0 0 1,1 0-1,3 17 0,1-7 32,-1 1 0,2 21 0,-2-12-113,4 30 195,-3-15 422,19 73 0,-18-104-439,-6-14-260,0 0 0,0 0-1,1 0 1,-1 1-1,0-1 1,0 0 0,0 0-1,0 0 1,0 0 0,0 0-1,0 0 1,1 0-1,-1 0 1,0 0 0,0 1-1,0-1 1,0 0-1,0 0 1,0 0 0,1 0-1,-1 0 1,0 0 0,0 0-1,0 0 1,0 0-1,0 0 1,1 0 0,-1 0-1,0 0 1,0 0-1,0 0 1,0 0 0,0 0-1,1 0 1,-1 0 0,0-1-1,0 1 1,0 0-1,0 0 1,1 0 0,0-2 122,1-1 0,-1 1 0,0 0 1,0-1-1,0 1 0,2-5 1,-1 0-200,15-39 348,-3 6-116,25-48 0,-21 49-237,-14 29 13,0 1 0,1 0 0,-1-1-1,2 1 1,-1 1 0,2-1 0,-1 1 0,12-12 0,-18 20 33,1 0 1,-1-1-1,1 1 0,-1 0 0,1-1 1,-1 1-1,1 0 0,-1 0 1,1-1-1,-1 1 0,1 0 0,-1 0 1,1 0-1,0 0 0,-1 0 1,1 0-1,-1 0 0,1 0 0,-1 0 1,1 0-1,0 0 0,-1 0 0,1 0 1,-1 0-1,1 1 0,1 0-1,-1-1 0,0 1-1,0 0 1,0 0 0,0 0-1,0 0 1,0 0-1,0 0 1,0 0 0,1 2-1,1 2 10,0 0-1,-1 0 1,1 1-1,1 6 0,12 42-42,-9-26 78,17 40-1,15 27 276,-39-94-259,1 1-1,-1-1 0,1 1 0,0-1 1,0 0-1,0 1 0,0-1 0,0 0 0,0 1 1,0-1-1,0 0 0,0 0 0,1 0 1,-1 0-1,0 0 0,1 0 0,-1-1 1,1 1-1,2 1 0,-2-2 6,-1 0-1,1 0 1,-1 0-1,1 0 1,0 0 0,-1-1-1,1 1 1,-1-1-1,1 1 1,-1-1-1,1 1 1,-1-1 0,1 0-1,-1 1 1,1-1-1,-1 0 1,0 0 0,1 0-1,-1 0 1,2-3-1,18-18 452,31-45-1,-13 16-325,-18 24-124,-1 0 1,-1-2 0,-2 0-1,-1-2 1,-1 1 0,13-39 0,-21 46-372,-1 1 1,6-43 0,-12 63-142,0 0 0,0 0 1,1 0-1,-2 0 1,1 0-1,0 0 0,0 0 1,-1-3-1,-11 13-6837,6 4 1171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44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0 4992,'-2'61'7350,"0"25"-5356,-1-38-1310,-1 0 1,-16 64 0,3-13-276,-4 69 221,20-143-892,11-31-2009,4-5 97,-1-1 1,15-19 0,15-14-2571,-10 16 2456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45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405 27 5888,'-7'-21'1898,"12"16"1435,-8 8-2276,-1 1-813,-16 17 872,-2 0 0,-1-2 1,-39 28-1,44-37-819,-1 0 0,0-2 1,0 0-1,0-1 0,-1-1 1,0-1-1,-26 4 0,40-8-275,-2-1-16,0 1 0,0 1 0,0-1 0,0 1 0,0 1 0,0-1 0,-11 7 0,19-8-6,-1-1 0,0 1 0,0 0 0,1 0 0,-1 0 0,1 0 1,-1 0-1,1 0 0,-1 0 0,1 0 0,0 0 0,-1 0 0,1 0 0,0 1 1,0-1-1,0 0 0,0 0 0,0 0 0,0 0 0,0 0 0,0 0 0,0 0 0,1 0 1,-1 0-1,0 1 0,1 0 0,1 3 28,0 0 0,0 0 0,0 0 1,4 6-1,13 13 337,0 1 0,2-2 0,41 36 0,-4-2-39,48 47 144,-105-102-474,1-1 0,-1 1 0,1-1 0,-1 1 0,1-1 0,0 0 0,3 2 0,-3-15-4380,1 4 1310,0 0 0,8-14 1,1 6-1375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46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36 156 6304,'0'0'146,"-1"-1"0,1 1 1,-1-1-1,1 1 0,0 0 0,-1-1 1,1 1-1,-1-1 0,1 0 0,0 1 1,-1-1-1,1 1 0,0-1 0,0-4 4436,2 13-3110,1 1-1103,0 0 1,-1 1-1,0-1 0,0 1 1,0 15-1,-3 56 1059,0-37-971,-7 157 573,3-130-812,4 48 483,1-69 1099,5-90-1229,-5-51-249,3-176-303,-1 205 77,2-32-78,-3 81-52,1 1 1,1 0 0,0 0 0,1 0 0,8-19 0,-6 20-11,-1 0-1,2 0 1,-1 1 0,1 0-1,1 1 1,0-1-1,0 1 1,1 1 0,15-12-1,-17 15 22,0 1 0,0 0 1,0 0-1,0 1 0,1 0 0,0 0 0,-1 1 0,1 0 0,0 0 0,0 1 0,1 0 0,-1 0 0,0 1 0,0 0 0,11 2 0,-8 0 16,0 0 0,-1 1 0,0 0-1,1 1 1,-1 0 0,-1 0 0,1 1 0,-1 1-1,1 0 1,-1 0 0,-1 0 0,0 1 0,0 1-1,0-1 1,0 1 0,7 11 0,-12-14 8,0 0 0,0 0 0,-1 0 1,0 1-1,0-1 0,0 0 1,0 1-1,-1-1 0,0 1 0,0 0 1,0-1-1,-1 1 0,0 0 0,0-1 1,-1 1-1,1 0 0,-1 0 0,0-1 1,-1 1-1,1-1 0,-1 1 0,0-1 1,-1 0-1,1 0 0,-1 0 1,0 0-1,0 0 0,-1-1 0,1 1 1,-1-1-1,0 0 0,0 0 0,-1 0 1,1-1-1,-1 1 0,1-1 0,-7 3 1,-106 50 187,89-44-245,21-9 156,-1 1-242,8-3 137,1-1 0,-1 1 0,1-1 1,-1 0-1,1 1 0,0-1 0,-1 0 1,1 1-1,-1-1 0,1 0 0,0 0 1,-1 1-1,1-1 0,0 0 0,-1 0 1,1 0-1,0 0 0,17 5 1,-1 0 0,0 1 0,-1 1 1,0 1-1,0 0 0,21 15 0,-29-17 6,0 1-1,0-1 1,0 1 0,-1 1-1,-1-1 1,1 1 0,-1 1-1,0-1 1,-1 1 0,0 0-1,-1 0 1,7 18 0,-7-14-11,0 1 1,-1-1-1,0 1 1,-1 0-1,-1 0 1,-1 21-1,0-29 44,-1 0 1,1 0-1,-2 0 0,1 0 1,-1 0-1,0 0 0,0 0 1,0 0-1,-1-1 0,0 1 1,0-1-1,0 0 0,-1 0 0,0 0 1,0 0-1,0-1 0,-6 6 1,3-6 8,0 1 0,0-1 0,0 0 0,0-1 0,0 0 0,-1 0 0,1-1 0,-1 1 0,0-2 0,0 1 0,-9 0 0,-4-1 95,1 0-1,0-1 1,-24-4-1,4-2 104,-45-11-1,67 12-1046,0-1 0,1 0 1,0-1-1,-28-17 0,44 24 523,0-1 1,1 1-1,-1-1 0,0 1 1,1 0-1,-1-1 0,1 1 0,-1-1 1,1 1-1,-1-1 0,1 0 1,0 1-1,-1-1 0,1 1 0,-1-2 1,1 2 62,0-1 1,0 1 0,0 0-1,0-1 1,0 1 0,0-1-1,0 1 1,0 0-1,0-1 1,0 1 0,1 0-1,-1 0 1,0-1 0,0 1-1,0 0 1,0-1-1,1 1 1,-1 0 0,0-1-1,0 1 1,1-1-219,2-1-633,0 1 0,0-1 0,0 0 0,-1 1 1,6-2-1,0 0 1617,32-17-3539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47.3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82 4160,'-1'-3'497,"0"0"1,0 0-1,0 0 0,0-1 1,1 1-1,-1 0 0,1-1 1,0 1-1,0-1 0,0-4 1,0 3 284,0 1 0,0-1 0,0 1 0,-2-7 0,1 0 1322,7 15-1075,8 16-600,-13-19-418,56 83 467,92 150 580,-139-214-953,-1 1 1,-1 1-1,-1-1 0,0 1 0,-2 1 1,-1-1-1,3 42 0,-6-26 79,-1 0 0,-2 0 1,-13 68-1,5-62-18,-2 0 1,-2-1-1,-39 81 1,-78 110 148,112-204-1670,-23 31 1,27-47-3126,0-4 1307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51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27 4064,'2'-3'1015,"-2"3"-878,0-1 1,0 0-1,1 1 0,-1-1 1,0 1-1,1-1 0,-1 1 1,1-1-1,-1 1 0,0-1 0,1 1 1,-1 0-1,1-1 0,-1 1 1,1 0-1,-1-1 0,1 1 1,0 0-1,-1 0 0,3-3 2589,-3 3-2713,0 0 0,0 0 0,0 0 0,0 0 0,0 0 0,0-1 0,0 1 0,0 0 0,0 0 0,0 0 0,0 0 0,0 0 0,0-1 0,0 1 0,0 0 0,0 0 0,0 0 0,0 0 0,0 0 0,0 0 0,-1 0 0,1-1 0,0 1 0,0 0 1,0 0-1,0 0 0,0 0 0,0 0 0,0 0 0,-1 0 0,1 0 0,0 0 0,0 0 0,0 0 0,0 0 0,0 0 0,0 0 0,-1 0 0,1 0 0,0 0 0,0 0 0,0 0 0,0 0 0,0 0 0,-1 0 0,1 0 0,0 0 0,0 0 0,0 0 0,0 0 0,0 0 0,-1 0 0,1 0 0,0 0 0,0 0 0,-19 10 219,0-1 1,1 2-1,0 1 1,-21 17-1,-2 1 131,16-13-273,2 1 0,0 2 0,1 0 0,-26 32 0,38-40-47,0 0 0,1 1 0,1 1 0,0-1 0,1 1 0,0 0 0,1 1 0,1 0 0,-6 28 0,9-35 47,1 0 0,0 0 0,1 0 1,0 0-1,2 15 0,-2-21-51,1 0 0,-1 0 0,1 0 0,-1 0 0,1 0 0,0 0 0,0-1 0,0 1 0,0 0-1,0 0 1,0-1 0,0 1 0,0 0 0,1-1 0,-1 1 0,1-1 0,-1 0 0,1 0 0,-1 1 0,1-1 0,0 0 0,0 0 0,-1 0 0,1-1 0,0 1 0,0 0 0,4 0 0,-3-1 23,1 0 0,0 0 1,-1 0-1,1 0 0,-1-1 0,1 1 1,-1-1-1,1 0 0,-1 0 0,0 0 1,1-1-1,-1 1 0,0-1 0,0 0 1,0 0-1,0 0 0,0 0 0,0 0 1,3-5-1,4-3 63,0-2-1,-1 1 1,11-18 0,69-125 362,-80 136-505,5-10 112,-1-1 1,12-39-1,-25 68-89,1-1-1,-1 1 1,0-1 0,0 0 0,1 1 0,-1-1 0,0 1-1,0-1 1,0 1 0,0-1 0,0 0 0,0 1 0,0-1-1,0 0 1,0 1 0,0-1 0,0 1 0,0-1 0,0 0-1,0 1 1,0-1 0,-1 1 0,1-1 0,0 1 0,-1-1-1,1 1 1,0-1 0,-1 1 0,1-1 0,-1 0 0,1 1-20,-1 0 0,0 1 1,1-1-1,-1 0 0,0 0 1,1 0-1,-1 1 0,1-1 0,-1 0 1,1 1-1,-1-1 0,0 1 1,1-1-1,0 0 0,-1 1 1,1-1-1,-1 1 0,1-1 1,-1 1-1,1 0 0,0-1 1,0 1-1,-1-1 0,1 1 1,0 0-1,0-1 0,-1 2 0,-5 13 1,1 1-1,1 0 0,0 0 0,-3 31 0,5-17 255,4 55 0,-2-76-130,1-1 0,1 1 0,0-1 0,2 9 0,-3-15-69,-1 0-1,0-1 1,1 1-1,0-1 1,-1 1-1,1-1 1,0 1-1,0-1 1,0 1 0,0-1-1,0 0 1,0 1-1,1-1 1,-1 0-1,0 0 1,1 0-1,-1 0 1,0 0-1,1 0 1,-1 0-1,1-1 1,-1 1-1,1-1 1,0 1-1,-1-1 1,1 1 0,2-1-1,1 0 25,0-1 0,0-1 1,0 1-1,0-1 0,0 0 0,0 0 0,0 0 0,-1 0 0,1-1 1,7-6-1,-8 6-25,166-103 677,-106 67-692,25-22-43,-22 14-12,-38 26-59,-22 15 56,1 1 0,-1-1-1,1 2 1,0-1 0,15-6 0,-23 11 28,1 0 0,-1-1 0,1 1 0,0 0 0,-1-1 0,1 1 0,0 0 0,-1 0 0,1 0 0,0 0 0,-1 0 1,1 0-1,0 0 0,-1 0 0,1 0 0,0 0 0,0 0 0,-1 0 0,1 0 0,0 0 0,-1 1 0,1-1 0,-1 0 0,1 1 0,0-1 1,-1 0-1,1 1 0,-1-1 0,1 1 0,-1-1 0,1 1 0,-1-1 0,1 1 0,-1-1 0,1 1 0,-1-1 0,0 1 0,1 0 0,-1-1 1,0 1-1,0-1 0,1 1 0,-1 0 0,0-1 0,0 1 0,0 0 0,0 1 0,0 3-34,0 0 1,0 1-1,-1-1 0,-2 11 0,2-13 27,-9 48-53,-48 202-14,41-192 107,-2-2 1,-32 64-1,32-85 65,-1-1 0,-3 0 0,-1-2 0,-30 34-1,52-66-17,-1 0-1,0 0 1,0 0-1,0-1 1,-1 1-1,-4 2 1,7-4-61,1-1 0,-1 0 0,1 0 0,0 0 0,-1 1 0,1-1 0,-1 0 0,1 0 0,-1 0 0,1 0 0,-1 0 0,1 0 0,-1 0 0,1 0 0,-1 0 0,1 0 1,0 0-1,-1 0 0,1 0 0,-1-1 0,1 1 0,-1 0 0,1 0 0,-1-1 0,0 0 1,1 0 0,-1 1 0,1-1-1,-1 0 1,1 0 0,-1 0 0,1 0 0,0 0 0,-1 0 0,1 0 0,0 0-1,0 0 1,0 0 0,0 0 0,0 0 0,0-2 0,1-7 45,0 0 0,1 0 0,5-19 0,-3 15-28,17-56-54,4 1 1,2 1 0,3 1-1,3 1 1,3 2 0,60-80-1,-54 83 49,-22 30-66,1 0 0,2 2 1,27-27-1,-43 49-26,0 1 0,0 1 1,17-10-1,-21 13 46,0 1 0,0 0 0,0-1 0,-1 1 0,2 1 0,-1-1 0,3 0 0,-5 1 9,0 0 0,0 0 0,0 0 1,0 0-1,0 0 0,1 0 0,-1 0 0,0 1 0,0-1 1,0 0-1,0 1 0,0-1 0,0 1 0,0-1 0,0 1 1,0 0-1,0-1 0,0 1 0,1 1 0,-1-1 3,0 0 0,-1 1 0,1-1 0,0 0 0,0 1 0,-1-1 1,1 1-1,0-1 0,-1 1 0,0-1 0,1 1 0,-1-1 0,0 1 0,0-1 0,1 1 0,-2 2 0,1 0-2,-1 1-1,1-1 1,-1 0 0,-1 1 0,-2 6 0,-2 2 91,0 0 1,-16 21 0,4-8 266,-42 44 1,46-62-234,10-8-119,7-2 98,14-9-81,-12 8-40,1-1 1,-1 1 0,1 0 0,8-3 0,-2 2-14,-1 0 0,1 1 1,0 1-1,0 0 0,0 0 1,0 1-1,0 1 0,0 0 1,0 0-1,0 2 0,0-1 1,0 1-1,0 1 0,0 0 1,20 9-1,-26-9 22,0 1 0,0 0 0,-1 0-1,0 0 1,0 0 0,0 1 0,0 0 0,-1 0 0,0 0 0,0 0 0,0 1-1,-1-1 1,6 12 0,-2 0-10,0 1 1,-1 0-1,6 30 0,-8-25 24,0 0-1,-2 0 1,-1 0-1,0 1 1,-2-1-1,-1 0 0,-1 0 1,0 0-1,-2 0 1,-1 0-1,-1-1 1,0 0-1,-2 0 1,-12 21-1,-56 85 221,14-24 265,53-88-456,-14 21 0,20-33-6,1 0 0,-1 0 1,0 0-1,0 0 0,0-1 0,0 1 1,0-1-1,-10 5 0,13-8-9,0 1 0,0-1-1,0 0 1,1 1-1,-1-1 1,0 0 0,0 0-1,0 0 1,0 0-1,0 0 1,1 0-1,-1 0 1,0 0 0,0 0-1,0 0 1,0 0-1,1-1 1,-1 1 0,0 0-1,0-1 1,0 1-1,1 0 1,-1-1 0,0 1-1,0-1 1,1 1-1,-1-1 1,1 0 0,-1 1-1,0-1 1,1 0-1,-1 1 1,1-1 0,-1 0-1,0-1 1,-1-2 19,0 0-1,1 0 1,-1-1 0,1 1 0,-1-6-1,0-6-19,0-1 0,2 0-1,0 0 1,0 0 0,6-28-1,-4 28 40,5-29-14,2 0 0,1 0-1,31-79 1,-28 93-57,1 1 0,2 1 0,1 0 0,1 1-1,2 1 1,23-27 0,1 12 68,72-59-1,-55 52-152,-30 23-64,1 1 1,2 2-1,44-25 0,-76 48 161,-1 0 1,1 0-1,-1 1 0,1-1 0,-1 0 0,1 1 0,-1-1 0,1 1 0,-1 0 0,1-1 0,0 1 0,-1 0 1,1 0-1,0 0 0,-1 0 0,1 1 0,-1-1 0,1 0 0,0 0 0,-1 1 0,1-1 0,-1 1 0,1 0 1,-1-1-1,1 1 0,-1 0 0,0 0 0,1 0 0,-1 0 0,0 0 0,0 0 0,0 0 0,1 1 0,-1-1 1,0 0-1,-1 1 0,1-1 0,0 0 0,1 4 0,0 0 0,0 0 1,0 0-1,-1 0 0,0 1 1,0-1-1,0 0 1,-1 1-1,1-1 0,-1 1 1,-1-1-1,0 8 0,-2-2 29,0-1-1,0 1 0,-1 0 1,0-1-1,-1 0 0,-1 0 0,1-1 1,-11 14-1,2-6 90,0 0 0,-1-1 1,-24 19-1,17-19 45,21-15-138,0-1 1,-1 1 0,1 0 0,-1-1-1,1 1 1,-1-1 0,1 1 0,0-1 0,-1 0-1,0 1 1,1-1 0,-1 0 0,1 0-1,-1 0 1,-1-1 0,3 1-18,0 0 0,0 0 0,-1 0 0,1 0 0,0 0 0,0 0-1,0 0 1,-1 0 0,1 0 0,0 0 0,0 0 0,0 0 0,-1 0 0,1-1 0,0 1 0,0 0 0,0 0 0,0 0 0,-1 0-1,1 0 1,0-1 0,0 1 0,0 0 0,0 0 0,0 0 0,0 0 0,-1-1 0,1 1 0,0 0 0,0 0 0,0-1 0,0 1-1,0 0 1,0 0 0,0 0 0,0-1 0,0 1 0,0 0 0,0-1 0,7-7-60,10-5 42,33-16 70,81-35 0,58-9 23,-50 20-161,-123 47 141,-1 0 1,0-2-1,0 0 0,0 0 1,-1-2-1,0 0 0,15-13 1,-28 22-52,0 0 1,0 0-1,0 0 1,0 0-1,0 0 1,-1 0-1,1-1 1,0 1-1,0 0 1,-1 0-1,1-1 1,-1 1-1,1 0 1,-1-1-1,0 1 1,1 0-1,-1-1 1,0 1-1,0-1 1,0 1-1,0 0 1,0-2-1,-1 1-1,1 1-1,-1-1 0,0 1 1,1-1-1,-1 1 1,0 0-1,0-1 0,0 1 1,0 0-1,0 0 1,-1 0-1,1 0 0,0 0 1,-1 0-1,1 0 1,-2-1-1,-2-1-35,-1 1-1,0-1 0,0 1 1,1 0-1,-1 1 0,0-1 1,-1 1-1,-9 0 1,30 10-35,16 5 72,-19-10-31,-1 1 0,0 0 0,-1 1 0,11 7-1,-1 4-28,-2 0-1,0 0 0,28 40 1,-38-47 58,-1 1 1,0 0 0,-1 0 0,0 1-1,-1 0 1,5 22 0,-7-18 49,-2-11-35,0-1-1,1 1 1,-1-1-1,1 1 1,0-1-1,2 5 1,-3-8-9,1-1 1,-1 1-1,0-1 1,0 1-1,1-1 0,-1 1 1,0-1-1,1 1 1,-1-1-1,1 0 0,-1 1 1,1-1-1,-1 0 1,1 1-1,-1-1 0,1 0 1,-1 0-1,1 1 1,-1-1-1,1 0 0,0 0 1,0 0 10,0 0 0,1 0 0,-1 0 0,0 0 0,0-1 0,0 1 1,0 0-1,0-1 0,0 1 0,0-1 0,0 1 0,0-1 0,0 1 0,2-2 0,29-24 214,46-47 0,-33 30-90,-43 41-184,0 0 1,1 0-1,-1 0 0,0 0 1,1 1-1,0-1 0,3-1 1,-21 24-572,10-14 599,0 1 0,0-1 0,0 1 0,1 0 0,0 0 0,1 0 0,0 0 0,-3 13 0,1 2 10,1 0 1,-1 24-1,4-37 14,1 0 0,0 0-1,3 14 1,-3-19 5,1-1 0,0 0 0,0 0-1,0 0 1,1 0 0,0 0 0,-1-1-1,1 1 1,0 0 0,6 6 0,-7-9-3,0 0 0,1 0 0,-1 0 0,1 0 0,-1 0 0,1 0 0,0-1 0,-1 1 0,1 0 0,0-1 0,-1 0 0,1 1 0,0-1 1,0 0-1,0 0 0,-1 0 0,1 0 0,0 0 0,0 0 0,0 0 0,-1-1 0,1 1 0,0-1 0,-1 1 0,3-2 0,3 0 44,1-2-1,-1 1 1,0-1-1,9-7 1,4-3-1,-2-2 1,1 0 0,-2-1 0,0-1 0,-2 0 0,18-27 0,-30 42-56,-2 0 0,1 0 0,0 0 0,0 0 0,-1 0 0,0 0 1,0 0-1,0 0 0,0 0 0,0-1 0,0 1 0,-1 0 0,0-1 0,0 1 1,0 0-1,0-1 0,0 1 0,0 0 0,-1-1 0,0 1 0,0 0 1,0 0-1,0-1 0,0 1 0,-1 0 0,1 0 0,-1 0 0,0 0 0,1 1 1,-2-1-1,1 0 0,0 1 0,0 0 0,-1-1 0,1 1 0,-1 0 0,0 0 1,0 0-1,0 1 0,0-1 0,0 1 0,-5-2 0,-10-3-65,1 1 0,-1 1 0,0 1 0,-1 0 0,1 2 0,0 0 0,-19 1 0,36 0-8,3 1 42,2 1 19,1 0 0,0 0 0,1-1 1,-1 0-1,0 0 0,0 0 0,0 0 1,7-1-1,11 2 53,44 4 120,1-2 0,0-4 0,124-15 0,-64-10-32,-118 24-170,-1 1-1,16 0 1,-6 1 70,-15-1 222,-5 1 239,-23 0-590,0 1-1,1 1 1,-43 11 0,61-12 94,0 0 1,-1 0-1,1 0 1,1 0 0,-1 1-1,-6 4 1,10-6 8,-1 0 1,1 0-1,0 0 1,-1 0-1,1 0 1,0 0 0,0 1-1,0-1 1,0 0-1,0 1 1,0-1-1,0 1 1,1-1-1,-1 1 1,0-1-1,1 1 1,-1-1 0,1 1-1,-1 0 1,1-1-1,0 1 1,0 0-1,0 0 1,0-1-1,0 3 1,1-2 9,-1-1 1,1 1-1,-1 0 0,1 0 0,0 0 1,-1-1-1,1 1 0,0 0 1,0-1-1,0 1 0,1 0 1,-1-1-1,0 0 0,1 1 1,-1-1-1,1 0 0,-1 1 1,1-1-1,-1 0 0,4 1 0,0 1 34,-4-2-28,-1 0 0,1-1 0,0 1 0,-1 0 0,1-1 0,0 1 0,-1-1 1,1 1-1,0-1 0,0 0 0,0 1 0,-1-1 0,1 0 0,0 1 0,0-1 0,0 0 0,0 0 0,0 0 0,0 0 0,-1 0 0,1 0 1,0 0-1,0 0 0,1-1 0,0 1 15,-1-1 0,0 0 0,0 0 0,0 0 0,0 0 0,0 0 0,0-1 0,0 1 0,0 0 0,1-3 0,7-9-43,22-19 51,-23 23-54,0 1 0,0 0 0,12-9 1,-10 9 30,-7 6-44,0 0 0,0 0 0,0 0 0,0 0 0,1 0 0,4-1 0,-7 2 11,1 1 0,-1 0 0,1 0 0,0-1 0,-1 1 0,1 1 0,-1-1 0,1 0 0,-1 0 0,1 1 1,0-1-1,-1 0 0,1 1 0,-1 0 0,1-1 0,-1 1 0,0 0 0,3 1 0,19 15 10,0 2 1,38 39 0,-50-47 6,25 25 20,48 37 0,-71-63 42,1 0-1,0-2 0,0 1 0,1-2 0,0 0 0,1-1 0,27 8 0,-43-14-68,17 4 390,32 3 0,-44-6-571,0-1 0,0 0 0,0-1 0,0 1 0,0-1 0,5-1 0,-8 1-274,0 0-1,0 0 1,0 1 0,0-1-1,0-1 1,0 1-1,-1 0 1,1 0-1,1-2 1,-1 0-2045,-2 3 2358,-1 0 0,1 0-1,0-1 1,0 1 0,0 0-1,0 0 1,0 0 0,0-1-1,-22-2-8634,3-2 4649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51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691 7 8064,'0'-1'117,"0"1"0,-1 0 0,1-1 0,0 1 0,-1-1 0,1 1 0,0 0 0,-1-1 0,1 1 0,0 0 0,-1 0 0,1-1 0,0 1 0,-1 0 0,1 0 0,-1-1 0,1 1 0,-1 0 0,1 0 0,0 0 0,-2 0 0,-2 7 1631,3-5-1631,0 0-1,0 0 1,0 0-1,0 0 1,0 0-1,-1 0 0,1 0 1,-3 3-1,-6 2 186,-1 0-1,1 0 0,-1-1 1,0 0-1,-17 6 1,-5 2 279,4 1-18,0 2 0,0 1 1,2 1-1,-44 39 1,25-13 70,-62 77 0,25-29-394,-26 36-1382,95-104-2537,8-4 991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2:53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 3648,'-5'6'12263,"-9"8"-8973,-20 26-3564,-13 34 1102,38-57-413,6-17 790,2-5-681,1-8-146,1-12 251,-1 16-395,1 0-1,0 0 0,3-16 0,-3 15-5,-1 10-225,0 0-1,0 0 0,0 0 0,0 0 1,0-1-1,0 1 0,0 0 0,0 0 1,0 0-1,0 0 0,0 0 0,0 0 1,0 0-1,0 0 0,-1 0 1,1 0-1,0 0 0,0-1 0,0 1 1,0 0-1,0 0 0,0 0 0,0 0 1,0 0-1,-1 0 0,1 0 0,0 0 1,0 0-1,0 0 0,0 0 0,0 0 1,0 0-1,0 0 0,0 0 0,-1 0 1,1 0-1,0 0 0,0 0 0,0 0 1,0 0-1,0 1 0,0-1 0,0 0 1,0 0-1,-1 0 0,1 0 0,0 0 1,0 0-1,0 0 0,0 0 0,0 0 1,0 0-1,0 0 0,0 0 0,0 1 1,0-1-1,0 0 0,0 0 1,0 0-1,0 0 0,0 0 0,-1 1 382,20-4-4138,-9 6 1380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5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1276 3808,'-15'7'1227,"15"-7"-1203,-1 0 0,1 0 0,0 0 0,0 0 0,0 0 1,0 0-1,-1 1 0,1-1 0,0 0 0,0 0 0,0 0 1,0 0-1,-1 0 0,1 0 0,0 0 0,0 0 0,0 1 1,0-1-1,0 0 0,-1 0 0,1 0 0,0 0 0,0 0 1,0 1-1,0-1 0,0 0 0,0 0 0,0 0 0,0 0 1,0 1-1,0-1 0,0 0 0,0 0 0,0 0 0,0 1 1,0-1-1,0 0 0,0 0 0,0 0 0,0 1 0,0-1 1,0 0-1,0 0 0,0 0 0,0 0 0,0 1 0,0-1 1,0 0-1,0 0 0,1 0 0,-1 0 0,0 0 0,0 1 1,0-1-1,1 0 0,7 4 1961,-4-5-1559,1 1-1,-1-1 1,0-1-1,0 1 1,0-1-1,1 1 1,-1-1 0,6-4-1,1 0 198,7-4-33,-1 0 0,-1-1 0,17-15 0,44-43 1021,-10 9-110,26-15 174,-89 72-1637,6-7-12,1 2 1,13-10-1,-24 27-127,-7 9 150,-11 20 0,-5 10 87,11-16 126,-14 58 0,23-75-190,0 1 1,1 0-1,1-1 0,0 1 0,1 0 0,3 17 1,-3-30-36,0 0 0,1 0 0,0 1 1,-1-1-1,1 0 0,0 0 0,1 0 1,-1-1-1,0 1 0,1 0 0,3 4 1,-4-6-13,1 1 0,-1-1 0,1 0 1,0 0-1,-1 0 0,1-1 0,0 1 1,0 0-1,0 0 0,0-1 1,-1 1-1,1-1 0,0 0 0,0 0 1,0 0-1,0 0 0,0 0 0,0 0 1,0 0-1,0 0 0,3-1 0,19-6 28,0 0 0,-1-2 0,0 0 0,30-17 0,-33 15 2,148-78 125,-112 58-146,28-18 30,98-73 0,-179 120-84,0-1-14,1 1 0,-1-1 0,0 1 0,0-1 0,0 0 0,0-1 0,0 1 0,4-7 0,-20 10-328,-1 6 325,1 0 0,-1 1 1,1 1-1,-14 10 1,11-7 64,-4 2-11,1 1 1,0 1-1,-22 22 0,35-31-2,0 1 0,0 0 0,1 0 1,0 0-1,0 1 0,0 0 0,1 0 0,1 0 0,-1 0 0,1 1 1,-3 16-1,5-23 2,1 0-1,0 0 1,0 0 0,0 1 0,0-1 0,0 0 0,0 0 0,1 0-1,-1 0 1,1 1 0,-1-1 0,1 0 0,0 0 0,0 0 0,0 0-1,0-1 1,0 1 0,0 0 0,1 0 0,-1-1 0,1 1 0,-1 0-1,1-1 1,-1 0 0,1 1 0,0-1 0,0 0 0,0 0 0,0 0-1,2 1 1,0-1 29,1-1 0,-1 1 0,1-1 0,-1 0-1,0-1 1,1 1 0,-1-1 0,0 0 0,1 0 0,-1 0 0,0-1-1,0 1 1,0-1 0,0 0 0,0 0 0,-1-1 0,1 1-1,3-4 1,9-6 14,-1-2 1,21-22-1,-33 33-56,154-184 284,-154 182-351,0 1 0,0-1 0,0 0 0,3-7 0,-5 8-241,-3 4 30,-10 14 58,4-2 230,0-1 0,2 2 0,-1-1 0,2 1 0,-1 0 0,2 0 0,0 1 0,1-1 0,0 1-1,0 0 1,2-1 0,0 26 0,0-37 15,1 1 0,1-1 0,-1 1 1,0-1-1,0 0 0,1 1 0,0-1 0,-1 0 0,1 1 0,0-1 0,0 0 0,0 0 0,2 3 0,-2-4-6,0-1 1,-1 1-1,1 0 0,0-1 0,0 1 0,0 0 0,0-1 1,0 0-1,0 1 0,0-1 0,1 1 0,-1-1 0,0 0 1,0 0-1,0 0 0,0 0 0,0 0 0,0 0 1,1 0-1,-1 0 0,0 0 0,0 0 0,0 0 0,0-1 1,0 1-1,0 0 0,0-1 0,0 1 0,0-1 0,2-1 1,88-52 337,-59 33-376,232-119 53,-254 135-114,1 0 0,-1 1 1,1 0-1,0 1 1,19-4-1,-29 7 72,0 0 0,-1 0 0,1 0 0,0 0 0,0 0 0,0 0 0,0 0 0,-1 0 0,1 0 0,0 0 0,0 0 0,0 0 0,-1 1 0,1-1 0,0 0 0,0 1-1,0-1 1,-1 0 0,1 1 0,0-1 0,-1 1 0,1-1 0,0 1 0,-1-1 0,1 1 0,-1 0 0,1-1 0,-1 1 0,1 0 0,-1-1 0,0 1 0,1 0 0,-1 0 0,0 0 0,1-1 0,-1 1 0,0 0 0,0 0 0,0 0-1,0-1 1,0 1 0,0 2 0,0 3 14,0 0 1,-1 1-1,0-1 0,-3 10 0,3-10-9,-12 37 74,9-31-31,0 1 0,1-1 0,-3 17-1,6-28-27,0 0 0,0 0-1,0 0 1,0 0 0,0 0-1,0 0 1,0 0 0,0 0-1,0 0 1,0 0 0,0 0-1,1 0 1,-1 0 0,0 0-1,1 1 1,0-2-10,-1 0 0,0 1 1,1-1-1,-1 0 0,0 0 0,1 0 0,-1 0 0,0 0 0,0 0 0,1 0 1,-1 0-1,0 0 0,1 0 0,-1 0 0,0 0 0,1 0 0,-1 0 1,0 0-1,1 0 0,-1 0 0,0 0 0,1 0 0,-1 0 0,0-1 0,0 1 1,1 0-1,-1 0 0,0 0 0,1-1 0,4-3 44,0 0 1,-1-1-1,7-7 0,-3 3-19,3-2-2,84-77 17,-94 87-63,1 0 1,-1 0 0,1 0-1,-1 0 1,1 0 0,0 0-1,-1 0 1,1 1 0,0-1-1,0 1 1,-1-1 0,4 0-1,-5 1 9,0 0 0,1 1 0,-1-1 1,1 0-1,-1 0 0,1 0 0,-1 0 0,0 0 0,1 0 0,-1 1 0,1-1 0,-1 0 0,0 0 0,1 1 0,-1-1 0,0 0 0,1 0 0,-1 1 0,0-1 1,0 0-1,1 1 0,0 0-7,-1 0 1,1 1 0,-1-1 0,0 0-1,1 0 1,-1 0 0,0 1-1,0-1 1,0 0 0,0 3 0,-5 64-104,2-53 110,2 1 0,0 0 0,0 0 0,2 0 0,2 20 0,5-15 160,-8-21-141,0 1 0,1 0 1,-1-1-1,1 1 0,-1-1 0,1 1 1,-1-1-1,1 1 0,0-1 0,-1 1 1,1-1-1,0 1 0,-1-1 0,1 0 1,0 0-1,1 1 0,0-1 11,1 0 0,-1 0 0,0-1 0,1 1 0,-1-1 0,0 0 0,1 1 0,-1-1 0,0 0-1,0 0 1,0 0 0,0-1 0,0 1 0,4-3 0,150-120 569,-86 66-574,187-178-118,-253 232 149,0-1-114,1 1-1,-1 0 1,1-1-1,0 2 1,5-5-1,-9 8 52,-1 0-1,1-1 1,-1 1-1,1 0 1,0 0-1,-1 0 1,1-1-1,-1 1 1,1 0-1,0 0 1,-1 0-1,1 0 1,0 0-1,-1 0 1,1 0-1,-1 0 1,1 0-1,0 0 1,-1 1-1,1-1 1,0 0-1,0 1 1,0 0 2,0-1-1,-1 1 1,1 0 0,0 0-1,-1 0 1,1 0 0,0 0-1,-1 0 1,1 0 0,-1 1-1,0-1 1,1 0 0,-1 0 0,0 0-1,0 0 1,1 3 0,-1 11-21,-1 0 1,0 0-1,0 1 1,-2-1-1,-5 20 1,5-22 36,-22 83 112,-47 117 0,70-207-75,-1-1 1,1 1 0,-1-1 0,0 0 0,-5 5 0,7-9-21,1 0 0,-1 0 0,0 0-1,1 0 1,-1 0 0,0-1 0,0 1 0,0 0 0,1-1 0,-3 2-1,-2-4 136,0-8-43,3 3-138,1-1 0,0 0 0,0 1-1,0-1 1,1 1 0,1-11 0,8-46-519,-4 35 313,-4 24 300,2-10-653,0 13 212,2 7 234,6 12 69,-4-6 113,17 21 0,-18-25-23,0-1 0,0 0-1,8 5 1,-12-9-3,-1-1-1,1 0 0,0 0 1,0 0-1,0 0 0,0 0 1,1 0-1,-1 0 0,0-1 1,0 1-1,0-1 0,1 0 1,-1 0-1,0 1 1,0-1-1,5-1 0,0-1 41,0 0 0,0 0-1,0-1 1,-1 0 0,1 0-1,0-1 1,9-7 0,42-36 144,-27 20-125,5-1 4,79-45 0,46-7-165,-155 77 52,0 0-18,0 0 1,1 0 0,-1 1 0,0-1-1,1 2 1,-1-1 0,1 1 0,10-1-1,-16 2 47,-1 0 0,1 0 0,0 0 0,0 0 0,-1 0 0,1 0 0,0 0 1,0 0-1,-1 0 0,1 1 0,0-1 0,0 0 0,-1 0 0,1 1 0,0-1 0,-1 0 0,1 1 0,-1-1 0,1 1 0,-1-1 0,1 1 0,-1-1 0,1 1 0,-1 0 0,1-1 0,-1 1 0,1 0 0,-1-1 0,0 1 0,1 0 0,-1-1 0,0 1 0,0 0 0,0-1 0,1 1 0,-1 0 0,0 0 0,0-1 0,0 1 1,0 0-1,0 0 0,0-1 0,-1 2 0,0 3 14,0-1 1,0 1-1,0-1 0,-1 0 1,-3 8-1,-5 5 140,-19 25 0,19-27-10,0 0 0,-10 19 0,15-19 119,5-15-250,0 0-1,0 0 1,0 0 0,1 0-1,-1 0 1,0 1 0,0-1-1,0 0 1,0 0 0,0 0-1,0 0 1,0 0 0,0 0-1,0 0 1,0 1 0,0-1 0,0 0-1,1 0 1,-1 0 0,0 0-1,0 0 1,0 0 0,0 0-1,0 0 1,0 0 0,0 0-1,1 0 1,-1 0 0,0 0-1,0 1 1,0-1 0,0 0-1,0 0 1,1 0 0,-1 0-1,0 0 1,0 0 0,0-1 0,0 1-1,0 0 1,0 0 0,1 0-1,-1 0 1,0 0 0,0 0-1,22-13 681,-12 6-660,61-39 39,-45 27-209,1 1 1,1 2-1,0 0 1,36-12 0,-63 27 124,0 1 1,0-1-1,0 1 1,1 0-1,-1-1 1,0 1-1,0 0 1,0 0-1,0 0 1,0 0-1,0 0 1,0 0-1,0 0 1,0 0-1,0 0 1,0 1-1,0-1 1,0 0-1,0 1 1,0-1-1,2 2 0,-2-2 7,0 1 0,-1 0 0,1 0 0,-1 0 0,1 0 0,-1 0 0,1 0-1,-1 0 1,1 0 0,-1 0 0,0 0 0,0 0 0,1 0 0,-1 0 0,0 1-1,0-1 1,0 1 0,-1 6 6,0 0-1,-1 0 1,1 0-1,-5 11 1,-3 4 13,6-18 44,0 1-1,1-1 0,0 1 1,0 0-1,1 0 1,-1 6-1,4-13 45,0 0 0,0 0 0,1 0 0,-1 0 0,0-1 0,-1 1 0,4-3 0,22-19-41,0 2 1,2 1 0,0 2-1,52-25 1,-52 30-131,0 2-1,1 1 1,33-7 0,-58 16 8,-1 0 1,1 0 0,0 1 0,-1-1 0,7 2-1,-10-1 54,-1 0 0,1 0 0,0 0 0,0 0 0,0 0 0,0 0 0,-1 0 0,1 1 0,0-1 0,0 0 0,-1 0-1,1 1 1,0-1 0,-1 1 0,1-1 0,0 1 0,-1-1 0,1 1 0,0-1 0,-1 1 0,1 0 0,-1-1 0,1 1-1,-1 0 1,1-1 0,-1 1 0,0 0 0,1-1 0,-1 1 0,0 0 0,0 0 0,1 0 0,-1-1 0,0 1 0,0 1 0,-1 3 23,0 1 1,0-1-1,0 0 1,0 0-1,-1 0 1,0 0-1,0 0 1,-4 6-1,3-7 23,1 0-1,0 0 0,0 0 1,0 0-1,1 1 1,-1-1-1,1 1 1,0-1-1,1 1 0,-1-1 1,1 1-1,0 7 1,0-10-7,1-1 1,-1 1 0,1-1 0,-1 1 0,1-1 0,-1 1 0,1-1-1,0 0 1,0 1 0,0-1 0,0 0 0,0 0 0,0 1 0,0-1-1,0 0 1,1 0 0,-1 0 0,0-1 0,1 1 0,-1 0 0,0 0-1,1-1 1,-1 1 0,1-1 0,-1 1 0,1-1 0,0 1 0,-1-1-1,1 0 1,-1 0 0,1 0 0,2 0 0,6-1 58,-1 0 0,0 0-1,0-1 1,14-4 0,8-5-42,0-2 0,0-1 0,-2-2-1,50-33 1,-68 40-144,-6 6 26,0-1 0,0 1 0,0-1 0,1 1 0,-1 1 1,1-1-1,8-2 0,-14 5 62,0 0 0,1 0 0,-1 0 0,1 0 0,-1 0 0,1 0 0,-1 0 0,1 0 0,-1 0 0,1 0 0,-1 0 0,1 1 0,-1-1 0,0 0 0,1 0 0,-1 0 0,1 1 0,-1-1 0,0 0 0,1 0 0,-1 1 0,0-1 0,1 0 0,-1 1 0,0-1 0,1 0 0,-1 1 0,5 14-76,-7 17 76,-2-14-58,2-5 128,-2 23-1,4-32-28,0-1 1,0 0-1,0 1 0,1-1 1,-1 0-1,1 1 1,0-1-1,0 0 0,0 1 1,1-1-1,-1 0 0,2 3 1,-2-5-6,0 0 1,0 0 0,0 0-1,0 0 1,1 0-1,-1 0 1,0 0 0,0-1-1,1 1 1,-1 0-1,0-1 1,1 1 0,-1-1-1,0 0 1,1 1-1,-1-1 1,1 0-1,-1 0 1,1 0 0,-1 0-1,0 0 1,1 0-1,-1 0 1,1 0 0,-1 0-1,1-1 1,-1 1-1,2-2 1,7-1 54,0-1 0,0 0 0,9-6 0,-4 2-12,116-49-32,-8 4 14,-106 44-52,0 0 0,-1-1 0,0-1 0,-1 0 0,0-1 0,0-1 0,13-16 0,-8 7 28,33-43-378,-47 46 192,-3 17 174,-1 0-1,1 0 1,-1 0-1,0 0 1,0 0-1,0 0 1,0-1-1,0 1 1,-1-1-1,1 1 1,-1-1-1,1 0 1,1-5-1,2-8 35,6-21-1,-7 20-11,6-16 39,25-54-1,-22 56-68,6-5 3,39-60 0,-5 12-6,-35 44-541,-18 40 530,0 0 1,0 0-1,0 0 1,0 0-1,0 0 1,0 0-1,0 0 0,0 0 1,1 0-1,-1 0 1,0-1-1,0 1 1,0 0-1,0 0 1,0 0-1,0 0 0,0 0 1,0 0-1,0 0 1,0 0-1,0-1 1,0 1-1,0 0 1,0 0-1,0 0 0,0 0 1,0 0-1,0 0 1,0 0-1,0-1 1,0 1-1,0 0 1,0 0-1,0 0 0,0 0 1,-1 0-1,1 0 1,0 0-1,0 0 1,0 0-1,0-1 1,0 1-1,0 0 1,0 0-1,0 0 0,0 0 1,-7 4-166,-11 13-14,16-15 173,-9 10-85,1 1 0,0 1 0,-14 25 0,-4 18 60,-29 88 1,-11 73 93,47-146-97,10-38 136,1 1 0,-9 71 0,19-104-63,0 1 0,0-1-1,0 0 1,0 0 0,1 0 0,-1 1-1,1-1 1,-1 0 0,1 0-1,0 0 1,-1 0 0,1 0 0,1 0-1,0 2 1,-1-3-18,-1 0 1,1-1-1,0 1 1,0 0-1,-1-1 1,1 1-1,0 0 0,0-1 1,0 1-1,0-1 1,0 0-1,0 1 1,0-1-1,0 0 0,0 0 1,0 1-1,0-1 1,0 0-1,0 0 1,0 0-1,0 0 1,0 0-1,0 0 0,0-1 1,0 1-1,0 0 1,0-1-1,0 1 1,0 0-1,0-1 0,1 0 1,11-7 66,0-1 0,-1 1 0,0-2 0,17-17 0,-18 16-64,87-96 21,-88 95-37,187-242-836,-187 241 798,43-60-313,-2-2 1,59-119 0,-16-14-535,-92 204 485,-2 5 140,-5 13 38,-11 29 128,-63 103 50,20-42-19,-83 189 355,108-212-190,-40 148 0,72-222-87,0 1 39,0 1 1,1-1-1,-1 9 0,1-15-21,1-1-1,0 1 1,0 0-1,0-1 1,0 1-1,1-1 1,-1 1 0,0 0-1,1-1 1,-1 1-1,1-1 1,0 1-1,-1-1 1,1 1 0,0-1-1,0 0 1,0 1-1,0-1 1,0 0-1,0 0 1,0 0 0,2 2-1,1-1 15,0 0-1,0 0 1,1 0-1,-1-1 1,1 1 0,-1-1-1,1 0 1,0-1-1,-1 1 1,1-1-1,7 0 1,6-1-9,30-6 0,-15 1 21,-21 5-52,1 0 1,-1-2-1,0 1 1,0-2 0,0 1-1,14-8 1,-14 5 15,-1-1 0,0 0 0,0 0 1,13-13-1,-19 15-5,-1 0 1,1 0-1,-1-1 1,0 1-1,0-1 1,0 0 0,-1 0-1,0-1 1,0 1-1,2-8 1,-5 12-39,1 0 0,-1 0 1,0 0-1,1 0 0,-1 0 0,0 0 1,0-1-1,-1-2 0,1 5 4,0-1 0,0 1 0,0-1 0,0 1 0,-1 0 0,1-1 0,0 1 1,0-1-1,0 1 0,-1 0 0,1-1 0,0 1 0,-1 0 0,1-1 0,0 1 0,0 0 0,-1-1 0,1 1 0,-1 0 0,1 0 0,0 0 0,-1-1 0,1 1 0,0 0 0,-1 0 0,1 0 0,-1 0 0,1 0 0,-1-1 0,1 1 0,-1 0 0,1 0 0,0 0 0,-1 0 0,1 0 0,-1 1 0,1-1 1,-1 0-1,1 0 0,0 0 0,-1 0 0,1 0 0,-1 0 0,1 1 0,0-1 0,-1 0 0,1 0 0,-1 1 0,-15 8 5,1 1 1,0 0-1,0 1 0,1 1 1,1 0-1,0 1 0,-18 22 1,29-31 37,-1-1 1,1 1 0,0-1 0,0 1 0,0 0 0,0 0 0,1 0 0,-1 0 0,1 0 0,-1 7 0,2-9 2,0 0 1,0 0-1,0 0 1,0 0 0,0 0-1,0 0 1,1 0-1,-1 0 1,1-1 0,-1 1-1,1 0 1,0 0-1,0 0 1,0 0 0,0-1-1,0 1 1,0-1-1,0 1 1,1 0 0,-1-1-1,1 0 1,-1 1-1,1-1 1,2 2 0,1-1 5,-1 0 1,1 0-1,-1 0 1,1-1 0,0 0-1,-1 0 1,1 0 0,0 0-1,0-1 1,0 0 0,0 0-1,0 0 1,8-2 0,9-2 11,36-12 1,-43 12 12,67-21-78,0-2-1,80-41 0,-155 64-192,-12 3 17,-19 5-38,22-3 225,-11 2-31,0 1 1,0 1-1,0 0 0,1 0 0,0 2 0,0-1 1,0 2-1,-12 9 0,15-10 29,1 0 1,0 1-1,0 0 0,1 0 0,0 0 1,0 1-1,1 0 0,0 1 1,0-1-1,-6 18 0,8-17 85,3-8-46,0 0 0,-1 0 0,1 1 0,1-1-1,-1 0 1,0 1 0,1-1 0,-1 1 0,1-1 0,-1 1 0,1-1-1,0 1 1,0-1 0,1 1 0,-1 3 0,1-5-20,0-1 1,-1 0 0,1 1-1,-1-1 1,1 1 0,-1-1-1,1 0 1,0 0 0,-1 1-1,1-1 1,-1 0 0,1 0-1,0 0 1,-1 0 0,1 0-1,0 0 1,-1 0 0,1 0-1,0 0 1,-1 0 0,1 0-1,0 0 1,-1 0 0,1 0-1,0-1 1,-1 1 0,1 0-1,0 0 1,-1-1 0,1 1-1,0-1 1,28-15 167,-25 13-160,148-92 204,-132 82-189,0-1 0,-1 0-1,30-30 1,-26 20-4,-2-2 0,24-36-1,73-148-10,-66 111-80,-29 59 3,8-15-260,46-114 1,-76 166 264,0 1 1,0-1-1,-1 1 1,1-1-1,-1 1 1,1-1-1,-1 1 1,0-6-1,0 8 44,0 0-1,0-1 1,0 1-1,0 0 1,0 0-1,-1 0 1,1-1-1,0 1 1,0 0-1,0 0 1,0 0-1,0 0 1,-1-1-1,1 1 1,0 0-1,0 0 1,0 0-1,0 0 1,-1 0-1,1-1 1,0 1-1,0 0 0,0 0 1,-1 0-1,1 0 1,0 0-1,0 0 1,-1 0-1,1 0 1,0 0-1,0 0 1,0 0-1,-1 0 1,1 0-1,-16 7-219,7 1 179,-1 0 1,1 0-1,0 1 0,0 1 0,1-1 1,1 1-1,0 0 0,-11 20 1,-2 11 90,-16 45-1,26-58-63,3-11-21,-62 167 359,51-131-832,-15 84 0,21-77-3622,11-39 2027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21:07.8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429 1265 640,'-4'-4'7669,"-2"9"-7349,5-4-240,-1 1-1,0 0 1,-1-1-1,1 1 1,0-1-1,0 0 1,-1 0-1,1 0 1,0 0 0,-1 0-1,-2 0 1,-14-4 608,15 1-547,4 2-135,0-1-1,0 1 1,0 0 0,0 0 0,-1 0-1,1 0 1,0-1 0,0 1 0,0 0-1,0 0 1,0 0 0,-1 0 0,1 0-1,0 0 1,0-1 0,0 1 0,-1 0-1,1 0 1,0 0 0,0 0 0,0 0-1,0 0 1,-1 0 0,1 0 0,0 0 0,0 0-1,-1 0 1,1 0 0,0 0 0,0 0-1,-1 0 1,1 0 41,-1 0 1,1 0-1,0 0 1,-1 0-1,1 0 0,-1 0 1,1 0-1,-1 0 1,1 0-1,-1 0 0,1 0 1,0 0-1,-1 0 0,1-1 1,-1 1-1,1 0 1,0 0-1,-1 0 0,1-1 1,-1 1-1,1 0 1,0 0-1,-1-1 0,1 1 1,0 0-1,0-1 1,-1 1-1,1-1 0,0 1 1,0 0-1,-1-1 0,1 1 1,0-1-1,0 1 1,-1-1-18,1 0-1,-1 0 1,0 1 0,1-1 0,-1 0 0,0 1 0,1-1 0,-1 1 0,0-1-1,0 1 1,0-1 0,1 1 0,-3-1 0,-3-3-80,0-5-62,-3-5 544,-4-20 112,6 12-550,5 17 23,0 1-1,0-1 1,1 0 0,0 0 0,0 0 0,0-7 0,-9-52-12,6-60 144,3 95-79,0 16-36,1-1-1,2-14 1,-2 17 105,1 0-1,-2-1 1,-1-16-1,0 17-132,1 1-1,1 0 0,0-1 1,1-13-1,1 8-3,-2 0-1,-1-27 1,-1 3-28,2-192 575,6 121-730,2 39 138,-7 59-74,0 0 0,1 1-1,1-1 1,7-22 0,-4 17-1,-4 13 106,0 0 0,0 1-1,1-1 1,-1 0 0,1 1-1,1 0 1,-1 0 0,0 0-1,7-6 1,-3 4 1,-1 0 1,1 1-1,0 0 1,1 1-1,8-5 1,-8 6-59,0 1 0,0-1 0,0 2 0,0-1 0,0 1 0,1 0 1,-1 1-1,0 0 0,0 0 0,11 2 0,-11 0 83,0-1 0,-1 2-1,1-1 1,-1 1 0,1 0-1,-1 1 1,0 0 0,0 0-1,-1 0 1,1 1 0,-1 0-1,0 1 1,0-1 0,-1 1-1,8 9 1,-8-7-33,0 1-1,-1 0 1,0 0 0,0 0 0,-1 1-1,0-1 1,0 1 0,-1-1-1,-1 1 1,1 0 0,-2 0 0,0 18-1,0-9 123,-1 0 0,-1 0 0,-1 0 1,0 0-1,-2 0 0,-8 23 0,10-32-42,-1-1 1,-1 0-1,1 0 0,-1 0 1,-1-1-1,0 1 1,0-2-1,0 1 0,-1-1 1,-1 1-1,1-2 1,-1 1-1,0-1 0,-9 5 1,-103 49 615,52-28-741,51-23 173,-7 1 38,-69 19 189,84-26-349,1-1 0,-1 2-1,-7 3 1,7 1-123,8-8 124,0 1 0,1 0 0,-1 0 0,0-1 0,1 1 0,-1-1 0,0 1 0,0-1 0,0 1 0,0-1 0,0 1 0,0-1 0,1 1 0,-1-1 0,0 0 0,0 0 0,-2 1 0,0 2-82,1 0 0,0 0 0,0 0 0,-3 8 1,3 1 117,-5 8 42,-1-2-24,-7 12 332,3-8-384,0-1-1,-9 27 0,15-34 29,-1 1-107,1-1-1,-6 24 1,11-25 59,1-1 0,0 0 0,1 1 0,0-1 0,0 0 0,2 1 0,6 23 0,6 6-36,-13-39 71,-1 0 0,1 0 0,-1 0 0,1 0 0,0 0 0,0 0 0,0-1 0,1 1 0,-1-1 0,4 4 0,4 1-73,-8-6 93,0 1 0,-1-1 0,1 0 0,0 1 1,0-1-1,0 0 0,0 0 0,0 0 0,0 0 0,0-1 1,0 1-1,0-1 0,1 1 0,-1-1 0,0 0 0,0 0 0,0 0 1,1 0-1,-1 0 0,0 0 0,4-1 0,-2-1 19,1 0 0,0-1-1,-1 1 1,1-1 0,-1 0-1,0 0 1,0-1 0,5-5-1,11-7-270,-9 5 223,0 0 0,0 0 0,15-21 0,-18 21-13,1 0 0,0 1 0,0 0 0,1 1 0,19-15 0,110-56 65,-112 65 7,-21 11-65,0 1 0,0-1 0,0 1 0,1 1 0,7-3 0,-8 3 42,-1 1-1,1-1 1,-1 0 0,0 0 0,7-4 0,-11 5 27,1 0 0,-1 0 0,0 0 0,1 0 0,-1 0 0,0-1-1,0 1 1,0 0 0,0 0 0,0-1 0,0 1 0,0 0 0,0-1 0,-1 1 0,1-1 0,-1 0 0,1 1 0,-1-1 0,1 1 0,-1-1 0,0-3 0,0 3-9,0-1 0,0 0 0,0 1 0,-1-1 0,0 0-1,1 1 1,-1-1 0,0 1 0,0-1 0,-2-2 0,-1-4 3,1-3-551,4 10-370,1 8 400,2 5 465,0 0 0,0 0 1,8 12-1,4 9-45,2 11 528,-17-42 619,-2-7-401,-10-15-229,0 3-298,1-4-13,-16-33-132,23 49-91,-1 0 1,0 0 0,0 1 0,0-1-1,-1 1 1,-7-7 0,4 4 7,-7-4 76,12 10-1234,6 3 907,11 8 98,130 126-275,-123-115 617,-4-5-198,21 27 0,-23-26 221,-11-13-103,-1 0-1,0 1 1,0-1 0,0 1 0,0 0-1,3 7 1254,-9-32-126,-2 7-1050,0 1-1,0 0 1,-1 0-1,-12-18 1,-35-48-100,50 76-50,-6-8 8,0 1 0,-1 1 0,0-1 0,0 2 0,-1-1 0,-15-8 0,26 17-22,0 0 1,0 0-1,-1 0 1,1 0-1,0 0 0,0-1 1,0 1-1,0 0 0,0 0 1,-1 0-1,1 0 0,0 0 1,0 0-1,0 0 1,0 0-1,-1 0 0,1 0 1,0 0-1,0-1 0,0 1 1,-1 0-1,1 0 0,0 0 1,0 0-1,0 0 1,0 1-1,-1-1 0,1 0 1,0 0-1,0 0 0,0 0 1,0 0-1,-1 0 1,1 0-1,0 0 0,0 0 1,0 0-1,0 0 0,-1 1 1,1-1-1,1 9-391,9 15 327,-9-23 39,66 158-458,-26-68-352,-9-32-2851,-2-13 1257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7:3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11 144 2560,'0'-1'86,"-1"0"0,1 1 0,0-1-1,0 0 1,0 1 0,-1-1 0,1 0 0,0 1 0,0-1 0,0 0-1,0 0 1,0 1 0,0-1 0,0 0 0,0 1 0,1-1 0,-1 0 0,0 1-1,1-2 1,3-24 2383,-2-32-1519,1 43-362,-1 14 200,-2 16-282,0 41 140,0-42 1210,0-12-1636,0 0 1,0 0-1,0 0 0,0 0 1,1 0-1,-1 0 1,1 0-1,1 3 1,2 36 1277,-3-32-1280,-1 0 1,0 16-1,-1-8-169,1-17 58,0 16-256,-7 62-91,5-5 606,2 54 179,4 7-100,-4-76-257,11 78 1,-6-113 454,-4-21 331,-3-17-394,-20-128-340,10 11-87,7 59-146,4 37 5,6-55 0,-2 37-143,-1 20 33,1 1-1,2 0 0,18-63 1,-20 84 31,2-4-96,0-1-1,15-29 1,-18 42 110,0 1-1,0-1 1,0 1-1,0 0 1,1 0-1,-1 0 1,1 0-1,0 0 1,0 0-1,0 1 0,0-1 1,1 1-1,-1 0 1,1 0-1,-1 0 1,1 1-1,-1-1 1,7-1-1,-8 3 16,1 0-1,-1 0 1,0 0-1,1 0 1,-1 1-1,0-1 1,1 0-1,-1 1 1,0 0-1,0-1 0,0 1 1,0 0-1,0 0 1,0 1-1,0-1 1,0 0-1,0 0 1,0 1-1,0-1 1,-1 1-1,4 3 0,1 4-6,1-1-1,-1 1 1,6 12-1,-11-18 79,11 18 129,-2 1 0,-1 1-1,-1-1 1,-1 1 0,-1 0 0,-1 1 0,-1 0-1,2 29 1,-6-40 1,0-1-1,-1 0 0,-1 1 1,1-1-1,-2 0 1,-6 19-1,7-25-88,0 0-1,0 0 1,-1 0-1,0 0 1,0-1-1,-1 0 1,1 1-1,-1-1 1,0-1-1,0 1 1,-1 0-1,0-1 1,0 0-1,-6 4 1,7-6-29,0-1 1,0 1-1,0-1 1,0 0-1,0-1 1,0 1-1,0-1 1,0 1-1,0-1 0,0 0 1,-5-1-1,0 0-17,0-1-1,0 0 1,0 0-1,-8-4 1,4 3 117,11 2-175,0 1 0,1 0 1,-1-1-1,0 1 0,1-1 0,-1 1 0,1-1 0,-1 0 1,1 0-1,-1 0 0,1 0 0,-1 0 0,1 0 0,0 0 1,0 0-1,0 0 0,-1 0 0,0-3 0,-2-1-1813,4 5 1727,0 0 0,0-1-1,-1 1 1,1 0 0,0 0 0,0-1 0,-1 1 0,1 0-1,0-1 1,0 1 0,0 0 0,-1-1 0,1 1 0,0 0 0,0-1-1,0 1 1,0 0 0,0-1 0,0 1 0,0-1 0,0 1-1,0 0 1,0-1 0,0 1 0,0-1 0,0 1 0,0 0-1,0-1 1,0 1 0,1 0 0,-1-1 0,0 1 0,0 0-1,0-1 1,1 1 0,-1 0 0,0-1 0,0 1 0,1 0 0,-1 0-1,0-1 1,0 1 0,1 0 0,4-4-1466,0 1 0,-1 0 0,1 1 0,7-3-1,-11 4 1259,8 0-1398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7:4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56 655 3712,'0'0'63,"0"0"0,0 0 0,0 0 1,0 0-1,0 0 0,0-1 0,0 1 0,0 0 1,0 0-1,0 0 0,0 0 0,0-1 0,0 1 0,0 0 1,0 0-1,0 0 0,0 0 0,1 0 0,-1-1 1,0 1-1,0 0 0,0 0 0,0 0 0,0 0 0,0 0 1,0 0-1,0 0 0,0-1 0,1 1 0,-1 0 1,0 0-1,0 0 0,0 0 0,0 0 0,0 0 0,1 0 1,-1 0-1,0 0 0,0 0 0,0 0 0,0 0 0,0 0 1,1 0-1,-1 0 0,0 0 0,0 0 0,0 0 1,1 0-1,11 6 1491,-4-1-1229,1-1 0,0 0 0,0 0 0,0-1 0,0 0 0,0-1 0,14 2 0,-16-3-122,0 0-1,1 0 0,-1-1 1,0 0-1,1-1 1,-1 0-1,0 0 1,1-1-1,-1 1 0,9-5 1,-14 5-156,0 0 1,0 0-1,0 0 1,0 0-1,0-1 1,-1 1-1,1-1 0,0 1 1,-1-1-1,1 0 1,-1 0-1,0 0 1,0 1-1,1-1 0,-1 0 1,0-1-1,-1 1 1,1 0-1,0 0 1,-1 0-1,1 0 0,-1-1 1,1 1-1,-1 0 1,0 0-1,0-4 1,-1 3-43,1 0 0,0 0 0,-1-1 1,0 1-1,0 0 0,0 0 1,0 0-1,0 0 0,-1 1 1,1-1-1,-1 0 0,0 1 0,0-1 1,0 1-1,0-1 0,0 1 1,0 0-1,-1 0 0,-4-4 1,2 3-60,-1 0 1,0 0-1,0 0 1,0 1-1,-1-1 1,1 2-1,0-1 1,-1 1-1,0 0 1,1 0 0,-1 0-1,1 1 1,-12 1-1,10 0 25,0 1-1,0 0 1,0 0 0,0 1-1,0 0 1,0 0-1,1 1 1,-1 0-1,1 0 1,-11 9 0,14-10 76,0 1 1,-1 0 0,2 0 0,-1 0 0,0 1 0,1-1 0,0 1 0,0 0 0,0 0 0,0 0 0,-3 10-1,6-12-14,-1 0 0,0 0 0,1-1-1,-1 1 1,1 0 0,0 0-1,0 0 1,0 0 0,0 0 0,0 0-1,1 0 1,0 0 0,-1 0-1,1 0 1,0 0 0,0 0 0,0-1-1,1 1 1,-1-1 0,1 1-1,0-1 1,-1 1 0,5 3 0,3 3 96,1-1 0,-1 0 0,1 0 0,1-1 0,0 0 0,0-1 0,0-1 0,0 0 1,1 0-1,0-1 0,0 0 0,0-1 0,1-1 0,-1 0 0,1 0 0,-1-1 1,1-1-1,23-2 0,-29 2-89,1-1 1,-1-1 0,0 1-1,1-1 1,-1-1-1,0 1 1,0-1 0,0 0-1,-1-1 1,1 1 0,-1-1-1,9-8 1,6-5 49,0-1 1,-2-1 0,0 0-1,-1-2 1,15-23 0,10-13-587,-42 56 489,-1 1 0,0-1 1,1 0-1,-1 1 0,1-1 0,-1 1 1,1-1-1,-1 0 0,1 1 0,-1 0 1,1-1-1,0 1 0,-1-1 0,1 1 1,-1-1-1,1 1 0,0 0 1,0 0-1,-1-1 0,1 1 0,0 0 1,0 0-1,-1 0 0,1 0 0,0 0 1,1 0-1,-2 0 26,1 1 1,0 0-1,-1-1 1,1 1-1,-1 0 0,1 0 1,-1-1-1,0 1 1,1 0-1,-1 0 0,0 0 1,1 0-1,-1-1 1,0 1-1,0 0 1,0 0-1,0 0 0,1 0 1,-2 0-1,1 0 1,0 1-1,0 12 128,1 4-22,-1-1 0,-1 0 1,-1 0-1,-5 25 0,4-34-61,-21 89 571,23-88 96,5-15 48,7-11-476,14-14-243,-8 9-84,41-41-1,-37 44 43,69-58-479,-89 76 414,0 0 1,1 0-1,-1 0 0,0 0 0,1 0 0,-1 0 0,0 1 0,1-1 0,-1 1 0,1-1 0,-1 1 0,1-1 1,-1 1-1,1 0 0,0 0 0,-1 0 0,1 0 0,-1 0 0,1 0 0,-1 0 0,4 1 0,-4 0 39,0-1 0,1 1 0,-1 0 0,0 0 0,0 0 0,0 0 0,0 0 0,0 0 0,0 0 0,-1 1 0,1-1 0,0 0 0,-1 0 0,1 1 0,0-1 0,-1 0 0,1 1 0,-1-1 0,0 0 0,0 1 0,1-1 0,-1 3 0,2 10 21,0-1 0,2 0 0,-1 0 0,11 23-1,-9-29 9,-1 1-1,1-1 1,0-1-1,1 1 1,0-1-1,0 0 1,0 0-1,0-1 0,1 0 1,0 0-1,11 6 1,-11-7 54,0 0 0,1-1-1,-1 0 1,1 0 0,0 0 0,0-1 0,-1 0 0,1-1 0,1 0 0,-1 0 0,0-1 0,0 0 0,0 0 0,0-1-1,0 0 1,0 0 0,0-1 0,0 0 0,0-1 0,7-3 0,-9 4-52,-1-1 1,0 0-1,-1 0 1,1 0-1,0 0 1,-1-1-1,0 0 0,0 0 1,0 0-1,0 0 1,-1-1-1,1 0 1,-1 1-1,0-1 0,-1 0 1,1-1-1,-1 1 1,0 0-1,0-1 1,-1 1-1,0-1 0,1 1 1,-2-1-1,1 0 1,-1 1-1,0-1 1,-1-8-1,1 12-63,0 0 0,-1 0-1,1 0 1,-1 0 0,0 0 0,0 0 0,1 0-1,-1 0 1,0 0 0,-1 0 0,1 0 0,0 1-1,0-1 1,-1 0 0,1 1 0,-1-1 0,1 1-1,-1 0 1,0-1 0,0 1 0,0 0 0,1 0-1,-1 0 1,0 0 0,-3 0 0,4 1-4,0 0 0,-1 0 0,1 0 0,0 0 0,-1 1 0,1-1 0,0 1 0,-1-1 0,1 1 0,0-1 0,0 1 0,-1 0 0,1-1 0,0 1 0,0 0 0,0 0 0,0 0 1,0 0-1,0 0 0,0 0 0,0 0 0,-1 2 0,-2 2 6,0 1 0,1 0 0,-5 8 0,6-10 39,0 1-1,0 0 1,1 0-1,-1 0 1,1 0 0,0 0-1,0 0 1,1 1-1,-1-1 1,1 0 0,1 0-1,-1 0 1,1 1-1,-1-1 1,2 0 0,-1 0-1,3 8 1,6 8 134,-9-18-120,0 1-1,0-1 1,1 1 0,0-1-1,0 0 1,0 1 0,0-1 0,0 0-1,1 0 1,-1-1 0,1 1 0,0 0-1,4 2 1,-4-2 44,0-1-1,0 0 1,0-1 0,0 1-1,0-1 1,1 1 0,-1-1-1,0 0 1,1 0 0,-1 0-1,1-1 1,-1 1 0,1-1-1,-1 0 1,1 0 0,-1 0-1,1 0 1,0-1 0,-1 1-1,1-1 1,-1 0 0,4-1-1,3-2 60,0-1-1,-1 0 0,0 0 1,1-1-1,9-8 0,36-29-106,-32 26 59,0-1-1,-2-1 0,31-33 0,-28 21-15,-2-2-1,31-57 0,-7-4-170,49-146 0,-86 200 69,-8 37-74,-1-1 0,1 1 0,-1-1 0,0 1-1,0-1 1,-1 1 0,1-1 0,-1 1 0,-1-5-1,2 8 96,-1 0 0,1 0-1,-1 0 1,1 0-1,-1 0 1,1 0 0,-1 0-1,1 0 1,-1 0 0,1 0-1,0 0 1,-1 0-1,1 0 1,-1 1 0,1-1-1,-1 0 1,1 0 0,0 0-1,-1 1 1,1-1-1,-1 1 1,1-1-5,-2 2 9,-1 1 0,1-1 0,0 1 0,0-1 0,0 1 0,1 0 0,-1 0 1,1 0-1,-1 0 0,-1 5 0,-8 35-19,8-28 58,-4 16-51,2 0-1,-1 38 1,3 63 18,3-123 28,1 19-26,0 0 0,8 35 0,-6-47 50,1-1 0,0 0 0,1 0 0,1 0 1,11 21-1,-14-31 25,0 1 1,1-1-1,0 0 1,0 0-1,0-1 1,0 1-1,1-1 1,-1 0 0,1 0-1,8 5 1,-11-8-10,1 0-1,0 0 1,0 0 0,0 0 0,0 0 0,0 0 0,0-1 0,0 1 0,0-1 0,0 0 0,0 0 0,0 0 0,0-1 0,0 1 0,0-1 0,0 1 0,0-1 0,0 0 0,0 0-1,0 0 1,5-4 0,1-1-29,0-1-1,0 0 0,-1-1 1,-1 0-1,1-1 0,-1 1 1,0-1-1,-1 0 0,6-13 1,-1 2 10,15-39 1,-23 49-59,1-1 0,-2 1 0,1-1 0,-2 0 0,2-19 0,-1 20-166,-1 7-17,-1 4-153,3 5 116,0 2 66,5 184 62,-8-188 159,0 0-1,1 0 0,-1 0 1,1 0-1,-1 1 0,1-1 1,1 0-1,-1 0 0,0 0 1,1-1-1,0 1 0,0 0 1,0-1-1,0 1 0,6 5 1,-7-8-13,1 0 0,-1 0 1,1-1-1,-1 1 0,1 0 1,0-1-1,0 1 0,-1-1 1,1 0-1,0 0 0,-1 1 1,1-1-1,0 0 0,0 0 1,-1-1-1,1 1 0,0 0 1,0-1-1,2 0 0,38-14 161,-33 11-150,-4 2-20,196-85 334,-169 71-329,0-2 1,-1-2-1,57-45 1,-75 53-91,-4 5-3,-1-1 0,0 1 0,13-18 0,-35 44-376,-28 27-1,-1 2 612,23-25-91,10-12-49,0 1 1,1-1 0,0 2-1,-14 25 1,22-36-21,0 0 1,1 0-1,-1 0 0,0 0 1,1 0-1,-1 0 0,1 0 1,0 0-1,0 0 0,0 0 1,0 0-1,0 0 0,0 0 1,0 0-1,1 0 0,-1 0 1,1 0-1,1 3 0,-2-3 20,1-1 0,0 0 0,0 0-1,0 0 1,0 0 0,0-1 0,0 1-1,0 0 1,1 0 0,-1-1 0,0 1-1,0 0 1,1-1 0,-1 1 0,0-1 0,1 0-1,-1 1 1,0-1 0,1 0 0,-1 0-1,0 0 1,1 0 0,-1 0 0,0 0-1,1 0 1,1-1 0,3 0 34,0-1 1,0 1-1,0-2 0,0 1 0,0 0 1,-1-1-1,1 0 0,-1 0 0,0-1 1,0 0-1,0 0 0,0 0 0,-1 0 1,5-6-1,7-9-37,-1 0 0,15-28 0,-16 25-191,-5 3-274,-9 18 424,0 1 1,0 0 0,1 0 0,-1 0 0,0 0 0,0 0 0,0 0-1,0 0 1,1 0 0,-1 1 0,0-1 0,0 0 0,0 0-1,0 0 1,1 0 0,-1 0 0,0 0 0,0 0 0,0 0 0,0 0-1,0 0 1,1 1 0,-1-1 0,0 0 0,0 0 0,0 0 0,0 0-1,0 0 1,0 1 0,0-1 0,0 0 0,1 0 0,-1 0-1,0 0 1,0 1 0,0-1 0,0 3-19,1 0 1,-1 0-1,1 0 1,-1 0-1,0 0 1,-1 4-1,2 13-46,1 1 28,-1-12 69,1 0 0,-1 0-1,4 10 1,-4-16 5,1 0-1,-1 0 1,0 0-1,1-1 1,-1 1-1,1-1 0,0 1 1,0-1-1,0 0 1,0 1-1,0-1 1,1 0-1,3 2 1,-4-2 13,0-1 1,0 0 0,0 0 0,0 0 0,0 0-1,0 0 1,0-1 0,1 1 0,-1-1-1,0 1 1,0-1 0,1 0 0,-1 1 0,0-1-1,1-1 1,-1 1 0,0 0 0,0 0-1,1-1 1,-1 1 0,0-1 0,0 0-1,0 0 1,0 0 0,0 0 0,0 0 0,0 0-1,0 0 1,3-3 0,1-1 19,-1 1 1,1-1-1,-1 0 1,0 0-1,0 0 1,7-12-1,18-37 100,-26 46-152,116-275 52,-97 225-39,18-51 106,-35 89-227,0-1 0,-1 1 1,2-27-1,-7 45 41,0-1 0,0 1 0,0-1 1,0 1-1,0-1 0,-1 1 0,1-1 0,-1 1 0,0-3 1,0 4 51,1 1 1,0 0-1,0 0 1,0-1-1,0 1 1,0 0-1,-1 0 1,1-1-1,0 1 1,0 0-1,0 0 1,-1 0-1,1-1 1,0 1 0,0 0-1,-1 0 1,1 0-1,0 0 1,0 0-1,-1 0 1,1 0-1,0-1 1,-1 1-1,1 0 1,0 0-1,0 0 1,-1 0-1,1 0 1,-1 1-7,0-1-1,0 0 1,0 1 0,0-1-1,0 1 1,1-1 0,-1 1-1,0 0 1,0-1 0,1 1 0,-1 0-1,0-1 1,0 2 0,-9 12 7,1 0 0,0 0 1,1 1-1,0 0 1,1 0-1,1 0 0,1 1 1,-6 24-1,1 11 49,-5 75-1,12-76 85,1-1 0,3 1 0,12 82 0,-12-125-41,0-1 0,1 1 0,0-1 0,2 7-1,-3-11-48,0-1-1,-1 0 1,1 1-1,0-1 1,0 1-1,0-1 1,0 0-1,0 0 1,0 0-1,0 1 0,0-1 1,0 0-1,1 0 1,-1 0-1,0-1 1,1 1-1,-1 0 1,1 0-1,-1-1 1,1 1-1,-1-1 0,3 1 1,0-1 18,-1 0 0,1 0 1,0-1-1,-1 1 0,1-1 0,-1 0 1,1 0-1,-1 0 0,0-1 0,5-2 0,34-21 111,-38 23-149,23-19-26,-2-1-1,42-45 1,-59 59-37,-2 2-42,0 1 0,-1-1 0,2 2 1,11-9-1,-17 13 82,-1 0 0,1-1 1,-1 1-1,1 0 1,-1 0-1,1 0 1,-1 0-1,1 0 0,-1 0 1,1 0-1,-1 1 1,1-1-1,-1 0 0,1 0 1,-1 0-1,1 0 1,-1 1-1,0-1 1,1 0-1,-1 0 0,1 1 1,-1-1-1,0 0 1,1 1-1,-1-1 0,0 0 1,1 1-1,-1-1 1,0 0-1,1 1 1,-1-1-1,0 1 0,0-1 1,0 1-1,1-1 1,-1 1-1,0-1 0,0 1 1,0-1-1,0 1 1,5 23-102,-5-21 93,2 25 8,-2-22 14,0 0-1,1 0 0,-1 0 0,1 1 1,1-1-1,1 6 0,1-3 15,-2-4 35,0 0 0,0 0 0,0-1 0,5 7 0,-5-9-30,-1 0 0,1-1 0,0 1 0,-1-1 0,1 1 0,0-1 0,0 0 0,0 0 0,0 0 0,0 0 0,0 0-1,1 0 1,2 0 0,-1 0 6,1 0-1,-1-1 1,1 0 0,-1 0-1,0 0 1,1 0 0,-1-1-1,1 0 1,-1 0-1,0 0 1,1 0 0,-1-1-1,0 1 1,0-1-1,5-3 1,6-4-3,-1 0 1,19-18-1,-32 27-23,36-33-21,-37 33 13,0 0 0,0 0 0,0 0 0,0 0 0,0 0 0,0 0 0,0 0 0,0-1 0,0 1 0,1 0 0,-1 0 0,0 0 1,0 0-1,0 0 0,0 0 0,0 0 0,0 0 0,0 0 0,0 0 0,0 0 0,0 0 0,0 0 0,0 0 0,0 0 0,0 0 0,0 0 0,1 0 0,-1 0 0,0 0 0,0 0 0,0 0 0,0 0 0,0 0 1,0 0-1,0 0 0,0 0 0,0 0 0,0 0 0,0 0 0,0 0 0,0 0 0,0 0 0,0 0 0,0 1 0,1-1 0,-1 0 0,0 0 0,0 0 0,0 0 0,0 0 0,0 0 0,0 0 0,0 0 0,0 0 1,0 0-1,0 0 0,0 0 0,0 0 0,0 0 0,0 1 0,-1 6-234,-3 9 41,-1 1 180,2-8-16,-1 1-1,2 0 1,0 0 0,-2 13-1,4-21 66,0 0 0,0 0 0,0 1 0,0-1 0,0 0-1,1 0 1,-1 0 0,1 0 0,-1 0 0,1 0 0,0 0-1,0 0 1,0 0 0,0 0 0,0 0 0,0-1 0,0 1-1,1 0 1,-1-1 0,0 1 0,1-1 0,0 1 0,-1-1-1,1 0 1,0 0 0,2 2 0,-2-3-4,-1 1 0,1-1 0,-1 0 0,1 0 0,-1 1 0,1-1 0,-1 0 0,1 0 0,-1-1 0,1 1 0,-1 0 0,1 0 0,-1-1 0,1 1 0,-1-1 0,0 1 0,1-1 0,-1 0 0,0 0 0,1 1 0,-1-1 0,0 0 0,0 0 0,0 0 0,1 0 0,-1-1 0,1 0 0,1-2-23,1-1 0,-1 1-1,1 0 1,-1-1 0,-1 0-1,4-6 1,-5 7 6,1 0-1,-1 0 0,0 0 1,-1 0-1,1-7 0,0 9-21,-1 1-1,0-1 1,0 0-1,0 1 1,-1-1-1,1 0 1,0 1-1,-1-1 1,1 1-1,-1-1 1,1 0 0,-1 1-1,0-1 1,0 1-1,0 0 1,0-1-1,0 1 1,-1-2-1,-1 0-23,0 0-1,0 1 1,-1-1-1,1 1 1,-1 0-1,1 0 1,-1 0 0,1 0-1,-1 1 1,0-1-1,0 1 1,0 0-1,0 0 1,-5 0-1,2 2 63,-3 0 226,8-4-111,7-2-46,3-2-102,1 1 0,1-1 0,-1 2 0,1-1 0,0 1 0,11-3 1,4-4 46,-1 2-15,0 0 0,1 1 0,31-7 1,-46 14-33,1 0 0,0 1 0,-1 0 0,1 0 0,0 1 0,-1 1-1,1 0 1,0 0 0,-1 1 0,19 5 0,-26-5 6,1-1 0,-1 1-1,0 0 1,0 0 0,0 0-1,0 0 1,0 1-1,0-1 1,-1 1 0,1 0-1,-1-1 1,0 1 0,1 0-1,-2 1 1,1-1 0,0 0-1,0 0 1,-1 1 0,0-1-1,0 1 1,0-1 0,0 1-1,0 0 1,-1-1 0,0 1-1,0 5 1,0-8 489,3-3-475,0 1 0,0 0 0,0 0 0,0-1 0,0 0-1,-1 1 1,1-1 0,-1 0 0,1 0 0,-1-1 0,0 1 0,4-5-1,7-6-78,45-44 160,-55 55-107,0-1 0,0 1 0,0 0 0,1 1 0,-1-1 0,1 0 0,4 0 0,-6 1 16,-1 1-1,1-1 1,-1 1 0,1 0 0,0 0-1,-1-1 1,1 1 0,0 1 0,-1-1-1,1 0 1,0 0 0,-1 0-1,1 1 1,-1-1 0,1 1 0,0-1-1,-1 1 1,1 0 0,-1 0 0,2 1-1,7 5-26,-8-5 26,0-1 0,0 1 1,1 0-1,-1 0 0,0-1 0,-1 1 1,1 1-1,0-1 0,-1 0 0,1 0 0,-1 1 1,2 3-1,14 66 38,1 4 91,-15-68-124,-3-6 1,1 1 0,0-1 0,0 0 0,-1 0 0,1 0 0,1 0 0,-1 0 0,0 0 0,0 0 0,3 2 0,-1 1 1269,0-1-4157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7:4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6048,'-10'-4'2752,"20"4"-992,-10-3-1664,9 3-96,-4-6-672,0 6 384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7:4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25 105 5888,'-19'-12'2688,"13"12"-2336,6-3 1344,11 3-992,6-9 1120,8 4-1024,22-8 288,5 1-640,18-5-192,7 10-160,-7-2-160,-9 4 32,-13-2-128,-10 7 96,-14-6-2304,-1 12 1312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7:4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7456,'3'-4'3392,"46"-13"-2944,-17 5 1664,6 3-1248,23-7 0,0 7-512,11-3-256,-6 4-64,10-5-32,-10 8 0,14-4-4384,-4 6 2400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7:4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114 443 2912,'0'0'22,"0"0"1,0 0 0,0 0-1,0-1 1,-1 1-1,1 0 1,0 0 0,0 0-1,0 0 1,0 0-1,0 0 1,0 0 0,0-1-1,0 1 1,0 0-1,0 0 1,0 0-1,0 0 1,0 0 0,0 0-1,0-1 1,0 1-1,0 0 1,0 0 0,0 0-1,0 0 1,0 0-1,0 0 1,0 0-1,0-1 1,1 1 0,-1 0-1,0 0 1,0 0-1,0 0 1,0 0 0,0 0-1,0 0 1,0 0-1,0 0 1,0 0-1,1-1 1,-1 1 0,0 0-1,0 0 1,0 0-1,0 0 1,0 0 0,0 0-1,0 0 1,1 0-1,-1 0 1,0 0 0,0 0-1,0 0 1,0 0-1,0 0 1,0 0 11,0 0 0,0 0 0,0 0 1,0 0-1,-1 0 0,1-1 0,0 1 0,0 0 1,0 0-1,0 0 0,0 0 0,0 0 1,-1-1-1,1 1 0,0 0 0,0 0 0,0 0 1,0 0-1,0-1 0,0 1 0,0 0 0,0 0 1,0 0-1,0-1 0,0 1 0,0 0 0,0 0 1,0 0-1,0 0 0,0-1 0,0 1 0,0 0 1,0 0-1,0 0 0,0-1 0,0 1 0,0 0 1,0 0-1,0 0 0,1 0 0,-1-1 0,5-4 1825,-5 3-73,-6 1 1460,2 5-2998,0-1-1,-1-1 1,0 1-1,1-1 1,-1 1 0,-8 1-1,5-1-39,1 0 0,-1 1 0,-10 6 0,15-8-208,-1 1-1,1-1 1,0 1 0,0 0-1,0 0 1,1 0 0,-1 0-1,-2 4 1,4-6 9,1 0 0,-1 1 0,1-1 0,0 0 0,-1 0 1,1 1-1,0-1 0,0 0 0,-1 0 0,1 1 0,0-1 0,0 0 1,1 1-1,-1-1 0,0 0 0,0 0 0,1 1 0,-1-1 0,0 0 0,1 0 1,-1 1-1,1-1 0,0 0 0,-1 0 0,1 0 0,0 0 0,0 0 0,2 2 1,0 0 108,0 0 1,1-1 0,-1 1 0,1-1 0,0 0 0,0 0 0,-1 0 0,2 0 0,-1 0 0,0-1 0,0 0-1,0 0 1,1 0 0,-1-1 0,0 1 0,9-1 0,-10 0-78,-1 0 0,0 0 0,0 0 0,0-1 0,0 1 0,0 0 0,0-1-1,0 0 1,0 1 0,0-1 0,0 0 0,-1 0 0,1 0 0,0 0 0,0 0 0,-1-1 0,1 1 0,-1 0 0,1-1 0,-1 0 0,1 1-1,-1-1 1,0 1 0,0-1 0,0 0 0,0 0 0,0 0 0,0 0 0,-1 0 0,1 0 0,-1 0 0,1 0 0,-1 0 0,0 0 0,1 0 0,-1-2-1,-1 1-52,1 1-1,-1 0 0,1 0 0,-1 0 0,0 0 0,1-1 0,-1 1 0,0 0 0,-1 0 0,1 0 1,0 1-1,-1-1 0,1 0 0,-1 0 0,1 1 0,-1-1 0,0 1 0,1-1 0,-1 1 0,0 0 0,-3-1 1,-2-3-67,0 2 0,0-1 1,-1 1-1,-11-3 0,11 4 144,-3-1 107,11 3-172,0-1 0,0 1 0,0-1 0,0 1 0,0-1-1,0 1 1,0-1 0,0 1 0,0-1 0,0 1 0,0 0 0,0-1 0,1 1 0,-1-1 0,0 1 0,0-1 0,0 1-1,1 0 1,-1-1 0,0 1 0,0 0 0,1-1 0,-1 1 0,0 0 0,1-1 0,0 1 0,16-24 362,0-1 1,-2 0-1,21-44 0,25-87 380,-39 97-565,-15 41-175,16-30 1,-17 41-93,-1 9-78,-4 0 149,0 0 0,0 0 0,0 0 0,0 0 0,-1 0 0,1 1-1,0 2 1,5 41 37,-2 0 0,-2 68 0,-15 99 190,6-111-59,-20 216 144,8-176 202,14-117-204,-1 1 0,-1-1 0,-15 35 0,22-58-224,-1 0 0,0 0 0,0 0 0,0-1 0,-1 1 0,1 0 0,0 0 0,-1-1 0,1 1 0,-1-1 0,1 1 0,-1-1 0,1 0 0,-1 0 0,-3 2 0,4-3-37,1 0 1,-1 0 0,1 0-1,-1 1 1,1-1 0,-1 0-1,0 0 1,1 0 0,-1 0-1,1 0 1,-1-1 0,0 1-1,1 0 1,-1 0-1,1 0 1,-1 0 0,1-1-1,-1 1 1,1 0 0,-1-1-1,1 1 1,-1-1 0,0 0-4,-1 0 0,1-1 0,0 1 0,0 0 0,1-1 0,-1 1 0,0-1 0,0 0 0,1 1 0,-1-1 0,0-2 0,0-4 62,0 1 0,0-1 0,1 0 0,0 0 0,1 0 0,-1 0 0,1 0 0,3-10 0,1 0-13,0-1 0,11-23 1,-7 23-102,0 0 1,1 0 0,1 2 0,23-30-1,-26 38-68,-1 2 0,1-1 0,0 1 0,0 0 0,1 1 0,0 0 0,0 0 0,1 1 0,-1 0 0,1 1 0,11-4 0,21-4-2632,1 3 730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7:4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17 556 3328,'-8'3'1151,"-1"0"-95,17-2 5393,-5-1-6237,0 0 0,0 0 0,-1 0 1,1-1-1,0 0 0,-1 1 0,1-1 0,-1 0 1,1 0-1,-1-1 0,1 1 0,2-2 1,1-2 94,0 0 0,10-11 0,4-4 173,-20 20-494,1-1 1,-1 1 0,0-1-1,0 1 1,1 0 0,-1-1 0,1 1-1,-1 0 1,0 0 0,1-1-1,-1 1 1,1 0 0,-1 0 0,1 0-1,-1-1 1,1 1 0,-1 0 0,1 0-1,-1 0 1,1 0 0,-1 0-1,1 0 1,-1 0 0,0 0 0,1 0-1,-1 0 1,1 0 0,-1 0 0,1 0-1,0 1 1,0 0 18,-1-1 0,1 1 0,0 0-1,-1 0 1,0 0 0,1 0 0,-1 0 0,1-1 0,-1 1 0,0 0 0,0 0-1,1 0 1,-1 0 0,0 2 0,0 5 145,0 1-1,-1 12 1,1-19-148,-33 300 2536,7-85-1682,19-159-517,-11 83 887,16-128-804,3-48 1146,2-15-1617,12-58-1,-15 104 47,15-72 108,2 2-1,43-112 0,81-129-427,-131 296 163,21-30 1,-27 43 121,0 1-1,0 0 1,0 1-1,1-1 1,-1 1 0,1 0-1,0 0 1,1 0-1,-1 1 1,7-3-1,-10 5 36,0 0 0,0 1 0,-1 0 0,1-1 0,0 1 0,0 0 0,0 0 0,0 0 0,0 0 0,-1 0 0,1 0 0,0 1 0,0-1 1,0 1-1,0-1 0,-1 1 0,1 0 0,0-1 0,-1 1 0,1 0 0,-1 0 0,1 0 0,-1 1 0,1-1 0,-1 0 0,1 0 0,-1 1 0,0-1 0,1 3 0,3 2-10,0 1 0,-1 0 1,0 0-1,0 1 1,3 10-1,-3-5 35,0 0-1,-1 1 1,0-1 0,-1 1-1,-1-1 1,0 1 0,-1 0-1,-2 22 1,-1-15 43,-1-1-1,0 0 0,-2 0 1,0 0-1,-10 20 0,13-35-23,1 0 0,-1-1-1,0 1 1,0-1 0,0 0 0,0 0-1,-1 0 1,0 0 0,0-1 0,-5 4-1,8-5 3,-1-1 0,0 0-1,0 0 1,0 0 0,0 0-1,0 0 1,0-1 0,0 1-1,0 0 1,-1-1 0,1 0-1,0 1 1,0-1 0,0 0-1,-1 0 1,1 0 0,0-1-1,0 1 1,0-1 0,0 1-1,-1-1 1,1 1 0,0-1-1,0 0 1,0 0 0,0 0-1,-3-2 1,-26-23 9,29 24-109,0 1-1,0-1 0,0 0 0,0 0 0,0 0 1,1 0-1,-1 0 0,1 0 0,0 0 1,0-1-1,-1 1 0,0-5 0,2 7 45,0-1 0,0 1 0,0 0 0,0 0 0,1 0 0,-1 0 0,0 0 0,0 0 0,0 0 0,0-1 0,1 1 0,-1 0-1,0 0 1,0 0 0,0 0 0,0 0 0,1 0 0,-1 0 0,0 0 0,0 0 0,0 0 0,1 0 0,-1 0 0,0 0 0,0 0 0,0 0 0,0 0 0,1 0-1,-1 0 1,0 0 0,0 0 0,0 0 0,0 1 0,1-1 0,-1 0 0,0 0 0,10 4-308,-8-4 336,21 8 85,1-2-1,-1-1 1,1 0-1,1-2 1,34 0-1,-48-3 13,0 0-1,-1-1 0,1-1 0,0 0 1,-1 0-1,0-1 0,1 0 0,-1-1 0,0 0 1,-1-1-1,15-9 0,-12 6-80,0-2-1,-1 1 1,0-2-1,0 1 1,-1-2-1,-1 1 0,14-21 1,-18 23-11,-1 4 10,0-1-1,-1 0 1,0 0-1,0 0 1,2-7-1,1 1-91,-6 12 60,0-1-1,0 1 1,1 0-1,-1 0 0,0 0 1,0 0-1,0 0 1,0 0-1,0 0 1,0 0-1,1 0 0,-1 0 1,0 0-1,0 1 1,0-1-1,0 0 1,0 0-1,0 0 0,0 0 1,1 0-1,-1 0 1,0 0-1,0 0 1,0 0-1,0 0 0,0 0 1,0 0-1,0 0 1,0 1-1,0-1 0,0 0 1,0 0-1,0 0 1,1 0-1,-1 0 1,0 0-1,0 0 0,0 1 1,0-1-1,0 0 1,0 0-1,0 0 1,0 0-1,0 0 0,0 0 1,0 0-1,0 1 1,0-1-1,2 28-177,-2-12 213,0 0 0,1 0 0,1-1 0,1 1 0,5 21 0,-6-31-43,0-1 1,0 0 0,0 1 0,1-1 0,0 0 0,6 8 0,-8-11 40,1 0 0,0 0 0,1 0 0,-1 0 0,0 0 0,0 0 0,1-1 0,-1 1 0,1-1 0,-1 0 0,1 0 0,0 0 0,0 0 0,-1 0 0,1 0 1,4-1-1,3 1 44,0-1-1,-1 0 1,1-1 0,0 0 0,0-1 0,13-4 0,57-21 58,-61 20-86,13-5-103,145-61-203,-177 74 239,0 0 1,0-1-1,0 1 0,0 0 1,0 0-1,0-1 0,0 1 1,0 0-1,0-1 0,0 1 1,-1 0-1,1-1 1,0 1-1,-1 0 0,1-1 1,0 1-1,-1-1 0,1 1 1,-1 1-1,-14 21-110,13-20 136,0-1 1,0 1-1,1-1 0,-1 1 1,1 0-1,-1-1 0,1 1 0,0 0 1,0 0-1,0 0 0,0 0 0,0 4 1,1-5-3,0-1 0,0 0 0,0 1 1,0-1-1,0 0 0,0 0 1,1 1-1,-1-1 0,0 0 0,1 1 1,-1-1-1,1 0 0,-1 0 1,1 0-1,0 0 0,-1 1 1,1-1-1,0 0 0,0 0 0,0 0 1,0-1-1,0 1 0,0 0 1,0 0-1,0 0 0,0-1 0,0 1 1,0 0-1,1-1 0,-1 1 1,2 0-1,1 0 21,0 0 0,0 0-1,0-1 1,0 1 0,0-1 0,0 0 0,0 0-1,0 0 1,1-1 0,-1 1 0,0-1 0,0 0 0,0 0-1,0 0 1,-1-1 0,1 1 0,0-1 0,-1 0 0,1 0-1,5-5 1,-4 3 16,0 0 0,-1-1-1,1 1 1,-1-1 0,-1 0 0,1 0-1,-1-1 1,1 1 0,-2-1-1,1 0 1,0 1 0,2-12 0,-5 14-74,1 0 1,-1 0-1,0-1 1,0 1-1,0 0 1,0-1-1,0 1 1,-1 0 0,1 0-1,-1 0 1,0-1-1,0 1 1,-3-5-1,4 7 11,-1 0 0,0 0 0,1 0 0,-1 0 0,0 0 0,1 0 0,-1 0 0,0 0 0,0 0 0,0 1 0,0-1 0,0 0-1,1 0 1,-2 1 0,1-1 0,0 1 0,0-1 0,0 1 0,0 0 0,0-1 0,0 1 0,0 0 0,-1 0 0,1-1 0,0 1-1,0 0 1,0 0 0,0 0 0,-1 1 0,1-1 0,0 0 0,0 0 0,0 1 0,0-1 0,0 0 0,-1 1 0,1-1 0,0 1-1,0 0 1,0-1 0,-1 2 0,-8 4-88,-5 3 142,15-9-35,-1 0 0,1 0 1,0 0-1,0 0 0,0 0 1,-1 1-1,1-1 1,0 0-1,0 0 0,0 0 1,-1 0-1,1 0 0,0 1 1,0-1-1,0 0 0,0 0 1,0 0-1,-1 0 1,1 1-1,0-1 0,0 0 1,0 0-1,0 1 0,0-1 1,0 0-1,0 0 1,0 0-1,0 1 0,0-1 1,0 0-1,0 0 0,0 1 1,0-1-1,0 0 0,0 0 1,0 1-1,4 2 21,0 0 1,0 0-1,1 0 0,-1 0 0,1-1 1,-1 0-1,1 0 0,0 0 0,0-1 1,0 1-1,0-1 0,0-1 0,0 1 1,0 0-1,1-1 0,-1 0 0,0-1 1,10-1-1,6-1 89,0-2-1,0 0 1,26-12 0,-12 2 20,51-30 1,-66 34-117,3-2 16,-1 0 0,0-1-1,-1-1 1,0-1 0,21-22-1,-18 13 76,-1-2-1,-2 0 0,25-41 1,-25 33-76,-2-1 1,-2 0 0,13-39-1,-29 71-66,1 0-1,-2 0 1,1 0-1,0 0 1,-1 0-1,0 0 0,0 0 1,0 0-1,-1-6 1,0 10 26,1-1 0,0 1 1,0 0-1,0 0 0,0-1 0,0 1 1,0 0-1,0 0 0,0-1 0,0 1 1,-1 0-1,1 0 0,0 0 0,0-1 1,0 1-1,0 0 0,-1 0 1,1 0-1,0 0 0,0 0 0,-1-1 1,1 1-1,0 0 0,0 0 0,0 0 1,-1 0-1,1 0 0,0 0 0,0 0 1,-1 0-1,1 0 0,0 0 0,0 0 1,-1 0-1,1 0 0,-11 6-220,-5 10 46,10-7 173,0 1 0,0-1 0,1 2 0,1-1 0,-1 0 0,2 1 0,-4 14 0,1-5 28,-50 193 9,47-165 22,2 0 0,-1 76 1,13-57 133,0-2-1151,-5-71-496,-1-1 0,1 1 1,-1 0-1,-1 0 0,1-1 0,-1 1 1,0 0-1,-5-9 0,1 4 330,-1 0 1,0 1-1,-15-18 0,-5 0 1765,-56-45-1,73 65-651,-83-62 4592,30 29 2228,62 40-6037,11 6 699,86 6-345,-49-6-905,53 6-158,-1 4 0,110 31 0,-204-45-69,0 1 0,-1-1 0,1 1 1,-1 0-1,0 0 0,1 1 0,-1-1 0,0 1 0,0 0 0,5 5 0,-7-5 6,-1-1-1,1 1 1,0-1 0,-1 1-1,1 0 1,-1-1-1,0 1 1,0 0 0,0 0-1,0 0 1,-1 0 0,1 0-1,-1 0 1,0 0 0,0 0-1,0 0 1,0 4 0,-3 11 19,-6 27 1,0-3 98,8-39-62,1 0 0,0 0 1,-1 0-1,1 0 0,0 0 1,1 0-1,-1 0 1,0 0-1,1 0 0,0 0 1,0 0-1,0 0 0,0-1 1,1 4-1,-1-5 10,0 1-1,0-1 0,0 0 1,1 0-1,-1 0 0,0 0 0,0 0 1,0 0-1,1-1 0,-1 1 1,0 0-1,1-1 0,-1 1 1,1 0-1,-1-1 0,1 0 1,-1 1-1,1-1 0,-1 0 1,1 0-1,-1 0 0,1 0 1,-1 0-1,1 0 0,0 0 1,-1-1-1,1 1 0,2-2 1,3 0 68,0-1 0,0-1 0,0 1 1,0-1-1,-1 0 0,0-1 0,0 0 1,0 0-1,9-10 0,-15 15-117,6-6 16,-1 0-1,0 0 1,-1 0-1,1-1 0,-1 0 1,0 0-1,-1 0 1,0 0-1,0 0 1,2-10-1,-4 14-62,0 0-1,-1-1 0,0 1 0,0 0 1,0 0-1,0-1 0,0 1 1,-1 0-1,1-1 0,-1 1 1,0 0-1,0 0 0,0 0 1,0 0-1,-3-4 0,3 6 23,1-1 0,-1 1 0,0 0 0,0-1 0,0 1 0,-1 0 0,1 0 0,0 0 0,0 0 0,-1 0 0,1 0 0,0 0 0,-1 0 0,1 1 0,-1-1 0,1 1 0,-1-1 0,1 1 0,-1-1 0,1 1 0,-1 0 0,0-1 0,1 1 1,-1 0-1,0 0 0,1 1 0,-1-1 0,1 0 0,-1 0 0,1 1 0,-4 0 0,-22 14 48,17-8 16,9-4 133,321-12 834,-300 10-898,-1 0 1,26 5-1,-37-5-115,0 1-1,-1 0 1,1 0-1,-1 1 1,0 0 0,1 0-1,-2 1 1,12 6-1,-16-8 29,0 0 0,0 1 0,0-1-1,0 0 1,0 1 0,0-1 0,0 1 0,-1-1 0,1 1-1,-1 0 1,0 0 0,0 0 0,0 0 0,0 0-1,0 0 1,0 4 0,-1-1 47,0 0-1,0-1 1,0 1-1,-1 0 1,0-1-1,0 1 1,-3 9-1,4-15-61,0 0-1,0 0 1,-1 0-1,1 1 1,0-1-1,0 0 1,0 0-1,0 0 1,0 0-1,0 0 1,0 0-1,0 0 1,0 0-1,0 1 1,0-1-1,0 0 1,0 0-1,0 0 1,0 0-1,0 0 1,0 0-1,0 0 1,0 1-1,0-1 1,0 0-1,0 0 1,0 0-1,0 0 1,0 0-1,0 0 1,0 1-1,0-1 1,0 0-1,0 0 1,0 0-1,0 0 1,0 0-1,0 0 1,0 0-1,0 0 1,0 1-1,1-1 1,-1 0 0,0 0-1,0 0 1,0 0-1,0 0 1,0 0-1,0 0 1,0 0-1,0 0 1,1 0-1,-1 0 1,0 0-1,0 0 1,0 0-1,0 0 1,0 0-1,0 0 1,1 0-1,-1 0 1,0 0-1,11-6 296,15-17-114,29-38-320,-36 38-47,-16 21 126,-1 0-1,0 0 1,0 0-1,1 0 1,-1 1-1,5-3 1,-7 4 42,1 0 1,-1-1 0,1 1 0,-1 0 0,1 0-1,-1-1 1,1 1 0,-1 0 0,1 0 0,-1 0-1,1 0 1,-1 0 0,1-1 0,-1 1 0,1 0-1,-1 0 1,1 0 0,-1 1 0,1-1 0,-1 0-1,1 0 1,-1 0 0,1 0 0,-1 0 0,1 1-1,-1-1 1,1 0 0,-1 0 0,0 1 0,1-1-1,-1 0 1,1 1 0,-1-1 0,0 0 0,1 1-1,-1-1 1,0 1 0,1-1 0,-1 0 0,0 1-1,0-1 1,1 1 0,-1-1 0,0 1 0,0-1-1,0 1 1,3 14 39,0 0 0,1-1 0,1 0 0,7 18-1,-11-31-10,-1 0-1,1 0 1,0 0-1,-1 0 1,1 0-1,0 0 0,-1 0 1,1 0-1,0-1 1,0 1-1,0 0 0,0 0 1,0-1-1,0 1 1,0-1-1,0 1 0,0-1 1,0 1-1,0-1 1,0 0-1,1 1 0,0-1 11,0 0 0,0 0-1,0 0 1,1 0 0,-1-1-1,0 1 1,0 0 0,0-1-1,0 0 1,3-1 0,3-2 64,0-1 0,0 0 1,14-12-1,-19 14-72,23-18 132,-1-2 0,39-45 0,48-63-249,-64 72-390,-48 59 482,1 0 0,-1-1 0,0 1 0,0 0 0,0 0 0,1 0 0,-1-1 0,0 1 0,0 0 0,1 0 0,-1 0-1,0 0 1,0-1 0,1 1 0,-1 0 0,0 0 0,1 0 0,-1 0 0,0 0 0,0 0 0,1 0 0,-1 0-1,0 0 1,1 0 0,-1 0 0,0 0 0,1 0 0,-1 0 0,1 1 0,5 7-169,1 21-128,-5-21 268,4 20 108,-1 1 0,2 58 0,-7-68-33,-1 0 0,0 0-1,-2 0 1,0-1-1,-9 31 1,8-39-64,3-5 67,0 0 1,-1-1-1,0 1 1,0 0 0,0-1-1,-4 5 1,5-8-24,0 0-1,0 0 1,0 0-1,0 0 1,0 0 0,0-1-1,0 1 1,0 0-1,0-1 1,0 1-1,-1-1 1,1 1 0,0-1-1,0 0 1,-1 1-1,1-1 1,0 0-1,-1 0 1,1 0 0,0 0-1,-1 0 1,1 0-1,0 0 1,0 0-1,-1-1 1,1 1 0,-2-1-1,-9-4-6,1 0 1,0 0-1,0-1 0,0-1 0,0 0 1,-12-11-1,23 18-14,0 0 0,-1 0 0,1 0 0,0 0 0,-1-1 0,1 1 0,0 0 0,0 0 0,-1 0 0,1 0 0,0-1 0,0 1 0,-1 0 0,1 0 0,0-1 0,0 1 0,0 0 0,0 0 0,-1-1 1,1 1-1,0 0 0,0 0 0,0-1 0,0 1 0,0 0 0,0-1 0,0 1 0,0 0 0,0-1 0,0 1 0,0 0 0,0-1 0,0 1 0,0 0 0,0 0 0,0-1 0,0 0 0,10 0 50,314 63 659,-309-60-840,7 2-2648,-19 18-13972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7:5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231 409 2304,'11'-8'785,"-9"7"-164,0 0 0,0 0-1,0-1 1,-1 1-1,1-1 1,0 1 0,-1-1-1,1 1 1,1-3 0,-3 3-505,-1 0 1,1 0 0,-1 0-1,1 0 1,-1 1 0,1-1-1,-1 0 1,0 0 0,1 1-1,-1-1 1,0 0 0,1 1-1,-1-1 1,0 1 0,0-1-1,0 1 1,0-1 0,1 1-1,-1 0 1,0-1 0,0 1-1,0 0 1,0 0 0,0-1-1,0 1 1,0 0 0,0 0-1,0 0 1,0 0 0,0 1-1,-1-1 1,-8 3 31,1 0 0,0 0 0,0 1 0,1 0 1,-1 1-1,1 0 0,0 0 0,0 1 0,1 0 0,-1 0 0,1 1 0,-6 7 0,-9 11 160,2 1-1,-21 33 1,35-50-213,1 0 0,1 1 1,-1-1-1,1 1 0,1 0 1,0 0-1,1 0 0,-1 1 0,2-1 1,0 0-1,0 1 0,1-1 1,0 1-1,2 15 0,-2-25-71,0-1 1,0 1-1,0-1 0,0 1 1,0-1-1,1 1 0,-1-1 1,0 1-1,0-1 0,0 1 0,0-1 1,1 1-1,-1-1 0,0 1 1,0-1-1,1 0 0,-1 1 1,0-1-1,1 0 0,-1 1 0,0-1 1,1 0-1,-1 1 0,1-1 1,-1 0-1,1 1 0,0-1 15,0 0 1,-1 0-1,1 0 0,0 0 1,0 0-1,-1-1 0,1 1 0,0 0 1,-1 0-1,1-1 0,0 1 1,-1 0-1,1-1 0,-1 1 1,1 0-1,0-1 0,3-3 119,-1 1-1,1 0 1,-1-1-1,4-5 1,68-109 162,-63 101-595,18-19 1,-29 35 255,-1 1 1,1 0 0,-1-1 0,1 1-1,-1 0 1,1-1 0,0 1-1,-1 0 1,1 0 0,-1 0-1,1 0 1,0 0 0,-1 0 0,1 0-1,0 0 1,-1 0 0,1 0-1,-1 0 1,1 0 0,0 0 0,-1 0-1,1 1 1,-1-1 0,1 0-1,0 0 1,-1 1 0,1-1-1,-1 0 1,1 1 0,-1-1 0,1 1-1,-1-1 1,1 0 0,0 2-1,19 21 319,-12-13-317,-2-3 93,0 0 0,1 0-1,-1-1 1,1 0-1,1-1 1,-1 1-1,1-1 1,0-1-1,0 1 1,1-1 0,15 5-1,-9-6 28,0 0 0,0-1-1,0-1 1,0 0 0,0-1 0,0 0 0,0-1 0,0-1-1,0-1 1,0 0 0,24-9 0,-9 1-42,0-3 1,0 0-1,-1-2 1,34-25-1,-33 22-61,-18 11 20,0 0 0,0 0 0,-1-1-1,0 0 1,0-1 0,10-12 0,-21 22-22,0 0 1,0-1-1,0 1 0,0 0 1,1 0-1,-1 0 1,0 0-1,0-1 0,0 1 1,0 0-1,0 0 0,1 0 1,-1-1-1,0 1 0,0 0 1,0 0-1,0 0 1,0-1-1,0 1 0,0 0 1,0 0-1,0-1 0,0 1 1,0 0-1,0 0 0,0-1 1,0 1-1,0 0 0,0 0 1,-1-1-1,-6 1-81,-12 7-156,11-1 203,0 0 0,0 1 0,0 0 0,-12 14 0,-24 37 130,10-13 168,26-34-194,-1 0 0,1 1 1,-11 23-1,16-29-31,1-1 0,0 1 1,0 0-1,0 0 0,1 0 0,0 0 1,0 0-1,1 0 0,-1 0 0,1 0 0,1 8 1,-1-13-9,0 0 1,0 0-1,1 0 0,-1 0 1,0 0-1,0 0 1,1 0-1,-1 0 1,0 0-1,1 0 1,-1 0-1,1 0 0,-1 0 1,1 0-1,0-1 1,-1 1-1,1 0 1,0 0-1,0-1 1,-1 1-1,1 0 0,0-1 1,1 1-1,-1 0-4,1-1 0,-1 0 0,0 0 0,0 0 0,1 0 0,-1 0 0,0 0 0,0 0 0,1-1-1,-1 1 1,0 0 0,0-1 0,0 1 0,0-1 0,1 1 0,0-2 0,4-1 81,0-1 0,0-1-1,-1 1 1,0-1 0,7-8 0,2-4-93,-1-1 0,-1-1 0,0 0 0,-2 0 0,0-1 0,13-41 0,-17 25-333,-6 34 46,-1 9-34,1 0 180,-27 166-368,20-114 517,-41 261 326,43-299-234,0-1 0,-1 0 0,-1-1 1,-14 29-1,20-46-78,0 0 0,0-1 1,0 1-1,0 0 0,0-1 1,0 1-1,-1-1 0,1 0 1,-1 1-1,1-1 0,-1 0 1,1 0-1,-4 2 0,4-3-18,0 0 0,0 1 0,0-1 0,0 0 0,0 0 0,0 0 0,-1 0 0,1 0 0,0 0 0,0 0 0,0-1 0,0 1 0,0 0 0,0 0 0,0-1 0,0 1 0,0-1 0,0 1 0,0-1 0,0 1 0,0-1 0,1 0 0,-1 1 0,0-1 0,0 0 0,1 0 0,-2-1 0,0-1 4,0 0 0,1 1 0,-1-1 0,1 0 0,0 0 0,0 0 0,0 0 1,0 0-1,0-1 0,1 1 0,-1-6 0,1 1-38,-1-1 1,2 0-1,1-10 1,3-2-43,1 0 0,0 1 0,2 0-1,11-21 1,-12 26 62,4-9-22,2 1 1,1 0-1,0 0 1,2 2-1,0 0 1,2 0-1,0 2 1,1 0-1,1 2 1,1 0 0,0 1-1,34-20 1,92-38 214,45-27-302,-176 91 118,-1-2 0,0 0-1,-1 0 1,22-25 0,-32 33-42,-4 4 20,0 0 0,1-1 0,-1 1 1,0 0-1,1-1 0,-1 1 0,0 0 0,0-1 1,1 1-1,-1 0 0,0-1 0,0 1 1,0 0-1,1-1 0,-1 1 0,0-1 0,0 1 1,0 0-1,0-1 0,0 1 0,0-1 1,-18 9-445,-66 58 273,66-53 201,0-1-48,-17 16 0,30-24 49,1 0 1,0 0 0,0 1 0,1-1 0,0 1-1,-1 0 1,2 0 0,-1 0 0,-2 5-1,5-9-9,-1 0-1,1 0 1,0 0 0,-1-1-1,1 1 1,0 0-1,0 0 1,-1 0 0,1 0-1,0 0 1,0 0-1,0 0 1,0-1 0,1 1-1,-1 0 1,0 0-1,0 0 1,0 0 0,1 0-1,-1-1 1,0 1-1,1 0 1,-1 0 0,1 0-1,-1-1 1,1 2-1,1-1 13,-1 0-1,0-1 0,1 1 0,-1 0 0,0-1 0,1 1 0,-1-1 0,1 1 1,-1-1-1,1 0 0,-1 0 0,1 0 0,-1 0 0,2 0 0,6 0 61,-1-1-1,0 0 1,0-1-1,12-3 1,-10 1-39,0 0 0,0-1 1,0 0-1,-1-1 1,1 0-1,-1 0 0,-1-1 1,10-8-1,-1-3-130,0-1 1,19-28-1,-36 47 77,0-1 0,0 1 0,0 0 0,0 0 0,0-1 0,1 1 0,-1 0 0,0 0-1,0 0 1,0-1 0,0 1 0,1 0 0,-1 0 0,0 0 0,0 0 0,0-1 0,1 1 0,-1 0 0,0 0-1,0 0 1,1 0 0,-1 0 0,0 0 0,0 0 0,1 0 0,-1 0 0,0 0 0,0 0 0,1 0 0,-1 0-1,0 0 1,0 0 0,1 0 0,-1 0 0,0 0 0,0 0 0,1 0 0,-1 0 0,0 0 0,0 0 0,1 0-1,-1 1 1,0-1 0,0 0 0,0 0 0,1 0 0,-1 0 0,0 1 0,0-1 0,0 0 0,0 0 0,1 0 0,-1 1-1,0-1 1,0 0 0,0 0 0,0 1 0,0-1 0,0 0 0,0 0 0,0 1 0,0-1 0,0 0 0,0 0-1,0 1 1,0-1 0,0 0 0,5 23-129,-5-19 46,3 25 20,-3-23 127,0 0 0,0 0 0,1 0 1,0 0-1,0 0 0,1 0 0,4 10 0,-4-11 11,1 0 0,0 0-1,0-1 1,0 0 0,0 0-1,1 1 1,0-2 0,0 1-1,4 3 1,-7-7-38,0 1 1,0-1-1,0 0 0,0 0 1,0 0-1,0 1 0,0-1 1,0 0-1,0 0 0,0-1 1,0 1-1,0 0 1,0 0-1,0 0 0,0-1 1,0 1-1,0 0 0,0-1 1,0 1-1,0-1 0,0 1 1,1-2-1,4-1 139,3 0-81,0-2 0,-1 1 1,1-2-1,-1 1 1,13-11-1,36-38-65,-46 43 40,14-15-5,-14 13-217,1 1 1,0 0-1,26-18 0,-38 30 151,0 0-1,1 0 0,-1 1 0,0-1 1,1 0-1,-1 0 0,0 1 1,0-1-1,1 0 0,-1 0 1,0 1-1,0-1 0,1 0 1,-1 1-1,0-1 0,0 0 1,0 1-1,0-1 0,0 0 1,1 1-1,-1-1 0,0 0 1,0 1-1,0-1 0,0 0 1,0 1-1,-3 25-36,2-22 50,0 1 0,1 0 0,0 0 0,0 0 0,0 8 1,1-1 98,0 1 1,-1 11 0,-1-7 17,1-15-110,0-1 0,0 1 0,0-1 0,0 0 1,0 1-1,1-1 0,-1 0 0,0 1 0,1-1 1,-1 0-1,1 1 0,-1-1 0,1 0 0,-1 0 1,1 0-1,0 0 0,0 1 0,0-1 1,0 0-1,0 0 0,0 0 0,0-1 0,0 1 1,0 0-1,2 1 0,0-1 50,0 0 1,0 0-1,0-1 0,0 1 0,0-1 1,0 1-1,0-1 0,0 0 0,0-1 1,4 1-1,2-2-15,0 1 1,-1-2-1,1 1 1,0-1-1,12-6 0,41-25 132,-53 29-165,11-7 9,-6 5-30,22-17 0,-34 22-29,1-1 0,0 1 0,0 0 1,0 0-1,0 0 0,0 0 1,0 1-1,0-1 0,1 1 0,-1 0 1,0 0-1,1 0 0,-1 0 1,1 1-1,0-1 0,5 1 1,-8 0 31,0 0 1,-1 1-1,1-1 1,0 0-1,-1 1 1,1-1 0,-1 1-1,1-1 1,-1 1-1,1-1 1,-1 1-1,1-1 1,-1 1 0,1-1-1,-1 1 1,0 0-1,1-1 1,-1 1 0,0 0-1,0-1 1,1 1-1,-1 0 1,0-1-1,0 1 1,0 0 0,0-1-1,0 2 1,0 24-186,0-17 200,-1 0 8,1-5 35,0 0-1,0 1 1,0-1-1,0 0 0,1 0 1,-1 0-1,1 0 1,2 6-1,-2-9 108,0-1-120,1-1-1,0 0 0,-1 0 1,1 0-1,-1 1 0,1-1 1,-1-1-1,0 1 1,1 0-1,-1 0 0,0 0 1,1-2-1,4-3 30,25-26-40,-23 23-133,0 0 1,9-7-1,-16 16 88,-1 0 1,1-1-1,-1 1 0,1 0 1,-1 0-1,1 0 0,-1 0 1,1 0-1,-1 0 1,1 0-1,-1 0 0,1 0 1,-1 0-1,1 0 1,-1 0-1,1 0 0,-1 0 1,1 1-1,-1-1 0,1 0 1,-1 0-1,0 1 1,1-1-1,-1 0 0,1 0 1,-1 1-1,0-1 0,1 0 1,-1 1-1,0-1 1,1 1-1,-1-1 0,0 0 1,1 1-1,-1-1 0,0 1 1,1 0-1,9 21-22,-8-20 19,2 7-24,-2-3 69,1 0-1,0 0 1,0 0 0,1-1 0,7 10-1,-10-13-1,1-1 0,-1 0 0,1 0 0,0 0 0,-1 0 0,1 0 1,0 0-1,0 0 0,-1 0 0,1-1 0,0 1 0,0-1 0,0 1 0,0-1 0,0 0 0,0 0 0,0 0 0,0 0 0,0 0 0,0 0 0,0 0 0,-1-1 0,5 0 0,1-2 13,1 0-1,-1-1 1,0 0-1,0 0 1,0 0-1,0-1 1,-1 0-1,9-9 1,-7 7-41,20-19 50,-2-2-1,28-36 0,-20 22-111,-25 32 40,-7 6-4,1 0 0,-1 1-1,1 0 1,0 0 0,0 0-1,1 0 1,-1 0 0,7-4-1,-9 7 18,0 0 0,0 0 0,-1 0 0,1-1 0,0 1-1,-1 0 1,1 0 0,0 0 0,0 0 0,-1 0 0,1 1 0,0-1 0,-1 0 0,1 0-1,0 0 1,0 0 0,-1 1 0,1-1 0,-1 0 0,1 1 0,0-1 0,-1 1 0,1-1-1,-1 1 1,1-1 0,-1 1 0,1-1 0,-1 1 0,1-1 0,-1 1 0,1-1-1,-1 1 1,0 0 0,1-1 0,-1 2 0,1 1-16,0 0 0,0 0 0,0 0 0,0 0 0,-1 0 0,1-1 0,-1 5 0,-1 11 37,-1 0 0,-1 0-1,0 0 1,-1-1 0,-1 1 0,-1-1-1,0 0 1,-1-1 0,-1 0 0,-15 24 0,20-35-20,2-4 46,0 1 0,0 0 0,0 0 0,-1-1 0,1 1 0,0 0 0,-1-1 0,1 0 0,-1 1 0,1-1-1,-3 2 1,3-3-23,0 0-1,0 0 0,1 1 0,-1-1 0,0 0 0,1 0 0,-1 0 0,0 0 1,0 0-1,1 0 0,-1 0 0,0 0 0,1 0 0,-1-1 0,0 1 0,0 0 1,0-1-1,-1 0-17,0 0 0,0 0 0,0-1 1,0 1-1,0-1 0,1 1 0,-1-1 1,-1-3-1,2 5 6,1-1 1,-1 0-1,1 0 1,0 1-1,-1-1 1,1 0-1,0 0 1,0 0-1,0 0 1,0 1 0,-1-1-1,1 0 1,0 0-1,0 0 1,1 0-1,-1 0 1,0 1-1,0-1 1,0 0-1,1 0 1,-1 0-1,0 0 1,1 1-1,-1-1 1,0 0-1,1 0 1,-1 1-1,1-1 1,-1 0-1,1 1 1,0-1-1,-1 1 1,2-2-1,0 1-12,-1-1 0,1 1-1,0-1 1,0 1 0,0 0 0,0-1-1,0 1 1,0 0 0,1 0-1,-1 1 1,4-2 0,16-1-101,4 1 123,-1-2-1,0-1 0,37-11 1,-49 11 26,-1 0 0,1 0 0,-1-1 0,0-1 0,0 0 0,-1-1 0,1 0 0,9-11 0,-9 7-5,-1 0 0,0-2 1,-1 1-1,0-1 0,-2-1 1,1 0-1,-2 0 1,0 0-1,7-25 0,12-41-90,28-105 286,-53 182-276,1-4-120,-1 1 0,0-1-1,1-7 1,-2 14-14,-1 2 42,-1 7-38,-1 15 68,-5 55 219,-4 52 138,12-112-217,-4 54 99,3 1 1,12 99-1,-9-144-108,-2-22-214,1 0 1,-1 1-1,1-1 0,0 0 1,0 0-1,0 0 0,1-1 1,3 7-1,-24-28-14039,11 4 11674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7:5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715 368 8384,'-16'-12'2704,"16"12"-2687,0 0 0,0 0 0,0 0 0,0 0 1,0 0-1,-1 0 0,1 0 0,0 0 0,0 0 1,0 0-1,0 0 0,0 0 0,0 0 1,0 0-1,0 0 0,0 0 0,-1 0 0,1 0 1,0 0-1,0-1 0,0 1 0,0 0 0,0 0 1,0 0-1,0 0 0,0 0 0,0 0 0,0 0 1,0 0-1,0-1 0,0 1 0,0 0 0,0 0 1,0 0-1,0 0 0,0 0 0,0 0 0,0 0 1,0-1-1,0 1 0,0 0 0,0 0 0,0 0 1,0 0-1,0 0 0,0 0 0,0 0 0,0-1 1,0 1-1,0 0 0,0 0 0,0 0 0,1 0 1,-1 0-1,0 0 0,0 0 0,0 0 0,0 0 1,0 0-1,0 0 0,0 0 0,7-7 709,0 0 0,0 1 1,1 1-1,-1-1 0,1 1 0,13-6 0,-8 5-301,14-7-37,1 1 1,0 1-1,45-11 0,-50 17-700,55-9 987,-39 12-2272,-1 6-3478,-31-3 1038,-3 2 1376</inkml:trace>
  <inkml:trace contextRef="#ctx0" brushRef="#br0" timeOffset="1">81 39 8896,'-58'-29'4032,"41"25"-3520,11-1-192,6 10-288,9-5-640,10 0 320,6 4-2080,3 4 1312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5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12544,'0'-8'5695,"45"5"-4959,-8-2 1440,3 10-1344,49-5 0,11 3-480,16-3-192,2 0-96,4-3 96,-14-2-96,3-7-96,-16 4 0,-14-7-3072,-14 7 1696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0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496 290 2144,'1'-2'281,"-1"-1"0,0 1 0,1-1 0,-1 1 0,1 0 0,0-1 0,-1 1 0,3-3 0,2-9 1286,-4 4-1089,1 0 0,-2 0 0,1 0 0,-1-1 0,-1 1 0,0 0 0,0 0 0,-1 0 1,0 0-1,-1 1 0,0-1 0,-1 0 0,-8-15 0,9 20-366,0 1 0,0 0 0,-1-1 0,1 1 0,-1 1 0,0-1 0,-1 1 0,1-1 0,0 1 0,-1 0 0,0 1 0,0-1 0,0 1 0,0 0 0,0 0 0,0 0 0,0 1 0,-1 0 0,1 0 0,0 0 0,-1 1 0,1 0 0,-1 0 0,-5 1 0,1 0-44,-1 1 1,1 0-1,-1 0 1,1 1-1,0 1 0,0 0 1,0 0-1,0 1 1,1 0-1,-1 1 1,-10 9-1,-3 4 102,2 0 1,0 2-1,1 1 0,-19 27 0,25-30-44,2 1-1,0 0 1,1 0 0,1 1 0,-14 43-1,23-58-121,-7 20 102,-3 30 0,9-46-43,1-1 0,1 1 0,0 0 0,0 0 0,1 0 0,4 17-1,-2-16 8,1 1-1,0-1 0,1 0 0,0 0 0,1 0 0,0-1 0,1 1 0,0-2 0,1 1 1,0-1-1,0 0 0,1-1 0,0 0 0,0 0 0,17 10 0,-16-12 21,-1-1 0,1 0 0,0 0 0,1-1 0,-1 0 0,1-1 0,-1 0 0,1-1 0,0 0 0,0-1 0,0 0 0,0 0 0,0-1 0,1-1 0,-1 0 0,0-1 0,12-2 0,-1-3-11,-1 0 0,0-1-1,0-1 1,-1-1 0,0-1 0,-1 0 0,0-2 0,-1 0 0,19-18 0,-24 20-74,7-7 185,-19 17-213,0 0 0,0 0 0,0 0 0,0 0 0,-1 0 0,1 0 0,0 0 0,-1 0 0,1-1 0,-1 1 1,1 0-1,-1 0 0,0 0 0,1-3 0,-1 4 3,0-1 1,0 1-1,0 0 0,0-1 1,0 1-1,0-1 1,0 1-1,-1 0 1,1-1-1,0 1 0,0-1 1,0 1-1,-1 0 1,1-1-1,0 1 1,0 0-1,-1-1 0,1 1 1,0 0-1,0-1 1,-1 1-1,1 0 1,-1 0-1,1-1 0,0 1 1,-1 0-1,1 0 1,0 0-1,-1 0 1,1-1-1,-1 1 0,1 0 1,0 0-1,-1 0 1,1 0-1,-1 0 1,1 0-1,-1 0 1,1 0-1,0 0 0,-1 0 1,1 0-1,-1 1 1,1-1-1,0 0 1,-1 0-1,1 0 0,-1 0 1,1 1-1,0-1 1,-1 1-1,-2 0-39,0 0 0,0 1 1,0-1-1,0 1 0,-4 3 0,4-1 74,0 0-1,0 0 1,0 0 0,0 1 0,1-1-1,0 0 1,-1 1 0,2 0-1,-1 0 1,0-1 0,1 1-1,0 0 1,0 0 0,1 0-1,-1 9 1,1-12 23,0 0-1,0 0 0,0 1 0,0-1 1,1 0-1,-1 0 0,1 1 1,-1-1-1,1 0 0,0 0 1,0 0-1,0 0 0,0 0 1,0 0-1,0 0 0,1 0 1,-1-1-1,1 1 0,-1 0 1,1-1-1,-1 1 0,1-1 1,0 1-1,0-1 0,0 0 0,0 0 1,0 0-1,0 0 0,0 0 1,0 0-1,0-1 0,0 1 1,1-1-1,-1 0 0,0 1 1,0-1-1,5 0 0,-1-1 23,-1 1 0,1-1 0,-1 0 0,1-1 0,-1 1 0,0-1 0,1 0-1,-1 0 1,0-1 0,5-3 0,3-2 49,0-1 1,16-15-1,-26 21-91,-1 1 0,1-1-1,-1 0 1,1 0 0,-1 0 0,0 0 0,3-5-1,-5 6-23,1 1-1,-1 0 1,1-1-1,-1 1 1,1 0-1,-1-1 1,0 1-1,0-1 1,0 1-1,0-1 1,0 1-1,0 0 1,0-1-1,-1 1 1,1-1-1,0 1 1,-1 0-1,1-1 1,-1 1-1,1 0 1,-1-1-1,0 1 1,0 0-1,0 0 1,-1-2-1,0 1-35,-1 0 0,0 0-1,0 0 1,0 0-1,0 0 1,0 0 0,0 1-1,0-1 1,0 1 0,-1 0-1,1 0 1,-1 1 0,1-1-1,-1 0 1,1 1-1,-1 0 1,1 0 0,-7 1-1,-4 0-91,0 1-1,0 0 0,-17 6 0,30-8 139,0 1-1,0-1 0,0 0 0,-1 1 0,1-1 0,0 1 1,0-1-1,0 1 0,1 0 0,-1-1 0,0 1 0,0 0 1,0 0-1,0 0 0,1 0 0,-1-1 0,0 3 0,0-3 3,1 0 0,0 0 0,0 0-1,0 1 1,0-1 0,0 0-1,0 0 1,0 0 0,0 1-1,0-1 1,0 0 0,0 0 0,0 0-1,0 1 1,0-1 0,0 0-1,0 0 1,1 0 0,-1 1-1,0-1 1,0 0 0,0 0 0,0 0-1,0 1 1,0-1 0,1 0-1,-1 0 1,0 0 0,0 0-1,0 1 1,13 1 107,219-11 1152,-165 3-863,94-22 0,-149 24-282,23-10 1,-28 11-93,0 0 1,0 0 0,1 0 0,-1 1 0,1 0 0,15-1 0,-23 3-33,0 0 1,1 0-1,-1 0 1,1 0-1,-1 0 1,0 0-1,1 0 0,-1 0 1,0 0-1,1 0 1,-1 1-1,0-1 1,1 0-1,-1 0 1,0 0-1,1 1 0,-1-1 1,0 0-1,0 0 1,1 1-1,-1-1 1,0 0-1,0 0 1,0 1-1,1-1 0,-1 0 1,0 1-1,0-1 1,0 0-1,0 1 1,0-1-1,0 0 1,1 1-1,-1-1 0,0 1 1,0-1-1,0 0 1,0 1-1,0-1 1,0 0-1,-1 1 1,1 0-1,-5 18-49,3-13 83,-1 5-32,-6 18-20,1 0-1,-4 36 1,11-55 57,0-6 8,0 1 1,1-1 0,-1 0-1,1 1 1,0-1-1,1 1 1,0 6 0,-1-11-27,0 1 0,1-1 0,-1 1 1,0-1-1,0 1 0,1-1 0,-1 0 1,0 1-1,1-1 0,-1 1 0,0-1 1,1 0-1,-1 0 0,1 1 1,-1-1-1,1 0 0,-1 0 0,0 1 1,1-1-1,-1 0 0,1 0 0,-1 0 1,1 0-1,-1 0 0,1 1 0,-1-1 1,1 0-1,-1 0 0,1 0 1,-1-1-1,1 1 0,-1 0 0,1 0 1,-1 0-1,1 0 0,-1 0 0,1 0 1,-1-1-1,0 1 0,1 0 0,-1 0 1,1-1-1,20-13 167,-21 14-182,155-137 184,-153 135-231,13-8-412,-11 12 199,-4 9 58,-3 6 142,1 0-1,1 0 0,1 28 1,1-36 74,0 0 0,0 0 0,1 0 0,1 0 0,0 0 0,0-1 0,0 1 0,8 12 0,-10-19 4,1 0 1,-1 1-1,1-1 1,0 0 0,0 0-1,-1 0 1,1 0-1,1 0 1,-1 0 0,0 0-1,0-1 1,1 1-1,-1-1 1,1 0-1,-1 1 1,1-1 0,-1 0-1,1-1 1,0 1-1,0 0 1,-1-1 0,1 0-1,0 1 1,0-1-1,0 0 1,-1-1 0,1 1-1,0 0 1,0-1-1,4-1 1,5-2 68,0-1 0,0 0 0,-1-1 0,0 0 0,13-9 0,-23 14-88,23-15 68,79-54 114,-82 53-166,0 0 1,31-36-1,-34 32-30,-2 0-1,0-1 1,-2-1 0,0-1-1,13-32 1,-4-3-6,-3-2 1,-3 0-1,11-66 0,-27 117-135,0-1 1,-1 0-1,0 0 0,0 0 0,-3-14 1,3 25 142,0 0 1,0 0-1,0-1 1,0 1-1,0 0 1,0 0-1,0 0 1,0 0-1,0-1 1,0 1-1,0 0 1,0 0-1,0 0 1,0 0-1,0-1 1,0 1-1,0 0 1,0 0-1,0 0 1,0 0-1,-1 0 1,1-1-1,0 1 1,0 0-1,0 0 1,0 0-1,0 0 1,0 0-1,0 0 1,-1 0-1,1-1 1,0 1-1,0 0 1,0 0-1,0 0 0,-1 0 1,1 0-1,0 0 1,0 0-1,0 0 1,0 0-1,-1 0 1,1 0-1,0 0 1,0 0-1,-8 8-260,-7 20 44,-25 61 153,-46 150-1,83-227 92,-1-1 0,2 1 1,0 0-1,0 0 0,1 0 0,0 0 1,1 0-1,1 0 0,-1 0 0,2 0 0,0 0 1,4 14-1,-2-16 8,-1 0 0,2 1 0,-1-2 0,2 1 0,10 15 0,-14-22-7,0-1-1,0 1 0,0-1 1,1 1-1,-1-1 0,1 0 1,0 0-1,-1 0 0,1-1 1,0 1-1,0-1 0,0 1 1,1-1-1,-1 0 0,0 0 1,0 0-1,1-1 0,-1 1 1,0-1-1,1 0 1,-1 0-1,4 0 0,1-1 24,-1-1-1,1 1 1,0-1-1,-1-1 1,0 0-1,1 0 1,11-7-1,2-3-32,22-19 0,6-4 58,-46 34-53,-3 2-26,1 0 0,-1 0 1,1 0-1,-1 0 1,0-1-1,1 1 0,-1 0 1,1 0-1,-1 0 0,0-1 1,1 1-1,-1 0 0,0-1 1,0 1-1,1 0 1,-1-1-1,0 1 0,0 0 1,1-1-1,-1 1 0,0-1 1,0 0-1,0 1 3,0 0 0,0 0-1,0 0 1,0 0 0,-1 0-1,1 0 1,0 0 0,0 0 0,0 0-1,0 0 1,-1 0 0,1 0-1,0 0 1,0 0 0,0 0-1,0 0 1,-1 0 0,1 0 0,0 0-1,0 0 1,0 0 0,0 0-1,0 0 1,-1 1 0,1-1-1,0 0 1,0 0 0,0 0 0,0 0-1,0 0 1,0 0 0,0 0-1,-1 1 1,1-1 0,0 0-1,0 0 1,0 0 0,0 0 0,0 0-1,0 1 1,-6 4-32,4-1 29,-1-1 0,1 0 0,0 1 0,0-1 0,0 1 1,-2 4-1,4-6 10,-1 0 0,0 0 0,1 0 0,-1 0 0,1 0 1,0 0-1,0 0 0,-1 1 0,2-1 0,-1 0 0,0 0 0,0 0 1,0 0-1,2 3 0,-1-3 15,0 0-1,0-1 1,0 1 0,0 0-1,0-1 1,0 1 0,1-1 0,-1 1-1,1-1 1,-1 0 0,1 0-1,-1 1 1,1-1 0,0 0-1,0 0 1,-1-1 0,1 1 0,0 0-1,0-1 1,0 1 0,0-1-1,0 1 1,0-1 0,0 0-1,3 0 1,1 0 36,-1 0 0,1-1 0,0 0 0,-1 0 0,1 0 0,-1-1 0,0 1 0,6-4 0,-1 0 8,-1 0 0,0-1 0,0-1 0,0 1 0,-1-1 0,0-1 0,12-13 0,-19 20-70,0-1 0,1 0 0,-1 0 0,0 0 0,0-1 0,0 1 0,0 0 0,0 0 0,0-1 1,-1 1-1,1 0 0,-1-1 0,1-3 0,-2 5-7,1-1 1,0 1-1,0 0 1,0 0-1,-1-1 1,1 1-1,0 0 1,-1 0-1,1 0 1,-1 0-1,0 0 1,1 0-1,-1-1 1,0 1-1,0 1 1,1-1-1,-1 0 1,0 0-1,0 0 1,0 0-1,0 1 1,0-1-1,0 0 1,-1 1 0,1-1-1,0 1 1,0-1-1,-2 0 1,-2 0 0,-1 0 1,1 1-1,-1-1 1,1 1-1,0 0 1,-1 0-1,1 1 1,-1-1-1,1 1 1,0 0-1,-1 1 1,-6 2-1,-20 4-4,17-4 21,10-2 54,8-3 136,86-17 160,-32 5-157,1 1 1,1 4 0,105-3-1,-156 11-154,0 0-1,0 1 1,0 0-1,0 0 1,0 1 0,0 0-1,0 0 1,-1 1-1,1 0 1,-1 1-1,13 6 1,-19-9-14,0 0-1,0 0 1,0 0 0,0 0 0,0 0 0,0 0-1,0 0 1,0 0 0,0 0 0,0 0 0,-1 1 0,1-1-1,0 0 1,-1 0 0,1 1 0,0 1 0,-1 0 22,1 1 1,-1-1-1,0 0 1,0 1-1,0-1 1,-1 6-1,0-3 34,-1 0-1,1 0 0,-1 0 0,-5 8 0,3-3 204,39-72 476,-26 47-812,1-2-131,1 1 0,20-23 0,-30 38 179,-1 0 1,0 0-1,0 0 0,1 0 1,-1 0-1,0 0 0,1 0 1,-1 1-1,0-1 0,0 0 1,1 0-1,-1 0 0,0 0 1,0 1-1,0-1 0,1 0 1,-1 0-1,0 0 0,0 1 1,0-1-1,1 0 0,-1 0 1,0 1-1,0-1 0,0 0 1,0 0-1,0 1 0,0-1 1,0 0-1,1 0 0,-1 1 1,0-1-1,0 0 0,0 1 1,0-1-1,0 0 0,-1 1 1,5 14-51,-4-14 26,1 3 29,-1 0 0,0 0-1,0 0 1,0 0 0,-2 8 0,1-9 31,1 0 0,0 0 0,-1 0 0,1 0 0,0 0 0,0 0 0,2 6-1,-1-4 69,-1-5-93,0 0-1,0 0 1,0 0 0,0 0-1,0 0 1,0 0 0,0 0-1,0 0 1,0 0 0,0 0-1,0 0 1,0 0 0,0 0-1,0 1 1,0-1 0,0 0-1,0 0 1,0 0 0,0 0-1,0 0 1,0 0 0,0 0-1,0 0 1,0 0 0,0 0-1,0 0 1,0 0 0,0 0-1,0 0 1,0 0 0,0 0-1,0 1 1,0-1 0,0 0-1,0 0 1,0 0 0,0 0-1,0 0 1,1 0 0,-1 0-1,0 0 1,0 0 0,0 0-1,0 0 1,0 0 0,0 0-1,0 0 1,0 0 0,0 0-1,0 0 1,0 0 0,0 0-1,0 0 1,1 0 0,-1 0-1,0 0 1,0 0 0,0 0-1,0 0 1,0 0 0,0 0-1,0 0 1,0-1 0,6 0 48,0-1-16,0 0-1,0 0 1,0-1-1,-1 1 0,1-1 1,-1-1-1,7-4 0,-9 5-59,1 0-1,0 1 1,0-1 0,0 1-1,1 0 1,-1 0-1,0 0 1,1 1-1,0-1 1,-1 1-1,7-1 1,-8 3-4,-1-1 0,0 0 1,0 0-1,0 1 0,1-1 0,-1 1 1,0 0-1,0 0 0,0-1 0,0 2 1,0-1-1,0 0 0,2 2 1,21 23-81,-21-22 162,-1 0-1,1 0 0,0 0 0,0-1 1,0 1-1,6 3 0,-6-5 6,1 0 0,1-1-1,-1 1 1,0-1 0,0 0-1,0-1 1,1 1 0,-1-1-1,0 0 1,1 0 0,-1-1 0,0 1-1,1-1 1,-1-1 0,7-1-1,4-3 14,1 0 0,-1-1 0,21-11 0,-21 8-85,0 0 0,-1-1 0,0-1 0,0-1 0,-1 0 0,-1 0 0,15-20 0,-13 13 10,-2-1 0,0 0 0,-1-1 0,-1-1-1,9-25 1,-13 29-12,13-35 100,16-69 0,-33 107-163,0 0 1,-1-1 0,-1-30-1,-3 69-320,-9 39 0,2-10 320,-20 187-50,27-222 149,-1 8 10,1 1-1,3 41 0,0-42-28,-1-20 27,0 0-1,0 0 1,0 1-1,1-1 1,-1 0 0,1 0-1,0 0 1,0 0-1,4 7 1,-5-10-13,1-1 1,0 1-1,0-1 1,-1 1-1,1-1 1,0 1-1,0-1 1,0 0 0,0 1-1,-1-1 1,1 0-1,0 0 1,0 0-1,0 0 1,0 0-1,0 0 1,0 0-1,-1 0 1,1 0-1,0 0 1,0 0-1,0-1 1,0 1-1,0 0 1,-1-1 0,1 1-1,1-1 1,2 0 13,-1-1 1,0 0 0,1 1-1,-1-1 1,0 0-1,5-4 1,4-7-76,14-18-1,-21 20-103,-5 10 153,0 1 1,1-1-1,-1 1 0,0-1 1,0 0-1,1 1 1,-1-1-1,0 1 0,1-1 1,-1 1-1,0-1 0,1 1 1,-1-1-1,1 1 1,-1-1-1,1 1 0,-1-1 1,1 1-1,-1 0 0,1-1 1,0 1-1,22-19-52,-13 16 44,0 0 0,-1 0 1,1 0-1,0 1 0,0 1 0,19-1 0,-5 2 7,44 7 0,-28 0 96,-23-4-59,0 0 0,27 1-1,-31-3 755,-6 0-3639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16 4224,'0'-15'9082,"-6"28"-5738,-13 41-892,-13 42-1064,-48 214 687,51-196-1515,-7 34-27,32-127-442,2-8 230,0 0 1,-9 24 0,24-56 614,29-32 0,185-169-1085,-223 216 108,4-3-61,0 0-1,0 1 0,1-1 0,16-8 0,-23 14 88,0 0 0,0 0 1,-1 0-1,1 1 0,0-1 0,0 0 0,0 1 0,0 0 0,0-1 0,0 1 0,0 0 0,-1 0 0,1 0 1,0 0-1,0 1 0,0-1 0,0 0 0,0 1 0,0 0 0,0-1 0,-1 1 0,1 0 0,0 0 0,0 0 0,-1 0 1,1 0-1,-1 0 0,1 0 0,-1 1 0,1-1 0,-1 0 0,0 1 0,2 2 0,0 2 4,0-1 0,0 0 0,-1 1 0,1 0 1,-2 0-1,1 0 0,-1 0 0,1 0 0,-2 0 0,1 0 0,-1 0 0,0 0 0,0 0 0,-2 10 0,0 0-5,-2 0 0,0 0-1,0 0 1,-9 18 0,8-25 62,0 0-1,0-1 1,-1 0 0,-1 1-1,1-2 1,-1 1 0,0-1 0,-1 0-1,0-1 1,0 0 0,0 0-1,-1 0 1,0-1 0,0-1 0,0 1-1,0-2 1,-1 1 0,0-1-1,1 0 1,-17 1 0,11-2-16,0-1 1,0-1-1,-1 0 1,1-1-1,0-1 1,-25-6-1,38 8-52,1-1 1,-1 0-1,0 1 0,0 0 0,0-1 1,0 1-1,1 0 0,-1 0 1,0 0-1,0 0 0,0 0 0,-2 1 1,128-21-354,-77 14 474,77-20 1,30-32 135,-96 34-225,176-81-90,-218 94 207,-28 18-281,-43 32-232,-34 26 60,79-56 335,0 1 0,0 0 0,1 0-1,0 1 1,1 0 0,-8 14 0,11-16 21,0-2 26,1 0 1,0 0 0,1 1-1,-1 0 1,1-1 0,1 1 0,-1 0-1,1 1 1,0 7 0,2-15-33,0 1 0,0-1-1,0 0 1,0 0 0,0 0 0,0 0 0,0 0 0,1 0 0,-1 0-1,0 0 1,1 0 0,-1 0 0,1 0 0,-1 0 0,2 1 0,-2-1-1,1-1 0,-1 1 0,1-1 0,-1 0 0,1 0 0,-1 1 0,1-1 0,-1 0 0,1 0 0,-1 1 0,1-1 0,0 0 0,-1 0 0,1 0 0,-1 0 0,1 0 0,-1 0 0,1 0 0,0 0 0,0-1 0,4 0 92,0-1-1,-1 0 0,1 0 1,-1 0-1,7-5 1,1 0-158,87-56 206,-43 26-145,-27 17 1,0-2-1,39-38 1,-38 32-69,-23 21-276,-12 10-47,-18 17 85,18-14 282,0-1 0,0 1-1,1 1 1,-1-1-1,1 1 1,1-1 0,-1 1-1,-2 9 1,5-13 19,0 1 0,0 0 0,0-1 0,1 1 0,-1 0 0,1 0 0,0-1 0,1 1 0,-1 0 0,0 0 0,1-1 0,0 1 0,0 0 0,0-1 0,0 1 0,1-1 0,0 1 0,-1-1 0,4 5 0,-2-4 18,1 1-1,-1-1 1,1 0 0,0 0-1,0 0 1,1 0 0,-1-1-1,1 0 1,0 0 0,-1 0-1,1 0 1,1-1 0,-1 0 0,0 0-1,1 0 1,-1-1 0,0 1-1,1-1 1,5 0 0,-4-1 22,0 0 1,0 0 0,0 0-1,0-1 1,0-1 0,0 1-1,0-1 1,0 0-1,-1 0 1,1-1 0,-1 0-1,0 0 1,1 0 0,-2-1-1,7-4 1,2-3-10,43-38 76,-50 43-102,-1-1 0,0 0-1,0-1 1,-1 1 0,0-1-1,4-9 1,1-2 40,-8 15-61,1 0 1,-1 0-1,0-1 1,-1 1 0,1-1-1,-1 1 1,1-1 0,-2 0-1,1 1 1,0-10 0,4-11-276,-4 24 271,-1 0 0,1 0 0,-1-1-1,1 1 1,-1 0 0,1 0 0,0 0-1,0 0 1,-1 0 0,1 0 0,0 0-1,0 0 1,0 1 0,0-1 0,0 0-1,0 0 1,0 1 0,0-1 0,0 1-1,1-1 1,-1 1 0,0-1 0,2 1-1,32-10-132,-33 10 129,0-1 1,0 1 0,0-1-1,1 1 1,-1 0-1,0 0 1,0 0-1,0 0 1,1 0-1,-1 0 1,0 1 0,0-1-1,0 1 1,0-1-1,0 1 1,0 0-1,0 0 1,0 0 0,0 0-1,0 0 1,0 0-1,2 3 1,0-1-8,-1 0 0,0 0 0,1 1 0,-1 0 0,-1-1 0,1 1 1,-1 0-1,1 0 0,-1 1 0,2 6 0,0 0-33,-2 1 1,3 21 0,0 1 24,-4-31 39,-1 1-1,1-1 0,0 0 1,0 0-1,1 0 0,-1 1 0,1-1 1,-1-1-1,1 1 0,0 0 0,4 4 1,-5-6 5,1 1 0,0-1 0,0 1 1,-1-1-1,1 0 0,0 0 0,0 0 1,0 0-1,0 0 0,1 0 0,-1 0 1,0-1-1,0 1 0,0-1 0,1 0 1,-1 1-1,0-1 0,1 0 0,1-1 0,10-1 58,-1-1 0,0 0 0,16-8 0,-14 6 10,6-3-92,0-1 0,0-1 0,-1-1 1,-1-1-1,0-1 0,0 0 0,-2-2 1,1 0-1,-2-1 0,0 0 0,22-30 0,-33 39 7,0 0 2,0 0 0,0-1 0,0 0 0,-1 0 0,0 0 0,5-15 0,-3 6-494,1 31 274,0-2 253,2 13-79,-2 1 0,9 48 1,-13-59 54,0 1 0,1-1 0,11 28 0,-15-42 5,1 0 1,0 1-1,-1-1 1,1 0-1,0 0 1,0 1 0,-1-1-1,1 0 1,0 0-1,0 0 1,0 0-1,0 0 1,1 0-1,-1 0 1,0-1-1,0 1 1,0 0-1,1 0 1,-1-1-1,0 1 1,1-1-1,-1 0 1,1 1-1,-1-1 1,1 0-1,-1 0 1,0 1 0,1-1-1,-1 0 1,1-1-1,-1 1 1,1 0-1,-1 0 1,3-1-1,4-2 41,0 0 0,0 0 0,-1-1 0,14-9-1,-6 5-101,39-22 139,-1-2-1,65-53 0,-100 71-92,-7 5-40,-1 1 0,0-2 0,11-12 1,-21 22 30,1-1 0,-1 1 0,0 0 1,0-1-1,0 1 0,0 0 0,0 0 0,1-1 0,-1 1 1,0 0-1,0 0 0,1 0 0,-1-1 0,0 1 1,0 0-1,1 0 0,-1 0 0,0 0 0,0-1 1,1 1-1,-1 0 0,0 0 0,1 0 0,-1 0 0,0 0 1,1 0-1,-1 0 0,0 0 0,1 0 0,-1 0 1,0 0-1,1 0 0,-1 0 0,0 0 0,0 0 1,1 0-1,0 1-4,-1 0 1,1 0-1,-1 0 1,1 0-1,-1-1 1,1 1-1,-1 0 1,0 0-1,0 0 1,1 0-1,-1 0 1,0 1-1,2 39-79,-2-35 78,0-4 2,-1 12-35,2 0 1,3 24-1,-3-33 70,0-1-1,0 0 0,1 0 1,0 0-1,-1 0 0,1 0 1,1 0-1,-1 0 1,0-1-1,1 1 0,0-1 1,0 0-1,3 4 0,-2-4 6,0 0 0,0 0 0,0 0 0,0-1 0,0 0-1,1 1 1,-1-2 0,1 1 0,-1 0 0,1-1 0,0 0-1,-1 0 1,1 0 0,0-1 0,0 1 0,0-1 0,0-1-1,-1 1 1,1-1 0,0 1 0,0-1 0,-1 0-1,1-1 1,0 1 0,-1-1 0,7-3 0,15-10 39,42-29 0,-62 38-53,1 1-1,-1-2 0,0 1 1,0-1-1,-1 1 0,0-2 1,0 1-1,-1 0 0,0-1 1,5-13-1,-2 2 2,0 0-1,-2-1 1,5-29-1,-9 43-91,0 0-1,-1-1 1,1 1 0,-2 0-1,1 0 1,-1 0 0,-2-12-1,3 18 70,0-1-1,0 1 0,0 0 1,0 0-1,0-1 0,0 1 0,0 0 1,-1 0-1,1 0 0,0-1 1,0 1-1,0 0 0,0 0 1,0-1-1,0 1 0,-1 0 0,1 0 1,0 0-1,0 0 0,0-1 1,-1 1-1,1 0 0,0 0 0,0 0 1,-1 0-1,1 0 0,0 0 1,0 0-1,0 0 0,-1 0 0,1 0 1,0-1-1,0 1 0,-1 0 1,1 0-1,0 1 0,0-1 0,-1 0 1,1 0-1,0 0 0,0 0 1,-1 0-1,1 0 0,0 0 0,0 0 1,0 0-1,-1 0 0,1 1 1,0-1-1,0 0 0,0 0 0,-1 0 1,1 0-1,0 1 0,0-1 1,-1 0-1,-8 14-155,9-12 162,-13 22-31,-19 52-1,27-62 40,1 0 0,0 1 0,2-1 0,-1 1 0,1 20-1,1-34 3,1 0 0,0 0-1,0 0 1,0 0 0,0 0-1,0 0 1,1 0-1,-1 0 1,0 0 0,0 0-1,1 0 1,-1-1-1,0 1 1,1 0 0,-1 0-1,1 0 1,-1 0-1,1 0 1,0-1 0,-1 1-1,1 0 1,0-1-1,-1 1 1,1 0 0,0-1-1,0 1 1,0-1-1,-1 1 1,1-1 0,0 1-1,0-1 1,0 0 0,0 1-1,0-1 1,0 0-1,0 0 1,0 0 0,0 0-1,0 0 1,2 0-1,3 0 14,0-1-1,-1 0 0,1-1 1,0 0-1,7-2 0,-9 2-27,119-38 101,-104 36-121,1 0-1,-1 1 0,1 1 1,30 1-1,-33 2 50,0 1 1,1 0-1,-2 1 0,1 1 1,0 1-1,-1 0 0,0 1 0,20 11 1,-15-6-11,-1 0 1,-1 2-1,0 0 1,-1 1-1,0 1 1,24 26-1,-34-30-3053,-45-14-19233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0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 8960,'-25'-14'4064,"20"11"-3520,2-2 1248,3 10-1088,-6-10 159,6 1-1215,9 8 161,-9 1-1953,5-2 1184,9 15-6656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0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61 367 3392,'-6'-10'1525,"6"10"-1410,0 0 0,-1-1 1,1 1-1,0 0 0,0-1 1,-1 1-1,1 0 0,0 0 1,0-1-1,0 1 0,-1-1 1,1 1-1,0 0 1,0-1-1,0 1 0,0 0 1,0-1-1,0 1 0,0 0 1,0-1-1,0 1 0,0-1 1,0 1-1,0-1 12,0 1-1,0 0 1,0-1 0,0 1-1,1 0 1,-1-1 0,0 1-1,0 0 1,0-1 0,0 1-1,0 0 1,0-1-1,0 1 1,0 0 0,0-1-1,0 1 1,-1 0 0,1 0-1,0-1 1,0 1 0,0 0-1,0-1 1,-1 1 0,1 0-68,0 0 1,0-1-1,-1 1 1,1 0 0,0 0-1,0 0 1,-1 0 0,1 0-1,0 0 1,0 0-1,-1 0 1,1 0 0,0 1-1,0-1 1,-1 0 0,1 0-1,0 0 1,0 0-1,0 0 1,-1 0 0,1 0-1,0 0 1,0 1 0,0-1-1,-1 0 1,1 0-1,0 0 1,0 1 0,0-1-1,0 0 1,-1 0-1,1 0 1,0 1 0,0-1-1,0 0 1,0 0 0,0 1-1,0-1 1,0 0-1,0 0 1,0 0 0,0 1-1,0-1 1,0 0 0,-8 16 248,1 1 1,1-1 0,0 1 0,2 0 0,0 0 0,0 1-1,2-1 1,0 1 0,1 0 0,2 24 0,0-38-261,-1 1 1,1-1 0,0 0-1,0 0 1,0 0-1,0 0 1,1 0-1,-1-1 1,1 1 0,0 0-1,1-1 1,-1 1-1,1-1 1,-1 0 0,1 0-1,5 5 1,-4-5 32,-1-1 0,0 0 0,0-1 0,1 1 1,-1 0-1,1-1 0,0 0 0,-1 0 0,1 0 0,0 0 0,0-1 1,-1 1-1,1-1 0,0 0 0,0 0 0,0-1 0,0 1 1,4-2-1,-4 1-18,1 0 0,-1 0 0,0-1 0,0 1 0,0-1 0,-1 0-1,1 0 1,0 0 0,-1-1 0,1 1 0,-1-1 0,0 0 0,0 0 0,0 0 0,0-1 0,0 1 0,-1-1 0,0 1 0,1-1 0,-1 0 0,-1 0 0,4-7 0,-3 4-32,-1 1 0,0-1 0,0 0 0,0 0 0,-1 1 0,1-1 1,-2 0-1,1 0 0,-1 0 0,0 1 0,0-1 0,-1 1 0,0-1 0,-3-6 0,1 3-140,-1 1 1,0 0-1,-8-11 0,11 17 32,-1 0 1,1 0-1,-1 0 1,0 1-1,-5-5 0,6 6 48,1 0 0,0 1 0,0-1 0,0 0 0,-1 1 0,1-1 0,0 1 0,-1 0 0,1-1-1,0 1 1,-1 0 0,1 0 0,0 0 0,-1 0 0,1 0 0,0 0 0,-2 1 0,2-1 14,0 0 0,0 1 0,0-1 0,1 0 0,-1 1 0,0-1 0,0 1 0,1-1 0,-1 1 0,0 0 0,1-1 0,-1 1 0,1 0 0,-1-1 0,1 1 0,-1 0 0,1 0 0,-1 0 0,1-1 0,0 1 0,-1 2 0,1-3 25,0 0 0,0 1 0,0-1-1,0 0 1,0 0 0,0 1 0,0-1 0,0 0 0,0 1-1,0-1 1,0 0 0,0 1 0,0-1 0,0 0 0,0 0 0,0 1-1,1-1 1,-1 0 0,0 0 0,0 1 0,0-1 0,0 0-1,1 0 1,-1 1 0,1-1 13,-1 0-1,1 1 1,-1-1 0,1 0-1,0 0 1,-1 0 0,1 0-1,-1 0 1,1 0 0,0 0-1,-1 0 1,1 0 0,-1 0-1,1 0 1,-1 0-1,1 0 1,0 0 0,0-1-1,2 0 75,0 0 0,0 0 0,-1-1 0,1 1 0,0-1 0,-1 0 0,1 1 0,-1-1-1,1-1 1,-1 1 0,3-3 0,21-34 502,-16 24-441,31-49 243,97-138 569,-121 182-1135,24-21-1,-40 40 152,-1 0-1,1 0 1,0 0 0,-1 1-1,1-1 1,0 0-1,0 1 1,0-1 0,0 1-1,0-1 1,0 1-1,0-1 1,0 1 0,0-1-1,0 1 1,0 0-1,0 0 1,0 0 0,0 0-1,0-1 1,0 1-1,0 1 1,0-1 0,0 0-1,0 0 1,0 0-1,0 0 1,0 1 0,0-1-1,2 1 1,-2 0 1,1 1 1,-1-1-1,1 1 1,-1-1-1,0 1 1,0-1-1,0 1 0,0 0 1,0-1-1,0 1 1,0 0-1,0 0 1,-1 0-1,2 3 1,1 8-17,-1 0 0,-1 1 0,1 19 0,-1-17 11,0 33 31,-2-1 0,-2 1 0,-2-1 0,-2 0 0,-2 0 0,-18 53 0,13-56 64,-92 252 433,81-235-301,-25 48 515,48-106-656,-1 0 1,0 1-1,0-1 0,0 0 1,0 0-1,-1 0 0,-3 3 1,6-6-51,0-1 0,1 1 1,-1-1-1,0 1 0,1-1 0,-1 1 1,0-1-1,0 0 0,0 1 1,1-1-1,-1 0 0,0 0 1,0 1-1,0-1 0,1 0 1,-1 0-1,0 0 0,0 0 1,0 0-1,0 0 0,0 0 1,1-1-1,-1 1 0,0 0 1,0 0-1,0-1 0,1 1 1,-1 0-1,0-1 0,0 1 1,1-1-1,-1 1 0,0-1 1,1 1-1,-1-1 0,0 1 1,1-1-1,-1 0 0,1 1 1,-1-1-1,1 0 0,-1 0 1,1 1-1,0-1 0,-1 0 1,1-1-1,-2-2 20,1 0 0,-1 0 0,1 0 0,0 0 0,0 0 0,1-1 0,-1 1 0,1-7 0,-1 1-17,1 0 1,-1 0 1,2-1 0,0 1-1,0-1 1,0 1 0,1 0-1,1 0 1,0 0 0,0 0-1,1 1 1,0-1 0,1 1-1,0 0 1,1 0 0,-1 0-1,2 1 1,-1 0 0,1 0-1,10-8 1,-7 6-54,0 2 1,1-1 0,0 1-1,1 1 1,0 0-1,0 1 1,0 0 0,1 1-1,17-5 1,-9 3-413,0 2 0,0 1-1,33-3 1,-36 6-2404,-1 1 0,28 4 0,-15 3-417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0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51 3552,'0'0'20,"3"-5"800,0 0 0,0-1 0,3-7 1,-6 12-692,0 1 1,1-1-1,-1 0 1,0 1-1,0-1 1,0 1 0,1-1-1,-1 1 1,0-1-1,0 0 1,0 1-1,0-1 1,0 1 0,0-1-1,0 0 1,-1 1-1,1-1 1,0 1-1,0-1 1,0 0 0,-1 1-1,1-1 1,0 1-1,0-1 1,-1 1-1,1-1 1,-1 1 0,1-1-1,0 1 1,-1 0-1,1-1 1,-1 1-1,1-1 1,-1 1 0,1 0-1,-1 0 1,1-1-1,-1 1 1,1 0-1,-2-1 1,0 1-45,1 0 0,0 0 1,-1 0-1,1 0 0,-1 0 0,1 0 0,-1 1 0,1-1 1,-1 0-1,1 1 0,0-1 0,-1 1 0,1 0 1,0-1-1,-1 1 0,-1 1 0,-19 17 305,17-14-233,-35 28 651,-37 36 650,70-62-1274,0 1 1,1 0 0,0 0 0,1 0-1,-1 1 1,2 0 0,-8 17-1,11-24-125,0 0 1,1 0-1,-1-1 0,1 1 0,0 0 0,-1 0 0,1 0 0,0-1 0,0 1 0,0 0 0,0 0 0,0 0 0,1-1 0,-1 1 0,0 0 0,1 0 0,0-1 0,-1 1 0,1 0 0,0-1 0,0 1 0,0 0 0,0-1 1,2 3-1,-2-3 13,1 1-1,0-1 1,0 0 0,-1 0 0,1 0 0,0-1 0,0 1 0,0 0 0,0-1 0,0 1 0,0-1 0,0 1 0,0-1 0,1 0-1,-1 0 1,0 0 0,0 0 0,0 0 0,0-1 0,3 0 0,2-1 3,0-1 0,0 0 1,0 0-1,-1-1 0,1 0 0,-1 0 0,0 0 0,0-1 1,9-9-1,-9 8 47,1 0 1,0 1 0,-1 0 0,2 0-1,-1 1 1,10-5 0,-15 8-87,-1 1 0,1 0 0,-1 0 0,1-1 0,-1 1 0,1 0 0,-1 0 0,1 1 0,0-1 0,-1 0 0,1 0 0,-1 1 0,1-1 1,-1 1-1,1-1 0,-1 1 0,0 0 0,2 0 0,28 22 369,-5-5-146,30 7 56,-52-24-400,0 0 0,0-1 0,0 1 0,0-1 0,0 0 0,0 0 0,0-1 0,7 0 0,17-7-9043,-19 3 5864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1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33 752 2496,'-17'17'1698,"16"-16"-1264,1 0-1,-1 0 1,0 0 0,1 0 0,-1 0 0,0-1 0,0 1 0,0 0 0,0 0-1,0-1 1,0 1 0,0 0 0,0-1 0,0 1 0,-2 0 0,4-3 28,-1 1-1,1 0 1,-1 0 0,1 0 0,0-1 0,0 1 0,-1 0-1,1 0 1,2-1 0,25-24 229,-2-1-1,-1-1 1,-1 0 0,-1-2-1,35-61 1,-44 63-442,3 1 1,0 1-1,30-36 0,-46 60-236,0 1-1,0 0 0,1 0 1,-1 0-1,0 0 0,0 0 1,1 0-1,-1 1 0,1-1 1,-1 0-1,1 1 0,-1-1 0,1 1 1,-1 0-1,1-1 0,-1 1 1,1 0-1,-1 0 0,1 0 1,2 0-1,-2 0-11,-1 1-1,0-1 1,0 0 0,0 1-1,0-1 1,1 1 0,-1 0 0,0-1-1,0 1 1,0 0 0,0 0-1,-1 0 1,1 0 0,0-1-1,0 1 1,0 0 0,-1 0-1,1 1 1,0-1 0,-1 0 0,1 0-1,-1 0 1,1 0 0,-1 0-1,0 1 1,1 1 0,1 11 97,0 0-1,-1 1 1,-1-1 0,0 0 0,-1 1 0,0-1 0,-5 19 0,-3 7 158,-20 50 1,27-85-242,-6 19 284,-7 26 0,15-50-284,0 0 1,0 1-1,0-1 1,0 0-1,0 0 1,0 0-1,0 0 0,0 1 1,0-1-1,0 0 1,-1 0-1,1 0 1,0 1-1,1-1 0,-1 0 1,0 0-1,0 0 1,0 0-1,0 1 1,0-1-1,0 0 0,0 0 1,0 0-1,0 0 1,0 1-1,0-1 1,0 0-1,0 0 0,1 0 1,-1 0-1,0 0 1,0 0-1,0 1 1,0-1-1,0 0 0,1 0 1,-1 0-1,0 0 1,0 0-1,0 0 1,0 0-1,1 0 1,-1 0-1,0 0 0,0 0 1,0 0-1,0 0 1,1 0-1,-1 0 1,0 0-1,0 0 0,1 0 1,14-6 353,23-21-220,-33 24-120,47-36 109,-14 9-134,1 2 0,53-28 0,-91 56-29,0-1 0,-1 0 1,1 1-1,0 0 0,0-1 1,0 1-1,0-1 0,0 1 1,0 0-1,0 0 0,0-1 1,0 1-1,0 0 0,0 0 1,0 0-1,0 0 0,0 0 1,0 0-1,0 1 1,0-1-1,0 0 0,0 0 1,0 1-1,2 0 0,-3 0 10,1 0-1,0 0 1,-1 0-1,1 0 1,0 0-1,-1 0 1,1 1-1,-1-1 1,0 0-1,1 0 1,-1 0 0,0 0-1,0 1 1,0-1-1,0 0 1,0 0-1,0 2 1,-1 7 68,0 0 0,-1 0 0,-5 16 0,1-7 79,3-13-63,1 0 0,0 0 0,0 0 0,1 0 0,0 0 0,0 0 0,0 0-1,1 0 1,0 12 0,0-17-59,1-1-1,-1 0 1,0 1 0,0-1-1,1 0 1,-1 0 0,0 1-1,1-1 1,-1 0-1,0 0 1,1 0 0,-1 1-1,0-1 1,1 0-1,-1 0 1,1 0 0,-1 0-1,0 0 1,1 0-1,-1 0 1,0 0 0,1 0-1,-1 0 1,1 0-1,18-1 232,19-7 110,-16-2-370,0-2 1,0 0-1,-1-1 0,-1-2 0,22-18 0,-27 21-28,-8 6 41,-4 4-30,0-1 1,0 1 0,0 0-1,0 0 1,0 0 0,0 0-1,7-2 1,-9 3 29,-1 1 0,1 0 1,-1 0-1,1 0 0,-1 0 1,1 0-1,-1 0 0,1 0 0,-1 1 1,1-1-1,-1 0 0,1 0 1,-1 0-1,1 0 0,-1 1 0,1-1 1,-1 0-1,0 0 0,1 1 1,-1-1-1,1 0 0,-1 1 0,1 0 1,0 0 4,0 1 0,0-1 0,-1 1 0,1 0 0,0-1 0,-1 1 0,1 0 0,-1-1 0,1 1 0,-1 2 0,2 18 72,-1-1 0,-2 31 1,0-9 194,1-42-235,0 1 1,0 0-1,1 0 1,-1 0-1,0-1 0,1 1 1,0 0-1,-1-1 1,1 1-1,1 3 0,-1-5-15,-1 1-1,1-1 0,-1 1 0,0-1 0,1 0 1,-1 1-1,1-1 0,-1 1 0,1-1 0,-1 0 0,1 1 1,-1-1-1,1 0 0,-1 0 0,1 1 0,0-1 1,-1 0-1,1 0 0,-1 0 0,1 0 0,0 0 1,-1 0-1,1 0 0,-1 0 0,1 0 0,0 0 0,-1 0 1,1 0-1,-1 0 0,1-1 0,0 1 0,-1 0 1,1 0-1,-1-1 0,1 1 0,-1 0 0,1-1 1,2-1 34,-1 0 1,0 0-1,0 0 0,0 0 1,0-1-1,2-3 1,5-6 81,5-4-157,-1 0 0,0 0 0,11-23 0,-20 33-19,1 0-165,-2 8 82,-3 15 12,0-1 33,1-4 18,0-7 78,-1 0 1,1 0 0,0 1-1,1-1 1,2 7-1,-3-11-6,-1 1 0,1-1 0,0 0-1,0 0 1,-1 0 0,1 0-1,0 0 1,0 0 0,0 0-1,1 0 1,-1 0 0,0 0-1,0-1 1,0 1 0,1 0 0,-1-1-1,0 1 1,0-1 0,1 1-1,-1-1 1,1 0 0,-1 1-1,0-1 1,1 0 0,2 0 0,5-1 89,1-1 0,0 0 0,-1 0 0,1-1 0,17-7 0,-3 1-13,76-25 36,148-49-277,-210 75 125,-41 15-95,0 0 0,-1 0 0,0 0 0,-6 8 0,-14 10 176,19-21-47,0 0 0,1 1 0,0-1 0,-1 1 0,2 0 0,-1 1 0,0-1 0,1 1 0,0-1 0,0 1 0,1 0 0,-2 7 0,3-11 4,1 0 0,-1 0 1,1 0-1,0 0 0,0 1 1,0-1-1,0 0 0,1 0 1,-1 0-1,0 0 0,1 0 1,-1 0-1,1 0 0,0 0 1,0 0-1,0 0 0,0-1 1,0 1-1,0 0 0,0 0 0,1-1 1,-1 1-1,0-1 0,1 1 1,0-1-1,-1 0 0,1 1 1,0-1-1,-1 0 0,4 1 1,-1 0 22,0-1 1,0 1 0,1-1 0,-1 0 0,0 0 0,1-1-1,-1 1 1,1-1 0,-1 0 0,0 0 0,1-1 0,-1 1-1,6-2 1,3-2 19,0-1 0,-1 0 1,0-1-1,0 0 0,20-14 0,53-46-173,-41 30 295,-17 14-97,-2-2 0,33-37 0,35-59 13,-34 35-66,95-182 0,-150 259-27,5-9-263,11-34 1,-20 51 260,1 0 1,-1 0 0,0 0 0,0 0 0,0-1 0,0 1 0,0 0 0,0 0 0,0 0 0,0 0-1,0 0 1,0 0 0,0 0 0,0 0 0,1 0 0,-1 0 0,0-1 0,0 1 0,0 0 0,0 0 0,0 0-1,0 0 1,0 0 0,0 0 0,0 0 0,0-1 0,0 1 0,0 0 0,0 0 0,0 0 0,0 0 0,0 0-1,0 0 1,0 0 0,-1 0 0,1-1 0,0 1 0,0 0 0,0 0 0,0 0 0,0 0 0,0 0 0,0 0-1,0 0 1,0 0 0,0 0 0,0 0 0,0 0 0,-1 0 0,1-1 0,0 1 0,0 0 0,0 0 0,0 0-1,0 0 1,0 0 0,0 0 0,0 0 0,-1 0 0,1 0 0,0 0 0,0 0 0,0 0 0,-9 7-263,-9 12 50,5-1 203,1 1 1,0 1 0,1 0-1,1 0 1,1 1 0,-8 28 0,5-6-71,1 1 1,-4 53-1,13-81 128,1 0-1,0 0 1,1 0 0,1 0-1,1 0 1,0-1-1,1 1 1,7 22 0,-7-31-13,-1 0 0,1 0 1,1 0-1,-1-1 0,1 1 0,0-1 1,1 0-1,-1 0 0,1-1 1,0 1-1,1-1 0,-1 0 1,1-1-1,0 1 0,0-1 1,1 0-1,-1-1 0,1 1 1,0-1-1,8 2 0,-9-3 2,-1-1 1,1 0-1,-1 0 0,1-1 0,-1 0 1,1 0-1,-1 0 0,1 0 0,-1-1 1,1 0-1,-1 0 0,0 0 0,1-1 0,-1 0 1,0 0-1,0 0 0,0-1 0,0 0 1,0 0-1,-1 0 0,1 0 0,-1-1 1,0 1-1,0-1 0,5-7 0,-1 1-9,-1 0 1,0-1-1,0 1 0,-1-2 0,0 1 0,-1 0 0,-1-1 0,0 0 1,0 0-1,2-17 0,-4 20-49,-1 0 1,0 0-1,-1 0 1,0 0-1,-2-12 0,2 20 12,0 1 0,0-1 0,0 1 0,0-1 0,0 1 0,0-1 0,0 0 0,0 1 0,0-1-1,-1 1 1,1-1 0,0 1 0,0 0 0,-1-1 0,1 1 0,0-1 0,-1 1 0,1-1 0,0 1-1,-1 0 1,1-1 0,-1 1 0,1 0 0,-1-1 0,1 1 0,0 0 0,-1-1 0,0 2-3,0-1 1,0 0-1,1 0 1,-1 0-1,0 1 0,1-1 1,-1 0-1,0 0 1,1 1-1,-1-1 1,1 1-1,-1-1 1,0 1-1,1-1 1,-1 1-1,1-1 1,-1 1-1,-4 5-61,1 0 0,-7 12 1,-34 76-73,40-82 138,1 0-1,0 0 1,1 0 0,1 1 0,0-1 0,-1 18 0,3-23 45,1 0 0,0-1 0,0 1 0,1-1 0,0 1-1,0-1 1,0 1 0,1-1 0,6 11 0,-8-15-17,0-1 0,0 1 0,0 0 0,0-1 0,1 0 0,-1 1 0,0-1 0,1 0 0,-1 0 0,1 1 0,-1-1 0,1 0 0,-1-1 0,1 1 0,0 0 0,-1 0 0,1-1 0,0 1 0,0-1 0,0 1 0,-1-1 0,1 0 0,0 0 0,0 0-1,0 0 1,0 0 0,-1 0 0,1 0 0,0-1 0,0 1 0,0-1 0,2 0 0,6-3 84,0-1-1,0 0 1,-1 0-1,14-10 1,-8 4-162,34-19 175,61-42-72,-87 55-82,45-36-26,-67 52 73,1-1 1,0 1 0,0-1-1,0 1 1,0 0 0,0-1-1,3 0 1,-5 2-16,0 0 1,1 1-1,-1-1 0,0 0 1,0 0-1,0 1 0,0-1 1,0 0-1,0 0 1,0 1-1,0-1 0,1 0 1,-1 0-1,0 1 0,0-1 1,0 0-1,0 0 0,0 1 1,0-1-1,0 0 0,-1 0 1,1 1-1,0-1 0,0 0 1,0 0-1,0 1 0,0-1 1,0 0-1,0 0 0,0 1 1,-1-1-1,-19 44-290,9-23 269,2 0 1,0 1 0,-5 23-1,13-42 61,0 0 0,1 0-1,-1-1 1,1 1-1,0 0 1,0 0 0,0 0-1,0 0 1,1-1 0,-1 1-1,1 0 1,-1 0 0,1-1-1,2 5 1,-2-6-9,0 1-1,0-1 1,0 0-1,0 0 1,0 0 0,0 0-1,0 0 1,1 0-1,-1 0 1,0 0-1,1 0 1,-1-1-1,1 1 1,-1 0 0,1-1-1,-1 1 1,1-1-1,-1 0 1,1 1-1,0-1 1,-1 0 0,1 0-1,-1 0 1,1 0-1,2-1 1,3 0 32,1 0 0,-1-1 0,0 0 0,0-1 1,0 1-1,-1-1 0,12-7 0,43-31 104,-52 35-127,61-50-173,-31 24-405,-39 31 541,0 1 1,0 0-1,0 0 0,1 0 1,-1 0-1,0 0 0,0 0 1,1 0-1,-1 0 0,0 0 1,1 0-1,-1 0 0,0 0 1,0 0-1,1 0 0,-1 0 1,0 0-1,0 0 0,1 0 1,-1 0-1,0 0 0,0 0 1,1 0-1,-1 1 0,0-1 1,0 0-1,1 0 0,-1 0 1,0 0-1,0 1 0,0-1 0,0 0 1,1 0-1,-1 0 0,0 1 1,0-1-1,0 0 0,0 0 1,0 1-1,1-1 0,4 12-56,-5-12 59,9 31-99,-7-20 60,1 0 1,6 12 0,-4-12 118,0 0 1,14 19-1,-17-27-52,0 0-1,1-1 1,-1 1-1,0-1 1,1 1 0,0-1-1,-1 0 1,1 0-1,0 0 1,0 0 0,0-1-1,1 1 1,-1-1-1,6 2 1,-6-2 12,-1-1 0,1-1 0,-1 1 0,1 0 0,-1 0 0,1-1 0,-1 1 0,0-1 0,1 0 0,-1 0 0,0 0 0,0 0 0,1 0 0,-1-1 0,0 1 0,0 0 0,0-1 0,3-3 0,3-3 47,0-1-1,10-14 1,-14 18-80,14-23 75,-1 0 0,27-61 0,4-10-468,-38 85 202,-10 14 184,1 0 0,-1 0 0,0-1 0,0 1 0,0 0-1,0 0 1,1 0 0,-1 0 0,0 0 0,0-1 0,0 1 0,0 0 0,1 0 0,-1 0 0,0 0 0,0 0 0,0 0 0,1 0 0,-1 0 0,0 0 0,0 0 0,1 0-1,-1 0 1,0 0 0,0 0 0,0 0 0,1 0 0,-1 0 0,0 0 0,0 0 0,0 0 0,1 0 0,-1 1 0,0-1 0,0 0 0,0 0 0,0 0 0,1 0-1,-1 0 1,0 0 0,0 1 0,0-1 0,0 0 0,0 0 0,0 0 0,1 1 0,-1-1 0,0 0 0,0 0 0,0 0 0,0 1 0,0-1 0,0 0 0,0 0 0,0 0-1,0 1 1,0-1 0,0 0 0,0 0 0,0 0 0,0 1 0,0-1 0,0 0 0,0 0 0,0 0 0,0 1 0,0 18-56,0 1 0,0-1 0,-2 0 0,-1 1 0,0-1 0,-8 23 0,-30 87 274,19-69-63,22-60-133,0 1 1,0 0-1,0 0 1,0 0-1,-1-1 1,1 1-1,0 0 1,-1 0-1,1-1 1,0 1-1,-1 0 1,1-1-1,-1 1 1,1-1-1,-1 1 0,1 0 1,-1-1-1,0 1 1,1-1-1,-1 1 1,0-1-1,1 0 1,-1 1-1,0-1 1,-1 1-1,2-2-3,-1 1 0,0 0 0,0 0-1,0-1 1,0 1 0,1 0 0,-1-1 0,0 1-1,0-1 1,1 1 0,-1-1 0,0 0-1,1 1 1,-1-1 0,1 1 0,-1-1 0,0 0-1,0-1 1,-2-3-6,0-1 0,0 0-1,0 0 1,0 0 0,-1-8-1,4 14-16,0-1-1,-1 1 1,1 0-1,0-1 1,0 1-1,0-1 1,0 1 0,0 0-1,0-1 1,0 1-1,0-1 1,0 1-1,0 0 1,0-1-1,0 1 1,0-1-1,0 1 1,0 0-1,0-1 1,0 1-1,1 0 1,-1-1-1,0 1 1,0-1-1,0 1 1,1 0-1,-1 0 1,0-1-1,0 1 1,1 0-1,-1-1 1,0 1-1,1 0 1,-1 0-1,0-1 1,1 1-1,-1 0 1,0 0-1,1 0 1,-1 0-1,1 0 1,-1-1-1,0 1 1,1 0-1,0 0 1,22 3-25,-20-2 72,27 9 71,-24-8-64,1 1-1,0-1 0,0 0 1,9 1-1,34 1 289,1-1 0,53-6 0,-71 1-553,1-3 0,-1 0 0,0-2 0,34-13 0,-58 17-832,0-1 0,0 0 1,-1 0-1,14-10 0,2 0-1652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5 3808,'9'-5'13018,"-9"6"-12788,-1 0 0,1 1 0,0-1-1,-1 0 1,1 0 0,-1 0 0,0 0 0,1 0 0,-1 0-1,0 0 1,1 0 0,-1 0 0,0 0 0,-2 1-1,-14 13 269,13-12-224,-27 20 479,-53 47 645,70-57-1190,1 1-1,0 1 1,-20 30-1,3 8 169,-39 96 0,37-67 131,-27 109-1,54-168-359,2 1-1,0 0 1,1 0-1,2-1 1,0 1-1,2 0 0,4 26 1,5 4 272,33 101 1,-32-119-222,26 51 1,-29-71-123,0 0 0,2 0 0,-1-1 0,2 0 0,14 14 0,-21-24-220,1 0-1,1 0 0,11 8 1,-15-12-335,0 1 0,0-1 0,0 1 0,0-1 0,0 0 0,0 0 0,0 0 1,0-1-1,1 1 0,-1-1 0,3 1 0,-4-2-51,-1 1 0,0-1-1,0 1 1,1-1 0,-1 1 0,0-1 0,0 0-1,0 1 1,0-1 0,0 0 0,2-2 0,15-14-3854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2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13 4160,'4'-12'4789,"11"13"203,-14 0-4822,0 0 1,0 0-1,0-1 1,0 2-1,0-1 1,0 0-1,-1 0 1,1 0-1,0 0 1,-1 0-1,1 1 1,0-1-1,-1 0 1,0 0-1,1 1 1,-1-1-1,0 1 1,0-1-1,0 0 1,0 3-1,-2 31 552,0-25-368,-4 22 146,-1-1 1,-18 50 0,19-62-425,-20 50 251,-42 79 0,65-142-319,-90 203 328,63-132-534,29-72 97,2-7-132,3-13-201,5-27 258,3-1-1,18-45 0,-1 1 377,95-268 685,-122 350-780,0 1-1,0 0 1,0-1 0,1 1 0,0 0-1,3-5 1,-5 9-69,0-1-1,-1 0 1,1 1-1,0-1 1,-1 1 0,1-1-1,0 1 1,0-1-1,-1 1 1,1-1-1,0 1 1,0 0 0,0 0-1,0-1 1,-1 1-1,1 0 1,0 0-1,1 0 1,-1 0-4,0 0 0,0 1 0,0-1 0,0 0 0,0 1 0,0-1 0,0 1 0,0 0 0,0-1 0,-1 1-1,1 0 1,0-1 0,0 1 0,-1 0 0,1 0 0,0 0 0,-1-1 0,1 1 0,-1 0 0,1 1 0,11 23 378,-2-1-1,0 1 1,7 34 0,-6-20-145,12 40-14,21 64-49,-7-30-340,-18-55-2497,-18-57 2192,-1-1 296,0 0-1,0 0 0,0 1 1,0-1-1,0 0 1,1 0-1,-1 0 1,0 1-1,0-1 0,0 0 1,0 0-1,0 0 1,0 1-1,0-1 0,0 0 1,0 0-1,0 1 1,0-1-1,0 0 1,0 0-1,0 1 0,0-1 1,0 0-1,-1 0 1,1 0-1,0 1 0,0-1 1,0 0-1,0 0 1,0 0-1,0 1 0,-1-1 1,1 0-296,0 0 296,0 0-1,-1 1 0,1-1 1,0 0-1,0 0 1,0 0-1,-1 0 0,1 0 1,0 0-1,0 0 1,-1 0-1,1 0 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2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8128,'-16'-8'7680,"21"8"-5793,9 5-1119,6-5 0,4 3-448,-1 1-288,1 5-32,-4-4-224,2-2 128,3 1-2720,-2 1 1569,4-1-4353,3 8 3136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2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8800,'-4'15'4000,"8"19"-3488,-4-14 1568,5 3-1248,-10 10 1215,5 1-1183,-9 4 480,1-5-800,-17-3-160,11 0-224,-10-9 160,10-6-192,-14-6-2368,8-5 1216,-2-11-3679,2-2 2623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3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 5888,'-28'-8'2688,"11"16"-2336,12-8 2336,5 5-1536,-5-5 864,10 0-257,4 3-1375,4 1 192,5 1-320,9-10-64,1 5-128,12-4-1727,0 8 895,9-4-4416,6 5 2880</inkml:trace>
  <inkml:trace contextRef="#ctx0" brushRef="#br0" timeOffset="1">701 333 8384,'-13'25'3808,"18"10"-3328,-5-19 1792,0-1-1344,0-1-225,5 1-447,-5-7 128,8 4-192,1-12-3359,1 5 1727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5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 9792,'-41'-20'4448,"32"23"-2113,18-3-1663,9 0-288,5 5-224,9-5-3071,-1 0 1599,22 0-5664,2 7 3904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2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 5728,'-24'-9'5684,"23"8"-5154,0 1 1,-1-1-1,1 1 1,0-1-1,-1 1 1,1-1 0,-1 1-1,1 0 1,-1 0-1,1 0 1,-1-1-1,1 1 1,0 1 0,-4-1-1,5 0-445,0 0 0,0 1-1,0-1 1,0 0 0,0 0-1,-1 0 1,1 0 0,0 0 0,0 0-1,0 0 1,0 1 0,0-1-1,-1 0 1,1 0 0,0 0 0,0 0-1,0 0 1,0 0 0,-1 0 0,1 0-1,0 0 1,0 0 0,0 0-1,0 0 1,-1 0 0,1 0 0,0 0-1,0 0 1,0 0 0,0 0-1,-1 0 1,1-1 0,0 1 0,0 0-1,0 0 1,-1 0 0,2-1 289,5 2 992,9 4-1349,0-2 0,0 0 0,0-1 0,26 1 0,185-1 269,-122-3-12,-98 1-229,1 0 1,-1 1-1,1-1 0,-1 1 1,1 1-1,10 2 0,-15-3-21,-1 0-1,1 0 0,0-1 1,-1 1-1,1 0 0,-1 0 1,1 1-1,-1-1 0,0 0 1,1 0-1,-1 1 0,0-1 1,0 1-1,0-1 0,0 1 1,0-1-1,0 1 0,-1 0 1,1-1-1,0 1 0,-1 0 1,1-1-1,-1 1 0,0 0 1,0 0-1,0 0 0,0 2 1,-1 7 97,0 1 0,-1-1 1,-1 0-1,0 0 0,0-1 1,-1 1-1,-6 12 0,-2 4 2,4-8-109,-1 0 0,0-1 0,-2-1 0,0 1-1,-1-2 1,-1 0 0,-17 18 0,-15 8 113,-53 39 1,-22 20 76,102-84-205,1 0 0,0 0 0,1 2 0,-18 28 0,32-44-7,0 1-73,0 0 0,0-1 0,0 1 0,-1-1 0,1 0 0,-1 0 0,-4 4 0,20-10-108,1 1 0,0 0-1,23 1 1,174-15 664,-160 13-847,1 2 0,103 12 1,-154-11 37,0 0 0,0 0 0,-1 1 0,1-1 1,0 0-1,0 0 0,-1 0 0,1 0 0,0 0 0,0-1 0,-1 1 0,1 0 1,0 0-1,-1 0 0,1-1 0,1 1 0,0-1-1793,2 0-592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2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7456,'0'0'94,"0"0"1,0-1 0,0 1-1,0 0 1,0 0 0,0-1-1,0 1 1,0 0 0,0 0-1,0-1 1,0 1 0,0 0-1,0 0 1,0-1 0,0 1-1,0 0 1,1 0 0,-1-1-1,0 1 1,0 0 0,0 0-1,0 0 1,0-1 0,1 1-1,-1 0 1,0 0 0,0 0-1,0 0 1,1-1-1,-1 1 1,0 0 0,1 0-1,8 3 3046,12 14 1064,-17-13-3973,38 30 2194,-25-21-1580,-1 0 0,18 18 0,-16-10-388,-1 1-1,0 1 1,-2 1 0,0 0-1,-2 0 1,-1 2-1,10 28 1,-10-18-9,-1 2 0,-2-1 0,-2 1 0,5 61 0,-12-71-270,-1-1-1,-1 1 1,-1 0-1,-1-1 0,-2 0 1,-10 33-1,-66 148-150,78-200-48,-77 165-2507,21-63-4240,29-55 3440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3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517 163 1056,'1'-2'92,"-1"2"-83,0 0-1,0 0 1,1 0 0,-1 0-1,0 0 1,0 0-1,0-1 1,0 1 0,0 0-1,0 0 1,0 0-1,0 0 1,1 0 0,-1 0-1,0-1 1,0 1-1,0 0 1,0 0 0,0 0-1,0 0 1,0 0-1,0-1 1,0 1 0,0 0-1,0 0 1,0 0-1,0 0 1,0 0 0,0-1-1,0 1 1,0 0-1,0 0 1,0 0-1,0 0 1,0 0 0,0-1-1,-1 1 1,1 0-1,0 0 1,0 0 0,0 0-1,0 0 1,0 0-1,0 0 1,0-1 0,0 1-1,-1 0 1,1 0-1,0 0 1,0 0 0,0 0-1,0 0 1,0 0-1,0 0 1,-1 0 0,1 0-1,0 0 1,0 0-1,0 0 1,3-7 1449,-1 5-1164,0 0 0,0 0-1,-1-1 1,0 1-1,1 0 1,-1-1-1,0 1 1,0-1-1,0 1 1,0-1 0,0-3-1,-1-1 590,0 3-330,0-1 0,0 0 0,0 0 0,-1 1 0,0-1 0,0 0 0,-2-6 0,3 11-518,0-1 0,0 1 0,0 0 0,0-1 0,-1 1 0,1 0 0,0-1 0,0 1 0,0 0 0,-1-1 0,1 1 0,0 0 0,0 0 0,-1-1 0,1 1 0,0 0 0,0 0 0,-1-1 0,1 1 0,0 0 0,-1 0 0,1 0 0,0 0 0,-1 0 0,1-1 0,0 1 0,-1 0 0,1 0 0,0 0 0,-1 0 0,1 0 0,-1 0 1,-12 8 512,-11 18-31,24-25-472,-223 292 2376,194-253-2236,1 2-1,3 1 0,-28 64 0,-43 144 679,85-224-677,7-19-47,1 1 0,-1 0 0,-2 14 0,5-9 550,9-27-386,5-14-194,16-50 0,-8 16-23,4 2-55,2 0 0,2 2 0,3 2-1,39-53 1,43-74-111,-99 153 207,-1 0 1,-2-1-1,-1 0 0,-1-1 0,8-45 0,-13 54-123,-4 22 5,-1-1 1,0 0 0,0 0-1,0 0 1,1 0-1,-1 1 1,0-1 0,1 0-1,-1 0 1,1 1 0,-1-1-1,1 0 1,-1 1 0,1-1-1,0 1 1,-1-1-1,1 0 1,1 0 0,6 12 155,-5-5-145,1 1 0,-1-1 0,0 1 0,0-1 0,-1 1 0,0 0 0,0 0 0,0 0 0,-1 0 1,0 8-1,4 13-44,29 205 860,-12-76-498,10 54-130,-19-140-83,2 14-5,-15-85-123,0 3-9,0-1 0,0 0 0,0 1 0,1-1 0,-1 1 0,1-1 0,0 0 0,0 1-1,0-1 1,0 0 0,0 0 0,2 3 0,-2-4-724,3-19-7450,0 6 5850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3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43 4480,'-26'6'6516,"29"-4"-6249,-1-1 1,1 1-1,0-1 1,-1 1 0,1-1-1,4 1 1,9 0 457,0 0 1,1-1-1,-1-1 1,26-2-1,-9 0-112,28-4-469,0-2 0,94-26 0,-120 26-1568,-17 4-1877,1 4 981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3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2976,'3'2'367,"0"-1"0,-1 1 1,1 0-1,-1 0 0,0 0 1,1 0-1,-1 0 0,3 5 0,16 23 2963,-17-23-3037,3 3 631,0 0 1,-1 1 0,-1 0-1,9 22 1,-13-29-703,0 0-1,0 0 1,0 1 0,-1-1-1,1 0 1,-1 0 0,0 1-1,0-1 1,-1 0 0,1 0-1,-1 1 1,0-1 0,0 0-1,0 0 1,-1 0-1,1 0 1,-4 4 0,-1 2 54,0 0-1,-1-1 1,-1 0 0,0-1 0,0 0 0,0 0 0,-1 0-1,0-1 1,-13 7 0,0-2-228,0 0 0,-1-2-1,-26 9 1,48-19-49,-5 2-537,0 0 0,-1 0 0,-9 1 0,15-3 305,0 0-1,0 0 0,0 1 1,0-1-1,0 0 1,0-1-1,0 1 0,0 0 1,0 0-1,0 0 0,0-1 1,0 1-1,0 0 1,0-1-1,0 1 0,0-1 1,0 1-1,0-1 1,0 1-1,1-1 0,-1 0 1,0 1-1,0-1 0,1 0 1,-1 0-1,0 1 1,1-1-1,-2-2 0,1-9-2448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3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97 4064,'-12'-22'11901,"-5"9"-6915,8 8-3674,8 5-1299,1 0-1,0 0 1,0 0-1,0 0 1,0 0-1,0 0 1,0 0-1,-1 0 1,1 0-1,0 0 1,0 0-1,0 0 1,0 0-1,0 0 1,0 0-1,-1 0 1,1 0-1,0 0 1,0 0-1,0 1 1,0-1-1,0 0 1,0 0-1,0 0 1,-1 0-1,1 0 1,0 0-1,0 0 1,0 0-1,0 0 1,0 1-1,0-1 1,0 0-1,0 0 1,0 0-1,0 0 1,0 0-1,0 0 1,0 0-1,0 1 1,0-1-1,0 0 1,0 0-1,0 0 1,0 0-1,0 0 1,0 1-1,33-13 538,-3 4-314,48-6 1,-35 7-364,156-10 99,-153 15-29,38 1 76,-37 2 287,-32 1-423,-15-2 119,0 0 1,0 0-1,1 0 0,-1 1 1,0-1-1,0 0 0,1 0 1,-1 0-1,0 0 0,1 0 1,-1 0-1,0 1 0,0-1 1,0 0-1,1 0 0,-1 0 1,0 1-1,0-1 0,0 0 1,1 0-1,-1 0 0,0 1 1,0-1-1,0 0 0,0 1 1,0-1-1,0 0 0,0 0 1,0 1-1,0-1 0,1 0 1,-1 0-1,0 1 0,0-1 1,0 0-1,-1 1 0,1-1 1,0 0-1,0 0 0,0 1 1,0-1-1,0 0 0,0 1 1,0-1-1,0 0 0,0 0 1,-1 1-1,-20 55 67,17-48-75,-2 0 1,1 0-1,-1-1 0,0 0 0,-1 0 0,-8 7 0,-48 34-54,24-20 151,-101 89 119,117-95-166,2 1-1,0 0 0,-29 46 1,-70 157 222,79-141-207,32-57-11,9-26-8,-1 1-1,0 0 0,1-1 0,-1 1 0,0 0 1,0-1-1,0 1 0,-1-1 0,1 1 1,-3 2-1,3-3 165,-3-3 253,58-27-190,-12 14-310,0 2 1,51-6 0,88-5-66,-158 22 79,44 2-1,-16 1-23,-50-2 17,-1 0 0,1 0 0,0 0 0,0 0 0,-1 0 0,1 0 0,0 0 1,-1 1-1,1-1 0,0 0 0,-1 0 0,1 1 0,0-1 0,-1 0 0,1 1 0,-1-1 0,1 0 0,0 2 0,0-2-35,-1 0-1,0 1 1,0-1 0,0 0 0,0 1-1,0-1 1,1 1 0,-1-1-1,0 1 1,0-1 0,0 0 0,0 1-1,0-1 1,0 1 0,0-1 0,0 0-1,0 1 1,-1-1 0,1 1-1,0-1 1,0 1 0,0-1 0,-1 2-175,0-1 1,0 1-1,0-1 1,0 0-1,0 0 1,0 1-1,0-1 1,0 0-1,0 0 1,0 0-1,-1 0 1,1 0-1,0-1 1,-3 2-1,2-1-590,0 0 1,-1-1-1,1 1 0,0-1 1,-1 1-1,1-1 0,-1 0 1,1 0-1,0 0 0,-1-1 1,1 1-1,-4-1 0,-6-3-2198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3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 4736,'-3'-2'404,"0"1"-1,-1-1 1,1 1 0,-1 0 0,1 0 0,-5 0-1,31 1 8540,4-1-4172,107-10-2896,-108 8-2743,43 1 1,-60 2-304,4 0-483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8:3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1276 22 2496,'-5'-6'1063,"5"6"-1034,0 0-1,0 0 1,0 0 0,0-1-1,0 1 1,0 0-1,0 0 1,0 0 0,0 0-1,0-1 1,-1 1-1,1 0 1,0 0-1,0 0 1,0 0 0,0 0-1,0 0 1,0-1-1,0 1 1,0 0 0,-1 0-1,1 0 1,0 0-1,0 0 1,0 0-1,0 0 1,0 0 0,-1 0-1,1 0 1,0-1-1,0 1 1,0 0 0,0 0-1,-1 0 1,1 0-1,0 0 1,0 0-1,0 0 1,0 0 0,-1 0-1,1 0 1,0 1-1,0-1 1,0 0 0,0 0-1,-1 0 1,1 0-1,0 0 1,-1 0 146,-1 0 1,1 1-1,0-1 1,-1 0-1,1-1 0,-1 1 1,1 0-1,0 0 1,-1 0-1,1-1 0,0 1 1,0-1-1,-1 1 1,-1-2-1,-2 0 324,-2 0 28,6 2-479,0 0 1,1 0 0,-1-1-1,0 1 1,1 0 0,-1 0-1,1 0 1,-1 0 0,0 0-1,1 0 1,-1 0 0,0 0-1,1 0 1,-1 1-1,0-1 1,1 0 0,-1 0-1,0 1 1,-4 0 160,1 0-1,-1-1 1,1 1 0,-1-1-1,1 0 1,-1 0 0,1-1 0,-1 1-1,1-1 1,-6-1 0,5 0-92,-1 1-1,1 1 1,-1-1 0,1 1 0,-8 0 0,-44 5 993,36-2-723,-44 5 147,2 3 0,-74 22 0,95-21-92,25-8-188,-24 10-1,36-12-264,-73 33 189,68-29-87,0 0 0,1 0 1,-1 1-1,1 1 0,-10 10 1,-15 16 25,19-20-13,0 2-1,1 0 1,0 0-1,-19 34 0,-62 140 84,87-175-89,0-1 0,-1 0 0,-1 0 1,-13 14-1,3-3 3,-34 37 209,-6 6-229,52-56-9,0 0 0,0 0 0,1 0 1,-7 20-1,0 6 77,2 1 0,-11 63 0,1 84 401,21-170-487,1 1 0,0-1 0,1 1 0,1-1 0,0 1 0,1-1 0,1 0 0,0 0 0,10 22 0,-8-29 0,-1-1 1,1 0 0,1 0 0,-1-1-1,2 1 1,-1-1 0,13 9 0,0 1-30,28 22 122,-30-25-45,0 0 1,27 30-1,87 119 33,-104-122-89,-18-26-16,19 25 1,40 30 64,-58-61-126,0 0 0,1-1 0,0 0 0,23 11 0,-24-14 20,1 0 56,0 0 0,0 0 0,17 3 0,42 4 129,0-3 0,108 0 0,-70-4-87,40 2-59,-61-4 92,46-1-151,-5-6 145,53-5 117,-174 9-179,10-1-39,1-1 0,-1-1 0,0-1-1,0 0 1,21-8 0,111-45 249,48-22-404,-175 68 173,-1-1 0,-1-1 0,0-1 0,22-20 0,68-73 112,-92 84-105,19-28 0,10-14 35,-38 52-104,13-21-1,-15 21 51,17-21 0,5-1-41,16-17 26,-33 36-47,0-1-1,20-34 1,-16 24 105,4-9-59,-2-1 0,17-48 0,-12 28 27,-13 33 0,24-61 4,-32 75-50,-1 1 0,0 0 0,0-1 0,-1 0 0,0 1 0,-1-1 0,-1-11 0,1 13 0,-1-2-17,1 1 0,-1 0 0,-1-1 1,0 1-1,0 0 0,-1 0 0,0 0 1,0 0-1,-10-16 0,-1 3 15,4 5-35,-15-18 1,-13-13-82,2-1-1,3-2 1,-31-60 0,48 81 21,-36-49 0,42 65 64,-1 1 0,0 0 1,-1 1-1,0 0 1,0 1-1,-2 0 0,1 1 1,-1 0-1,-1 1 0,0 1 1,0 0-1,0 1 1,-22-6-1,-38-7-100,-1 4 0,-1 3 0,-138-6 0,91 17 44,23-1-8,-166 17 0,234-11 109,-114 15-58,141-17 50,-34 6-107,-55 2-1,-19-6 7,-132-13 0,214 3-1363,16 4-945,1 1-3282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0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3488,'0'0'6629,"6"1"-6138,1 2-440,1 0 1,-1 0-1,1-1 1,0 0-1,0 0 0,0-1 1,0 0-1,1-1 1,7 0-1,12-1-758,36-8 0,-60 8 524,34-3-702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0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4992,'-5'-9'2240,"1"4"-1952,-1-2 224,10 14-352,-1-7 1344,11 0-832,8-7 256,5 7-544,19-9-288,1 4-96,15-2 64,3 7-32,9-6-288,-8 6 128,-6-3-3264,-9 6 1856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1210 3712,'-13'7'3306,"18"-5"-2640,-1 0-1,1 0 0,0 0 0,0-1 1,1 0-1,-1 0 0,0 0 1,0-1-1,6 0 0,-3 0-84,1-1 1,-1 0-1,1 0 1,15-6-1,-2-2 78,0-1-1,39-23 1,-22 9-225,54-43 0,-73 49-138,1 0 0,-2-2 1,30-38-1,-41 48-186,7-10 43,-14 19-155,0 1 0,-1-1 0,1 0 0,-1 1 0,1-1 0,-1 0 0,0 0 0,1 0 0,-1 0 0,0 1 0,1-1 1,-1 0-1,0 0 0,0 0 0,0 0 0,0-1 0,0 2 0,0-1 0,0 1 0,0 0 1,-1 0-1,1 0 0,0 0 0,0 0 0,0 0 1,0-1-1,-1 1 0,1 0 0,0 0 1,0 0-1,0 0 0,0 0 0,-1 0 0,1 0 1,0 0-1,0 0 0,0 0 0,-1 0 1,1 0-1,0 0 0,0 0 0,0 0 1,-1 0-1,1 0 0,0 0 0,0 0 0,0 0 1,0 0-1,-1 0 0,1 0 0,0 1 1,0-1-1,-4 1-1,0 1-1,0 0 1,0 0 0,0 0 0,1 1 0,-1-1 0,1 1 0,0 0 0,0 0 0,0 0 0,-5 6-1,-3 7-42,-13 22-1,15-22-62,2-6 100,1 1 1,-6 17-1,10-24 48,1 1 0,-1-1 0,1 1-1,0-1 1,1 1 0,-1-1 0,1 1 0,0 0 0,0 6-1,1-10-10,-1 1 0,0-1 0,1 1 0,-1-1 0,1 0 0,-1 1 0,1-1 0,0 1 1,-1-1-1,1 0 0,0 0 0,0 1 0,0-1 0,0 0 0,0 0 0,0 0 0,0 0 0,0 0 0,1 0 0,-1 0 0,0-1 0,1 1 0,-1 0 0,0-1 0,1 1 0,2 0 0,2 0 83,0 0 0,0 0 1,0-1-1,0 0 0,7 0 0,17-3 55,0-1-1,0-1 1,0-2 0,-1-1-1,52-21 1,-39 11-143,-2-3 1,-1-1 0,46-34-1,-80 53-44,0-1 4,0 0 0,0 1 0,0 0 0,6-3 0,-10 6 15,-1 0 0,1 0 0,-1 0 0,1 0 0,-1 0 0,0 0 0,1 0 0,-1 0 0,1 0 0,-1 0 0,1 0 0,-1 0 1,1 0-1,-1 0 0,0 0 0,1 0 0,-1 1 0,1-1 0,-1 0 0,0 0 0,1 0 0,-1 1 0,1-1 0,-1 0 0,0 1 0,1-1 0,-1 0 1,0 1-1,0-1 0,1 0 0,-1 1 0,0-1 0,0 0 0,1 1 0,-1-1 0,0 1 0,0-1 0,0 1 0,0 0 0,1 1 0,-1 0 0,1 0-1,-1 0 1,0 0 0,0 1-1,1-1 1,-2 3 0,-2 11 86,0-1 0,-2 0 0,0 0 0,0 0 0,-2-1-1,-9 17 1,-9 22 230,20-36-44,5-17-255,0 0-1,0 1 1,0-1 0,0 1 0,0-1 0,0 0 0,-1 1-1,1-1 1,0 0 0,0 1 0,0-1 0,0 0-1,0 1 1,0-1 0,0 1 0,1-1 0,-1 0 0,0 1-1,0-1 1,0 0 0,0 1 0,0-1 0,1 0 0,-1 1-1,0-1 1,0 0 0,0 1 0,1-1 0,-1 0-1,0 0 1,0 1 0,1-1 0,-1 0 0,0 0 0,1 0-1,-1 1 1,0-1 0,1 0 0,24-11 492,67-41-357,-69 37-243,1 1 0,1 1 0,0 1 0,34-11 0,-56 22 72,0 0 0,1 1 1,-1-1-1,0 1 0,0-1 0,0 1 0,1 0 1,3 1-1,-6-1 17,0 0 0,0 0 1,-1 1-1,1-1 0,0 0 0,0 1 1,0-1-1,0 1 0,-1-1 0,1 1 1,0-1-1,-1 1 0,1-1 0,0 1 1,-1 0-1,1-1 0,0 1 0,-1 0 1,1-1-1,-1 1 0,1 0 0,-1 0 1,0 0-1,1-1 0,-1 1 0,0 0 1,0 0-1,1 0 0,-1 0 0,0 0 1,0 0-1,0-1 0,0 3 0,-1 3 4,0-1-1,0 1 1,-3 10-1,3-11 6,-1-1-1,1 1 0,0 0 0,1-1 1,-1 1-1,1 0 0,0 6 0,0-9 24,1-1 0,-1 0 0,0 0 0,1 1 0,0-1 0,-1 0 0,1 0 0,-1 0 0,1 0 0,0 0 0,0 0 0,0 0 0,0 0 0,0 0 0,0 0-1,0-1 1,0 1 0,0 0 0,0-1 0,0 1 0,0-1 0,0 1 0,1-1 0,-1 1 0,0-1 0,0 0 0,1 0 0,-1 1 0,0-1 0,1 0 0,0 0 0,6 0 177,0-1 0,-1 1 0,15-4 0,-19 3-181,13-2 13,-1-1 1,0 0-1,0-2 0,0 1 1,-1-2-1,0 0 0,0-1 1,21-16-1,-23 15-39,-1-1 1,-1 0-1,0-1 1,0 0-1,-1 0 1,0-1-1,7-15 1,44-94-44,-50 97 43,104-224 82,-91 197-118,96-221-334,-114 260 317,-3 8-32,0 1 0,-1-1-1,1 0 1,-1 0 0,0 1 0,-1-1 0,2-6 0,-3 8-121,-1 5 32,-6 6 28,0 1 1,1 1 0,-11 20-1,-17 43 199,13-22-65,3 0 0,1 1 0,3 0 0,2 2 0,3-1 0,2 2 0,-1 76 0,9-114 65,0 1-1,1 0 1,1-1 0,1 1-1,8 28 1,-10-44-21,0 0 0,1 0 1,-1-1-1,1 1 0,-1 0 1,1-1-1,0 1 0,0-1 0,0 1 1,0-1-1,0 0 0,1 0 0,-1 0 1,1 0-1,-1 0 0,1-1 1,0 1-1,0-1 0,-1 1 0,1-1 1,0 0-1,0 0 0,0-1 0,0 1 1,0-1-1,4 1 0,5-1 39,-1 0 0,0-1 1,0 0-1,1-1 0,18-5 0,-9 1-58,0-2-1,-1 0 1,0-1 0,-1-1 0,1 0-1,-2-2 1,0 0 0,0-2 0,15-14 0,-14 10-68,-1 0 1,-1-2 0,-1 0 0,0 0 0,-2-2 0,0 0 0,14-32 0,-26 49 7,5-14-202,-7 18 228,1 1 0,-1-1 0,0 0 1,0 0-1,0 1 0,0-1 0,-1 0 0,1 0 1,0 0-1,0 1 0,0-1 0,-1 0 0,1 1 1,0-1-1,-1 0 0,1 1 0,0-1 0,-1 0 1,1 1-1,-1-2 0,0 2 12,1 0 0,-1-1 0,1 1 0,0 0 1,-1-1-1,1 1 0,-1 0 0,1 0 0,-1-1 0,1 1 0,-1 0 0,1 0 1,-1 0-1,1 0 0,-1 0 0,1 0 0,-1-1 0,1 1 0,-1 0 0,1 1 1,-1-1-1,0 0 0,1 0 0,-1 0 0,0 0 0,-6 2-8,0 1-1,0 0 0,0 0 0,1 0 1,-13 9-1,-30 24-75,30-18 85,1 0 0,0 1 0,1 0 0,1 2 0,1 0-1,1 0 1,1 1 0,-14 33 0,23-48 20,1 0-1,1 0 1,-1 0-1,1 1 1,-1 7-1,3-13-5,0 0 0,0 0 0,-1-1 0,2 1 0,-1 0 0,0 0 0,0 0 0,0 0 0,1-1 0,-1 1 0,1 0 0,0 0 0,-1-1 0,1 1 0,0 0 0,0-1 0,0 1 0,0-1 0,0 1 0,1-1 1,-1 0-1,0 1 0,1-1 0,-1 0 0,0 0 0,4 2 0,0-1 44,1 1 0,-1-1 0,1 0 1,0-1-1,0 0 0,-1 1 1,1-2-1,6 1 0,50-2 382,-47-1-367,1 0 0,0-1 1,-1-1-1,0 0 1,0-1-1,0-1 1,22-11-1,5-8-73,44-33 0,10-6-307,-90 60 238,0 0-1,1 1 0,0 0 0,9-3 1,-16 6 70,1 0 1,0-1 0,0 1-1,-1 0 1,1 0 0,0-1-1,0 1 1,-1 0 0,1 0-1,0 0 1,0 0 0,0 0-1,-1 0 1,1 0 0,0 0-1,0 1 1,0-1-1,-1 0 1,1 0 0,0 1-1,0-1 1,-1 0 0,1 1-1,0-1 1,-1 1 0,1-1-1,-1 1 1,1-1 0,0 1-1,-1-1 1,1 1 0,-1 0-1,1-1 1,-1 1-1,0 0 1,1-1 0,-1 1-1,0 0 1,1 0 0,-1-1-1,0 1 1,0 0 0,0 0-1,0-1 1,1 1 0,-1 0-1,0 0 1,0 0 0,-1 0-1,0 10 9,0 0-1,-1 0 0,0 0 1,-1-1-1,-1 1 1,1-1-1,-2 0 0,-6 13 1,4-10 139,1 1-1,1 0 1,-7 24 0,12-37-127,0-1 1,0 0 0,-1 1 0,1-1 0,0 0 0,0 1 0,0-1 0,0 1-1,0-1 1,0 0 0,0 1 0,0-1 0,0 0 0,0 1 0,0-1 0,0 1 0,0-1-1,0 0 1,1 1 0,-1-1 0,0 0 0,0 1 0,0-1 0,0 0 0,1 1-1,-1-1 1,0 0 0,0 1 0,1-1 0,-1 0 0,0 0 0,1 1 0,-1-1-1,0 0 1,1 0 0,-1 0 0,0 1 0,1-1 0,-1 0 0,0 0 0,1 0 0,-1 0-1,0 0 1,1 0 0,-1 0 0,1 0 0,-1 0 0,0 0 0,1 0 0,-1 0-1,1 0 1,-1 0 0,0 0 0,1 0 0,-1 0 0,1-1 0,24-9 237,-22 8-248,61-32 93,-39 19-169,1 1-1,0 1 1,44-14 0,-67 27 40,-1-1 1,1 0 0,-1 1 0,1-1 0,-1 1 0,1 0 0,0 0 0,-1 0 0,1 0-1,-1 1 1,1-1 0,3 2 0,-4-1 7,-1-1 0,0 1-1,1 0 1,-1 0 0,0 0 0,1 0-1,-1 0 1,0 0 0,0 1 0,0-1 0,0 0-1,0 0 1,0 1 0,0-1 0,0 1-1,-1-1 1,1 1 0,-1-1 0,1 1-1,0 2 1,2 29-47,-3-27 102,0 1 0,1-1 0,0 0 0,0 0 0,3 10 0,-4-15-4,1 1 1,0-1-1,0 1 0,-1-1 1,1 1-1,0-1 1,0 0-1,0 1 1,1-1-1,-1 0 1,0 0-1,0 0 1,1 0-1,-1 0 1,1 0-1,-1 0 1,1-1-1,-1 1 1,1 0-1,-1-1 1,1 1-1,-1-1 0,1 0 1,0 1-1,2-1 1,2 0 16,0 0 0,0 0 0,0-1 0,0 0 0,0 0 0,0-1 0,0 1 0,-1-1 0,1 0 0,-1-1 0,11-5 0,-6 1-5,0 1 0,-1-2-1,0 1 1,16-17 0,-4-3-27,-1-1-1,-2 0 1,-1-1 0,19-42-1,-16 30-78,32-49-1,-49 85 65,14-19-211,21-24 0,-38 48 205,0-1 1,0 1-1,0 0 0,1 0 1,-1-1-1,0 1 1,0 0-1,0 0 0,0 0 1,1 0-1,-1-1 1,0 1-1,0 0 0,1 0 1,-1 0-1,0 0 0,0 0 1,1 0-1,-1-1 1,0 1-1,0 0 0,1 0 1,-1 0-1,0 0 1,0 0-1,1 0 0,-1 0 1,0 0-1,0 0 0,1 0 1,-1 0-1,0 0 1,1 1-1,-1-1 0,0 0 1,0 0-1,0 0 1,1 0-1,3 9-114,-4-1 64,-1 1 0,1-1 0,-1 0-1,-3 12 1,1-5 31,-17 83 78,-4 0 0,-43 112 0,64-202-65,-11 26 164,13-32-70,0 1 0,-1-1 0,1 0 1,-1 1-1,1-1 0,-1 0 0,0 0 0,0 0 0,-3 3 1,4-5-68,1 0 1,0 0 0,0 0 0,-1 0-1,1 0 1,0 0 0,0 0-1,-1 1 1,1-1 0,0 0 0,0 0-1,-1 0 1,1 0 0,0 0 0,-1-1-1,1 1 1,0 0 0,0 0 0,-1 0-1,1 0 1,0 0 0,0 0 0,-1 0-1,1 0 1,0-1 0,0 1 0,-1 0-1,1 0 1,0 0 0,0-1 0,0 1-1,-1 0 1,1 0 0,0 0 0,0-1-1,0 1 1,0 0 0,0 0 0,0-1-1,-1 1 1,1-1 0,-3-13-57,5-5-598,5-24 0,-6 36 374,1-1 0,-1 1 0,0-15 0,2 29 227,-1-1 59,1-1-1,-1 1 0,1-1 1,0 0-1,5 6 0,-7-9-1,1-1 0,-1 1 0,1-1 0,-1 0 0,1 1 0,0-1 0,0 0 0,0 0 0,0 0 0,0 0 0,0 0 0,0-1 0,0 1 0,0-1 0,0 1 0,0-1 0,1 0 0,3 0 0,11 0 28,0-2 1,0 0-1,24-6 1,48-19 57,-79 24-66,19-6-14,-2-2 1,0-1 0,0 0 0,-1-2-1,0-2 1,-1 0 0,-1-1-1,30-29 1,6-16-65,6-5-200,-65 65 228,0 1 1,1 0-1,-1-1 0,1 1 0,0 0 1,-1 0-1,1 0 0,0 0 0,0 0 1,-1 1-1,1-1 0,3 0 0,-5 1 14,1 0-1,-1 0 0,0 0 1,1 0-1,-1 0 1,1 0-1,-1 0 0,0 0 1,1 0-1,-1 1 0,0-1 1,1 0-1,-1 0 1,0 0-1,1 1 0,-1-1 1,0 0-1,0 0 0,1 1 1,-1-1-1,0 0 1,0 0-1,1 1 0,-1 0 1,1 0 2,-1 0-1,1 1 1,-1-1 0,0 1 0,1-1 0,-1 1 0,0-1 0,0 1-1,0 1 1,-2 25 15,-1 0 1,-1-1-1,-10 35 0,7-29 184,-7 55 0,13-83-155,1-1 32,0 0-1,-1-1 1,2 1-1,-1 0 1,1 5-1,-1-8-55,0 0 0,1-1-1,-1 1 1,0 0 0,1 0 0,-1-1 0,0 1-1,1 0 1,-1-1 0,1 1 0,-1-1 0,1 1-1,-1-1 1,1 1 0,0-1 0,-1 1 0,1-1-1,-1 1 1,1-1 0,0 0 0,0 1 0,-1-1-1,1 0 1,0 0 0,0 1 0,-1-1 0,1 0-1,0 0 1,0 0 0,-1 0 0,2 0 0,3 0 47,-1-1 0,0 1 0,0-1 0,0 0 0,0 0 0,0 0 0,0 0 0,0-1 0,0 0 0,3-2 0,8-5-39,18-16-1,-21 16 13,53-47 24,76-85 0,-93 90-35,-3-3 0,-2-1 1,40-70-1,49-133-154,-16-12-241,-113 262 345,0 1-37,-1 1-28,1 0-1,-1 0 1,0 0 0,0 0-1,1-8 1,-5 12-297,-1 6 146,-5 12 4,1 7 146,-65 202-8,60-180 181,-33 148 143,5 225 272,39-410-422,1 0 0,0 0 1,1 0-1,2 14 0,-2-21-56,-1 1 1,1-1-1,-1 1 1,1 0-1,0-1 1,-1 0-1,1 1 1,0-1-1,0 1 1,0-1-1,0 0 1,0 0-1,2 2 1,-3-3-13,1 1 1,0-1 0,0 1 0,0-1 0,0 0-1,0 0 1,0 1 0,0-1 0,0 0 0,0 0 0,0 0-1,0 0 1,0 0 0,0 0 0,0 0 0,0 0-1,-1 0 1,1-1 0,0 1 0,0 0 0,0-1 0,0 1-1,2-1 1,8-6 13,1-1 0,-1 0-1,-1 0 1,1-1 0,-2-1-1,13-13 1,-9 9-11,94-106-94,-84 94 30,6-4-91,41-35 1,-70 65 139,1-1-1,-1 1 1,1-1-1,-1 1 1,1-1 0,0 1-1,-1 0 1,1-1-1,-1 1 1,1 0 0,0 0-1,-1 0 1,1-1-1,0 1 1,-1 0-1,2 0 1,-2 0-1,0 0 0,1 0 0,-1 0 0,0 1-1,0-1 1,1 0 0,-1 0 0,0 0 0,0 0 0,0 1 0,1-1 0,-1 0 0,0 0-1,0 1 1,0-1 0,0 0 0,0 0 0,1 1 0,-1-1 0,0 0 0,0 0-1,0 1 1,0-1 0,0 0 0,0 0 0,0 1 0,0-1 0,-3 26-141,3-24 129,-9 32-35,-2-2 1,0 0-1,-22 40 0,32-69 42,-4 8 17,-8 17 524,-19 30-1,37-63-494,-1-1 0,1 1 0,1 0 1,-1 1-1,0-1 0,10-5 0,47-27 267,-17 11-209,-27 16-109,0 1 0,0 1 0,36-11 0,-44 16 3,0-1 1,1 2-1,0-1 0,-1 2 1,1-1-1,0 2 0,22 0 1,-30 1 6,1-1 1,-1 1-1,1-1 0,-1 0 1,1 0-1,0 0 1,-1 0-1,1 0 0,-1-1 1,1 0-1,-1 0 1,1 0-1,-1 0 0,0 0 1,0-1-1,1 1 1,-1-1-1,0 0 0,4-4 1,-1 2-88,-6 3 76,1 0-1,-1 0 0,1 0 1,0 1-1,0-1 0,0 0 1,-1 1-1,1-1 0,0 1 1,0-1-1,0 1 0,0-1 1,0 1-1,1-1 0,-2 13-27,-1 1-1,-1-1 0,0 0 0,0 1 0,-1-1 0,-1-1 0,0 1 0,-1 0 1,-10 18-1,7-16 37,-1-1 1,0-1 0,-1 1-1,0-2 1,-1 1 0,0-2-1,-21 17 1,-114 63 4,135-84 0,-132 84 160,42-26-37,80-51-36,11-6-28,0-1-1,-1 0 0,1-1 0,-17 7 0,25-12-43,0 1-1,1-1 0,-1 1 1,0-1-1,0 0 0,0 0 0,0 0 1,0 0-1,0 0 0,0 0 0,1 0 1,-1-1-1,0 1 0,0-1 0,0 1 1,0-1-1,1 0 0,-1 1 0,0-1 1,1 0-1,-1 0 0,1 0 0,-1-1 1,1 1-1,-3-3 0,3 3-3,0-1 0,0 1 1,0-1-1,1 1 0,-1-1 0,0 1 0,1-1 0,0 0 0,-1 1 0,1-1 1,0 0-1,0 1 0,0-1 0,0 0 0,0 0 0,0 1 0,0-1 0,0 0 1,1 1-1,-1-1 0,1 0 0,0 1 0,-1-1 0,1 1 0,0-1 0,0 1 1,0-1-1,1-1 0,4-4-4,0 0 0,0 1 0,1 0 0,0 0 0,0 1 0,0-1 0,1 2-1,14-8 1,1 1-3,45-12-1,118-22-137,17-5 215,-37-11-776,-133 46-1776,37-23 0,-69 38 2425,36-26-3772,-34 24 3236,-1-1 1,1 1-1,-1-1 1,0 1-1,0-1 1,0 0-1,0 0 0,0 0 1,-1 0-1,1 0 1,0-3-1,0-20-5018,-2 2 1894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0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3232,'0'0'92,"0"0"0,0 0-1,0 0 1,-1 0 0,1 0 0,0 0 0,0 0 0,0 0-1,0 0 1,0 0 0,-1 0 0,1 0 0,0 0 0,0 0-1,0 0 1,0 0 0,0 0 0,-1 1 918,0-1-918,1 0 0,0 0 0,0 0 0,0 0-1,0 0 1,0 1 0,0-1 0,0 0 0,0 0 0,0 0-1,0 0 1,0 0 0,0 0 0,0 1 0,0-1 0,0 0-1,0 0 1,0 0 0,0 0 0,0 0 0,0 0 0,0 1-1,0-1 1,0 0 0,0 0 0,0 0 0,0 0 0,0 0-1,0 0 1,1 1 0,11 4 2106,22 2-968,45 1-810,118-3 0,-148-6-1270,41-3-3081,-46 3 2070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1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5408,'0'-5'2432,"30"5"-2112,-16 0 1248,0 0-928,5 0 96,-1 0-448,6 0 224,-1 0-288,1 0-192,4 0-32,0 0-160,6 5 96,-1-5-1600,0 4 928,0-4-2464,6 5 1824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1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6656,'0'-4'3008,"36"-1"-2624,-16 2 1472,-1 3-1088,9-9 608,5 5-800,11-4-192,-2 4-224,0-5-192,-4 4 0,4-2-896,-9 7 512,0-5-2368,-5 10 1536,2-5-3104,-7 0 2464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1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8384,'0'0'85,"0"0"0,0-1 0,0 1 0,0 0 1,0 0-1,0 0 0,0 0 0,0 0 0,0-1 0,0 1 1,0 0-1,0 0 0,0 0 0,0 0 0,0-1 0,0 1 1,0 0-1,0 0 0,0 0 0,0 0 0,0 0 0,0-1 1,0 1-1,0 0 0,1 0 0,-1 0 0,0 0 1,0 0-1,0 0 0,0 0 0,0-1 0,0 1 0,0 0 1,1 0-1,-1 0 0,8-2 1294,19 3-951,-10 0 320,-2-1-209,56-1-52,1 4 0,71 11 0,-111-8-1454,-2-2-1963,32 10 0,-33-7-702,3 2 1158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1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7456,'5'-9'3392,"29"0"-2944,-20 6-448,5 6-96,4-3 448,1 0-160,4 0-288,5 0 32,9 0-1760,5 4 1024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1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8128,'-5'-21'3680,"30"21"-3168,-11 0-736,5 4 32,4-4 32,6 0 64,5 0-320,-3 5 192,7 4-4864,1 3 2752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28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7987 1 1312,'-1'0'65,"0"0"0,0 0-1,0 0 1,0 0 0,1 0 0,-1 0 0,0 1 0,0-1-1,1 0 1,-1 1 0,0-1 0,0 1 0,1-1 0,-1 0 0,0 1-1,1 0 1,-1-1 0,1 1 0,-1-1 0,1 1 0,-1 0-1,1-1 1,-1 1 0,1 0 0,-1-1 0,1 2 0,0-1 4,-1 0 1,1-1-1,0 1 0,-1 0 1,1-1-1,-1 1 1,1 0-1,-1-1 1,1 1-1,-1-1 1,1 1-1,-1-1 1,0 1-1,1-1 1,-1 1-1,1-1 1,-1 0-1,0 1 1,0-1-1,1 0 1,-1 0-1,0 1 1,0-1-1,1 0 1,-1 0-1,-1 0 1,1 0 897,-3 4 391,3-4-925,0 0-242,0 0 0,0 0 0,0 0 0,0 0 0,0 0 0,0 0 0,0 0-1,0 0 1,0 0 0,0 0 0,0 0 0,0 1 0,0-1 0,0 0 0,0 1 0,0-1 0,0 1 0,1-1-1,-1 1 1,-2 1 0,-34 24-249,19-11 436,16-10-170,-11 9-410,-1 14 564,8-21-293,6-7-70,0 0-1,-1 1 1,1-1-1,-1 0 0,1 1 1,0-1-1,-1 0 1,1 1-1,0-1 0,-1 1 1,1-1-1,0 0 1,0 1-1,-1-1 1,1 1-1,0-1 0,0 1 1,0-1-1,0 2 1,-2 4 31,0 1 1,-1-1 0,0 1-1,0-1 1,-4 6 0,4-6-13,-1 1 0,1-1 0,-4 14 0,-2 3 57,7-18-56,0-1 0,1 1 0,-1 0 0,0 5 0,-17 70 179,13-61-131,4-15-25,1 0 0,0-1 1,0 1-1,0 0 0,1 0 0,-1 5 0,1-2-25,0 0-1,0 0 1,-1 1 0,0-1-1,0 0 1,-1 0-1,0 0 1,-4 10 0,2-7-6,0 0 0,0 0 1,-2 17-1,3-14 14,-8 23 1,-6-6 105,13-22-61,-1 0 0,-5 14 0,4-9 5,0 0-1,0 0 1,-2-1 0,1 1-1,-2-2 1,-15 19 0,17-21-35,0 0 0,1 0 0,1 0 0,-9 18 1,-3 6 67,-15 32 185,25-47-241,-1-1-1,-1-1 1,0 1-1,-1-1 1,-14 16 0,-14 12-100,21-23 93,0-1 0,-1-1-1,-1 0 1,-31 22 0,-10 6 127,-8 4-195,42-33 231,-28 26 1,2-2-77,45-35-112,0-1 1,-11 13-1,-3 3-1,-6 5 111,1 1 0,-31 43-1,-23 39-22,27-39-105,-48 56 284,79-107-226,-2 0-1,-39 26 1,37-28 60,-80 50-62,100-63-72,-90 65 311,81-57-349,-22 11-1,23-15 271,-26 21 0,22-16-32,0-1 0,-28 15-1,39-23-204,-165 109 57,38-22 271,61-40-218,14-9-139,-60 42 277,100-72-207,1-1 1,-2-1-1,1-1 1,-42 16-1,-293 70 31,296-81 54,-96 38 0,105-35-49,-99 19 0,72-20 39,13-2 26,-85 23-97,80-13 14,-131 68 0,160-74-73,0-2-1,-54 15 0,-122 25 225,14-4-254,20-4 47,84-28-16,-119 17 218,-8 1-255,114-13 197,-188 18 0,151-27 27,105-12-269,-68 17 1,-8 2 116,30-19 89,22-2 72,-276 3 263,208-8-486,-236 2 672,216 9-442,99-6-124,0 3 0,-65 14 0,47-7 132,15-8-255,20-2-72,-93-1 11,73-3 295,-91-4-2899,116 6-2219,13 6 1414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3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3 227 1664,'0'-1'40,"0"1"-1,0-1 1,-1 1-1,1-1 1,0 1 0,0 0-1,-1-1 1,1 1-1,0-1 1,0 1 0,0-1-1,0 1 1,0-1 0,3-6 6493,14 2-2091,-8 5-4039,-1-1 1,1 0-1,-1-1 0,1 1 0,-1-2 0,11-3 0,47-25 1044,-35 15-1065,33-17 220,70-30 188,-82 47-775,84-16 0,-131 31-3,-5 1-17,0 0 0,0 0 0,0 0 0,0 0 0,0 0-1,0 0 1,0-1 0,0 1 0,0 0 0,0 0 0,1 0 0,-1 0-1,0 0 1,0 0 0,0 0 0,0 0 0,0 0 0,0 0-1,0 0 1,0 0 0,1 0 0,-1 0 0,0 0 0,0 0 0,0 0-1,0 0 1,0 0 0,0 0 0,0 0 0,1 0 0,-1 0-1,0 0 1,0 0 0,0 0 0,0 0 0,0 0 0,0 0 0,0 0-1,0 0 1,0 0 0,1 0 0,-1 1 0,0-1 0,0 0-1,0 0 1,0 0 0,0 0 0,0 0 0,0 0 0,0 0 0,0 0-1,0 0 1,0 1 0,0-1 0,0 0 0,0 0 0,0 0-1,0 0 1,0 0 0,0 0 0,0 0 0,0 1 0,0-1 0,0 0-1,0 0 1,0 0 0,-8 9 11,-23 10 275,-74 32 247,-1-3-182,38-20-191,38-14-53,1-1 1,-1-2-1,-1-1 1,-63 12-1,66-21 70,20-1-287,20 0 31,-8 0 89,1 1 0,-1 0 0,0 0 0,0 0-1,1 0 1,-1 1 0,0 0 0,7 4 0,32 21 190,-37-22-135,31 24 109,-1 1 0,33 37 0,-49-48-157,28 22-1,-17-22-3960,-29-18 3478,5 1-2357,-1-5-2182,3-1 1464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3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5888,'8'15'5371,"10"31"-3127,-2-6-1507,37 74 1742,-51-111-2294,-1 0 0,1 1-1,0-1 1,0 0 0,3 3-1,-5-6-148,0 0-1,0 1 1,0-1-1,1 0 1,-1 0-1,0 0 1,0 0-1,0 0 1,1 1-1,-1-1 1,0 0-1,0 0 1,0 0-1,1 0 1,-1 0-1,0 0 1,0 0-1,1 0 1,-1 0-1,0 0 1,0 0-1,1 0 1,-1 0-1,0 0 1,0 0-1,1 0 1,-1 0-1,0 0 1,0 0-1,1 0 1,-1 0-1,0 0 1,1-1 56,0 0 0,0 0 0,-1 0 0,1 0 1,-1 0-1,1 0 0,-1 0 0,1 0 0,-1 0 0,0 0 0,0-1 1,1-1-1,9-61 820,-8 40-789,29-258 452,-27 260-324,10-34 0,-13 54-255,0 1-1,-1-1 1,1 0 0,0 1 0,0-1 0,1 1 0,-1-1 0,0 1 0,0 0-1,1-1 1,-1 1 0,1 0 0,-1 0 0,1 0 0,-1 0 0,1 0 0,0 0-1,-1 1 1,1-1 0,0 0 0,0 1 0,0-1 0,-1 1 0,1 0 0,0 0 0,0 0-1,0-1 1,3 2 0,5-1 3,0 1-1,1 0 1,15 5-1,-24-6 0,37 5-1257,-17-2 528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59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10 153 2144,'0'0'4325,"-9"4"3616,19-8-4333,55-14-2720,105-18 425,-71 14-877,19-10 70,-72 19 465,66-12 0,-110 25-892,0 0 0,0-1 0,0 1 0,0-1-1,1 1 1,-1-1 0,0 0 0,2-1 0,-3 2 63,19 1-16311,-7 4 12863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12384,'-18'-3'5599,"55"-1"-4863,-11 4 1088,11 7-1152,21-7-64,0 5-384,28-5-32,-6 0-96,25 0-64,-10 0 0,-6-5-192,-9 5 96,-17-7-4192,-8 7 2337,-23-5-4609,-16 5 3712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00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 2496,'4'7'11960,"-3"-6"-11362,12 4 3405,16 2-4260,-25-6 1318,25 3-643,0-2 0,1 0 1,-1-2-1,1-1 0,-1-2 0,52-11 1,-27 6-352,-29 5-114,26-7 0,6-1-813,-18 8-4019,-24 6 3024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00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 2400,'-7'-3'16506,"17"6"-16107,0-1-1,1 0 1,0 0-1,-1-1 1,1-1-1,0 0 1,-1 0-1,14-2 1,4 0-98,202-2 960,-130 4-3311,19 1-8990,-96-1 8235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01.1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12 3072,'-19'0'9653,"20"0"-9151,0 0 0,0 0-1,1 0 1,-1 0 0,0 0 0,0 0 0,0 1-1,1-1 1,-1 0 0,1 1 0,4 2-159,0 0 0,0-1-1,0 0 1,0 0 0,1 0 0,-1-1 0,0 0 0,1 0 0,8 0 0,61-4-300,44-9-1972,62-4-8969,-126 15 7864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01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22 3392,'-3'-4'1118,"7"5"-173,9 2 1776,25-1 3314,14 0-2780,194-12-1335,-108 5-4668,1-2-6013,-86 4 5492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02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 6240,'-5'0'2816,"19"9"-2464,-4-9 1152,-1 3-896,10-3 1600,0 4-1248,9-4 672,0 0-961,6-4-383,4 4-160,4-3-416,5-3 160,6-2-2335,-1 8 1343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02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 8544,'14'0'3872,"53"-9"-3360,-45 4 640,3 10-736,3-10 1248,5 5-929,0-7-95,4 7-384,1-6-736,1 12 256,3-6-1983,5 0 1247,11 0-2784,-8 0 2144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04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0 2144,'-4'2'14277,"0"7"-8803,-3 18-6772,3-14 2812,-35 126 820,15-49-1953,2 4 270,-16 150-1,32-140-522,5-82-43,0-16 4,1 1 0,-1 0 0,0 0 0,0-1 0,-4 11 0,50-41 1489,-28 14-1536,0 1 0,0 0 0,1 2 0,0 0 0,1 1 0,0 1 0,24-4 0,-37 8-25,1 1 0,-1 0-1,0 0 1,0 0 0,0 1-1,0 0 1,12 4 0,7-3-21,-22-2-61,-1 0-1,1 0 0,-1 0 0,1 1 0,-1-1 0,1 0 0,-1 1 0,0 0 0,1 0 0,-1-1 0,4 3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04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48 7040,'-14'-9'12266,"80"6"-5925,33-8-4133,19-1-1717,-51 6-277,-30 2-214,-1 2 0,45 3-1,-47 0 54,7 2-773,-34-3 533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05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18 205 7040,'-17'-11'10971,"17"11"-10860,61-26 7214,-7 3-5194,-6 3-1643,0 3 0,59-13 0,103-13-1969,-182 38 1013,75-16-5388,-59 13 2922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12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244 108 2656,'1'-1'156,"0"0"146,0 1 1,-1-1 0,1 1 0,-1-1 0,1 0 0,0 0 0,-1 1-1,1-1 1,-1 0 0,1 0 0,-1 0 0,0 0 0,1 1 0,-1-2-1,0 1-177,0 1 0,0 0 0,0-1 0,0 1 0,-1 0 0,1-1 0,0 1 0,0 0 0,0-1 0,-1 1 0,1 0 0,0-1 0,0 1 0,-1 0 0,1 0 0,0-1 0,0 1 0,-1 0 0,1 0 0,0 0 0,-1-1 0,1 1 0,0 0 0,-1 0 0,1 0 0,-1 0 0,-15-2 1329,13 1-1350,1 2 0,-1-1-1,1 0 1,-1 0-1,1 1 1,-1-1 0,1 1-1,0 0 1,-1 0-1,1 0 1,0 0 0,-4 2-1,1 2 62,-9 7 418,-15 18-1,25-25-481,0 1-1,0 0 0,0 0 0,1 0 1,0 0-1,-5 12 0,6-9 25,-1-1 1,1 1-1,1-1 0,-1 1 0,1 15 0,1-21-80,0-1 0,0 0-1,0 0 1,0 1-1,1-1 1,-1 0 0,1 0-1,-1 0 1,1 0-1,0 0 1,0 0 0,0 0-1,0 0 1,0 0-1,0 0 1,0 0 0,1 0-1,-1-1 1,1 1-1,-1 0 1,1-1 0,0 0-1,0 1 1,-1-1-1,1 0 1,0 0 0,4 2-1,-3-3-5,-1 1-1,0-1 0,0 0 1,0 0-1,0 0 0,0 0 1,0 0-1,0 0 1,0-1-1,0 1 0,1-1 1,-1 1-1,0-1 1,-1 0-1,1 0 0,0 0 1,0 0-1,0 0 1,0 0-1,-1-1 0,1 1 1,1-2-1,4-4 115,0-1 0,-1 1 0,8-11 0,-13 16-139,6-7 29,-1-1 0,0 0-1,-1-1 1,1 1-1,-2-1 1,6-18-1,-9 25-78,0 0-1,0-1 0,-1 1 0,0-1 0,1 1 1,-1-1-1,-1 1 0,1-1 0,-1 1 0,0 0 1,0-1-1,0 1 0,0 0 0,-1-1 0,0 1 1,0 0-1,0 0 0,0 1 0,-1-1 1,-2-3-1,3 5-4,1 0 0,-1 0 1,0 0-1,0 1 1,0-1-1,0 1 0,0 0 1,-1-1-1,1 1 0,0 0 1,-1 0-1,1 1 0,0-1 1,-1 0-1,1 1 0,-1-1 1,1 1-1,-1 0 1,1 0-1,-1 0 0,1 0 1,-1 0-1,1 1 0,-1-1 1,1 1-1,-1 0 0,1-1 1,-3 2-1,-3 2 133,1-1 0,-1 1 0,1 1 0,0-1 0,0 1 0,0 0 0,-7 7 0,9-6 5,0 0-1,1 0 1,-1 0 0,1 1-1,0-1 1,1 1 0,-1 0 0,1 0-1,-2 10 1,3-11-18,0 0 1,1 1-1,-1-1 0,2 1 1,-1 0-1,1-1 1,0 1-1,0 0 0,1 0 1,2 12-1,-2-15-21,1 0 0,0 0 0,0 0 0,0 0 0,0 0 0,0 0-1,1-1 1,3 5 0,-5-7-31,1 1 0,-1-1 0,1 1 0,-1-1 0,1 0 0,0 0 0,-1 0 0,1 0 0,0 0 0,0 0 0,0 0 0,0 0 0,0-1 0,0 1 0,0-1 0,0 1 0,0-1 0,0 0 0,3 0 0,1-1 51,0-1 0,-1 0 0,1 0-1,-1 0 1,1-1 0,-1 0 0,0 0-1,0 0 1,0 0 0,-1-1 0,8-7-1,1-2 25,0-1-1,14-21 1,-19 24-79,0 0 0,-1-1 0,-1 0 0,0 0 0,-1 0 0,0-1 0,-1 1 1,4-15-1,-8 24-58,1 0 1,-1 1 0,1-1 0,-1 0 0,0 0-1,0 0 1,0 0 0,0 1 0,-1-1 0,1 0 0,-1 0-1,0 0 1,0 1 0,0-1 0,0 1 0,0-1-1,0 0 1,-1 1 0,1 0 0,-1-1 0,0 1-1,0 0 1,1 0 0,-1 0 0,-1 0 0,1 0-1,0 0 1,0 1 0,-1-1 0,1 1 0,-1 0-1,1 0 1,-5-2 0,2 2 6,0 0 0,0 0 0,0 0 0,0 1 0,0-1 0,0 1 0,0 1 0,0-1 0,0 1 0,0 0 0,0 0 0,0 0 0,0 0 0,0 1 0,1 0 0,-1 0 0,-8 6 0,8-5 50,-1 1 0,1 0 0,0 0 0,0 1 0,1 0 0,-1 0 0,1 0-1,0 0 1,0 0 0,1 1 0,0 0 0,0 0 0,-4 8 0,5-5 70,-1 0 1,1 0-1,0 1 0,1-1 1,0 0-1,0 1 1,1-1-1,2 14 1,-2-19-47,1-1 0,-1 1 1,1 0-1,0 0 0,0-1 1,1 1-1,-1 0 1,1-1-1,0 1 0,0-1 1,0 0-1,0 0 0,0 0 1,1 0-1,0 0 1,-1 0-1,1-1 0,0 1 1,0-1-1,1 0 1,-1 0-1,7 3 0,-7-4-17,0 0 0,1 0 0,-1-1 0,1 0 0,-1 1-1,1-1 1,-1-1 0,1 1 0,-1 0 0,0-1 0,1 0 0,-1 1-1,0-1 1,1-1 0,-1 1 0,0 0 0,0-1 0,0 0 0,5-3-1,6-5 57,-1-1 0,21-19 0,-21 17-34,1-1-1,16-24 1,-26 33-48,-1 0 1,0 0-1,0 0 0,0-1 1,-1 0-1,0 1 1,0-1-1,-1 0 0,1 0 1,-1 0-1,0-11 0,-1 15-13,0 0-1,0 0 1,0 0-1,0 0 1,-1 0-1,1 0 1,-1 0-1,0 1 1,1-1-1,-1 0 0,0 0 1,0 0-1,0 1 1,0-1-1,0 0 1,-1 1-1,1-1 1,0 1-1,-1 0 1,1-1-1,-1 1 1,0 0-1,1 0 1,-4-2-1,0 1-50,-1 0-1,0 0 1,0 0-1,0 0 1,0 1-1,-6 0 1,1 0 19,1 0 1,-1 1-1,1 1 0,-1 0 1,0 0-1,1 1 0,0 1 1,-1 0-1,1 0 0,0 1 1,0 0-1,-16 10 0,15-8 54,1 0-1,1 1 0,-1 1 1,1 0-1,0 0 0,1 0 1,0 1-1,0 1 1,1-1-1,0 1 0,-6 12 1,11-15 45,-1 0 0,1-1 0,0 2 0,0-1 0,0 0-1,1 0 1,1 0 0,-1 1 0,1-1 0,0 0 0,1 1 0,0-1 0,0 0 0,0 0 0,1 0 0,0 0 0,4 9 0,-5-13-27,1 0-1,-1 1 0,1-1 1,0 0-1,0 0 1,0 0-1,0 0 1,1-1-1,-1 1 1,1-1-1,0 1 0,-1-1 1,1 0-1,0 0 1,0 0-1,1-1 1,-1 1-1,0-1 0,1 1 1,-1-1-1,0 0 1,1 0-1,0-1 1,-1 1-1,1-1 1,-1 0-1,1 0 0,-1 0 1,1 0-1,0 0 1,-1-1-1,1 0 1,-1 0-1,1 0 0,5-3 1,2 0 21,0-2 0,0 1 0,-1-1 1,0-1-1,0 0 0,-1-1 0,12-11 0,1-3 46,29-40 0,-47 57-95,0-1 0,0 1 0,0-1 1,-1 1-1,1-1 0,-1 0 1,-1 0-1,1 0 0,-1-1 0,0 1 1,-1 0-1,0-1 0,2-13 1,-3 16-30,-1 0 1,1-1 0,-1 1 0,0-1 0,0 1 0,0 0 0,0 0 0,-1 0 0,-3-7 0,4 8 13,-1 1 0,0 0 0,1-1 0,-1 1 0,0 0 0,0 0-1,0 0 1,0 0 0,-1 0 0,1 1 0,-1-1 0,1 1 0,-1 0 0,1-1 0,-1 1 0,1 0 0,-5 0 0,-1-1-24,0 1 1,0 0 0,0 1-1,-1 0 1,1 0 0,0 1-1,0 0 1,0 0 0,0 1-1,0 0 1,0 0 0,0 1-1,0 0 1,1 1 0,-1-1-1,1 1 1,-13 10 0,15-10 36,0 0 1,0 1 0,0 0-1,0 0 1,1 0-1,0 0 1,0 1 0,0-1-1,1 1 1,0 0-1,0 0 1,0 1 0,1-1-1,-1 0 1,2 1-1,-1 0 1,1-1 0,0 1-1,0 0 1,1 0-1,0-1 1,1 10 0,0-7 47,1-1 0,0 0 0,1 0 0,0 0 0,0-1 0,0 1 0,1-1 0,0 0 0,1 0 0,-1 0 0,1 0 0,1-1 0,9 10 0,-12-14-21,-1 0 0,0 0 1,1-1-1,-1 1 1,1-1-1,-1 0 1,1 0-1,0 0 0,0 0 1,-1 0-1,1 0 1,0-1-1,0 1 1,0-1-1,3 0 1,0 0 5,-1-1 1,1 0-1,-1 0 1,0 0-1,1-1 1,-1 1 0,8-5-1,1-1 14,-1-1 1,0 0-1,-1-1 0,22-21 1,-24 21-13,0-1 1,-1 0 0,-1-1 0,0 1 0,0-2-1,7-15 1,-12 22-32,-1-1-1,1 0 0,-1 1 1,-1-1-1,1 0 1,-1 0-1,0 0 1,-1 1-1,1-1 1,-1 0-1,0 0 1,-1 0-1,1 0 0,-1 0 1,0 0-1,-3-8 1,2 10-37,0 1 0,0-1 1,0 1-1,0-1 0,0 1 0,-1 0 1,0 0-1,1 0 0,-1 0 1,0 1-1,-1-1 0,1 1 0,0 0 1,-1-1-1,1 2 0,-1-1 0,0 0 1,0 1-1,1-1 0,-1 1 0,0 0 1,0 1-1,-7-2 0,3 2-11,0-1 0,0 1-1,0 0 1,0 1 0,0-1-1,0 2 1,1-1 0,-1 1 0,0 0-1,1 1 1,-12 5 0,11-3 37,0 1 0,0 0 1,0 0-1,1 1 1,0 0-1,0 0 1,1 0-1,0 1 0,0 0 1,-6 11-1,4-5 27,1 1 0,1-1 0,0 1 0,1 0 1,-6 27-1,10-32 23,-1-1 0,2 0-1,-1 1 1,1-1 0,1 1 0,0-1 0,0 0 0,1 0 0,0 1 0,0-1 0,1 0 0,1-1 0,-1 1 0,1 0 0,1-1 0,9 14 0,-13-21-14,0 1-1,0 0 1,1-1-1,-1 0 0,1 1 1,-1-1-1,1 0 1,-1 1-1,1-1 1,0 0-1,-1 0 1,1 0-1,0-1 1,0 1-1,0 0 0,0-1 1,0 1-1,2-1 1,-1 1 2,0-2 0,0 1 1,0 0-1,0-1 0,0 1 1,0-1-1,0 0 0,0 0 1,0 0-1,-1 0 0,4-2 1,2-2 24,-1 1 0,-1-1 0,1-1 0,-1 1 0,0-1 0,0-1 0,9-11 1,-8 7-32,-1 1 0,0-1 0,-1 1 0,0-2 0,0 1 0,-1 0 0,-1-1 0,0 0 0,-1 0 0,2-21 0,-4 27-49,0 0-1,0 0 1,0 0-1,-1 0 1,0 0-1,0 0 1,-1 0-1,1 0 1,-1 1-1,-1-1 1,1 1-1,-1-1 1,0 1-1,0 0 1,0 0-1,-1 0 1,0 0-1,0 1 1,0-1-1,0 1 1,-1 0-1,-8-6 0,9 8 0,0 1 0,1-1 0,-1 1 0,0-1 0,0 1 0,0 1 0,0-1 0,0 0 0,-1 1 0,1 0 0,0 0 0,0 0 0,0 0 0,0 1 0,0 0 0,0 0 0,0 0 0,0 0 0,0 0 0,0 1 0,-4 2 0,0 0 12,0 0 0,0 1 0,1 0 0,0 0 0,0 1 0,0 0 1,0 0-1,-8 11 0,6-5-2,1 1 1,0-1 0,1 1-1,0 1 1,1-1-1,0 1 1,1 0 0,-4 22-1,7-28 56,1-1 1,0 0-1,0 0 0,1 0 0,0 1 0,1-1 0,-1 0 0,1 0 1,1 0-1,-1 0 0,1 0 0,0 0 0,1 0 0,0 0 0,0-1 1,0 0-1,1 1 0,0-1 0,8 9 0,-11-13-7,1 0-1,-1-1 0,1 1 1,0-1-1,-1 1 1,1-1-1,0 1 1,0-1-1,0 0 1,0 0-1,0 0 0,1 0 1,-1 0-1,0-1 1,0 1-1,1-1 1,-1 1-1,0-1 0,1 0 1,-1 0-1,0 0 1,0 0-1,1 0 1,-1-1-1,3 0 0,0-1 3,-2-1 0,1 1 0,0-1-1,0 0 1,-1 0 0,0 0-1,1-1 1,-1 1 0,0-1-1,-1 1 1,1-1 0,-1 0 0,0 0-1,3-6 1,2-8 31,-1 1 0,5-23 0,-9 31-100,2-7 34,3-28-1,-6 38-23,-1 1 0,0-1-1,0 1 1,0-1 0,-1 1 0,0-1 0,0 1 0,-3-7-1,4 10 7,0 1-1,0 0 1,-1 0-1,1 0 1,-1 0-1,1 0 0,-1 0 1,0-1-1,1 1 1,-1 1-1,0-1 0,0 0 1,0 0-1,1 0 1,-1 0-1,0 1 0,0-1 1,0 0-1,0 1 1,0-1-1,-1 0 1,1 1-1,-2-1 0,2 1 5,-1 0 0,1 0-1,-1 1 1,1-1-1,-1 0 1,1 1 0,-1-1-1,1 1 1,-1-1 0,1 1-1,0 0 1,-1 0-1,1-1 1,0 1 0,0 0-1,-1 1 1,-6 6-20,1-1 0,1 1 0,-1 1 0,-5 8 1,11-15 24,-6 9-14,0 1 0,-8 17 0,14-26 43,-1 0 1,1 0-1,0 1 1,0-1-1,1 0 1,-1 1-1,1-1 1,-1 0-1,1 1 1,0-1-1,0 1 1,1-1-1,-1 0 1,2 7-1,-2-10-5,1 1-1,-1 0 0,0-1 1,0 1-1,1 0 1,-1-1-1,0 1 0,1 0 1,-1-1-1,1 1 1,-1-1-1,1 1 1,-1-1-1,1 1 0,-1-1 1,1 1-1,-1-1 1,1 1-1,0-1 0,-1 0 1,1 1-1,-1-1 1,1 0-1,1 1 0,-1-1 4,0 0 1,0 0-1,0-1 0,0 1 0,1 0 0,-1 0 0,0-1 0,0 1 0,0-1 0,0 1 0,0-1 0,0 1 0,0-1 0,1 0 0,3-4 56,0 0 0,0 0 0,8-10 0,-12 14-70,35-48-1440,-17 27 518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5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2623 40 9216,'-27'-13'4192,"27"10"-3648,0-1 480,8 8-672,6-8-352,9-1-32,4-6-3840,-1 7 2144</inkml:trace>
  <inkml:trace contextRef="#ctx0" brushRef="#br0" timeOffset="1">33 251 9376,'-32'-16'4256,"64"9"-3680,9-1 2687,4 3-1887,40-7 384,4 0-1088,46-8-128,-4 9-352,22-6-96,-18 6-64,-9-1-1184,-13 4 640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15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61 297 2080,'1'-9'647,"-1"8"-414,0-1 1,0 0 0,1 1-1,-1-1 1,0 0 0,-1 1-1,1-1 1,0 0 0,0 1-1,-1-1 1,0-1-1,1 1 0,-1 1-1,0 0 1,1-1-1,-1 1 1,0 0-1,0 0 1,0 0-1,0 0 1,0 0-1,0 0 0,0 0 1,0 0-1,0 0 1,0 0-1,0 1 1,-1-1-1,1 0 1,0 1-1,-1-1 1,1 1-1,0-1 0,-1 1 1,1 0-1,-1 0 1,1-1-1,0 1 1,-1 0-1,-1 1 1,-22 4 9242,25-5-9395,8 3 914,-5-2-852,0 0 0,0-1 1,0 1-1,0-1 0,0 0 1,0 0-1,0 0 0,0-1 1,0 1-1,0-1 0,6-1 1,2 0 261,214-40 577,-34-2-589,-8 2-320,-178 41-70,273-37 119,-173 38-132,-48 2 134,60-10-278,-40 0 310,-70 7-101,-6 0-56,-1 1 0,1 0 0,-1 0 0,0 0 0,1-1 0,-1 1 0,1 0 0,-1 0 0,1 0 0,-1 0 0,1 0 0,-1 0 0,0 0 0,1 0 0,-1 0 0,1 0 0,-1 0 1,1 0-1,-1 1 0,1-1 0,-1 0 0,0 0 0,1 0 0,0 1 0,0 0-57,0-4 108,0-1-21,0 6-131,-1-2 71,-2 0 24,0 0 1,0 0 0,0 0 0,0 1 0,0-1 0,0 1-1,0-1 1,0 1 0,1 0 0,-1 0 0,-3 2 0,4-3 11,0 1 1,0 0-1,0-1 1,0 1-1,-1 0 1,1-1-1,0 0 1,0 1-1,-1-1 1,1 0-1,-2 1 1,-30-3 91,-36-6 0,22 2 0,-68-12 0,-34 8-70,19 2-4,90 6 137,-19-3 76,41-1-223,16 5-16,0 1 1,-1-1-1,1 0 1,0 1 0,0-1-1,-1 1 1,-3-1-1,-4-4 35,10 5-33,-1 0 0,1-1 0,0 1 0,-1 0 0,1 0 0,0-1 1,0 1-1,-1 0 0,1 0 0,0 0 0,-1 0 0,1-1 0,-1 1 1,1 0-1,0 0 0,-1 0 0,1 0 0,0 0 0,-1 0 0,1 0 1,-1 0-1,1 0 0,0 0 0,-1 0 0,-3 1 2,15 7-151,1-1 0,13 7 0,13-1 176,-1-2 1,60 10-1,-55-13 0,42 8 166,-27-6-110,69 21-1,-91-21-122,68 10-1,-23-11 112,-67-9 2,-1 0 1,0 0-1,0-1 1,19-4 0,-29 5-87,-4 2-3,-10 5-27,-27 15-56,18-10 45,-56 38 85,48-30 31,-47 24 0,68-40-60,-31 16 3,-1-2-1,-1-2 1,-45 12 0,58-19 53,19-6-21,0 0 1,-1-1-1,-10 2 0,0-1-122,12-2 128,0 0 1,0 0-1,0-1 0,-11-1 1,16 1 2,0-1 0,0 0 1,0 0-1,-1 0 0,1 0 0,0-1 1,1 1-1,-1-1 0,0 1 1,0-1-1,0 0 0,1 0 1,0 0-1,-4-4 0,-7-11 120,1 0-1,0 0 1,1-2-1,-9-18 1,5 6-91,6 14-15,-9-28 1,6 13-3659,17 43-1818,8 5 1556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16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511 18 1824,'0'-1'79,"0"1"-1,0-1 1,0 1-1,1-1 1,-1 1 0,0-1-1,0 1 1,0-1 0,0 1-1,0-1 1,1 1 0,-1-1-1,0 1 1,1-1 0,-1 1-1,1-1 1,1-3 1128,-4 3-725,0 1 1,0-1-1,0 0 1,0 1-1,0 0 0,1-1 1,-1 1-1,0 0 1,0 0-1,0 0 1,0 0-1,0 0 0,-3 1 1,-35 3 2704,39-4-3118,-1 1 0,1-1 0,0 0 1,-1 0-1,1 1 0,0-1 0,0 1 0,0-1 1,-1 1-1,1-1 0,0 1 0,0 0 0,0 0 1,0 0-1,0-1 0,0 1 0,0 0 0,0 0 0,0 0 1,1 0-1,-1 1 0,0-1 0,1 0 0,-2 2 1,2-1-31,0-1 0,0 0 1,0 1-1,0-1 0,0 0 1,0 1-1,0-1 0,1 0 1,-1 1-1,0-1 0,1 0 1,-1 0-1,1 1 0,-1-1 1,1 0-1,0 0 0,0 0 1,-1 0-1,1 0 0,0 0 1,0 0-1,2 2 0,1 0 117,0-1 0,0 0 0,0 1 0,0-1 0,0-1 0,1 1 0,-1-1 0,1 1 0,-1-1 0,1 0 0,0-1 0,-1 1 0,1-1 0,0 0 0,-1 0 0,1-1 0,0 1 0,-1-1 0,9-2 0,-11-1-133,-6 1-59,-6-1-63,-4 3 143,0 0-1,1 1 1,-1 1-1,1 0 0,-20 5 1,16-4-11,-13 3 320,0 2 0,0 0 1,-30 13-1,88-13 570,-6-6-718,0-1 0,43-5 1,-34 2 58,-29 2-247,23-3 24,-25 4-42,0 0 0,0 0-1,0 0 1,0 0 0,0 0 0,0 0-1,0 0 1,0 0 0,0 0 0,0 0-1,0 0 1,0 0 0,0 0-1,0 0 1,-1 0 0,1 0 0,0-1-1,0 1 1,0 0 0,0 0-1,0 0 1,0 0 0,0 0 0,0 0-1,0 0 1,0 0 0,0 0 0,0 0-1,0 0 1,0 0 0,0 0-1,0 0 1,0 0 0,0 0 0,0 0-1,0 0 1,0-1 0,0 1-1,0 0 1,0 0 0,0 0 0,0 0-1,0 0 1,0 0 0,0 0 0,0 0-1,0 0 1,0 0 0,0 0-1,0 0 1,0 0 0,0 0 0,0 0-1,0 0 1,0 0 0,0-1-1,0 1 1,0 0 0,0 0 0,0 0-1,0 0 1,1 0 0,-11-2-54,-12-2-50,-2 3 91,0 0-1,-41 6 0,-11 0 129,59-2 129,16-1 55,10 1-215,9-2 162,-17-1-181,-2 0-11,-185 15-72,162-12 17,22-3 14,1 0-1,0 0 1,0 0-1,-1 0 1,1 0-1,0 0 1,-1 0 0,1 0-1,0 0 1,0 0-1,-1-1 1,-1 0-1,3 1-6,0 0-1,-1-1 0,1 1 0,0 0 1,0 0-1,0 0 0,0-1 0,-1 1 1,1 0-1,0 0 0,0-1 0,0 1 1,0 0-1,0-1 0,0 1 0,0 0 1,0 0-1,0-1 0,0 1 0,0 0 1,0 0-1,0-1 0,0 1 0,0 0 1,0-1-1,0 1 0,0 0 0,0 0 1,0-1-1,0 1 0,1 0 0,-1 0 1,0-1-1,2-2 19,0 1 0,0-1 0,0 1 0,1-1 0,-1 1 0,1 0-1,-1 0 1,5-2 0,78-47-23,-123 85-182,32-28 172,0 0-1,1 1 1,-1-1-1,1 1 0,1 0 1,-7 13-1,10-18 19,1-1 1,-1 1-1,1-1 0,0 1 0,-1-1 0,1 1 0,0-1 0,0 1 0,0 0 1,0-1-1,0 1 0,1-1 0,-1 1 0,0-1 0,1 1 0,-1-1 1,1 1-1,0-1 0,1 3 0,-1-2 30,1 0 0,0 1 0,0-1 1,0 0-1,1 0 0,-1 0 0,0 0 0,1-1 0,4 3 0,1 0 29,0 0-1,1-1 0,-1-1 0,1 1 1,0-1-1,9 1 0,6-1-34,-23-3 284,-4-3-52,-7-5-45,9 8-260,-72-67 19,73 68 18,0 0 1,0 0-1,0 0 0,0 0 1,0 0-1,0 0 0,0 0 1,0-1-1,0 1 0,-1 0 0,1 0 1,0 0-1,0 0 0,0 0 1,0 0-1,0 0 0,0 0 1,0 0-1,0 0 0,0 0 0,0 0 1,0 0-1,0-1 0,0 1 1,0 0-1,0 0 0,0 0 1,0 0-1,0 0 0,0 0 0,0 0 1,0 0-1,0 0 0,0-1 1,0 1-1,0 0 0,0 0 0,0 0 1,0 0-1,0 0 0,0 0 1,0 0-1,0 0 0,0 0 1,0 0-1,0 0 0,0-1 0,0 1 1,1 0-1,-1 0 0,0 0 1,0 0-1,0 0 0,0 0 1,0 0-1,0 0 0,0 0 0,0 0 1,0 0-1,10-2-157,17 3 43,15 1 161,67-7 0,-36 1-2364,-26 3 897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18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36 2400,'-1'-2'339,"0"1"1,0-1 0,-1 1-1,1-1 1,-1 1-1,1 0 1,-1 0-1,1 0 1,-1-1-1,0 1 1,1 1-1,-1-1 1,0 0-1,0 0 1,0 1-1,1-1 1,-1 1 0,0 0-1,0-1 1,0 1-1,-2 0 1,-7-2 728,9 2-711,0 0-1,-1-1 0,1 1 0,-1 0 0,1 0 0,-1 0 1,1 1-1,-1-1 0,1 1 0,0-1 0,-1 1 0,1 0 1,-3 1-1,10-2 3220,15-2-2596,-1 1-587,225-12 1068,-217 11-1384,39 3-1,-53 0-72,-1 1 0,0 0 0,0 1 0,0 0-1,18 7 1,-30-10-8,1 0-1,0 0 0,0 1 1,0-1-1,0 0 0,0 1 0,0-1 1,-1 1-1,1-1 0,0 1 1,0-1-1,-1 1 0,1-1 1,0 1-1,-1 0 0,1-1 1,-1 1-1,1 0 0,0 0 0,-1 0 1,0-1-1,1 3 0,-1-2 8,0 0 0,-1 0 0,1 0 0,-1 0 0,0 0 0,1 0 0,-1 0-1,0 0 1,1 0 0,-1 0 0,0-1 0,0 1 0,-2 1 0,0 1 11,0-1-10,0 1 1,0-1-1,-1 0 1,1 0-1,0-1 1,-1 1-1,1-1 1,-1 0-1,0 0 1,-5 1-1,-40 3-44,37-4 15,-15 0 6,-6 2 114,-46-4 0,-61-12 81,122 11-182,13 3 30,7 1 31,11 2 64,30 4 53,-1-3 1,1-1 0,0-2 0,48-4 0,-53 0 40,0-2 0,66-15 1,-102 19-196,0-1 0,1 1 0,-1-1 0,0 0 0,0 0 0,0 0 0,0-1 1,3-1-1,-5 3-18,0-1 0,1 1 1,-1 0-1,0 0 1,0 0-1,0-1 1,0 1-1,1 0 1,-1 0-1,0-1 0,0 1 1,0 0-1,0 0 1,0-1-1,0 1 1,0 0-1,0-1 0,0 1 1,0 0-1,0 0 1,0-1-1,0 1 1,0 0-1,0 0 0,0-1 1,-9-7-101,-3 3 53,-1 0 0,-1 1-1,1 1 1,-26-4 0,32 6 43,-43-5 113,-83 2 0,113 4-81,99-3 133,-44 1-41,1 2 1,57 5-1,-80-3-1191,1 1 0,22 8 0,-30-9 499,0 0 0,0 1 0,-1 0-1,1 1 1,-1-1 0,0 1 0,0 0 0,7 7 0,-8-7-949,-1-1 0,1 1 0,1-1 0,-1 0 1,9 6-1,6 2-2111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19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186 118 3552,'-11'-35'2092,"8"26"-972,1 1 1,-1 0-1,0 0 1,-6-10-1,8 16-935,-1-1-1,0 1 1,0 0 0,1 0-1,-1 0 1,-1 0 0,1 0-1,0 1 1,0-1 0,-1 0-1,1 1 1,0 0 0,-1-1 0,0 1-1,1 0 1,-1 1 0,-4-2-1,1 1 80,1 1-1,-1-1 0,0 1 1,0 1-1,0-1 0,0 1 1,0 0-1,0 0 0,0 1 0,1-1 1,-1 1-1,1 1 0,-1-1 1,1 1-1,-8 5 0,12-8-211,0 1 0,0-1 0,0 1 0,1 0 0,-1-1 0,0 1 0,0 0 0,1-1 0,-1 1 0,1 0 0,-1 0 0,1-1-1,-1 1 1,1 0 0,-1 2 0,1-3-24,0 0 1,0 1-1,0-1 0,0 0 0,0 1 0,0-1 0,0 0 0,1 0 0,-1 1 0,0-1 0,0 0 1,0 1-1,1-1 0,-1 0 0,0 0 0,0 0 0,1 1 0,-1-1 0,0 0 0,1 0 1,-1 0-1,0 0 0,1 1 0,-1-1 0,0 0 0,0 0 0,1 0 0,-1 0 0,1 0 0,5 1 257,1 0-1,-1-1 1,10 0-1,-9 0-221,19-2 139,1 0 1,50-13-1,-29 5-196,-37 10-62,-12 1 50,1-1 0,0 0 0,0 1 0,0-1 0,0 1 0,-1-1 0,1 0 0,0 1 0,-1-1 0,1 0 0,0 1 0,0-1 0,-1 0 0,1 1 0,0-1 0,-1 0 0,1 1 0,-1-1 0,1 0 0,0 0 0,-1 0 0,1 0 0,-1 1 0,1-1 0,-1 0 0,0 0 0,-60 30-68,-55 31 25,114-59 91,-1 0 61,-1 1 0,0-1-1,0 0 1,0 0 0,0 0-1,0-1 1,-6 2 0,15-11 462,6 1-378,1 1-1,0 0 1,0 1-1,19-6 1,-12 5-304,-7 4 32,-12 2 83,0 0 0,0 1 0,0-1 0,0 0 0,0 0 0,0 0 0,0 0 0,0 0-1,0 0 1,0 0 0,0 0 0,-1 0 0,1 0 0,0 0 0,0 0 0,0 0 0,0 0 0,0 0 0,0 1 0,0-1 0,0 0 0,0 0 0,0 0 0,0 0 0,0 0 0,0 0 0,0 0 0,0 0-1,0 0 1,0 0 0,0 1 0,0-1 0,0 0 0,0 0 0,0 0 0,0 0 0,0 0 0,0 0 0,0 0 0,0 0 0,0 0 0,0 0 0,1 0 0,-1 1 0,0-1 0,0 0 0,0 0-1,0 0 1,0 0 0,0 0 0,0 0 0,0 0 0,0 0 0,0 0 0,0 0 0,0 0 0,1 0 0,-1 0 0,0 0 0,0 0 0,0 0 0,0 0 0,0 0 0,0 0 0,-85 58 52,81-55-36,3-2-8,1-1 0,0 0 1,-1 0-1,1 0 0,0 0 0,0 0 1,-1 1-1,1-1 0,0 0 1,-1 0-1,1 0 0,0 0 1,-1 0-1,1 0 0,0 0 1,0 0-1,-1 0 0,1 0 1,0 0-1,-1 0 0,1 0 1,0 0-1,-1-1 0,1 1 0,0 0 1,0 0-1,-1 0 0,1 0 1,0 0-1,0-1 0,-1 1 1,1 0-1,0 0 0,0-1 1,-1 1-1,1 0 0,0 0 1,0-1-1,0 1 0,0 0 0,-1 0 1,1-1-1,0 1 0,0 0 1,0-1-1,0 1 0,0 0 1,0-1-1,-1-1 19,1 1 1,0-1-1,0 0 1,-1 1-1,1-1 1,0 0-1,0 0 1,1-2-1,2-5 16,0 0 0,0 0 0,6-10-1,-6 13-120,0 0 0,0 0-1,-1 0 1,0-1 0,0 1-1,0-1 1,-1 1 0,1-8-1,-20 52-1961,12-25-1937,0 4 785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20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79 3392,'1'-1'71,"-1"1"0,1-1-1,-1 1 1,0-1 0,0 1 0,1-1 0,-1 1 0,0-1 0,0 0-1,0 1 1,0-1 0,1 1 0,-1-1 0,0 0 0,0 1 0,0-1-1,0 1 1,0-1 0,-1 0 0,1 1 0,0-1 0,0 1 0,0-1-1,0 1 1,-1-1 0,1 1 0,-1-2 0,1-3 2125,0 4-2054,0 1 1,1-1 0,-1 0 0,0 0-1,0 1 1,0-1 0,0 0 0,0 1-1,-1-1 1,1 0 0,0 1 0,0-1-1,0 0 1,0 1 0,-1-2 0,0 0 16,0 0 0,0 1 0,0-1 0,0 0 0,-1 1 0,1 0 1,0-1-1,-1 1 0,1 0 0,0-1 0,-1 1 0,0 0 0,1 0 0,-1 0 1,0 0-1,1 1 0,-1-1 0,0 0 0,0 1 0,0-1 0,0 1 0,1 0 1,-1-1-1,0 1 0,0 0 0,0 0 0,-3 1 0,0-1 40,0 1 1,0 0-1,0 0 0,0 0 0,0 1 1,1 0-1,-1 0 0,0 0 0,-5 4 1,4-1-47,0-1 0,0 1 1,1 1-1,0-1 0,0 1 1,1 0-1,-1 0 1,1 1-1,-5 10 0,4-7-88,1 1-1,-1 0 0,2 0 1,0 0-1,-3 17 0,5-14 65,0 0 0,1 0 0,1 22-1,0-31-32,0 1-1,0-1 0,0 0 1,0 1-1,1-1 0,0 0 1,0 0-1,0 0 1,1 0-1,0 0 0,0-1 1,3 5-1,-5-8-66,0 0 0,0 0 0,0 0-1,0 0 1,1 0 0,-1-1 0,0 1 0,0-1-1,0 1 1,1-1 0,-1 1 0,0-1 0,0 1 0,1-1-1,-1 0 1,0 0 0,1 0 0,-1 0 0,0 0 0,1 0-1,-1 0 1,0 0 0,1-1 0,-1 1 0,0 0-1,0-1 1,1 1 0,-1-1 0,0 1 0,0-1 0,0 0-1,0 1 1,0-1 0,2-1 0,2-2 46,-1 0 1,1 0-1,-1-1 0,1 1 0,-1-1 1,4-8-1,1-1-20,-2-1 1,0 0-1,-1-1 1,4-16-1,-7 21-80,-2 1-1,0-1 1,0 0-1,-1 0 1,0 0 0,-3-20-1,1 14-20,2 16 16,0-1-1,0 1 0,0 0 1,0-1-1,-1 1 0,1-1 0,0 1 1,-1 0-1,1-1 0,-1 1 1,0 0-1,1-1 0,-1 1 1,0 0-1,0 0 0,0 0 1,-2-2-1,2 2 7,1 1 0,-1-1-1,0 1 1,0 0 0,0-1 0,0 1 0,0 0 0,0 0 0,0 0-1,0-1 1,0 1 0,0 0 0,0 0 0,0 1 0,0-1 0,0 0-1,0 0 1,0 0 0,-1 1 0,-2 1-7,1-1 1,-1 1-1,1 0 1,-1 0-1,1 0 0,0 1 1,0-1-1,0 1 1,1-1-1,-1 1 0,-2 4 1,-4 6 78,1 1 1,0 0-1,1 1 1,0-1 0,2 1-1,0 1 1,0-1-1,-3 27 1,6-36 18,2-1 0,-1 1 0,1 0 0,-1 0 0,2 0 0,-1 0 0,1 0 0,0 0 0,0 0 0,0-1 1,1 1-1,0 0 0,0-1 0,0 1 0,1-1 0,0 0 0,0 0 0,0 0 0,1 0 0,4 5 0,-7-9-32,1 1-1,-1-1 1,1 1 0,0-1 0,-1 0-1,1 0 1,0 0 0,-1 0 0,1 0-1,0 0 1,0 0 0,0-1 0,0 1-1,0-1 1,0 1 0,0-1 0,4 0-1,-3 0-2,0 0-1,0-1 0,0 0 0,0 1 0,-1-1 0,1 0 0,0 0 0,0-1 1,-1 1-1,1 0 0,2-3 0,1-1 8,0 1 1,0-2-1,-1 1 0,0 0 0,0-1 1,0 0-1,-1 0 0,1-1 1,2-6-1,-2 1 4,0 0 1,-1 0 0,0-1-1,-1 0 1,0 1-1,1-21 1,-3 26-86,-1-1 0,0 1 0,0-1 0,-1 1 0,0-1 0,0 1 0,-1-1 0,0 1 1,0 0-1,-1-1 0,0 1 0,-5-8 0,7 13 17,0 0 0,0 0 0,-1 0 0,1 0 0,-1 1 0,0-1-1,1 1 1,-1-1 0,0 1 0,0 0 0,0 0 0,0 0 0,0 0 0,0 0 0,0 0 0,-4-1 0,3 2 7,-1-1 0,1 1 1,0 0-1,-1 0 0,1 0 0,-1 1 0,1-1 1,-1 1-1,-5 1 0,-1 2 14,1 0-1,0 0 1,0 1 0,1 0-1,-1 1 1,-9 7-1,6-3 6,0 1-1,1 1 1,0 0-1,-13 18 1,19-21 13,-1-1 0,1 1 0,1 0 0,0 0 0,0 0-1,1 0 1,0 1 0,-2 11 0,4-16 17,1-1 0,-1 0 0,1 1 0,1-1-1,-1 0 1,0 0 0,1 1 0,0-1 0,0 0-1,0 0 1,1 0 0,-1 0 0,1 0 0,4 6-1,-2-5 28,-1 0 0,1 0-1,1 0 1,-1-1 0,1 0-1,-1 1 1,1-2 0,0 1 0,9 4-1,-6-4-1,0 0 0,0-1 0,0 0 0,0 0 1,1-1-1,-1 0 0,1 0 0,-1-1 0,1-1 0,0 1 0,-1-1 0,1 0 0,0-1 0,-1 0 0,11-3 0,-5-1-14,-1-1 0,1 0 0,-1-1 0,0-1 0,-1 0 0,0-1 0,15-13 0,-18 13-16,0 0-1,0 0 1,-1-1-1,-1 0 1,0 0-1,0-1 1,-1 0-1,0 0 1,0 0-1,-2-1 1,1 0 0,-2 0-1,5-20 1,-7 23-47,-1 1 1,1 0 0,-1 0 0,-1-1 0,0 1 0,0 0 0,0 0 0,-1 0 0,0 0 0,-1 0 0,0 0 0,0 0 0,-1 1-1,0 0 1,0 0 0,-10-13 0,11 16 0,0 1 0,0-1 0,-1 1 0,1 0 0,-1 0 0,0 0 0,0 1 0,0 0 0,0-1 0,-1 1 0,1 1 0,-9-4 0,7 4-5,-1 0 0,1 0 0,0 1 0,-1 0 0,1 0 0,-1 0 0,1 1 0,-11 2-1,3 2-7,0 0 0,0 0 0,0 1-1,1 1 1,0 0 0,0 1 0,-20 15-1,16-8 17,0 0 1,1 1-1,-23 28 0,32-35 50,0 1 1,1 0 0,0 0-1,1 0 1,0 1-1,0 0 1,1 0-1,-5 22 1,8-29-10,1 1 1,-1 0-1,1-1 1,0 1-1,0 0 0,1-1 1,-1 1-1,1 0 1,0-1-1,0 1 0,1-1 1,-1 1-1,1-1 1,0 0-1,0 1 0,0-1 1,1 0-1,-1 0 1,1-1-1,0 1 0,0-1 1,1 1-1,-1-1 1,1 0-1,-1 0 0,1 0 1,6 3-1,-4-3 27,-1-1-1,1 1 1,0-1 0,0 0-1,0 0 1,0-1 0,1 0-1,-1 0 1,0 0 0,1-1-1,-1 0 1,0 0-1,1 0 1,-1-1 0,0 0-1,0 0 1,0-1 0,0 0-1,9-4 1,-5 1-19,-1 0 1,0-1-1,0 0 1,-1-1-1,1 0 1,-2 0-1,1-1 1,-1 0-1,0 0 1,8-13-1,-7 8 10,-1 0 0,0 0 0,-1 0 0,-1 0 0,0-1 0,6-28 0,-10 36-77,0 1 1,-1 0 0,1-1 0,-1 1 0,0-1 0,-1 1 0,1 0-1,-1-1 1,-2-7 0,3 11 16,-1 1 1,1 0-1,0 0 0,-1 0 0,1 0 0,-1 0 1,1 0-1,-1 0 0,0 0 0,1 0 1,-1 0-1,0 0 0,1 1 0,-1-1 0,0 0 1,0 0-1,0 1 0,0-1 0,0 0 0,0 1 1,0-1-1,0 1 0,0-1 0,0 1 0,0 0 1,0-1-1,0 1 0,0 0 0,-1 0 1,1 0-1,0 0 0,0 0 0,0 0 0,0 0 1,0 0-1,-1 0 0,1 1 0,0-1 0,-1 1 1,-3 1-20,1-1 1,-1 1-1,1 1 1,0-1 0,0 1-1,0 0 1,-6 5 0,-3 5-36,1 0 1,-21 30-1,30-38 57,-11 15-1067,2 0-1,-18 41 0,9-7-805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23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46 2304,'2'-19'1663,"1"-8"5527,-4 56-1882,-3 17-3037,-2 30-1514,4-36-355,0 114 844,5-41-263,3 39-41,-5-104-796,-1-28-9,9-33-9790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23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23 213 6720,'-5'-11'833,"-6"-17"1352,10 26-2212,0-2 337,0 0 1,0 0 0,0 0-1,0 0 1,1 0-1,-1 0 1,1 0 0,0 0-1,0 0 1,1 0 0,-1 0-1,2-6 1,1 4 25,-1-1-1,1 1 1,0 0 0,0 0-1,1 1 1,0-1 0,0 1-1,0-1 1,1 1 0,0 1-1,0-1 1,0 1 0,0 0-1,1 0 1,-1 0 0,9-4-1,-7 5-164,0-1 0,1 1-1,-1 0 1,1 1 0,0 0-1,-1 0 1,1 0 0,0 1-1,0 1 1,0-1 0,0 1-1,0 0 1,16 3 0,-16-1-51,0 1 1,0-1 0,0 1-1,0 0 1,0 1-1,-1 0 1,9 6 0,-12-7-24,0 0 0,0 1 0,0 0 1,0-1-1,-1 2 0,1-1 0,-1 0 1,0 1-1,-1-1 0,1 1 0,-1 0 1,4 9-1,-4-7 47,0 0 1,0 0-1,0 0 0,-1 1 0,0-1 1,0 1-1,-1-1 0,0 1 1,0-1-1,-1 1 0,0-1 1,0 0-1,-1 1 0,0-1 1,0 0-1,-6 13 0,-1-4 101,0 1 0,-2-1 0,-19 25 0,23-33-222,-1 0 0,0-1-1,0 1 1,0-2 0,-1 1 0,0-1 0,-18 9 0,24-14-100,1 0 0,0 0-1,-1 0 1,1-1 0,-1 1 0,0-1 0,1 1 0,-1-1-1,1 0 1,-5 0 0,-12-5-5831,35-5-7985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0:59.71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1652 419 1472,'-12'-62'1923,"10"43"-1001,-2 0 0,0 0 0,-8-21-1,-21-36 605,28 62-1395,-1 0-1,-1 1 1,1 0 0,-2 0 0,-10-14-1,12 20-70,1 1 0,-1-1-1,0 1 1,-1 0-1,0 0 1,0 1-1,0 0 1,0 0 0,-1 1-1,-9-5 1,4 4-23,0 1 1,0 0 0,0 1-1,0 0 1,0 1 0,-1 1 0,1 0-1,-1 1 1,1 0 0,-1 1-1,1 0 1,-1 1 0,1 1-1,-14 4 1,-18 8 27,1 3 0,0 1 0,1 2 0,-51 33 0,43-22 318,19-14-141,2 1-1,1 2 1,-36 32 0,30-16 16,-52 74 1,66-79-243,1 2 0,1 0 0,2 1 0,2 1 0,1 0 0,2 1 0,-8 42 0,18-69-12,1 1-1,0-1 1,0 0 0,1 1 0,0-1-1,1 0 1,0 0 0,1 1 0,5 16-1,1-2-5,1-1 1,20 38-1,-15-38 71,1 0-1,1-1 1,1-1 0,1 0 0,1-2-1,0 0 1,2-1 0,34 24 0,-49-38-32,1 0 0,0-1 1,1 0-1,-1 0 0,1-1 1,-1 1-1,1-2 0,0 1 1,0-1-1,0-1 0,1 1 1,-1-1-1,0-1 0,0 0 1,1 0-1,-1 0 0,0-1 1,0 0-1,14-4 0,1-3 53,0-1 0,-1-1 1,-1-1-1,1-1 0,31-24 0,-9 2 136,54-54-1,-81 71-137,-1 0 0,-1-2 0,25-37 0,-31 41-61,-1-1 0,-1 1-1,0-1 1,-2-1 0,1 1-1,2-22 1,-4 14-5,-1-1-1,-2 0 1,0 0 0,-2 0 0,-1 1 0,0-1 0,-2 0-1,-1 1 1,-1 0 0,-1 0 0,-1 0 0,-1 1-1,-21-38 1,20 44-46,-2-1-1,1 2 1,-2 0-1,0 0 1,-1 1-1,-1 1 1,-24-19-1,25 23-49,0 0-1,-1 2 1,0 0-1,0 0 1,-1 1 0,0 1-1,0 1 1,-1 1 0,-27-5-1,29 7 36,0 0-1,0 1 1,-1 1-1,1 0 1,0 1-1,0 1 1,0 0-1,0 2 0,0-1 1,0 2-1,1-1 1,0 2-1,0 0 1,0 1-1,1 0 1,-18 14-1,6 0 51,0 1 0,1 2 0,2 1 1,1 0-1,-25 37 0,-76 152 40,104-177-61,1 0 0,-16 60 0,25-69-16,2 1 0,1-1 0,1 1 0,0 36 0,4-53 34,1 0 0,0 0 0,0 0 0,2 0 1,-1 0-1,2 0 0,-1 0 0,1-1 1,1 0-1,0 1 0,1-2 0,0 1 0,1-1 1,0 0-1,0 0 0,1-1 0,0 0 1,1 0-1,0-1 0,0 0 0,1-1 0,0 0 1,11 6-1,-2-3 95,1-1 1,0 0-1,0-2 1,0 0-1,1-1 1,0-1-1,0-1 1,1-1-1,38 0 1,-49-3-78,0-1 1,0 0 0,0-1 0,0 0 0,0-1 0,0 0-1,-1-1 1,0 0 0,0-1 0,0 0 0,0 0 0,-1-1-1,0 0 1,0-1 0,0 0 0,9-10 0,3-6 19,-1-1 1,-1-1-1,-1 0 0,21-42 0,-27 46 43,-1 0-1,11-31 1,-19 43-84,-1-1 0,1 0 0,-1 1-1,-1-1 1,0 0 0,0 0 0,-1 0 0,-2-17 0,-2 7 23,-2 0 0,-1 1 0,0-1 0,-1 1 0,-15-24 0,14 25-20,-8-16-85,-2 0 1,-1 1-1,-2 1 1,-47-54-1,57 74 17,0 1-1,-1 0 1,0 1 0,-1 0-1,-26-13 1,28 18 28,1 0-1,-1 1 1,0 0 0,0 1 0,-1 0 0,1 1 0,-1 0-1,-19 0 1,18 3 0,1-1 0,-1 2-1,0 0 1,0 1 0,1 0 0,0 1-1,-1 0 1,1 1 0,-15 9 0,12-5-58,0 1 0,1 0 1,1 1-1,0 1 1,0 0-1,-16 20 1,8-4-38,1 1 1,2 1-1,0 1 1,2 0 0,2 2-1,-21 61 1,29-69 111,1 0 0,1 1 1,1-1-1,1 1 1,2 0-1,0-1 1,2 1-1,1 0 1,1 0-1,13 49 1,-14-66 39,0 0 0,1 0 0,1-1 0,0 1 0,0-1 0,0 0 0,6 8 0,-7-12 0,1 0 1,-1-1-1,0 1 1,1-1-1,0 0 1,0 0-1,0-1 1,0 1-1,0-1 1,0 0-1,1 0 1,-1 0-1,1 0 1,0-1-1,6 2 1,0-2 34,1 0 0,-1 0 0,1-1 1,-1-1-1,1 0 0,-1 0 1,1-1-1,14-5 0,-1-1-54,-1-1 0,39-20 0,-34 12-54,-1-2 0,-1 0 0,0-2 0,-2-1 0,0-1 0,29-36 0,-41 43 53,-1 0 0,-1-1 0,0 0 0,-1-1 0,-1 0 0,-1-1 0,-1 0 1,0 0-1,-1-1 0,-2 0 0,0 0 0,3-34 0,-6 29-3,-1 0 0,-1-1 0,-1 1 0,-1 0 0,-1 0-1,-1 1 1,-2-1 0,0 1 0,-19-41 0,21 56-40,0 0 0,0 1 0,0 0 1,-1 0-1,-1 1 0,1 0 0,-1 0 0,0 0 0,-1 1 1,0 0-1,0 0 0,0 1 0,-1 0 0,1 0 1,-1 1-1,0 0 0,-1 1 0,1 0 0,0 1 0,-1-1 1,-17 0-1,16 2 7,0 0 0,0 1 0,1 1 0,-1 0 0,0 0 0,1 1 0,0 1 0,-1-1 0,1 2 0,0-1 0,0 1 0,0 1 0,1 0 0,0 0 0,0 1 0,0 0 0,0 1 0,1 0 0,0 0 0,-7 9 0,4-1-48,0-1 0,1 1 1,0 1-1,2 0 0,0 0 0,0 1 0,2 0 0,-5 18 0,4-6 0,1 0 1,2 1-1,1-1 0,1 36 0,3-54 208,0 1-1,4 19 1,-1-10-40,0-13 164,0-12 313,2-16 332,-8-43-758,0 36-174,2 0 0,4-41 0,0 42-37,1 0 1,1 0-1,1 0 1,20-44-1,-21 58 12,0 0-1,0 0 1,2 1-1,-1 0 1,1 1-1,1-1 0,0 2 1,0-1-1,1 1 1,0 1-1,18-13 1,-20 17 1,0 0 0,-1 1 1,1 0-1,0 0 0,1 1 1,-1 0-1,0 1 0,1-1 0,11 1 1,6 1 15,45 6 0,-70-5 51,27 0 360,-28-1-338,1 0 1,0 0-1,0 0 1,-1 0-1,1 0 1,0 0-1,-1-1 1,1 1 0,0 0-1,-1 0 1,1 0-1,0-1 1,-1 1-1,1 0 1,-1-1 0,1 1-1,0 0 1,-1-1-1,1 1 1,-1-1-1,1 1 1,-1-1-1,1 1 1,-1-1 0,0 0-1,1 1 1,-1-1-1,0 1 1,1-1-1,-1 0 1,0 1 0,0-1-1,0 0 1,1 0-1,-2 0-23,1-1 0,-1 1 0,1 0 1,-1 0-1,0-1 0,1 1 0,-1 0 0,0 0 0,0 0 0,0 0 0,0 0 0,0 0 0,0 0 0,0 0 1,0 0-1,0 1 0,0-1 0,0 0 0,-1 1 0,1-1 0,0 1 0,-2-1 0,-3-2-6,-1 1-1,0 0 1,-9-2-1,-24-1-75,0 1 1,-1 2-1,1 2 0,-1 1 0,-78 14 1,103-12-21,1 1 0,-1 0 1,-26 12-1,34-13 43,0 2-1,0-1 1,1 1-1,0 0 1,0 0-1,0 1 1,1 0 0,-12 13-1,-5 14-28,1 0 0,-26 53 0,-27 78-22,73-159 108,-7 16 56,-6 24 0,12-37-28,2 0 0,-1 0 0,1 0 0,0 0 1,0 0-1,1 12 0,1-15-3,0 0 0,0 0 0,1 0 0,-1 0 0,1-1 0,0 1 0,0 0 0,1-1-1,-1 0 1,1 1 0,0-1 0,0 0 0,7 6 0,3 2 101,0-1-1,25 16 1,-24-18-43,-4-3-25,0 0-1,0 0 1,0-1-1,1 0 1,-1-1 0,1 0-1,1-1 1,-1 0-1,0-1 1,1 0-1,16 1 732,-28-11-267,-1-12-319,-1 0 0,-8-32 0,0 1-181,3 8-121,3 0 0,1-85-1,4 112 20,1 0 0,1-1 0,0 1 1,9-23-1,-8 29-20,0 0 1,1 0-1,0 0 1,1 1 0,0 0-1,0 0 1,13-13-1,-11 15 64,-1 1 1,1 0-1,1 0 0,-1 1 0,1 0 1,0 0-1,0 1 0,1 0 0,-1 1 1,1 0-1,0 0 0,-1 1 0,14-1 1,2 1-7,0 1-1,0 0 1,0 2 0,29 5 0,34 11 186,-62-11-161,-1-1 0,1-1 0,0-1 1,47-1-1,-51-4 76,1-2 0,-2 0 0,1-1 0,34-13 0,-1-2-22,50-19-86,-25 5 118,-66 30-84,-1-1 0,1 2-1,27-5 1,9-1 110,-34 6-139,0 1 0,0 0 0,0 1 0,0 1 0,17 2 0,10-1 127,43 8-147,396-9 74,-479 0-26,0 0 1,-1 1-1,1-1 1,0 1-1,0 0 1,-1 0-1,1 0 1,-1 0-1,1 0 1,-1 0-1,1 1 1,-1-1-1,0 1 1,1 0-1,2 3 1,3 4-66,0 0 0,9 15 1,-7-11 50,17 28 24,35 73 0,-44-80 0,-6-10 10,1 0 6,13 34 0,-24-53 38,-1 1-1,-1-1 0,1 1 1,-1 0-1,0-1 1,0 1-1,-1 0 0,0-1 1,-2 12-1,0-4-181,0 0 83,-2 19-118,4-25 171,0-1 1,0 1 0,-1-1 0,1 0 0,-1 0 0,-1 1 0,-4 8 0,-4 10-155,-7 8 285,15-26-103,-1 0 1,1-1 0,-1 0-1,0 0 1,-6 7 0,4-6-36,1-1 0,1 1 0,-5 8 0,-3 7-80,9-17 74,0 0-1,0 1 0,1-1 1,-4 11-1,1 2-23,2-7 29,0 1 1,0 0-1,1 1 1,-1 13-1,3-23 20,0 0 1,-1-1-1,1 1 0,-1-1 0,0 1 1,0-1-1,0 1 0,0-1 0,0 1 1,0-1-1,-1 0 0,-1 3 0,-23 23 85,11-14-71,0-1 0,-1-1 0,0 0 1,-1-1-1,-20 9 0,-94 37 519,10-5-820,101-43 296,-1-1 1,0-1 0,-1-1-1,1-1 1,-1-1 0,0-1-1,0-1 1,-33-1 0,-22 8-84,-2-7 34,28 0 62,-60-6 0,44-1-14,37 3 46,-1 0 1,-53-13-1,77 12-37,1 1 0,-1-1 0,1 0 1,0 0-1,0-1 0,0 0 0,-8-7 0,-35-36-107,28 25-19,15 15 111,1 2-101,1 0 1,-1 0 0,0 1 0,-10-7 0,15 11 57,-1-1 0,0 1 0,1 0-1,-1-1 1,0 1 0,0 0 0,1 0 0,-1-1 0,0 1 0,0 0 0,1 0-1,-1 0 1,0 0 0,0 0 0,0 0 0,1 0 0,-1 0 0,0 0-1,-1 1 1,1 0-7,1-1-1,-1 1 1,0 0-1,0-1 1,1 1-1,-1 0 1,0 0-1,1-1 1,-1 1 0,1 0-1,-1 0 1,1 0-1,-1 0 1,1 0-1,0 0 1,-1 0-1,1 0 1,0 2-1,-1 3-26,1 1 0,-1-1-1,1 0 1,1 0 0,-1 1-1,3 8 1,0 9 32,2 2-107,1 1 1,1-1 0,13 34-1,-18-56 140,0 0-1,0 1 1,0-2-1,0 1 1,1 0-1,-1 0 1,1-1-1,0 1 0,0-1 1,1 0-1,-1 0 1,0 0-1,1-1 1,0 1-1,0-1 1,0 0-1,0 0 1,0 0-1,0 0 1,0-1-1,1 0 1,-1 1-1,0-2 1,6 2-1,7-1 68,0 0 0,-1-2 0,1 1 0,0-2 0,18-4 0,102-27-13,-87 24-3,-1-2 1,-1-3-1,63-25 0,-73 22-41,-1-2 0,-1-1 0,44-33 0,-30 19 84,-25 17-79,23-20 1,-47 36-24,100-91 108,-80 70-99,-1-1-1,26-37 1,-38 48 29,1 0 118,10-20 0,-17 27-125,0 0 0,-1 1 1,1-1-1,-1 0 0,0 0 1,0 0-1,0 0 0,-1-7 1,1 8-55,-2 0 0,1-1 0,0 1 0,-1 0 0,0-1 0,0 1 1,0 0-1,-1 0 0,1 0 0,-4-5 0,1 3 11,0 1 1,0-1-1,-1 1 0,1 0 1,-10-7-1,6 5-15,0 0-1,0 1 1,-1 0 0,0 1 0,0 0-1,0 0 1,-1 1 0,0 1 0,0-1-1,0 1 1,0 1 0,0 0 0,0 0-1,-12 1 1,-6 0-41,0 2 1,1 2-1,-40 7 0,19-2-39,-50 7-180,-102 29 0,184-39 230,1 0 0,0 1 0,1 0 0,-1 1 0,2 1 1,-1 0-1,1 1 0,0 0 0,0 2 0,-15 15 0,22-19 33,-1 1-1,1 0 0,0 0 0,1 0 0,0 1 1,0-1-1,1 1 0,0 0 0,1 1 0,0-1 1,0 1-1,1-1 0,0 1 0,1 0 1,0 0-1,1 0 0,1 19 0,1-14 40,1 1-1,1 0 0,0-1 1,1 0-1,0 0 1,1 0-1,1-1 0,1 0 1,0 0-1,12 15 1,-14-21 3,0 0 1,1 0 0,0 0 0,0-1-1,1-1 1,0 1 0,0-1 0,1 0-1,-1-1 1,1 0 0,1-1 0,-1 1-1,0-2 1,1 1 0,0-2 0,18 4 0,-14-5 61,0 0 1,0-1 0,-1 0 0,1-1-1,0-1 1,0 0 0,0-1 0,-1-1-1,1 0 1,21-10 0,-24 9-44,-1-1 1,0 0-1,-1-1 0,1 0 1,-1-1-1,0 1 0,-1-2 1,0 1-1,-1-1 0,1 0 1,-2-1-1,1 0 0,5-13 1,-3 7 34,-2-1 0,0-1 0,-2 1 0,1-1 0,-2 0 0,-1 0 0,3-34 0,-6 47-86,0 0-1,0 0 1,-1 1 0,0-1-1,0 0 1,0 0 0,0 1 0,-1-1-1,0 1 1,0 0 0,0-1-1,0 1 1,-4-5 0,3 6-22,1 0 1,-1 0-1,0 1 1,0-1-1,0 1 1,0 0-1,0 0 1,-1 0-1,1 0 1,0 0-1,-1 1 1,0 0-1,1 0 1,-1 0-1,0 0 1,-7-1 0,3 2 8,-1 0 0,1 0 0,-1 1 1,1 0-1,-1 1 0,-9 3 1,-51 19-68,54-18 69,-26 11-31,1 3 1,1 1 0,1 2-1,0 1 1,2 2 0,-42 39-1,46-36 6,-49 56 0,63-64 14,-39 36 0,45-46 172,-1-2-1,0 0 0,0 0 1,-28 13-1,30-18-100,0-1-1,0 0 1,0 0 0,0-1-1,-1 0 1,-11 0 0,-73-4 35,32-1-108,20-2-449,44 10-48,0-2 522,1 0 1,0 0 0,-1 0 0,1 0 0,0-1 0,1 1 0,-1 0 0,0-1-1,1 1 1,-1-1 0,1 1 0,0-1 0,0 0 0,0 0 0,0 0-1,0 0 1,1 0 0,-1 0 0,0-1 0,5 3 0,0-1-37,0-1-1,1 0 1,-1 0 0,1 0 0,15 0-1,-4 0 155,2 0-95,1-1 0,-1 0 0,1-2 0,32-5 0,-9-3 51,49-15 1,47-18 47,151-48 34,-212 59-56,-3-3 0,141-86 0,-100 49 12,-56 28 43,-47 33-109,1-1 1,0 2 0,25-10-1,21-12-268,-45 22 231,0 0-1,26-7 1,-27 10 40,1-1 0,30-16 0,-39 18-53,2 0 0,15-5 1,-16 7 95,-1-1 1,15-8 0,-20 11-42,0-2-1,-1 1 1,1 0 0,0-1 0,-1 1 0,1-1 0,-1 0 0,0 0 0,0 1 0,3-7 0,-3 4-34,0 1 0,0-1 1,-1 1-1,0-1 0,0 0 0,0 0 1,-1 0-1,1 1 0,-1-1 0,-1-6 1,1 7-17,0-22-60,-3 23 45,3 4-131,63 44-1138,-53-39 1217,51 27 317,-44-26 901,-24-9-836,-4-3-253,1 0 0,-1-1 1,1 0-1,0-1 1,1 0-1,-1-1 1,-9-9-1,19 16-50,-2 0-15,-12-11-24,2 1 0,-1-2 0,1 0 0,1 0 0,-14-22 0,1-2 144,18 30-148,2 0 0,-1 0 0,1-1 0,0 0 0,-5-13 1,4 9 77,0 1 0,0-1 1,-2 1-1,-13-19 1,3 4-39,-9-13 60,-51-58-1,62 82-94,-2 1-1,1 0 1,-2 1-1,0 0 0,0 2 1,-1 0-1,-25-10 0,13 8 119,-1 2-1,0 0 0,-53-9 0,63 15 17,13 3-93,0 0 0,-16-1-1,16 2 52,-1 0-1,1-1 1,-1 0-1,1 0 1,-13-6-1,14 6-41,-7-5-30,12 6 8,1 0 0,-1-1-1,0 1 1,0 0 0,0 1-1,0-1 1,0 0 0,-6 1-1,1-4-247,18 7-180,0 0 448,0-1-1,0 0 1,0 0 0,0-1-1,0 0 1,1-1 0,-1 0-1,0-1 1,11-1 0,92-18 110,-96 18-1,-16 2-84,1 0-1,0 0 0,0 0 0,0 0 0,-1 0 1,1-1-1,0 1 0,0-1 0,-1 1 1,1-1-1,0 0 0,2-1 0,-4 2-31,0 0 1,0-1-1,0 1 0,0 0 0,0 0 1,0-1-1,0 1 0,0 0 0,0-1 0,0 1 1,0 0-1,0 0 0,0-1 0,0 1 1,0 0-1,0-1 0,0 1 0,0 0 1,0 0-1,0-1 0,-1 1 0,1 0 1,0 0-1,0-1 0,0 1 0,0 0 0,-1 0 1,1-1-1,0 1 0,0 0 0,0 0 1,-1 0-1,1 0 0,0-1 0,0 1 1,-1 0-1,1 0 0,0 0 0,-1 0 1,1 0-1,0 0-7,-8-4 27,1 1 0,0 0-1,-1 1 1,1 0 0,-13-2-1,-12-4 4,0-3-26,-21-6-89,53 17 76,0 0 1,-1 0-1,1 0 0,0 0 1,-1 0-1,1 0 0,0-1 1,-1 1-1,1 0 1,0 0-1,0 0 0,-1 0 1,1 0-1,0 1 0,-1-1 1,1 0-1,0 0 0,-1 0 1,1 0-1,0 0 0,-1 0 1,1 0-1,0 1 0,-1-1 1,3 6-92,10 7-522,-6-8-44,0-1 0,0 0-1,0 0 1,1-1 0,7 4-1,4 1-542,40 21-4618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1:01.01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1069 147 832,'0'-1'10,"-1"0"117,0-1 0,1 1 0,-1-1 0,0 1 0,0 0 0,0-1 0,0 1 0,0 0 0,0 0 0,-1 0 0,1 0 0,0 0 0,0 0 0,-1 0-1,1 0 1,-1 0 0,1 1 0,-1-1 0,1 0 0,-1 1 0,1 0 0,-1-1 0,1 1 0,-4 0 0,-7-1 281,-1-1 0,-14-3 0,15 3-165,0 0-1,-15 0 1,4 0 201,-1 0 0,-29-7 0,30 5-177,0 0 0,-30 0 0,-466 4 2512,509 0-2749,0 1-1,1 0 1,-1 0 0,-14 4 0,17-4 95,0 0-1,0-1 1,0 0 0,0 0 0,0-1-1,-1 0 1,1 0 0,0 0 0,0-1-1,-8-3 1,-17-3 231,27 7-335,1 0 1,-1-1-1,1 1 0,-1-1 1,-5-3-1,10 5-34,0-1 1,0 1-1,0 0 0,0-1 1,0 1-1,0-1 0,0 1 1,0 0-1,1-1 1,-1 1-1,0-1 0,0 1 1,0 0-1,0-1 0,0 1 1,1 0-1,-1-1 0,0 1 1,0 0-1,1-1 0,-1 1 1,0 0-1,1 0 1,-1-1-1,0 1 0,1 0 1,-1 0-1,0 0 0,1-1 1,-1 1-1,1 0 0,11-7 23,1 2-36,0 0 0,-1 1-1,1 1 1,25-4 0,55-1 175,-76 7-151,77 0 123,34-2 510,37-6-599,-153 10 42,-1 0-1,22 4 0,-8 0 139,-18-4-141,-6-1-59,0 0 0,0 0 0,-1-1 0,1 1 0,0 0 0,0 1 0,0-1 0,-1 0 0,1 0 0,0 0 0,0 0-1,-1 1 1,1-1 0,0 0 0,-1 1 0,1-1 0,0 0 0,-1 1 0,1-1 0,0 1 0,-1-1 0,1 1 0,-1-1 0,1 1 0,-1 0 0,1-1 0,-1 1 0,1 0 0,-1-1 0,0 1 0,1 0 0,-1-1 0,0 1 0,0 0 0,0 0 0,1-1 0,-1 1 0,0 0 0,0 0 0,0-1 0,0 1 0,0 0 0,-1 1 0,1 6-771,1-1 0,0 1 0,0-1 0,0 1 0,1-1 0,0 0 0,0 0 0,1 0 0,5 11 0,13 20-3091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1:02.42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35 1408,'0'-1'45,"0"0"-1,0 0 1,0 0-1,0 0 1,0 0 0,0 1-1,1-1 1,-1 0-1,0 0 1,1 0 0,-1 1-1,0-1 1,1 0-1,-1 0 1,1 1 0,-1-1-1,1 0 1,0 1-1,-1-1 1,1 0 0,0 1-1,-1-1 1,1 1-1,0-1 1,-1 1 0,1-1-1,0 1 1,0 0 0,0-1-1,0 1 1,-1 0-1,1 0 1,0 0 0,0 0-1,1 0 1,11-5 941,-8 3-829,0 0 1,-1 1-1,1 0 1,0 0-1,0 0 0,0 1 1,0-1-1,0 1 1,6 1-1,7 1-107,21 5-1,1 0 326,21 3 281,62 18 0,-66-19-475,-41-7 103,0 0 1,19 6-1,-21-4-47,-1-1-1,29 1 0,6 2-33,-33-3-192,-7-2 40,1 1-1,-1 0 0,0 0 0,11 5 0,-11-3-22,0 0 1,0 0-1,-1 1 1,0 1-1,0-1 1,8 9-1,34 43-12,-45-51 19,1 0-27,-2 0 0,1 0-1,3 8 1,8 13 20,-9-15 36,0-1 1,0 1-1,-1 0 1,-1 0-1,0 1 0,-1-1 1,0 1-1,-1 0 0,0-1 1,-1 1-1,0 0 1,-1 0-1,-2 15 0,-5 7 147,5-26-111,0 0 1,-1 18-1,3-22-53,0 0-1,-1 0 1,0 0-1,0-1 0,0 1 1,-3 7-1,-1 2-19,4 5-20,1-17-9,0 0 0,0 0 0,0 1 0,0-1 0,-1 0 1,1 0-1,-1 0 0,0 4 0,-5 7-79,4-10 94,0 1-1,0 0 1,0 0-1,1 0 1,0 0-1,0 1 1,0-1-1,0 6 1,0-4-34,0 0 1,0 0-1,-1-1 1,-2 7 0,1-2 58,-1-2-76,4-8 36,-1 0 0,1 1-1,0-1 1,-1 0 0,1 1 0,0-1 0,0 1 0,-1-1 0,1 0 0,0 1 0,0-1-1,0 1 1,0-1 0,0 1 0,-1-1 0,1 1 0,0-1 0,0 1 0,0 0 0,0 0 29,1 0 1,-2 1-1,1-1 1,0 0-1,0 1 0,0-1 1,0 0-1,-1 0 1,1 1-1,-1-1 1,1 0-1,-1 0 1,1 0-1,-1 1 1,0-1-1,1 0 1,-1 0-1,0 0 1,-1 1-1,0 0 5,1-1 0,-1 1 0,1 0 0,0 0 0,-1 0 0,1 0-1,0 0 1,0 0 0,0 0 0,1 0 0,-2 4 0,1-3-10,-6 7 68,6-10-70,0 1 0,0 0 0,1-1 0,-1 1 0,1-1 0,-1 1 0,0 0 0,1 0 0,-1-1 0,1 1 0,-1 0 1,1 0-1,0 0 0,-1 0 0,1-1 0,0 1 0,0 0 0,0 0 0,-1 2 0,-1 4-225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5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11456,'-58'-25'5215,"50"22"-4543,13-2 64,3 10-544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1:04.30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1395 348 1568,'-1'1'30,"1"-1"0,-1 0 0,1 0 0,-1 0 0,1 1 0,0-1 0,-1 0-1,1 0 1,0 1 0,-1-1 0,1 0 0,0 1 0,-1-1 0,1 1 0,0-1 0,0 0 0,-1 1 0,1-1 0,0 1 0,0-1 0,0 0 0,0 1 0,-1-1-1,1 1 1,0-1 0,0 1 0,0-1 0,0 1 0,-1 21 870,0-8-188,-6 6-148,6-17-490,-1 0 0,1 0 0,0 0 0,0 1 1,0-1-1,1 0 0,-1 6 0,0 1 230,0 1-1,0-1 1,-6 18-1,-1 9 403,1-8-144,5-23-405,0 1-1,1-1 0,-1 1 1,1 10-1,1 33 607,0-50-748,0 1 1,0-1 0,0 0 0,0 1-1,0-1 1,0 0 0,0 1-1,0-1 1,0 0 0,0 1 0,0-1-1,0 0 1,0 1 0,-1-1 0,1 0-1,0 1 1,0-1 0,0 0-1,0 1 1,-1-1 0,1 0 0,0 0-1,0 1 1,-1-1 0,1 0-1,0 0 1,-1 0 0,1 1 0,-1-1-1,1 0 2,0 0 0,0 0 0,-1 0-1,1-1 1,0 1 0,0 0-1,-1 0 1,1 0 0,0-1 0,0 1-1,-1 0 1,1 0 0,0-1-1,0 1 1,0 0 0,0 0 0,-1-1-1,1 1 1,0 0 0,0-1-1,0 1 1,0 0 0,0-1 0,0 1-1,0 0 1,0-1 0,0 1-1,0 0 1,0 0 0,0-1 0,0 1-1,0 0 1,0-1 0,8-40 212,-4 2-175,3-62-764,-7 101 726,-1 0 1,1 0-1,-1 0 1,0 0-1,1 0 1,-1 0-1,1 0 1,-1 0-1,0 0 1,1 0-1,-1 0 0,1 1 1,-1-1-1,1 0 1,-1 0-1,1 1 1,-5 2 594,8-13 183,-2 1-647,0 1 0,0-1 0,-2-15 0,0-1 28,0-29-58,-1 0 1,-3 0-1,-24-102 0,26 144-106,-2 0 0,1 0-1,-12-21 1,13 27-50,3 5 10,0 1 1,0-1-1,0 1 0,0-1 1,-1 1-1,1-1 0,0 1 0,0-1 1,0 1-1,-1 0 0,1-1 1,0 1-1,0-1 0,-1 1 1,1 0-1,0-1 0,-1 1 1,1 0-1,-1 0 0,1-1 1,0 1-1,-1-1 0,1 11-461,13 65 122,39 133 272,-43-176 159,18 42 0,-1-3 312,-23-60-197,-2-9-144,0 0 1,0 0-1,0 0 1,0 1 0,-1-1-1,1 0 1,-1 0-1,1 1 1,-1-1-1,0 0 1,0 1 0,0-1-1,0 0 1,-1 1-1,1-1 1,-1 0 0,1 1-1,-1-1 1,-1 4-1,-1-1 97,-1 0 0,1-1-1,0 1 1,-1-1 0,-8 7-1,-26 18 121,33-25-266,0 0 0,0 0 0,0-1 0,-1 0 0,0 0 0,1 0 1,-12 3-1,-6 3 187,2-1-45,-38 10-1,-16 5-267,25-3 35,-66 28 213,95-37-67,0 0 0,2 1-1,-27 21 1,-5 9-139,-74 58 166,107-86-37,8-6-18,0-1 0,0 0 0,-1-1 0,1 0 0,-16 6 0,-9 3 93,27-11-58,-1 0 0,1 0-1,-1-1 1,0 0-1,1-1 1,-14 2 0,-164 11 70,78-15-112,61 6-119,36-4 105,-1 0-1,1-1 0,0 0 0,0-1 1,-1 0-1,1-1 0,-13-2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0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2240,'0'0'1323,"14"-1"2191,2-4-1862,-13 4-1457,-1 1 0,0-1 0,0 0-1,1 0 1,-1 0 0,0 0 0,0 0-1,0 0 1,4-3 0,-4 2 164,0 0 0,-1 0-1,1 1 1,0-2 0,-1 1 0,1 0-1,-1 0 1,0 0 0,1-3 0,0 0 138,-2 0 0,1 0 1,0-1-1,-1-9 0,5-82 331,0-4-2040,-5 66-201,0 4 411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0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16 371 4736,'0'0'83,"0"-1"0,0 1 0,0 0 0,0 0 0,0-1 0,0 1 0,0 0 0,0 0 0,0 0 0,0-1 0,0 1 1,0 0-1,-1 0 0,1 0 0,0-1 0,0 1 0,0 0 0,0 0 0,0 0 0,0-1 0,0 1 0,-1 0 0,1 0 0,0 0 0,0 0 0,0-1 0,0 1 0,-1 0 0,1 0 1,0 0-1,0 0 0,0 0 0,-1 0 0,1 0 0,0 0 0,0 0 0,-1-1-48,1 1-1,0 0 1,0 0-1,0 0 1,0 0 0,0 0-1,0 0 1,0 0-1,0 0 1,0 0 0,0 0-1,-1 0 1,1 0-1,0 0 1,0 0 0,0 0-1,0 0 1,0 0-1,0 0 1,0 0 0,0 0-1,0-1 1,0 1-1,0 0 1,0 0 0,0 0-1,0 0 1,0 0-1,0 0 1,0 0 0,0 0-1,0 0 1,0 0-1,0-1 1,0 1 0,0 0-1,0 0 1,0 0 0,0 0-1,0 0 1,0 0-1,0 0 1,0 0 0,0 0-1,0-1 1,0 1-1,0 0 1,0 0 0,0 0-1,0 0 1,0 0-1,0 0 1,0 0 0,0 0-1,1 0 1,-1 0-1,0 0 1,0 0 0,0 0-1,0 0 1,0 0-1,0 0 1,1-3 219,-1 0 1,0 1-1,1-1 1,-1 1-1,0-1 1,0 1-1,-1-1 1,1 0-1,-1 1 1,1-1-1,-2-2 1,-1-13 238,-2-197-1244,6 140-4040,-1 56 2973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0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20 287 5888,'-9'-9'2688,"4"-3"-2336,0 3 1632,10 1-1152,-5-17 800,0 4-960,0-17-288,5 8-256,-5-8-192,9 10 32,2-11-672,-3 9 384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1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150 152 1824,'0'-1'687,"0"-1"1,0 0-1,1 1 0,-1-1 0,0 0 1,1 1-1,0-1 0,1-5 2751,-8 10-1009,4-2-2304,0 0 0,-1 0-1,1 0 1,0 0 0,0 1 0,0-1 0,1 1-1,-1-1 1,0 1 0,1 0 0,-1 0-1,1 0 1,-1 0 0,0 2 0,-26 61 872,-33 122 0,56-169-860,-16 68 283,19-75-308,0 1 1,1 0 0,1 0-1,-1 0 1,3 14-1,2-10 7,0 1-1,1-1 1,1 0-1,14 27 0,-14-32-5,0-1 0,0 0 0,1 0-1,0-1 1,1 1 0,14 11 0,-16-15-68,1-2 0,0 1 0,1-1 0,-1 0 1,1 0-1,0-1 0,-1 0 0,1 0 0,1-1 0,15 2 1,-9-2 3,0-1 1,1 0 0,-1-1-1,0-1 1,17-3-1,-25 3 3,-1 0 0,0 0 0,1-1 0,-1 0 0,0 0 0,0-1 0,0 1 0,0-1 0,-1-1-1,1 1 1,-1-1 0,0 0 0,1 0 0,5-7 0,56-76 396,-55 70-418,0 0-1,0 0 1,-2-1 0,0 0-1,-1-1 1,-1 0-1,-1-1 1,7-28 0,-7 12 20,2-66 1,-6 55-174,0-71 206,1-15-486,-1 94-178,-3 15-5035,0 19 3638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1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2400,'-4'2'5936,"-9"14"-3239,-9 12-1890,-20 14 370,-64 62 894,79-79-1615,0 1 1,2 1 0,-41 59 0,58-74-358,0 1-1,1 0 1,0 0 0,1 1-1,1-1 1,0 1-1,1 1 1,1-1-1,0 1 1,1-1 0,0 1-1,1 26 1,3-10 19,2-1 0,1 1 0,1-1 0,2-1 0,1 1 0,1-1 0,21 42 0,-11-30-6,-12-23 75,17 28-1,-25-45-259,0-1 0,1 0 0,-1 1 0,0-1 0,0 1 0,0-1 0,1 0 0,-1 1 0,0-1 1,0 0-1,1 1 0,-1-1 0,0 0 0,1 0 0,-1 1 0,0-1 0,1 0 0,-1 0 0,1 0 0,-1 1 0,0-1 0,1 0 0,-1 0 0,1 0 0,-1 0 0,0 0 0,1 0 0,-1 0 0,1 0 0,-1 0 0,0 0 1,1 0-1,-1 0 0,1 0 0,-1 0 0,1 0 0,-1-1 0,0 1 0,1 0 0,-1 0 0,0 0 0,1-1 0,-1 1 0,0 0 0,1 0 0,-1-1 0,0 1 0,1 0 0,-1-1 0,0 1 0,2-2-880,0-1 0,-1 1-1,0-1 1,1 1-1,-1-1 1,1-4 0,2-6-1431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1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4160,'0'0'1333,"7"1"2208,18 24-986,18 17-752,48 63 1316,-62-69-2415,-15-21-163,-1 1-1,-1 0 1,15 26-1,-24-35-413,0 0-1,0 0 0,-1 0 1,0 0-1,0 0 0,0 1 1,-1-1-1,0 0 0,-1 1 1,0-1-1,0 1 0,0-1 1,-3 11-1,-1 2 95,-1-1 1,-1 0-1,-11 24 1,-31 53-56,27-55-183,0-4-36,-1 0 1,-1-2-1,-39 45 1,-4-8-5493,51-56 3455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3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2144,'4'-12'6842,"-14"7"-2448,17 4-3769,265-2 2836,-270 3-3274,-13 2-7792,7 0 6735,-9 3-2356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3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4224,'0'0'259,"0"-1"0,0 1 1,0 0-1,1-1 0,-1 1 0,0-1 1,1 1-1,-1 0 0,0 0 1,1-1-1,-1 1 0,0 0 0,1-1 1,-1 1-1,0 0 0,1 0 0,-1 0 1,1-1-1,-1 1 0,1 0 0,-1 0 1,0 0-1,1 0 0,-1 0 1,1 0-1,-1 0 0,1 0 0,0 0 1,24-5 200,-16 4 515,37-6 588,70-2 0,-5 7-3302,-88-1-3029,-9-2 2555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43 2400,'-8'0'10447,"17"2"-9014,14-1-1127,78-20 461,24-3-152,-112 20-594,32 0-5,-45 2-10,1 0 1,-1 0-1,0-1 1,1 1-1,-1 0 1,0 0-1,1 1 1,-1-1-1,0 0 1,1 0-1,-1 0 1,0 0-1,1 0 1,-1 0-1,0 0 1,1 0-1,-1 1 1,0-1-1,0 0 1,1 0-1,-1 0 1,0 1-1,0-1 1,1 0-1,-1 0 1,0 1-1,0-1 1,0 0-1,1 0 1,-1 1-1,0-1 1,0 0-1,0 1 1,0 0-1,-3 12 96,-14 9-74,-168 182 153,170-185-159,-62 81 293,-3 5-70,19-24 261,45-61 545,15-19-470,3-1-490,96-8 389,-76 6-476,-15 2-26,-1-1 0,0 1 0,1 0 0,6 2-1,5 0 127,27 0 0,-39-3-1230,-1 0 0,1 0 0,-1-1-1,1 1 1,-1-1 0,0-1-1,5-2 1,8-3-1895,0 2-1331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4:5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14 367 2144,'-14'-6'12049,"47"15"-10786,4-3-565,0-1 1,62-2 0,78-12 238,-114 5-739,473-39 1109,-282 21-1083,694-42 789,-911 62-973,298-10 416,-268 11-360,204 0 198,66 2-28,-18-7 76,10-12 15,-261 15-245,427-25-128,-219 9 139,152-12 90,59 2-272,-293 14 125,-16 1-36,-44 8-50,187-12-29,-24 7 38,4 20 88,-269-8-68,1157 39 1708,-819-39-1104,-12 6-287,-10-2-321,-243-4-20,338-1 313,382-64-10,-513 41-1142,-238 19-1935,-47 3-1472,0 3 1280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3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147 117 2496,'45'4'7609,"5"0"-4386,-42-4-3056,0 0-1,0-1 1,1 0 0,-1 0 0,0-1 0,-1 0 0,1-1 0,0 0 0,11-5 0,-18 7-141,1-1-1,0 1 1,0 0 0,-1-1 0,1 0 0,-1 1-1,1-1 1,-1 0 0,0 0 0,1 1-1,-1-1 1,0 0 0,0 0 0,-1 0 0,1-1-1,0 1 1,-1 0 0,1 0 0,-1 0-1,0 0 1,1-1 0,-1 1 0,0-2 0,0 1-39,0 1 0,-1-1 0,1 1 0,0 0 0,-1 0 0,1-1 0,-1 1 0,0 0 0,1 0 0,-1-1 0,0 1 0,0 0 0,-1 0 0,1 0 0,0 0 0,-1 0 0,1 1 0,-1-1 0,0 0 0,1 1 0,-1-1 0,-2-1 0,0 2-22,0-1-1,0 1 1,0 0 0,0 0 0,1 0-1,-2 1 1,1-1 0,0 1 0,0 0-1,0 0 1,0 1 0,-6 0 0,-6 3 9,-27 8 0,33-9 67,-10 4 91,0 0 1,1 1 0,0 1 0,-18 12 0,29-16-55,0 0 0,1 1 0,0 0 0,0 0 0,0 1 0,0 0 0,1 0 0,0 1 0,1 0 0,0 0 0,-5 10-1,8-16-37,1 1-1,1-1 0,-1 0 0,0 1 1,1-1-1,-1 1 0,1 0 0,0-1 0,-1 1 1,1-1-1,1 1 0,-1-1 0,0 1 0,1-1 1,-1 1-1,1-1 0,0 1 0,-1-1 0,1 1 1,0-1-1,1 0 0,-1 0 0,0 1 0,1-1 1,-1 0-1,1 0 0,0 0 0,0-1 1,2 3-1,1 0 62,0 0 1,0 0-1,1-1 1,-1 0-1,1 0 1,0-1 0,0 0-1,0 0 1,0 0-1,12 2 1,22-1 172,0-2 1,0-2 0,46-7-1,-67 6-1915,0-1 0,-1 0 0,25-10-1,-38 11 475,0 0 0,-1 0 1,1-1-1,5-4 0,0-2-2913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3552,'-1'0'67,"1"0"1,0 0-1,0 0 1,-1-1 0,1 1-1,0 0 1,-1 0-1,1 0 1,0-1-1,0 1 1,0 0-1,-1 0 1,1-1-1,0 1 1,0 0-1,0 0 1,-1-1-1,1 1 1,0 0 0,0-1-1,0 1 1,0 0-1,0 0 1,0-1-1,0 1 1,0 0-1,0-1 1,0 1-1,0 0 1,0-1-1,0 1 1,8-7 2276,21-1 663,-25 7-3010,15-2 519,-1 1-1,1 1 1,-1 0 0,30 4 0,-43-2-466,1-1-11,0 0 1,0 1-1,-1 0 0,1 0 0,0 1 0,10 4 0,-15-6-22,0 1 0,0 0-1,0-1 1,0 1 0,0 0 0,0-1-1,0 1 1,0 0 0,0 0 0,0 0-1,-1 0 1,1 0 0,0 0 0,-1 0-1,1 0 1,-1 0 0,1 1 0,-1-1-1,1 0 1,-1 0 0,0 0 0,0 0-1,1 1 1,-1-1 0,0 0 0,0 0-1,0 1 1,0-1 0,-1 0 0,1 0-1,0 1 1,0-1 0,-1 0 0,1 0-1,-1 0 1,1 0 0,-1 0 0,1 0-1,-2 2 1,-6 10 191,-1 0 0,-1 0 1,0-1-1,0 0 0,-19 16 0,-16 18 410,40-40-550,-6 6 66,0 0-1,1 1 1,1 0-1,0 0 1,1 1-1,-9 21 0,17-33-98,-1-1 1,1 0-1,0 1 0,0-1 0,0 0 0,0 1 0,0-1 0,0 0 0,0 1 0,0-1 0,0 0 0,0 1 0,1-1 0,-1 0 0,1 1 0,-1-1 0,1 0 0,-1 0 0,1 1 0,0-1 0,0 0 0,-1 0 0,1 0 0,0 0 0,0 0 0,0 0 0,0 0 0,0-1 0,0 1 0,0 0 0,1 0 0,0 0 0,4 2 12,-1-1-1,1 1 1,0-1-1,-1 0 1,10 2-1,11 0 37,0-1 0,38-1 0,1 0-1412,-50 0-249,1 0 1,18 5-1,-32-6 1176,1 0-1,0 0 1,0 0 0,0 0 0,0 0-1,2 2 1,-4-2-208,1 1 1,-1-1-1,0 0 0,0 1 0,0-1 1,0 1-1,0-1 0,1 3 0,-2-4 589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3072,'-10'-2'-1109,"4"3"5569,6-1-4121,1 0 0,-1 1 0,1-1-1,-1 0 1,1 0 0,-1 0 0,1 0 0,-1 1-1,1-1 1,-1 0 0,1 0 0,-1 0 0,1 0-1,-1 0 1,1 0 0,0-1 0,-1 1 0,1 0-1,-1 0 1,1 0 0,0-1 0,38-4 1746,48 0 1,-22 2-1388,89-4 286,33-2-224,-44 0-888,-105 0-1627,-35 9 523,-15 7-4554,11-6 5359,-6 5-1177,0 1 0,-1-2 0,-8 7 1,-16 2-1192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49:3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4992,'-1'1'125,"0"0"-1,1-1 1,-1 1 0,0-1-1,1 1 1,-1 0 0,1 0-1,-1-1 1,1 1 0,-1 0-1,1 0 1,0 0 0,-1-1 0,1 1-1,0 0 1,0 0 0,-1 0-1,1 0 1,0 0 0,0 0-1,0 0 1,0 1 0,6 23 1723,-3-15-794,0 8 412,2 24 0,1 12-184,0-24-615,1 8 746,13 40 0,-20-76-1343,1-1 1,-1 0-1,1 0 1,-1 1-1,1-1 1,0 0-1,-1 0 1,1 0-1,0 0 1,0 0-1,0 0 1,0 0 0,0 0-1,0 0 1,2 1-1,-2-2-29,-1 0 0,1 1 0,0-1 0,0 0 0,0 0 0,0 0 0,0 0 0,-1 0 0,1 0 0,0 0 0,0 0 0,0 0 1,0-1-1,0 1 0,-1 0 0,1 0 0,0-1 0,0 1 0,0-1 0,-1 1 0,1 0 0,0-1 0,-1 0 0,1 1 0,0-1 0,-1 1 0,2-2 0,4-5 80,0 0 0,-1-1-1,1 1 1,-2-1 0,9-17 0,14-46 55,-22 58-149,7-23-56,3-9 17,1 1 1,29-52-1,-41 88 77,1 1 0,0 0 0,0 0 0,0 0 0,1 0 0,0 1 0,13-10 0,-14 13-36,-1 0 0,1 0 0,0 0 0,1 1 0,-1 0-1,0 0 1,1 1 0,-1-1 0,1 1 0,-1 0 0,1 1 0,9-1 0,3 3-51,0 0 1,-1 1-1,1 1 0,-1 1 1,29 11-1,5 1-2280,-46-16 1230,0 1-1,0-1 1,0 1-1,0 0 1,-1 1-1,1-1 1,-1 1-1,1 0 1,4 4-1,5 5-4148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1:4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1408,'-3'-1'6222,"8"9"-2479,-1-3-4930,-2-2 1271,1 0-1,-1 0 1,0 0-1,0 0 1,0 0-1,-1 1 0,1-1 1,-1 1-1,0 0 1,0-1-1,0 1 1,1 6-1,3 13 806,-2-13-762,-1 0 1,1 19 0,-1-7-127,0 11-4,-1-21 62,0 1 1,4 16 0,-3-19 17,0 0-1,-1 13 1,4 18-35,-4-27 921,-1-24 1092,-6-57-1559,6 46-492,0 9-12,-1 0 0,2 0 0,-1 0 1,2 1-1,-1-1 0,2 0 0,5-18 1,-4 20-51,-2 6-10,-1 0 0,1 0 0,0 0 0,0 0 0,0 0 0,0 0 0,1 1 0,0-1 0,-1 1 0,1-1 0,1 1 0,-1 0 0,0 0 0,6-3 0,-6 4 50,-1 1 0,1-1 0,0 1 0,-1 0 0,1 0 0,0 0 0,0 0 0,0 0 0,0 1 0,0-1 0,0 1 0,6 0 0,10-2 260,-12 1-190,1 0-1,-1 0 0,9 1 1,-13 0 6,0 1 0,-1-1 1,1 1-1,0 0 0,0 0 1,3 1-1,-2 0-168,-3-1 73,4 4 300,2 10-7387,1-3 1905,0-3 2734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18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48 575 1984,'-1'-1'118,"0"1"0,0 0 0,1 0 0,-1 0 0,0 0 0,0 0 0,1 0-1,-1 0 1,0 1 0,0-1 0,0 0 0,1 0 0,-1 0 0,0 1 0,1-1 0,-1 0 0,0 1 0,1-1 0,-1 1 0,0-1 0,1 1 0,-2 0 0,0 2 1553,-1-2-1050,1 1 0,-1-1 0,1 0 0,-1 0-1,1 0 1,-11 1 4144,32-6-3474,-11-1-1216,1 0 10,0-1 0,-1 0 1,10-8-1,12-15 349,34-46 1,-21 18-216,-42 57-240,-1 0-1,0-1 1,0 1 0,0-1 0,1 1-1,-1 0 1,0-1 0,1 1 0,-1 0-1,0 0 1,0-1 0,1 1 0,-1 0-1,1 0 1,-1-1 0,0 1 0,1 0-1,-1 0 1,0 0 0,1 0 0,-1 0 0,1-1-1,0 10-602,0 5 606,3 24 28,-3 64-1,-2-59 137,-2 26 145,1-41 54,2 32 1,1 23 144,3 20 1,-3-59-239,-1-29-188,1 1-1,0-1 1,5 19 0,11 64 164,-8-43-158,-3-33-40,-5-17-7,1 0-1,-1-1 1,0 1 0,0 0-1,0 6 1,-1-9-2,0-1 1,0 0 0,1 0-1,-1 0 1,1 0 0,-1 1 0,1-1-1,-1 0 1,1 0 0,0 0-1,0 0 1,-1 0 0,1 0-1,1 1 1,-1-2 426,-1-1-385,1 1 0,-1-1 1,0 0-1,1 0 0,-1 1 0,1-1 0,-1 0 0,0 1 1,1-1-1,0 1 0,-1-1 0,1 0 0,-1 1 1,1-1-1,1 0 0,7-8 110,-3-2-73,0 0 0,0 0 0,-1 0 0,-1-1 0,4-12 0,0-2-49,32-98-69,20-58 132,-51 154-123,0-1 1,4-34 0,-1 11 97,25-171-318,-14 75 260,-16 71-145,-6 60 38,0-1 0,1 1 0,1 0 0,0 0 0,8-22 0,-10 37 63,0 0 1,0 0 0,-1 1-1,1-1 1,0 0-1,-1 0 1,0 0 0,0 0-1,1 0 1,-1 0-1,-1-3 1,1 4 11,0 1 4,1-1-1,-1 1 0,0-1 1,0 0-1,0 1 0,0-1 1,1 1-1,-1-1 0,0 0 1,0 1-1,1-1 0,-1 1 1,1-1-1,-1 1 0,0-1 1,1 1-1,-1-1 0,1 1 1,-1 0-1,1-1 0,0 0 1,0 1 7,0-1 1,0 0-1,0 1 0,0-1 1,-1 0-1,1 0 1,0 1-1,-1-1 1,1 0-1,0 0 0,-1 0 1,1 0-1,0-2 1,1-5-35,1 1 1,0-1-1,1 0 1,7-11-1,-11 14-337,0 3 140,0 4 137,0-1-55,0 6-298,0-6 447,1 0 0,-1 0-1,-1 1 1,1-1 0,0 0 0,0 0 0,0 0 0,-1 1 0,1-1 0,0 0 0,-1 0 0,1 0-1,-2 2 1,1 3-174,1-5 162,0-1 0,0 1 0,0-1 0,0 0-1,0 1 1,0-1 0,0 1 0,0-1-1,0 0 1,0 1 0,0-1 0,0 1 0,-1-1-1,1 0 1,0 1 0,0-1 0,0 0-1,-1 1 1,1-1 0,0 0 0,0 1 0,0-1-1,-1 0 1,1 0 0,0 1 0,-1-1-1,0 3-3,-2 1-510,0-1-941,0 1 0,1 0 0,-1 0 0,1 0 1,-3 6-1,3 2-1311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23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62 141 3808,'0'-1'361,"0"1"0,0-1 1,0 0-1,0 0 0,0 1 0,-1-1 1,1 0-1,0 0 0,-1 1 0,1-1 1,0 0-1,-1 1 0,1-1 0,-1 0 1,1 1-1,-1-1 0,0-2 1879,1 3-2205,6-20 2093,1 11-1960,0 1 1,0-1 0,1 2-1,-1-1 1,18-11 0,-24 18-157,2-2-11,6-4 14,0 0 0,1 1-1,13-8 1,-20 13-5,-1 0 0,1 0 0,-1 0-1,1 0 1,0 0 0,-1 1 0,1-1-1,0 1 1,-1 0 0,1 0 0,0 0-1,0 0 1,-1 0 0,1 0 0,0 1-1,-1-1 1,1 1 0,0 0 0,4 2 0,-5-2 2,0 1 0,0 0 0,0-1 0,0 1 0,0 0 0,0 0 0,-1 0 0,1 0 0,-1 0 1,0 1-1,1-1 0,-1 0 0,0 1 0,0-1 0,-1 1 0,1-1 0,0 1 0,-1-1 1,1 6-1,-1 0 28,1 0 1,-1 0-1,-1 0 1,0 0-1,-1 8 1,-1-5-2,0 1 0,0-1 0,-1-1 0,0 1 0,-1 0-1,0-1 1,-1 0 0,0-1 0,-7 10 0,-31 39 378,-33 39 457,49-63-541,22-26-70,0 0 0,-1 0 1,0-1-1,0 0 0,0 0 0,-11 7 1,30-21-15,0 2 1,0 0-1,0 0 1,1 1-1,20-4 1,-22 6-278,1 0 1,-1 1 0,1 1 0,0-1 0,-1 2 0,1 0 0,22 4 0,-31-4 4,1 1 0,-1 0 0,1-1 0,-1 1 0,4 4 0,-4-4 2,1 1 0,-1-1 0,1 0 1,0 0-1,5 2 0,3-4-3405,-11 0 2890,0-1 1,0 1-1,0-1 0,0 1 0,-1-1 1,1 1-1,0-1 0,0 0 0,-1 1 1,1-1-1,-1 0 0,1 1 0,0-2 1,5-6-2457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28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56 138 2912,'0'0'923,"0"0"-857,-1 0 0,1 0 1,-1 0-1,1 0 1,0 0-1,-1 0 0,1 0 1,-1 0-1,1 0 1,-1 0-1,1 0 0,0 0 1,-1 0-1,1 0 1,-1 1-1,1-1 0,0 0 1,-1 0-1,0 1 1,4 32 2060,-9 23-256,4-33-1129,-9 40 0,-11 50 1116,16-78-1583,5-35-199,1 1 0,0 0 0,-1 0 0,1 0 0,0 0 0,0 0 0,0 0 0,0 0 0,0 0 0,0 0 0,0 0 0,0 0 0,0 0 0,0 0 0,1 0 0,-1 1 0,1-3 34,0 0 0,-1 0 0,1 0 1,-1-1-1,1 1 0,-1 0 1,1 0-1,-1 0 0,0 0 1,1-1-1,-1 1 0,0-1 1,24-97 579,-1 11-346,19-130 904,-41 208-1124,0-2-376,0 11 62,1 8 17,2 12 220,-1 0 0,0 26 0,2 14 175,-2-35-71,0 1 208,10 36 0,-11-53-181,2 8 628,-1-14-222,2-9 83,-1-1-478,2-4-32,0 0 1,6-20-1,31-120-397,-11 58-832,-32 94 1056,0 0 0,0 0 0,0-1 0,0 1-1,0 0 1,0 0 0,0 0 0,0 0 0,0 0 0,0-1-1,0 1 1,0 0 0,0 0 0,0 0 0,0 0 0,0 0-1,0 0 1,0 0 0,1-1 0,-1 1 0,0 0-1,0 0 1,0 0 0,0 0 0,0 0 0,0 0 0,0 0-1,1 0 1,-1 0 0,0 0 0,0 0 0,0 0-1,0 0 1,0-1 0,0 1 0,1 0 0,-1 0 0,0 0-1,0 0 1,0 0 0,0 0 0,0 1 0,1-1 0,-1 0-1,0 0 1,0 0 0,0 0 0,0 0 0,0 0-1,0 0 1,1 0 0,-1 0 0,0 0 0,0 0 0,0 0-1,0 1 1,7 10-239,6 19 264,23 81 557,27 70 660,-59-172-1183,0 0 0,-1-1-1,-1 1 1,3 12 0,-3-8 181,-2-12-258,0-1 0,1 1 0,-1-1 0,0 0 0,0 1 0,0-1 0,0 1 0,1-1 0,-1 0 0,0 1 0,0-1 0,1 0 0,-1 1 0,0-1 0,1 0 0,-1 1 0,0-1 0,1 0 0,-1 0 0,0 1 0,1-1 0,-1 0 0,1 0 0,-1 0 0,1 0 0,0 1 0,-1-10-4371,3 0 2123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28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20 101 6720,'0'0'112,"0"0"0,0 0 0,0 1 0,-1-1 0,1 0 0,0 0 0,0 0 0,0 0 1,-1 0-1,1 0 0,0 1 0,0-1 0,0 0 0,0 0 0,-1 0 0,1 1 0,0-1 0,0 0 0,0 0 0,0 0 1,0 1-1,0-1 0,0 0 0,0 0 0,0 1 0,0-1 0,0 0 0,0 0 0,0 0 0,0 1 0,0-1 1,0 0-1,0 0 0,0 1 0,0-1 0,0 0 0,0 1 0,3 13 815,-2-6-455,2 32 656,-2 0 0,-6 72-1,0-40-360,-4 45 363,8-101-853,1-14-134,0 0-1,0 0 1,0 0 0,0 0 0,0-1 0,0 1-1,-1 0 1,1 0 0,-1 0 0,1-1 0,-1 1 0,-1 2-1,8-48 1138,55-251-1264,-52 255-302,1 0-1,2 1 0,18-39 1,-29 77 274,-1 0 1,1 0 0,-1 0-1,1-1 1,-1 1-1,1 0 1,0 0 0,0 0-1,0 0 1,-1 0-1,1 1 1,0-1 0,0 0-1,0 0 1,0 1-1,0-1 1,3-1 0,-3 2 21,-1 0 0,1 0 1,0 0-1,0 0 1,-1 0-1,1 0 1,0 0-1,0 1 1,-1-1-1,1 0 0,0 0 1,-1 0-1,1 1 1,0-1-1,-1 1 1,1-1-1,0 0 0,-1 1 1,1-1-1,-1 1 1,2 0-1,0 2 99,0 0 0,0 0 0,0 0-1,0 0 1,0 0 0,-1 0 0,1 0 0,-1 1-1,0-1 1,1 7 0,-1-4 26,0 0-1,-1-1 1,0 1-1,-1 0 1,1 0 0,-1 0-1,0 0 1,0-1 0,-1 1-1,0-1 1,-3 8-1,4-10-134,-1 0-1,0 0 0,1 0 0,-1 0 0,0 0 1,-1 0-1,1-1 0,0 1 0,-1-1 0,1 0 0,-1 1 1,0-1-1,0 0 0,0-1 0,0 1 0,0 0 1,0-1-1,-6 2 0,-27 3-1470,0 0-3986,20-2 3063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30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4 3072,'-2'-3'7159,"2"3"-7021,-6 6 2396,-10 17-3111,10-14 1451,-17 31 186,1 1 1,-28 77-1,29-67-562,12-27-328,1 0 0,1 0 0,1 1 0,1 0 0,1 0 0,-1 41 0,5-45-40,1 0 0,1 0-1,0 0 1,2-1 0,1 1 0,0-1-1,1 0 1,12 26 0,-12-34-30,1 0 1,12 17-1,-16-24-224,1-1-1,0 0 0,0 1 0,0-2 1,0 1-1,0 0 0,1-1 0,8 5 0,-12-7-94,1-1 1,-1 1-1,1-1 0,-1 1 0,1-1 0,-1 0 0,1 1 0,-1-1 0,1 0 0,-1 0 0,1 0 0,-1 0 0,1-1 0,-1 1 0,1 0 0,-1-1 0,3 0 0,14-3-1711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0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3 498 3808,'-3'3'5250,"3"-3"-5152,1 1-28,-1-1 0,0 0 0,0 0 0,1 0 0,-1 0 0,0 0 1,1 0-1,-1 1 0,0-1 0,1 0 0,-1 0 0,0 0 0,1 0 1,-1 0-1,0 0 0,1 0 0,-1 0 0,0-1 0,1 1 0,-1 0 1,0 0-1,1 0 0,-1 0 0,0 0 0,0 0 0,1-1 1,-1 1-1,7-3 486,0-1-5,0 1-1,13-10 1,109-89 2057,-78 65-2174,102-81 446,-130 98-578,-1-1-1,0-1 0,-2-1 0,21-31 1,-37 48-233,18-29 579,-21 32-586,1-1-1,-1 1 0,1 0 1,-1 0-1,0-1 0,0 1 0,-1-1 1,2-5-1,-2 9-62,0 0-1,0 0 1,0 0-1,0 0 1,0 0 0,0-1-1,0 1 1,0 0-1,-1 0 1,1 0-1,0 0 1,0 0 0,0-1-1,0 1 1,0 0-1,0 0 1,0 0 0,0 0-1,0 0 1,0 0-1,0 0 1,-1-1 0,1 1-1,0 0 1,0 0-1,0 0 1,0 0-1,0 0 1,0 0 0,-1 0-1,1 0 1,0 0-1,0 0 1,0 0 0,0 0-1,0 0 1,-1 0-1,1 0 1,0 0-1,0 0 1,0 0 0,0 0-1,0 0 1,-1 0-1,1 0 1,0 0 0,0 0-1,0 0 1,0 0-1,0 0 1,-1 0 0,1 0-1,0 0 1,0 1-1,0-1 1,0 0-1,0 0 1,0 0 0,0 0-1,0 0 1,-1 0-1,1 0 1,0 1 0,-11 9-142,8-8 131,-7 8-20,0 0 1,1 1-1,0 0 0,1 0 1,0 0-1,1 1 1,-10 21-1,14-25 52,-1 1 1,2-1-1,-1 0 0,1 1 1,0-1-1,1 1 0,0-1 1,0 1-1,1 0 0,0 0 1,0-1-1,1 1 0,4 14 1,-5-20 15,1-1 0,0 1 0,0 0 0,0-1 0,1 1 0,-1-1 0,1 1 0,-1-1 0,1 0 0,0 1 0,0-1 0,0 0 0,0 0 0,3 2 0,-4-3-4,1-1-1,0 1 0,0 0 1,0 0-1,-1-1 1,1 1-1,0-1 0,0 1 1,0-1-1,0 0 1,0 0-1,0 0 0,0 0 1,0 0-1,0 0 1,0 0-1,0-1 0,-1 1 1,1-1-1,3-1 1,10-4 115,-1-2 1,0 1 0,20-16 0,37-33-106,-36 27-57,-5 3 38,-17 14-45,22-15 0,-34 27 21,-1-1 0,1 1 0,-1-1 0,1 1 0,-1 0 0,1 0 0,-1-1 0,1 1 0,-1 0 0,1 0 0,-1-1 0,1 1 0,-1 0 0,1 0 0,0 0 0,-1 0 0,1 0 0,-1 0 0,2 0 0,-2 0 1,0 1 0,0-1 1,0 0-1,0 1 0,0-1 1,0 0-1,1 1 1,-1-1-1,0 0 0,0 1 1,0-1-1,0 0 1,0 1-1,-1-1 0,1 0 1,0 1-1,0-1 1,0 0-1,0 1 0,0-1 1,0 0-1,-1 1 1,1-1-1,-16 29-5,12-23-43,-3 8 42,3-7 83,0-1 0,1 1 0,0 0 0,-3 11 0,6-18-70,0 0 0,0 0 1,0 0-1,-1 1 0,1-1 0,0 0 1,0 0-1,0 0 0,0 1 1,0-1-1,0 0 0,0 0 1,0 0-1,0 0 0,0 1 1,0-1-1,0 0 0,0 0 0,0 0 1,0 1-1,0-1 0,0 0 1,0 0-1,0 0 0,1 1 1,-1-1-1,0 0 0,0 0 0,0 0 1,0 0-1,0 0 0,0 1 1,0-1-1,1 0 0,-1 0 1,0 0-1,0 0 0,0 0 1,0 0-1,1 0 0,-1 1 0,0-1 1,0 0-1,0 0 0,1 0 1,-1 0-1,0 0 0,0 0 1,0 0-1,0 0 0,1 0 0,-1 0 1,0 0-1,0 0 0,0 0 1,1 0-1,-1 0 0,16-6 364,-12 4-360,311-134 80,-311 134-104,-1 1 0,1-1 0,-1 1 1,1 0-1,0 1 0,-1-1 1,1 0-1,0 1 0,-1 0 0,8 0 1,-9 1 3,0-1 1,0 1 0,0 0 0,1 0 0,-1 0-1,0 0 1,0 0 0,0 1 0,-1-1-1,1 0 1,0 1 0,0-1 0,-1 1 0,1 0-1,-1 0 1,1 0 0,1 3 0,0 1 24,0 0 1,0 1-1,-1-1 0,1 0 1,-2 1-1,1-1 1,-1 1-1,0 0 1,0-1-1,-1 12 0,-1 9-501,-5 36-1,3-43-659,-2 15-4268,4-23 3029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31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32 5408,'-1'2'242,"-1"-1"0,0 1 0,1 0 0,-1-1 0,1 1 0,-1 0 0,1 0 0,0 0 0,0 0 0,0 0 0,0 0 0,0 0 0,1 0 0,-1 0 0,1 1 0,-1-1 0,1 4 0,-1 5 623,0 1 0,2 15 0,0-6 34,-1-7-527,0 1 0,1 0 0,1 0 0,0 0 0,1-1 0,1 1 0,7 19 0,-8-27-248,4 10 282,13 22-1,-16-33-230,0-1 1,0 1-1,0-1 0,1 1 0,0-1 0,0-1 0,6 6 0,-9-9-112,-1 0-1,1 0 1,-1 0-1,1 0 1,-1 0-1,1-1 1,0 1-1,-1 0 1,1-1-1,0 1 1,0-1-1,0 0 1,-1 0-1,1 0 1,0 0 0,0 0-1,0 0 1,-1 0-1,1 0 1,0-1-1,0 1 1,-1-1-1,1 1 1,0-1-1,-1 0 1,1 1-1,0-1 1,2-2-1,2-2 66,1-1 0,-1 1 0,-1-1 0,1 0 0,-1-1 0,0 1 0,5-10-1,1-4 39,13-29 0,-15 26-36,-1 1 0,-1-1 1,5-32-1,-9 40-255,-1 0 0,-1-1 1,-1 1-1,0-1 0,-1 1 1,-3-19-1,4 33 86,0 1 0,0-1 0,0 1 0,0-1 0,0 0 0,0 1-1,-1-1 1,1 1 0,0-1 0,0 1 0,0-1 0,-1 1 0,1-1 0,0 1 0,0-1 0,-1 1 0,1-1-1,0 1 1,-1 0 0,1-1 0,-1 1 0,1-1 0,0 1 0,-1 0 0,1-1 0,-1 1 0,1 0 0,-1 0 0,1-1-1,-1 1 1,1 0 0,-1 0 0,1 0 0,-1 0 0,0 0 0,1 0 0,-1-1 0,0 2 0,0-1-218,0 0 1,0 1 0,0-1-1,0 1 1,0-1 0,0 1-1,0-1 1,1 1 0,-1 0-1,0 0 1,1-1 0,-1 1-1,0 0 1,1 0 0,-1 0-1,1 0 1,-2 1 0,1 1-1448,0-3 1537,1 0 1,0 0-1,0 0 0,0 1 0,-1-1 0,1 0 1,0 0-1,0 0 0,0 1 0,-1-1 1,1 0-1,0 1 0,0-1 0,0 0 0,0 0 1,0 1-1,0-1 0,0 0 0,0 1 1,0-1-1,0 0 0,0 1 0,0-1 0,0 0 1,0 0-1,0 1 0,0-1 0,0 0 1,0 1-1,0-1 0,0 0 0,0 0 0,1 1 1,-1-1-1,0 0 0,0 1 0,0-1 1,1 0-1,8 5-1977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31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 2656,'0'0'837,"23"3"3414,-22-3-4045,0 0 0,0-1 0,-1 1 0,1 0 0,0-1 0,0 1 0,0 0 0,0 0 0,0 0 0,-1 0 0,1 0 0,0 0 0,0 0 0,0 0 0,0 0 0,-1 0 0,1 1 0,0-1 0,0 0 0,0 0-1,1 2 1,1 0 186,-1 0-1,1 1 0,-1-1 0,0 1 0,3 4 0,-3-4-485,0 0 211,0 0 0,-1 0 1,0 0-1,1 1 0,-1-1 1,0 4-1,7 15 779,-7-20-230,-2-4-451,0 0 0,0 0 0,0 0 0,0 0 0,0 0 0,1 0 0,-1 0 0,1 0 0,-1 0 0,1 0 0,0 0 0,0 0 0,0-4 0,3-28-387,-2 30 199,0 1 0,0-1 0,0 1 0,0 0 1,0-1-1,1 1 0,-1 0 0,1 0 0,0 0 1,0 0-1,0 0 0,0 1 0,0-1 0,1 1 1,-1-1-1,1 1 0,0 0 0,0 0 0,5-3 0,-3 3 1,0 0 0,0 0-1,-1 1 1,2 0-1,-1 0 1,0 0-1,0 0 1,0 1-1,0 0 1,0 0-1,1 0 1,8 3-1,4 0-177,-8-2-58,0 1 0,13 4 1,-19-5-854,4 2-2743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32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1 4064,'-31'3'1307,"30"-3"-1283,1 0 0,-1 0 0,1 0 0,-1 0 0,0 0 0,1 0 0,-1 0 1,1 0-1,-1 1 0,0-1 0,1 0 0,-1 0 0,1 1 0,-1-1 0,1 0 1,-1 1-1,1-1 0,-1 1 0,1-1 0,-1 1 0,-9 7 15,2-2 451,1 0-1,0 0 1,0 1-1,1 0 1,-7 9-1,9-10-141,-6 7 320,1 1 0,1 0 1,0 0-1,1 1 0,-7 22 0,9-18-373,1 0 0,1 1 0,1 0 0,1 0-1,1 0 1,3 34 0,-1-38-192,1 0 0,0-1 0,1 1 1,1-1-1,1 0 0,0 0 0,1-1 0,16 26 0,-21-37-305,0 0-1,0-1 1,0 1-1,0-1 1,0 1-1,1-1 1,-1 0 0,1 0-1,0 0 1,-1 0-1,1-1 1,0 1-1,0-1 1,0 1-1,0-1 1,0 0-1,1 0 1,-1-1 0,0 1-1,0-1 1,1 1-1,-1-1 1,0 0-1,1 0 1,4-1-1,29-12-3882,5 0 1328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32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4896,'1'0'86,"-1"-1"0,1 1 0,-1-1 1,0 1-1,1 0 0,-1-1 0,1 1 0,-1 0 1,1-1-1,-1 1 0,1 0 0,-1-1 0,1 1 1,-1 0-1,1 0 0,0 0 0,-1 0 0,1 0 0,-1-1 1,1 1-1,0 0 0,-1 0 0,2 1 0,13 8 1931,-9-3-1492,-1 1 0,0-1 0,0 0 1,0 1-1,-1 0 0,5 12 0,-1-5 375,-3-4-546,1 1 1,-2 1-1,1-1 0,-2 1 1,1 0-1,-2 0 0,1 0 1,-2 0-1,0 0 0,0 0 0,-1 0 1,0 1-1,-1-1 0,-1 0 1,-3 14-1,0-4-444,-1 1 1,-1-1-1,-1 0 1,-20 38-1,26-57-380,1 0 0,-1 0 1,0 0-1,0-1 0,0 1 0,0-1 0,0 1 0,0-1 0,-6 4 1,-2 3-1963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33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7040,'3'-6'10846,"16"0"-8283,25-4-2730,-30 9 5,24 2-1,-8 0-1853,-12-1 906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33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0 7552,'0'7'4564,"-3"17"-2606,2-15-1350,-1 4-44,-1 0 0,0 0-1,-1 0 1,-9 20 0,-28 48 1205,26-55-1444,2 0 0,-15 40 0,24-52-92,0 0 1,1 0 0,1 1 0,0 0 0,0 22-1,2-36-209,1-1 0,-1 0 0,0 1 0,0-1 0,1 0 0,-1 1 0,0-1 0,1 0 0,-1 0 0,0 1 0,1-1 0,-1 0 0,0 0 0,1 0 0,-1 1 0,1-1-1,-1 0 1,0 0 0,1 0 0,-1 0 0,1 0 0,-1 0 0,1 0 0,-1 0 0,0 0 0,1 0 0,-1 0 0,1 0 0,-1 0 0,0 0 0,1 0 0,0-1 0,16-3 145,0-1-53,11-4-65,45-8 1,-54 15-123,0 1 0,27 1 0,-8 1-2111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33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40 8224,'-6'-9'1418,"-1"-3"2459,7 12-3799,0 0 1,0 0-1,0-1 0,0 1 1,0 0-1,1 0 0,-1-1 1,0 1-1,0 0 0,0 0 1,0-1-1,0 1 0,0 0 1,1 0-1,-1-1 0,0 1 1,0 0-1,0 0 0,1 0 1,-1-1-1,0 1 0,0 0 1,1 0-1,-1 0 0,0 0 1,0 0-1,1-1 0,-1 1 1,0 0-1,0 0 0,1 0 1,-1 0-1,0 0 0,1 0 1,-1 0-1,0 0 0,1 0 1,24-5 2564,-18 3-2532,0 0-1,0 1 0,0 0 1,1 0-1,-1 0 0,0 1 1,0 0-1,1 1 0,-1-1 1,0 2-1,11 2 0,-4 1-311,-10-3-138,0 0-1,0-1 1,0 1 0,0-1 0,1 0 0,4 1-1,1-2-6283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34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93 7712,'-16'0'2506,"16"0"-2457,0 0 0,0 0 0,0 0 0,0 0 0,-1 0 0,1 0 0,0 0 0,0 0 0,0 0 0,0 0 0,0 0 0,-1 0-1,1 0 1,0 0 0,0-1 0,0 1 0,0 0 0,0 0 0,0 0 0,-1 0 0,1 0 0,0 0 0,0-1 0,0 1 0,0 0 0,0 0 0,0 0-1,0 0 1,0 0 0,0-1 0,0 1 0,0 0 0,0 0 0,0 0 0,0 0 0,0-1 0,0 1 0,0 0 0,0 0 0,0 0 0,0 0 0,0 0-1,0-1 1,0-1 2241,7 1-552,-1 1-1,0-1 1,12-4-1,43-16-1089,-45 15-140,91-34-1292,-74 31-5464,-18 7 401,-1 2 1847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35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5728,'0'0'102,"0"-1"0,0 1 0,0 0 0,0-1 0,0 1 0,1-1 0,-1 1 0,0 0 0,0-1 0,0 1 0,0-1 0,0 1 1,1 0-1,-1-1 0,0 1 0,0 0 0,0-1 0,1 1 0,-1 0 0,0 0 0,1-1 0,-1 1 0,0 0 0,1 0 0,-1-1 0,0 1 0,1 0 0,-1 0 0,0 0 0,1 0 1,-1-1-1,1 1 0,-1 0 0,0 0 0,1 0 0,-1 0 0,1 0 0,-1 0 0,0 0 0,1 0 0,-1 0 0,1 0 0,16 6 3312,30 16 1450,-34-14-4592,-1 1 0,0 1 0,0-1 0,-1 2 0,-1-1 0,0 2 0,0-1 0,-1 1 0,0 1 0,-1 0 0,8 17 0,3 8 229,-2 2 1,17 57-1,-29-77-326,-1 1-1,0 0 1,-2-1 0,0 1-1,-1 0 1,-2 0 0,-2 25-1,-4-4-13,-2 0 1,-2-1-1,-1 0 0,-3-1 0,-20 42 1,10-32-756,-3-1 0,-1-1 0,-51 61 0,53-75-638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40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11 124 2816,'-2'-4'198,"2"4"-176,0 0-1,0 1 1,0-1 0,0 0-1,0 0 1,0 0 0,-1 0 0,1 1-1,0-1 1,0 0 0,0 0-1,0 0 1,0 0 0,-1 0 0,1 1-1,0-1 1,0 0 0,0 0-1,-1 0 1,1 0 0,-5-4 4822,4 4-4768,2 0 169,0 1-1,0-1 1,-1 0-1,1 0 1,0 0 0,-1 0-1,1 1 1,-1-1-1,1 0 1,0 1-1,-1-1 1,1 0-1,-1 1 1,2 0-1,11 3 2684,-3-1-2522,0-1 0,0 0 0,1-1 0,-1 0-1,0-1 1,17-1 0,-5 1-212,107-6 530,-43 0-264,75-9 68,-17 1-448,-44 2 48,-2 1-342,253 11 1121,-313 1-719,60-6 0,2-1-164,102-2 54,59 0 361,-82 10-448,-97-3 77,111 10 353,-47-3-192,-64-1-196,14 2 222,59 1 226,-135-9-339,36-7 0,5 0 16,-6 3-43,-26 2-236,48 1-1,191 4 387,-139-3 4,-108 0-195,0-1 1,40-8 0,-13 3-66,1 1-1,52 1 1,-19 2 285,111-15-380,-166 18 156,-23 1-64,0-1 0,0 0 0,-1 0-1,1 0 1,0-1 0,0 1 0,0-1 0,4-1 0,-8 2-2,0 0 0,1 0 0,-1-1 0,1 1-1,-1 0 1,0 0 0,1 0 0,-1 0 0,1 0 0,-1 0 0,0 0 0,1 0 0,-1 1 0,0-1 0,1 0-1,-1 0 1,1 0 0,-1 0 0,0 0 0,1 1 0,-1-1 0,0 0 0,1 0 0,-1 1 0,0-1-1,0 0 1,1 0 0,-1 1 0,0-1 0,0 0 0,1 1 0,-1-1 0,0 0 0,0 1 0,6 20 157,-3 26 362,0-11-531,-1 11-1958,-3-32-2715,-3 0-3399,-1 1 5120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0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3904,'-32'-5'1760,"27"21"-1536,10 1-384,4-2 32,9 5-2272,9 5 1312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41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187 432 4640,'-1'0'67,"1"0"1,-1 1-1,1-1 1,-1 0-1,1 0 1,-1 1 0,1-1-1,-1 0 1,1 0-1,-1 0 1,1 0-1,-1 0 1,1 0-1,-1 0 1,0 0-1,1 0 1,-1 0-1,1 0 1,-1 0-1,1 0 1,-1 0-1,1 0 1,-1-1-1,1 1 1,-1 0-1,1 0 1,-1-1-1,1 1 1,-1 0-1,1-1 1,-1 1 0,1-1-1,-1 1 1,1 0-1,0-1 1,-1 0-1,1 0 21,-1 1 0,1-1 1,0 1-1,-1 0 0,1-1 0,-1 1 0,1-1 1,-1 1-1,1 0 0,0-1 0,-1 1 0,1 0 0,-1 0 1,1-1-1,-1 1 0,0 0 0,1 0 0,-1 0 1,1 0-1,-1 0 0,1 0 0,-1 0 0,1 0 0,-1 0 1,0 0-1,1 0 0,-1 0 0,1 0 0,-1 0 1,0 0-1,-22 9 2455,17-8-2175,-1 2-1,1-1 0,-1 1 1,1 0-1,0 0 1,0 1-1,0 0 1,-5 4-1,4-1-152,1-1-1,0 1 0,0 1 0,0-1 1,1 1-1,0 0 0,1 0 1,0 0-1,0 1 0,-4 13 1,7-16-192,-1 0-1,1 0 1,0 0 0,0 0 0,0 0 0,1 1 0,0-1 0,1 0 0,-1 0 0,1 0-1,0 1 1,1-1 0,-1 0 0,1-1 0,0 1 0,4 7 0,-6-12-7,1 0 1,-1-1-1,1 1 0,-1 0 1,1-1-1,-1 1 1,1-1-1,-1 1 0,1 0 1,0-1-1,-1 1 1,1-1-1,0 1 0,-1-1 1,1 0-1,0 1 1,0-1-1,-1 0 0,1 1 1,0-1-1,0 0 1,0 0-1,-1 0 1,1 0-1,0 0 0,0 0 1,0 0-1,-1 0 1,1 0-1,0 0 0,0 0 1,0 0-1,-1-1 1,1 1-1,0 0 0,0-1 1,-1 1-1,1 0 1,1-2-1,3-1 34,-1 0 0,1-1 0,-1 0 0,6-6 0,-5 4-76,18-17-55,-2-2 0,-1 0 0,-1-1-1,26-47 1,-37 56 120,-1 1-1,0-1 0,-2 0 1,0 0-1,3-19 0,7-89 42,-13 77 480,-7-76 0,4 117-428,0 1 1,0 0 0,0 0-1,-1 0 1,0 0 0,0 0-1,-5-9 1,7 16-131,0-1 1,0 0-1,0 0 1,0 0-1,0 0 1,0 0-1,0 0 0,0 0 1,0 0-1,0 0 1,-1 0-1,1 0 1,0 0-1,0 0 0,0 0 1,0 1-1,0-1 1,0 0-1,0 0 0,0 0 1,0 0-1,0 0 1,0 0-1,0 0 1,0 0-1,0 0 0,0 0 1,0 0-1,-1 0 1,1 0-1,0 0 1,0 0-1,0 0 0,0 0 1,0 0-1,0 0 1,0 0-1,0 0 1,0 0-1,0 0 0,0 0 1,0 0-1,-1 0 1,1 0-1,0 0 1,0 0-1,0 0 0,0 0 1,0 0-1,0 0 1,0-1-1,0 1 0,0 0 1,0 0-1,0 0 1,0 0-1,0 0 1,0 0-1,0 0 0,0 0 1,0 0-1,0 0 1,0 0-1,0 0 1,0-1-1,-3 5 8,1 1-1,0-1 1,0 0-1,0 0 1,0 1-1,1-1 1,0 1-1,-2 6 1,-2 44 411,3-30-272,-10 157 873,11-126-866,8 70-1,-7-125-193,5 29-234,-5-28 27,1-1 1,-1 1-1,0-1 1,1 1-1,0-1 0,-1 1 1,1-1-1,0 1 1,0-1-1,-1 0 0,1 1 1,0-1-1,0 0 1,1 0-1,1 2 0,-2-2-148,1-1 1,-1 0-1,1 1 0,-1-1 0,1 0 0,0 0 0,-1 0 0,1 0 0,-1-1 0,1 1 0,-1 0 0,1-1 0,-1 1 0,0-1 1,3 0-1,25-14-4952,-23 12 3489,13-6-1232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42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 6304,'0'2'462,"0"-1"1,1 1-1,-1 0 0,1 0 1,0 0-1,-1 0 1,1-1-1,0 1 1,0 0-1,2 2 0,18 22 1908,1 2-413,-19-22-1273,1 1 0,-1 0 0,4 12 0,-7-19-641,0 0 0,0 0 1,0 0-1,0 0 0,0 0 0,0 1 1,0-1-1,0 0 0,0 0 1,0 0-1,0 0 0,0 0 0,0 0 1,0 0-1,0 0 0,0 1 1,0-1-1,0 0 0,0 0 0,0 0 1,0 0-1,0 0 0,1 0 1,-1 0-1,0 0 0,0 0 0,0 0 1,0 0-1,0 1 0,0-1 1,0 0-1,0 0 0,0 0 0,0 0 1,1 0-1,-1 0 0,0 0 0,0 0 1,0 0-1,0 0 0,0 0 1,0 0-1,0 0 0,1 0 0,-1 0 1,0 0-1,0 0 0,0 0 1,0 0-1,0 0 0,0 0 0,5-7 1031,3-16-482,-7 19-343,12-39 655,9-28 231,-18 62-794,-1 1 0,1 0 0,1 0 0,-1 0 0,11-13 0,-13 19-287,1-1 0,-1 1-1,1 0 1,0-1 0,0 1-1,-1 0 1,1 1 0,1-1-1,-1 0 1,0 1 0,0 0-1,5-2 1,0 2-371,1-1-1,0 1 1,12 1 0,-11-1-1212,1 1 0,-1-1 0,13-3-1,4-6-4283,1-3 1755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45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19 4064,'-12'-10'1307,"12"10"-1253,0 0 1,0-1 0,0 1-1,-1 0 1,1 0 0,0 0-1,0 0 1,0-1 0,-1 1 0,1 0-1,0 0 1,0 0 0,0-1-1,0 1 1,0 0 0,-1 0 0,1-1-1,0 1 1,0 0 0,0 0-1,0-1 1,0 1 0,0 0 0,0 0-1,0-1 1,0 1 0,0 0-1,0-1 1,0 1 0,0 0 0,0 0-1,0-1 1,1 1 0,0-1 705,-3 3-74,2-1-617,0-1 0,0 0 0,0 0 0,0 0 0,0 0 0,0 0 0,0 0 0,0 1 0,0-1 0,-1 0 0,1 0 0,0 0 0,0 0 0,0 0 0,0 0 0,0 0 0,0 0 0,0 0 0,-1 0 0,1 1 0,0-1 0,0 0 0,0 0 0,0 0 0,0 0-1,0 0 1,-1 0 0,1 0 0,0 0 0,0 0 0,-3-2 2476,3 3-2436,0-1 0,0 0 0,0 0 1,-1 0-1,1 0 0,0 1 0,0-1 1,0 0-1,0 0 0,-1 0 0,1 0 0,0 0 1,0 1-1,0-1 0,-1 0 0,1 0 1,0 0-1,0 0 0,-1 0 0,-3 1 3313,4-1-3365,7 7 521,-6-5-529,-1-2-1,1 1 1,0 0 0,0 0 0,-1 0-1,1 0 1,0 0 0,0-1 0,0 1 0,0 0-1,2 0 1,7 4 271,-8-4-285,-1 0 1,1 0 0,0-1 0,0 1 0,-1 0 0,1-1 0,0 1 0,0-1 0,0 0 0,3 1 0,28-2 200,-13 0-90,32 3 0,-50-1-114,1-1 0,-1 1 1,1 0-1,-1 0 0,1 0 0,-1 0 1,0 0-1,0 1 0,1-1 1,-1 1-1,0-1 0,2 3 0,20 25 695,-22-25-687,0-1 0,0 1 0,-1 0 0,1 0 0,-1 0 0,0 0 0,0 0 0,0 0 0,0 8-1,-1 42 128,0-30-87,-1 34-28,1 14 31,10 98 0,24 77 259,-28-187-235,2 18-28,24 227 309,-26-228-130,-5 28 202,-1-60 386,0-44-819,-1-1 0,1 1 1,0 0-1,0-1 0,-1 1 0,1 0 0,0-1 0,-1 1 0,1 0 1,0-1-1,-1 1 0,1-1 0,-1 1 0,1-1 0,-1 1 0,0-1 0,1 1 1,-1-1-1,1 0 0,-1 1 0,0-1 0,1 0 0,-1 1 0,0-1 1,1 0-1,-1 0 0,0 0 0,1 0 0,-1 1 0,0-1 0,0 0 0,-35 2 772,15-2-589,-75 21 500,78-19-620,-11 2-141,0-1-1,-48-1 1,66-3-735,0 1-1,0 0 1,0 0 0,0 1-1,1 1 1,-12 2 0,5 5-1385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4:03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22 2816,'7'0'988,"-13"-1"-283,5 1-679,1 0 0,0 0-1,0 0 1,0 0 0,0 0-1,0 0 1,0-1 0,0 1-1,-1 0 1,1 0 0,0 0-1,0 0 1,0 0 0,0 0-1,0 0 1,0 0 0,0 0 0,0 0-1,0 0 1,0 0 0,-1 0-1,1-1 1,0 1 0,0 0-1,0 0 1,0 0 0,0 0-1,0 0 1,0 0 0,0 0-1,0 0 1,0-1 0,0 1-1,0 0 1,0 0 0,0 0 0,0 0-1,0 0 1,0 0 0,0 0-1,0 0 1,0-1 0,0 1-1,0 0 1,0 0 0,0 0-1,0 0 1,0 0 0,0 0-1,0 0 1,1 0 0,-1-1-1,0 1 1,0 0 0,0 0-1,0 0 1,1-16 7873,-14 114-4945,11 58-1378,3-86-1269,4 181 429,-4-241-576,0 0 1,3 13 0,-1-6-2606,-3-22 995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4:04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3552,'1'-1'251,"-1"-1"1,1 1-1,-1-1 1,1 1 0,0 0-1,-1-1 1,1 1-1,0 0 1,0 0-1,0-1 1,0 1-1,0 0 1,0 0-1,0 0 1,1 0-1,-1 0 1,0 0 0,0 1-1,2-2 1,0 1 235,-1-1-1,1 1 1,0-1 0,0 1 0,0 0 0,0 0 0,0 1 0,5-2 0,-8 2-393,1 0-1,0 0 1,0 0 0,-1 1-1,1-1 1,0 0-1,0 0 1,-1 0 0,1 1-1,0-1 1,0 0 0,-1 1-1,1-1 1,0 1 0,-1-1-1,1 1 1,-1-1 0,1 1-1,-1-1 1,1 1-1,0 1 1,0-1 64,0 1 1,0 0-1,0 0 0,-1 0 1,1-1-1,-1 1 1,1 0-1,-1 3 0,1 3 266,-1 0-1,0 0 1,-2 8-1,2-15-392,-9 150 1633,-2 191-2000,11-268-1882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4:04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42 6816,'-12'-15'2197,"7"9"2079,9 5-3624,7-3 571,-3 1-695,1 0-1,-1 1 1,1 0-1,12-1 1,134 1 459,-136 3-1205,56 1-410,-50-3-2750,0-1-3278,-12 1 3195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4:06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1 148 4224,'-1'-4'482,"2"-14"7970,4 62-6517,5 123 395,-2-113-2078,-4-36-30,-1 0 0,0 23 0,-3-35-144,0-4-18,0 1 1,0 0-1,0-1 1,0 1-1,0 0 1,1-1-1,-1 1 1,1 0-1,1 4 0,-1-6 1023,-5-22-219,2 3-814,0 0-1,1-27 1,2 30-50,0-14 0,1 0 0,2 0 0,12-50 0,-7 46 4,13-49-157,-18 69 176,1 1 1,0-1-1,1 1 1,10-14-1,-14 23-36,0 1 0,0-1 0,0 1 1,0-1-1,1 1 0,-1 0 0,1 0 0,0 0 0,-1 0 0,1 0 0,5-1 0,-7 2 6,1 1 0,-1-1 0,1 1 0,-1-1 0,1 1 0,-1 0 0,1 0 0,-1 0 0,1 0 0,-1 0 0,1 0 0,-1 1 0,1-1 0,-1 0 0,1 1 0,-1-1 0,1 1 0,-1-1 0,0 1 0,1 0 0,-1 0-1,0-1 1,1 1 0,-1 0 0,0 0 0,0 0 0,2 3 0,2 2 30,0 1-1,0 1 0,-1-1 0,0 1 1,0 0-1,-1 0 0,0 0 0,-1 0 0,1 0 1,-1 1-1,-1-1 0,0 1 0,0-1 1,-1 10-1,0-6 33,0 0 0,-2 1 0,1-1 1,-2 0-1,0 0 0,0 0 0,-1 0 0,0-1 0,-8 15 1,8-19-21,-1-1-1,1 0 1,-1 0 0,0 0 0,-1 0 0,1-1 0,-1 0 0,0 0 0,-1 0 0,-7 3 0,14-7-44,0-1 0,0 0 0,0 0 0,-1 0 0,1 0 0,0 1 0,0-1 0,0 0 0,0 0 0,-1 1 0,1-1 0,0 0 0,0 0 0,0 1 0,0-1 0,0 0 0,0 0 0,0 1 0,0-1 0,0 0 0,0 0 0,0 1 0,0-1 0,0 0 0,0 0 0,0 1 0,0-1 0,0 0 0,0 0 0,0 1 1,0-1-1,0 0 0,1 0 0,-1 1 0,0-1 0,0 0 0,0 0 0,0 1 0,1-1 0,-1 0 0,0 0 0,0 0 0,0 0 0,1 1 0,-1-1 0,0 0 0,1 0 0,12 9-120,5-4 88,-11-3 53,-1-1 0,0 1 0,1 0 0,-1 1 1,9 4-1,5 5-155,-11-7 124,1 1 1,-1 0-1,-1 0 0,10 9 1,-16-13 25,0 0 1,0 0 0,-1 0-1,1 1 1,-1-1 0,1 0-1,-1 1 1,0-1 0,0 1-1,0-1 1,0 1 0,0 0 0,0-1-1,-1 1 1,1 0 0,-1-1-1,0 1 1,0 0 0,0 0-1,-1 5 1,0-3 44,0 0-1,-1 0 1,0-1 0,0 1-1,0 0 1,0-1 0,0 1-1,-1-1 1,0 0 0,0 0-1,0 0 1,-8 7-1,-1-1 149,-1 0-1,-23 14 0,30-20-129,3-2-29,1-1 0,-1 0 0,1 0 0,-1 0 0,1 0 0,-1 0 0,1 0 0,-1-1 0,0 1 0,1-1 0,-1 0 0,0 0 0,0 0 0,1 0 0,-1 0 0,-5-1 0,2-1-80,0 0 0,0-1 1,1 1-1,-1-1 0,1 0 1,-9-7-1,-12-13-1804,24 22 1481,0-1 0,1 1 0,0-1 0,-1 0 0,1 0 0,0 0 0,0 1 0,0-1 0,0 0 0,0-1 0,1 1 0,-1 0 0,0-3 0,5-1-1270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4:06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6880,'0'0'2229,"4"0"-1349,57-2 2483,101-18-1,-156 19-3184,1-1 1,-1 0-1,1 0 0,-1 0 0,1-1 0,8-5 1,-14 7-129,1 0 1,0 0 0,-1 0-1,0 0 1,1-1 0,-1 1 0,0 0-1,1-1 1,-1 1 0,0-1 0,1-2-1,-2 3-33,1 0 0,-1 0 0,0 0 0,0 0 0,0 0 0,1 0 0,-1 0 0,0 0 0,0 0 0,0 0 0,-1 0 0,1 0 0,0 0 0,0 0 0,0 0 0,-1 0 0,1 0 0,-1 0 0,1 0-1,-1 1 1,0-3 0,-1 1-49,-1 0 0,1 0 0,0 0 0,-1 0 0,1 0 0,-1 1 0,0-1 0,1 1 0,-1-1 0,0 1 0,0 0 0,0 0 0,0 1 0,0-1 0,0 1 0,0-1 0,0 1 0,0 0 0,0 0 0,-4 1 0,-7-1 85,-1 2 1,-22 4-1,24-2 185,0 0 0,1 0 0,-1 2 0,1-1 0,1 1 0,-1 1 0,-10 8 0,20-14-184,0 0 0,0 1 0,0-1 0,0 0 0,1 1 0,-1 0-1,1-1 1,-1 1 0,1 0 0,-1-1 0,1 1 0,0 0 0,0 0-1,0 0 1,0 0 0,0 1 0,1-1 0,-1 0 0,0 0 0,1 0-1,0 0 1,-1 1 0,1-1 0,0 0 0,0 0 0,1 5 0,0-4 25,1 1 0,-1 0 1,1-1-1,0 1 1,0-1-1,0 1 0,1-1 1,-1 0-1,1 0 1,0 0-1,0-1 0,0 1 1,0 0-1,5 2 1,10 6 86,0 0-1,1-2 1,0 0 0,1-1 0,0-1 0,1-1 0,-1 0 0,31 3 0,-38-8-340,0 0 1,-1-1-1,1-1 1,16-2-1,23-7-5246,-36 5 668,2 5 1526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4:24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11 1888,'9'-11'11466,"-10"23"-10228,-3 8-489,2-12-553,1 0 1,-6 15-1,3-12-36,0 0-1,1 1 1,1-1 0,0 1-1,1 0 1,0 0-1,1 18 1,2 2 201,9 51 1,-9-76-348,30 133 178,-28-125-134,2 0-1,0-1 1,0 0-1,2 0 1,-1 0 0,2-1-1,10 13 1,-13-18 25,1-1 1,0 0-1,0-1 1,0 1 0,1-1-1,0-1 1,0 0-1,1 0 1,-1 0-1,1-1 1,11 4-1,-17-8-37,-1 0-1,0 1 0,0-1 1,1 0-1,-1 0 0,0-1 1,0 1-1,1 0 0,-1-1 1,0 1-1,0-1 0,0 0 1,0 0-1,0 1 0,0-1 1,0-1-1,0 1 0,0 0 1,0 0-1,0-1 0,-1 1 1,1-1-1,-1 0 0,3-2 1,3-5-1,0-1 1,-1 1-1,8-16 1,-12 21-60,9-20 173,-1 1 0,-1-2 0,6-28 0,7-20 362,-6 19-23,-3 0 0,10-100-1,-22 146-544,0-1 1,0 0-1,-1 1 0,-1-1 0,1 0 0,-1 1 1,-1-1-1,-2-10 0,0 15-1633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1:36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1568,'5'-3'9678,"-2"1"-8060,6 5 5249,38-2-6220,-34-3-457,-1-1-1,21-7 1,-26 7-96,1 0 1,-1 1-1,0 0 1,1 0 0,-1 1-1,1 0 1,0 0-1,-1 1 1,11 0 0,-12 1-69,-1-1-1,1 0 1,0 0 0,-1-1 0,7-1 0,9 0 171,-18 1-139,1 0 0,-1 0 0,0 0 0,0 0 0,0 0 0,5-4 0,-5 4 42,5-3 282,-8 5-477,0-1 0,1 0 0,-1 0-1,0 0 1,0-1 0,0 1-1,1 0 1,-1 0 0,0 0-1,0 0 1,0 0 0,0 0 0,1 0-1,-1 0 1,0 0 0,0 0-1,0 0 1,0 0 0,1-1-1,-1 1 1,0 0 0,0 0 0,0 0-1,0 0 1,0 0 0,0-1-1,0 1 1,1 0 0,-1 0-1,0 0 1,0 0 0,0-1 0,0 1-1,0 0 1,0 0 0,0 0-1,0-1 1,0 1 0,0 0-1,0 0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0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250 535 7456,'-2'-2'298,"-1"1"0,1 0 1,-1 0-1,0 1 0,0-1 0,1 1 1,-1-1-1,0 1 0,0 0 1,0 0-1,1 0 0,-1 0 0,0 1 1,0-1-1,0 1 0,-2 1 1,-3 1 67,0 1 0,1 0 0,-1 0 0,-7 6 0,1 0 82,-54 38 1057,57-39-1222,1-1-1,1 1 0,0 1 1,-11 14-1,18-22-214,1 0 0,-1 0 0,1 1 0,0-1 0,0 0 0,0 1 0,0-1 0,0 1 0,0-1 0,1 1 0,-1-1 0,1 1 0,0 0 1,0-1-1,0 1 0,0-1 0,0 1 0,1 4 0,0-6-27,0 1 1,0 0 0,-1-1-1,1 1 1,1 0 0,-1-1-1,0 1 1,0-1-1,0 0 1,1 1 0,-1-1-1,1 0 1,-1 0 0,1 0-1,-1 0 1,1 0 0,0 0-1,-1-1 1,1 1 0,0 0-1,0-1 1,0 1-1,-1-1 1,1 0 0,0 0-1,0 0 1,2 0 0,25-1 159,-1-1 0,0-1 1,47-12-1,-45 9-132,162-41 241,-146 35-241,4-5-304,-50 17 238,0 0 0,0 0 0,1 0 0,-1 0-1,0 0 1,0 0 0,0 0 0,0 0-1,1 0 1,-1 0 0,0 0 0,0 0 0,0 0-1,0 0 1,1 0 0,-1 0 0,0 0 0,0 0-1,0 0 1,0 0 0,1 0 0,-1 0 0,0-1-1,0 1 1,0 0 0,0 0 0,0 0-1,0 0 1,0 0 0,1-1 0,-1 1 0,0 0-1,0 0 1,0 0 0,0 0 0,0 0 0,0-1-1,0 1 1,0 0 0,0 0 0,0 0-1,0-1 1,0 1 0,0 0 3,0 0 1,0 0-1,0-1 0,0 1 0,0 0 1,0 0-1,0 0 0,0 0 1,0-1-1,0 1 0,0 0 0,0 0 1,0 0-1,1 0 0,-1 0 1,0-1-1,0 1 0,0 0 0,0 0 1,0 0-1,0 0 0,0 0 1,0 0-1,1 0 0,-1-1 0,0 1 1,0 0-1,0 0 0,0 0 0,0 0 1,1 0-1,-1 0 0,0 0 1,0 0-1,0 0 0,0 0 0,1 0 1,-1 0-1,0 0 0,0 0 1,0 0-1,0 0 0,1 0 0,-1 0 1,1 0 14,0-1 1,-1 0 0,1 1 0,0-1-1,0 0 1,0 1 0,-1-1-1,1 0 1,-1 0 0,1 1-1,0-1 1,-1 0 0,1 0 0,-1 0-1,0 0 1,1 0 0,-1 0-1,1-1 1,4-22 155,-3 14-228,1-5-14,-1 1 0,-1-1-1,0-20 1,-1 35 55,0 0 1,1-1-1,-1 1 1,0 0-1,0 0 1,0 0-1,0 0 1,0 0-1,0 0 1,0 0-1,0 0 1,-1 0-1,1 0 1,0-1-1,0 1 1,0 0-1,0 0 1,0 0-1,0 0 1,0 0-1,0 0 1,0 0-1,0 0 1,0 0-1,0 0 1,0 0-1,0 0 1,0 0-1,0 0 0,0-1 1,0 1-1,-1 0 1,1 0-1,0 0 1,0 0-1,0 0 1,0 0-1,0 0 1,0 0-1,0 0 1,0 0-1,0 0 1,0 0-1,0 0 1,-1 0-1,1 0 1,0 0-1,0 0 1,0 0-1,0 0 1,0 0-1,0 0 1,-6 5-119,4-4 118,1 0 0,0 0-1,0 1 1,0-1-1,1 0 1,-1 1-1,0-1 1,0 0-1,0 4 1,-1 4-26,-1 1 1,-6 15-1,-3 11-76,10-24 154,1 0 1,0 0-1,1 24 0,0-12-13,0-23-12,0 1 1,0-1 0,0 1-1,0 0 1,1-1-1,-1 1 1,0-1 0,1 1-1,-1-1 1,1 1 0,-1-1-1,1 1 1,0-1-1,0 0 1,0 1 0,0-1-1,0 0 1,0 1-1,0-1 1,0 0 0,0 0-1,0 0 1,1 0 0,-1 0-1,0 0 1,1-1-1,-1 1 1,1 0 0,1 0-1,1 0 24,-1 0 0,1-1 0,-1 0 0,1 1 0,-1-1 0,0 0 0,1-1 0,-1 1 0,1-1 0,-1 1 0,1-1 0,4-2 0,97-32 34,-47 14 15,113-22 1,-22 2-311,-97 26 259,-34 8 24,-16 6-110,1-1 1,0 1-1,0 0 1,0 0-1,0 1 1,0-1-1,4 0 0,-6 3-268,-5 2 187,-7 7 103,7-8-19,-7 6-14,0 0-1,-1-2 1,0 1-1,-18 7 1,-26 16 30,41-21 38,-20 17-1,31-23 0,0 0-1,0 0 0,0 0 0,1 1 1,-1-1-1,1 1 0,0 0 0,0 0 0,-2 7 1,5-12-4,-1 0 1,1 1 0,0-1 0,0 1-1,0-1 1,0 1 0,-1-1-1,1 0 1,0 1 0,0-1 0,0 1-1,0-1 1,0 1 0,0-1 0,0 1-1,0-1 1,0 1 0,1-1-1,-1 0 1,0 1 0,0-1 0,0 1-1,0-1 1,1 0 0,-1 1 0,0-1-1,0 1 1,1-1 0,-1 0-1,0 1 1,0-1 0,1 0 0,-1 1-1,1-1 1,0 1 21,1-1 1,-1 0-1,0 1 0,1-1 1,-1 0-1,0 0 0,1 0 0,-1 0 1,0 0-1,1 0 0,1-1 1,6-1 98,-1 0 0,16-7 0,-1 0-23,-2-2-1,25-15 0,-36 20-87,-1-1 0,0-1 0,0 1 0,-1-2 0,0 1 0,0-1 0,7-10 0,4-14 65,-1-1 0,-1 0 0,19-59 0,62-236-661,-97 323 515,6-29-155,-7 34 192,0-1 0,1 0 0,-1 1 0,0-1 0,0 1 0,0-1 0,-1 1 0,1-1 0,0 1 0,0-1 0,-1 1 0,1-1 0,-1 1 0,1-1 0,-1 1 0,0 0 0,0-1 0,-1 0 0,2 2 22,0-1 0,0 1 0,0 0 0,-1 0 0,1 0 0,0 0 0,0 0 0,0 0 0,-1-1 0,1 1 0,0 0 0,0 0 0,-1 0 0,1 0 0,0 0 0,0 0 0,-1 0 0,1 0 0,0 0 0,0 0 0,-1 0 0,1 0 0,0 1 0,0-1 0,-1 0 0,1 0 0,0 0 0,0 0 0,-1 0 0,1 0 0,0 1 0,-3 1-21,0 0 0,0 0 0,1 0-1,-1 0 1,1 1 0,-1-1-1,1 1 1,0 0 0,0-1 0,0 1-1,-2 6 1,-14 36-55,17-43 79,-17 51 51,2 1 0,2 1-1,3 0 1,-7 95 0,17-133 39,1 0 0,1 0 0,1 1-1,3 16 1,-4-29-40,0-1 0,0 0 0,0 0 0,1 0 0,-1 1 0,1-2 0,0 1 0,0 0 0,1 0 0,-1-1 0,1 1 0,0-1 0,0 0 0,0 0 0,0 0 0,0 0 0,1 0-1,-1-1 1,1 1 0,0-1 0,4 2 0,-2-2 16,1-1 0,-1 0 1,1 0-1,0-1 0,-1 0 0,1 0 0,-1 0 0,1-1 0,-1 0 0,1 0 0,10-4 0,0 1-1,14-3 3,-1-3 0,-1 0 0,45-23 0,-56 24-58,0-1-1,-1-1 1,0 0 0,0-1 0,-1-1 0,-1-1 0,0 0 0,18-23 0,-28 31-49,-1 0-1,1-1 1,-1 0-1,-1 1 1,1-1-1,2-10 1,-5 16 28,-1 0 0,0 0 0,1 0-1,-1 0 1,0 0 0,0 0 0,0 0 0,0 0 0,0 0 0,0 0-1,0 0 1,0 0 0,0 0 0,0 0 0,0 0 0,-1 0 0,1 0-1,-1-1 1,1 2 0,-1-1-1,1 1 1,-1-1-1,1 1 0,-1 0 1,1-1-1,-1 1 1,1 0-1,-1-1 0,0 1 1,1 0-1,-1 0 1,1 0-1,-1 0 0,0-1 1,1 1-1,-1 0 1,1 0-1,-1 0 0,0 0 1,0 1-1,-4-1-34,0 1-1,1 1 1,-1-1 0,1 1-1,-8 3 1,-10 8 40,0 0 0,0 2 0,1 1 1,1 0-1,-34 38 0,50-51 24,1 1 0,-1-1 0,1 1 0,0 0 0,1 1 1,-1-1-1,1 0 0,-1 1 0,1-1 0,0 1 0,1 0 0,-1-1 0,0 10 0,2-13-2,0 0 0,0 0 0,0 1 0,0-1 0,0 0 0,0 0 0,1 1-1,-1-1 1,0 0 0,1 0 0,-1 1 0,1-1 0,0 0 0,-1 0 0,1 0 0,0 0-1,0 0 1,-1 0 0,1 0 0,0 0 0,0 0 0,0-1 0,0 1 0,0 0 0,0-1-1,1 1 1,-1 0 0,0-1 0,2 1 0,3 2 93,1-1-1,-1-1 1,1 1 0,8 0-1,3 0-25,0-2-1,0 0 0,-1-1 0,1 0 1,0-2-1,27-7 0,100-39 159,-138 46-200,26-11-73,-23 9-14,0 0-1,0 1 1,0 1-1,20-5 1,-29 8 37,0 0 1,0 0-1,0 0 1,0 0 0,0 0-1,0 0 1,-1 0 0,1 0-1,0 0 1,0 0-1,0 1 1,0-1 0,0 0-1,0 1 1,0-1-1,0 0 1,-1 1 0,1-1-1,0 1 1,0-1-1,-1 1 1,1 0 0,1 0-1,-2 0 3,1 1-1,0-1 0,-1 0 0,1 1 1,-1-1-1,1 0 0,-1 1 0,0-1 1,0 1-1,1-1 0,-1 0 0,0 1 1,-1 2-1,1 2 6,-1 0 1,-1 1-1,1-1 1,-1 0-1,-4 10 1,-29 57 500,36-69-174,5-5-100,12-7-4,-10 4-185,202-83-145,-203 84 56,0 0-1,0 1 1,1 0 0,10-1 0,-15 2 39,0 1 0,0 0 0,0 0-1,0 0 1,0 0 0,-1 0 0,1 0-1,0 1 1,0 0 0,0 0 0,-1-1 0,1 1-1,0 1 1,3 1 0,2 2 54,-1 1 1,1-2-1,1 1 0,-1-1 1,17 5-1,-19-7 8,0-1 0,-1 0 0,1 0 0,0-1 0,0 1 0,0-1 1,0-1-1,0 1 0,0-1 0,7-2 0,-4 1 6,1-1 0,-1-1 0,1 0 0,-1 0 0,0 0 0,-1-1 0,1-1 0,-1 0 0,15-13 0,-11 7-9,0-1 0,-1 0 0,-1-1 0,0 0 0,10-22 1,83-169 223,30-28-31,-133 232-255,1 1-1,0-1 1,-1 0 0,1-1-1,-1 1 1,0 0 0,1 0 0,-1 0-1,0 0 1,1 0 0,-1 0 0,0 0-1,0-1 1,0 1 0,0 0-1,0 0 1,0 0 0,0 0 0,-1 0-1,1-1 1,-1 0 0,1 1 12,0 1 1,-1 0-1,1 0 0,0-1 1,-1 1-1,1 0 1,0 0-1,0 0 0,-1 0 1,1-1-1,0 1 1,-1 0-1,1 0 0,0 0 1,-1 0-1,1 0 1,0 0-1,-1 0 0,1 0 1,0 0-1,-1 0 1,1 0-1,-1 0 0,1 0 1,0 0-1,-1 1 1,-15 9-57,10-4 48,1 0 0,-1 0 0,1 1 0,1 0 0,-1 0 0,1 0 0,-5 13 0,-5 13-15,2 0 0,-10 47-1,-9 78 130,11-54-32,16-80-86,0 1 1,2-1 0,1 1 0,4 45 0,-3-23-2541,0-45 2306,0-1 1,0 0 0,1 1 0,-1-1-1,0 0 1,0 1 0,1-1 0,-1 0-1,1 1 1,-1-1 0,1 0 0,-1 0-1,1 1 1,0-1 0,-1 0 0,1 0-1,1 1 1,7 1-4116,-8-3 4196,-1 0 0,0 0 1,0-1-1,0 1 0,1 0 0,-1 0 0,0 0 1,0-1-1,0 1 0,0 0 0,1-1 0,-1 1 1,0 0-1,0 0 0,0-1 0,0 1 0,0 0 1,0-1-1,0 1 0,0 0 0,0-1 1,0 1-1,0 0 0,0 0 0,0-1 0,0 1 1,0 0-1,0-1 0,0 1 0,-1 0 0,1 0 1,0-1-1,0 1 0,0 0 0,-1-1 1,-7-17-2930,-5-7 858,-15-29 4834,26 52-2353,-6-12 1087,-1 1 0,2-1 0,0-1-1,1 1 1,0-1 0,-7-29 0,13 39-1216,-1 1 0,1 0 0,0 0 0,0-1 0,1 1 0,-1 0 0,1 0 0,0-1 0,0 1 0,0 0 0,1 0 0,0 0 0,-1 0 0,1 1 0,1-1 0,-1 0 1,0 1-1,1-1 0,0 1 0,4-4 0,2-1-117,0 1 1,0 0 0,1 0-1,0 1 1,18-9-1,44-15-2019,-24 14-2662,-30 10 1681,6 1-255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1:36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11 130 3808,'-11'-3'12698,"16"-3"-10261,-2 5-2228,0 0 91,0 0 0,1 0 0,-1-1 1,0 1-1,0-1 0,1 0 0,-1 1 1,0-2-1,4-2 0,-7 4-285,1 1 0,-1-1 0,1 1 1,0 0-1,-1-1 0,1 1 0,-1 0 0,1 0 0,0 0 1,0-1-1,-1 1 0,1 0 0,0 0 0,-1 0 0,1 0 0,0 0 1,-1 0-1,1 0 0,1 1 0,13-2 221,-4-3-21,0 1 1,17-2 0,6-2 278,-19 4-283,0 1 0,26-2 0,-27 4-184,0-1 0,0-1 0,24-5 0,-37 6-156,1 1-1,0-1 1,-1 1 0,0-1-1,1 0 1,-1 1-1,1-1 1,-1 0 0,0 0-1,1 0 1,-1 0-1,0 0 1,0-1-1,0 1 1,0 0 0,0 0-1,0-1 1,1-1-1,-2 1-517,1 1-1,-1-1 1,1 0-1,-1 0 0,0 1 1,0-1-1,0 0 0,0 0 1,0 1-1,0-1 0,0 0 1,-1 0-1,1 1 1,-1-1-1,0-2 0,-4-4-3266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05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49 186 2976,'5'-6'8474,"9"13"-6938,-5-1-1388,-2-1 55,1-1 1,-1 1 0,1-1 0,0 0 0,0-1 0,0 0 0,0 0 0,1-1 0,10 2 0,-13-3-92,0 0 46,1 0 1,-1-1-1,1 0 0,-1 0 0,0 0 0,1-1 0,-1 0 1,12-3-1,-12 1-70,-3 3-19,0-1-1,0 0 0,0 0 0,0-1 0,0 1 1,-1 0-1,1-1 0,0 0 0,-1 1 0,1-1 1,-1 0-1,0 0 0,0-1 0,0 1 0,0 0 1,3-5-1,-2 1-31,-1 0 1,0-1 0,0 1-1,0 0 1,-1-1-1,0 1 1,0-1 0,-1 1-1,1-1 1,-2 1-1,1-1 1,-1 0-1,0 1 1,0-1 0,0 1-1,-1 0 1,0 0-1,-1-1 1,-2-5 0,3 8-84,0 1 1,0-1 0,-1 0 0,1 1 0,-1 0 0,1-1 0,-1 1-1,0 0 1,0 0 0,-1 1 0,1-1 0,-1 1 0,1-1-1,-1 1 1,0 0 0,0 1 0,1-1 0,-1 1 0,-1-1-1,1 1 1,0 0 0,0 1 0,0-1 0,0 1 0,-1 0-1,1 0 1,0 0 0,0 0 0,-1 1 0,1 0 0,-4 1-1,0 0-30,0 2 1,0-1-1,0 1 0,1 0 0,0 0 0,0 1 0,0 0 0,0 1 0,1-1 0,0 1 0,0 0 0,1 1 0,-1-1 0,-6 13 0,0 0 150,1 1 0,1 0 1,1 0-1,-9 32 0,17-48-31,-1 1 0,1 0 0,0 0-1,0 0 1,1-1 0,-1 1-1,1 0 1,1 7 0,-1-9 4,1 0 0,0 0 0,0 0 1,0 0-1,0 0 0,1 0 1,-1-1-1,1 1 0,0-1 0,0 1 1,0-1-1,0 0 0,0 1 1,3 1-1,0 0 52,0 0 0,1 0 0,-1-1 1,1 0-1,-1 0 0,1 0 0,0-1 1,0 0-1,0 0 0,0-1 0,9 2 0,7-1 118,-1-1 0,23-1 0,-11-1 27,29-3 4,-45 2-210,1 1 0,-1 0 0,26 3 0,-32-1-337,-9-1 307,-1-1 0,0 1 0,1 1 0,-1-1 0,0 0 0,1 0 0,-1 0 0,0 1 1,3 0-1,-4-1-245,1 1 1,-1-1 0,0 1 0,0-1 0,1 1-1,-1-1 1,0 0 0,0 1 0,1-1 0,-1 1-1,0-1 1,0 1 0,0 0 0,0-1-1,0 1 1,0-1 0,0 1 0,0-1 0,0 1-1,0-1 1,0 1 0,0-1 0,0 1-1,0-1 1,-1 1 0,1-1 0,0 1 0,0-1-1,-1 1 1,1 0 0,-5 7-4415,0-1 1505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06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 5312,'-3'-2'374,"3"2"-330,0 0 1,0 0-1,-1 0 1,1 0-1,0 0 1,0 0-1,0 0 1,-1 0-1,1 0 0,0 0 1,0 0-1,0 0 1,0 0-1,-1 0 1,1 0-1,0 0 1,0 0-1,0 0 1,0-1-1,0 1 1,0 0-1,-1 0 0,1 0 1,0 0-1,0 0 1,0 0-1,0-1 1,0 1-1,0 0 1,0 0-1,0 0 1,0 0-1,-1-1 1,1 1-1,0 0 0,0 0 1,0 0-1,0-1 1,0 1-1,0 0 1,0 0-1,0 0 1,0 0-1,0-1 1,1 1-1,-1 0 1,0 0-1,0 0 0,0 0 1,0-1-1,0 1 1,0 0-1,0 0 1,0 0-1,0 0 1,0 0-1,1-1 1,-1 1-1,5 5 4333,19 20-1965,3 4-1389,2-2-1,1-1 1,65 43 0,-82-61-925,25 10 1,-35-17-1301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06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362 6 3808,'-5'-5'6984,"-1"9"-7067,-2 3 635,0-1 0,0 1 0,-12 16 0,-12 10 344,-45 44 1764,-15 13-798,54-52-1324,27-26-398,0-1 0,-1-1 1,-22 17-1,90-43-11313,-28 10 8288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07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6400,'0'0'86,"0"0"0,0 0 0,0 0 0,0-1 0,0 1 0,0 0 0,0 0 0,0 0 0,0-1 0,1 1 0,-1 0 0,0 0 0,0 0 0,0 0 0,0-1-1,0 1 1,0 0 0,0 0 0,1 0 0,-1 0 0,0 0 0,0-1 0,0 1 0,0 0 0,1 0 0,-1 0 0,0 0 0,0 0 0,0 0 0,1 0 0,-1 0 0,0 0 0,0 0 0,0 0 0,0 0 0,1 0 0,-1 0 0,0 0 0,0 0 0,0 0 0,1 0 0,-1 0 0,0 0 0,0 0 0,0 0 0,1 0 0,-1 0 0,0 0 0,0 0 0,0 1 0,0-1 0,1 0 0,-1 0 0,0 0 0,0 0 0,0 0 0,0 0 0,0 1 0,0-1 0,1 0 0,0 1 145,0 0 0,-1-1 1,1 1-1,0 0 0,0 0 1,0-1-1,-1 1 0,1 0 1,0 0-1,-1 0 1,1 2-1,2 12 460,-1 1 0,0 0 0,-1-1 0,-2 20 1,1 28 49,8 213-949,-8-273-951,1-6-1175,4 0 697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07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17 190 4160,'-2'-4'267,"0"1"14,0-1 1,0 1-1,1-1 0,-1 0 1,1 1-1,0-1 1,0 0-1,0 0 0,0 0 1,1 0-1,0 0 0,0 0 1,0 0-1,0 0 1,0 0-1,2-5 0,1 2 142,0-1 0,0 1 0,1 0 0,0 0 0,0 1 0,1-1 0,0 1 0,0 0 0,0 0 0,1 1 0,0 0 0,0 0 0,12-7 0,-14 9-222,1 0 0,0 0 0,1 1 0,-1 0 0,0 0 0,1 0 0,-1 1 0,12-2 0,-13 3-93,-1 0 0,1 0 0,0 0 0,0 1 0,0-1 0,-1 1-1,1 0 1,0 0 0,-1 0 0,1 1 0,0-1 0,-1 1 0,0 0 0,4 2-1,-1 1 126,0-1-1,-1 0 0,1 1 1,-1 0-1,-1 0 0,1 1 1,-1 0-1,1-1 0,-2 1 1,1 1-1,-1-1 1,0 0-1,0 1 0,0 0 1,-1-1-1,0 1 0,-1 0 1,1 0-1,-1 0 0,-1 0 1,1 1-1,-2 7 0,1-12-189,0 2 74,-1 0 0,0 1 1,0-1-1,-1 0 0,-2 7 1,3-10-94,0 0 0,0-1 1,0 1-1,0-1 0,0 1 0,0-1 1,-1 1-1,1-1 0,-1 0 0,1 0 1,-1 0-1,1 0 0,-1 0 1,0 0-1,1 0 0,-1 0 0,0-1 1,0 1-1,-2 0 0,-6 1-139,0-1-1,0 0 1,0 0-1,0-1 0,-19-2 1,-23-7-8509,42 8 5670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08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9 4064,'0'-1'147,"0"1"-98,0 0 0,0 0-1,0-1 1,5-5 5721,-21 6-2666,4 1-2678,1 1 1,0 0-1,-1 0 1,-15 7-1,-6 1-153,13-5-61,0 1-1,0 1 1,1 1 0,0 1 0,0 0 0,-24 18-1,37-23-194,1 1 0,0 0 0,0 0 0,0 0 0,1 0 0,0 1 0,0 0 0,0 0 0,1 0 0,0 0 0,0 1 0,0-1 0,1 1 0,0 0 0,0-1 0,1 1 0,-1 11 0,0 10 98,1 0 0,2 0 0,4 29 1,-4-45-109,8 120 403,1 15 129,-3-76-96,-5 1-1,-2-1 1,-17 128 0,16-191-408,0-6-24,1-1 0,0 0 0,0 0 1,-1 1-1,1-1 0,0 0 0,0 0 0,0 1 1,0-1-1,0 0 0,1 1 0,-1-1 0,1 2 1,0-1 361,4-5 0,112-29 214,-88 25-573,-12 2-18,-1 1 0,0 1-1,1 0 1,0 1 0,0 1-1,22 1 1,-4 0 137,-34 1-301,-1-1 0,0 0 0,1 0 0,-1 0 0,1 0 0,-1 0 1,0 0-1,1 0 0,-1 0 0,1 0 0,-1 0 0,0-1 0,1 1 0,-1 0 0,1 0 0,-1 0 0,0 0 0,1 0 0,-1-1 0,0 1 0,1 0 0,-1 0 0,0-1 0,1 1 0,-1 0 0,0-1 0,0 1 0,1 0 0,-1-1 0,0 1 0,0 0 0,0-1 0,1 1 0,-3-6-3406,2 2 668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09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5 3232,'-2'0'478,"0"-1"-1,0 0 1,0 1 0,0-1-1,0 0 1,-6 0 3802,-15 1 3208,16 0-6017,16 0-249,6 1-1001,0 0 0,23 6 0,-19-3-8,21 1-1,-14-2-29,28 7 0,1 0 315,-46-8-400,-8-2-80,0 1 1,0-1-1,0 0 0,0 0 1,0 1-1,0-1 1,0 0-1,0 0 1,0 0-1,0 0 1,0-1-1,0 1 1,0 0-1,0 0 0,0-1 1,0 1-1,0 0 1,2-2-1,-2-2-3665,-1 1 1646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10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73 1984,'-8'-6'12991,"6"5"-14472,2 1 1517,-1 0-1,1 0 0,0 0 1,0 0-1,0 0 0,0 0 1,0 0-1,0 0 0,0 0 1,-1 0-1,1 0 0,0 0 1,0 0-1,0 0 0,0 0 1,0 0-1,0 0 1,0 0-1,0 0 0,-1-1 1,1 1-1,0 0 0,0 0 1,0 0-1,0 0 0,0 0 1,0 0-1,0 0 0,0 0 1,0 0-1,0-1 0,0 1 1,0 0-1,0 0 0,0 0 1,0 0-1,0 0 0,0 0 1,0 0-1,0-1 0,0 1 1,0 0-1,3-7 1094,-1 5-1038,0 0 1,0 0-1,0 0 1,1 0-1,-1 1 1,5-4-1,13-3-15,1 0 0,0 1 0,40-7 0,-55 13-100,1 0 0,0 1 0,-1-1 0,1 2 0,-1-1 0,1 1 0,-1 0 0,1 0 0,10 4 0,-14-4 32,0 0 0,1 0 1,-1 0-1,0 1 0,0-1 0,0 1 1,-1 0-1,1 0 0,0 0 1,-1 0-1,1 1 0,-1-1 1,1 1-1,-1-1 0,0 1 1,0 0-1,-1 0 0,1 0 1,2 5-1,-2 0 42,-1-1 0,0 1 0,-1-1 1,0 1-1,0-1 0,0 1 0,-1-1 0,0 1 0,0-1 1,-1 0-1,0 0 0,-3 9 0,-6 9 272,-25 47 0,24-51-104,-1-1-1,0 0 1,-2-1 0,0-1 0,-23 22-1,20-28 562,67-23 549,-47 11-1303,40-11-19,66-9 0,-66 21-603,-36-4-2138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11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80 6816,'-4'-2'603,"-3"0"1162,7 2-1745,0 0 0,0 0 0,0 0 0,0 0 0,0 0 1,0 0-1,0 0 0,0 0 0,1 0 0,-1 0 0,0 0 0,0 0 0,0 0 0,0 0 0,0 0 0,0 0 1,0 0-1,0 0 0,0 0 0,0 0 0,0 1 0,0-1 0,0 0 0,0 0 0,0 0 0,0 0 0,0 0 1,0 0-1,0 0 0,0 0 0,0 0 0,0 0 0,-1 3 2255,23-4-1029,0-2-1,0 0 0,23-7 0,-3 1-583,223-37 676,-245 43-1447,1 0-1,0 2 0,0 1 0,22 1 0,-26-1-559,-15 0 299,0-1 0,0 1 0,0 0-1,1 0 1,-1 0 0,0 1 0,0-1 0,1 0-1,-1 1 1,3 0 0,3 7-1603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0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9216,'-36'-12'4192,"49"9"-3648,0-2-288,6 10-256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11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 6304,'1'-1'3404,"0"6"-981,1 9-640,-4 12-825,0-1 0,-9 35-1,-1 12-401,8-36-333,1-14 33,0 0 1,2 1-1,3 44 0,-2-67-239,-1 0 0,1 0 0,0 1-1,1-1 1,-1 0 0,0 0-1,0 1 1,0-1 0,0 0 0,0 0-1,0 1 1,0-1 0,0 0-1,0 0 1,0 1 0,0-1-1,1 0 1,-1 0 0,0 0 0,0 1-1,0-1 1,0 0 0,1 0-1,-1 0 1,0 0 0,0 0 0,0 1-1,1-1 1,-1 0 0,0 0-1,0 0 1,1 0 0,-1 0 0,1 0-1,8-5 456,13-19-25,-16 17-489,119-144-241,-120 145 164,0 0 0,0 1 0,10-9 1,-13 12 79,0 1 0,0-1 0,1 1 0,-1 0 1,0 0-1,1-1 0,-1 1 0,1 1 0,-1-1 1,1 0-1,-1 1 0,1-1 0,2 1 0,-4 0 25,0 0 0,0 0 0,-1 0-1,1 0 1,0 0 0,0 0 0,-1 0-1,1 1 1,0-1 0,-1 0-1,1 1 1,0-1 0,-1 0 0,1 1-1,0-1 1,-1 1 0,1-1-1,0 1 1,-1-1 0,1 1 0,-1-1-1,1 1 1,-1 0 0,0-1 0,1 1-1,-1 0 1,1 0 0,3 21 201,-4-18-135,2 23 189,-1 0 1,-1 0-1,-2 0 0,-6 36 0,2-12-244,6-41-326,-1 0 0,0-1 0,0 1 0,-1-1 0,-1 1 0,1-1 0,-8 17 0,10-26 245,0 0-1,0 0 0,0 0 1,0 0-1,0 0 0,0 0 1,0 0-1,0 1 1,0-1-1,0 0 0,-1 0 1,-1 1-1947,2-1 1946,0 0 0,0 0 1,0 0-1,0 0 1,-1 0-1,1 0 0,0 0 1,0 0-1,0 0 0,0 0 1,0 0-1,-1-2-1607,0-3-692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2:12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492 6 5888,'-14'-5'2688,"-10"10"-2336,1-1 1984,13 10-1344,-24 1 1152,3 3-1248,-27 6 575,11 6-831,-14 3 0,8 6-384,1-10-160,19 1-64,-1-9 224,17-5-128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5:33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1 2560,'-3'2'8090,"-6"-1"-5530,7-1-2528,-1 1 1,1-1-1,0 1 0,0-1 0,0 1 0,0 0 0,0 0 0,0 0 0,0 0 1,-4 3-1,-21 18 54,6-5 242,-69 47 328,86-61-646,0 0-1,1 0 1,0 1-1,0-1 1,0 1-1,0 0 1,0 0-1,-3 8 1,-15 38 249,12-24-97,-2 3 132,1-1 1,2 1-1,1 1 0,-4 37 1,10-58-243,1 1 1,1 12 0,0-12 4,-1 1 1,-1 11-1,-4 54 159,4 80-1,3-64 293,-2-91-505,-1 16 14,2 0 0,3 21-1,1 6 203,0 14 53,-1-45-192,-2 1 0,0-1 0,0 16 0,6 159 555,-7-74-84,-1-63-340,-2-19-132,-1-1 1,-9 42-1,5-38 174,-4-3-124,2-8-50,-10 18 124,11-19-107,-16 33 0,17-40 138,-7 25 0,-1 4 146,15-46-442,0 1 0,0 0 1,0 0-1,0 0 1,0 0-1,0-1 0,0 1 1,0 0-1,0 0 1,-1 0-1,1 0 0,0 0 1,0-1-1,0 1 1,0 0-1,0 0 0,0 0 1,-1 0-1,1 0 1,0 0-1,0 0 0,0 0 1,0 0-1,-1 0 1,1 0-1,0 0 0,0-1 1,0 1-1,0 0 1,-1 0-1,1 0 0,0 0 1,0 0-1,0 1 1,0-1-1,-1 0 0,1 0 1,0 0-1,0 0 1,0 0-1,0 0 0,0 0 1,-1 0-1,1 0 0,0 0 1,0 0-1,0 0 1,0 1-1,0-8-3559,0 3 1104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6:02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13 2400,'-3'-2'749,"6"4"737,-4-14 7233,0 11-8784,-2 2 225,-1 8 103,2-6-174,-1 0 1,1 0 0,0-1-1,-1 1 1,1 0 0,-1-1-1,0 0 1,0 0-1,0 0 1,-6 4 0,2-2 86,5-2-112,-6 19 26,4-14-16,1 0 0,1 0-1,-1 0 1,1 0 0,1 0-1,-1 0 1,1 1 0,0-1-1,1 9 1,-5 68 59,19 232 982,0-229-753,-10-36-212,-2-29-40,-1 0 0,-2 24 0,0-4-67,-1-3 103,-2 0 0,-12 55-1,5-37-107,2 18-33,6-61 2,2 0 0,0 0-1,0 16 1,2-18 9,-2-1 0,1 1 0,-2 0 0,-4 22 0,-8 33 58,7-42-120,-6 47 0,5-17 42,4-32 90,1 38-1,0-8-186,2 6 307,1-41-248,-1 1 0,-3 21 0,1-18 178,-3 44 0,5-53-128,0 0-1,-1-1 1,-1 1 0,-7 19 0,-1 11 193,-2 20-127,7-38-89,4-17 4,0 0 1,0 0-1,1-1 0,-1 12 0,3-6 123,-1-9-117,0 0-1,0 1 1,0-1 0,0 1-1,-1-1 1,1 0 0,-1 1-1,-3 6 1,2-5 22,1 0 0,-1 1 0,1-1 0,0 0-1,1 1 1,-1-1 0,1 0 0,1 1 0,0 6 0,0 11-53,-1 0 45,1-6 27,-1 0 1,-5 35-1,3-41 1,1 1 0,0-1 1,3 23-1,-1-2 54,-1 58 122,5-72-378,-6-16 182,1-1-4,0-1 1,0 1-1,-1-1 1,1 1-1,0-1 0,0 1 1,1 0-1,-1-1 1,0 1-1,0-1 1,1 1-1,-1-1 0,1 1 1,-1-1-1,1 1 1,1 2-1,-1-3 35,-1 1-53,0-1 0,0 1 0,0-1 0,0 1 0,0-1 0,0 1 0,1-1 0,-1 1 0,0-1 0,1 1 0,-1-1 1,2 3-1,-1-3 96,-1 1-86,1 1 1,-1-1-1,1 0 1,-1 0-1,0 0 0,0 1 1,0-1-1,0 0 1,0 0-1,-1 3 1,0 2-429,15-9-10627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6:05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 2144,'-5'7'8639,"3"-4"-8509,-1 1 0,0-1 0,0-1 1,0 1-1,0 0 0,-1-1 0,1 0 0,-1 1 1,-4 1-1,-5-2 334,0 0 0,-18 0 0,14-1-402,-1 1 1,0 1-1,-29 8 1,27-5 231,-1-2-1,-22 3 1,-113-4 433,113-3-585,-8-4 215,50 4-522,10 0-315,162 9 587,201 15 1546,-329-27-3221,-42 3 267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7:07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1408,'0'0'124,"0"-1"0,0 1 0,0 0 0,1-1-1,-1 1 1,0 0 0,0-1 0,0 1 0,1 0 0,-1-1 0,0 1 0,1 0 0,-1 0-1,0-1 1,0 1 0,1 0 0,-1 0 0,0 0 0,1-1 0,-1 1 0,1 0 0,-1 0-1,0 0 1,1 0 0,-1 0 0,0 0 0,1 0 0,-1 0 0,1 0 0,-1 0 0,1 0 0,-1 0-32,1 0 1,-1 0 0,0 0 0,1 0 0,-1 0 0,0 0-1,1 0 1,-1 0 0,0-1 0,1 1 0,-1 0 0,0 0-1,1 0 1,-1 0 0,0 0 0,1-1 0,-1 1 0,0 0-1,1 0 1,-1-1 0,0 1 0,0 0 0,1 0 0,-1-1-1,0 1 1,0 0 0,0-1 0,1 1 0,-1 0 0,0-1-1,0 323 3055,5-188-662,-5-149-1375,4-118-705,-4-38-320,1 156-83,1-1 0,4-16 0,-2 6-2,-3 24-14,-1-1 1,1 1 0,-1-1-1,1 1 1,0-1 0,0 1 0,0 0-1,0 0 1,1-1 0,-1 1 0,1 0-1,-1 0 1,1 0 0,0 0 0,0 1-1,-1-1 1,5-2 0,0 0-30,1 1 0,0-1 0,0 2 0,13-5 0,-17 6 49,1 1 0,0-1 0,-1 1 0,1 0 0,0 0 0,0 0 0,-1 0 0,1 0 0,0 1 0,-1 0 0,1 0 0,0 0 0,-1 0 0,1 0 0,-1 1 0,0-1 0,1 1 0,4 4 0,-6-5 15,-1 0 1,1 0-1,-1 1 1,1-1-1,-1 0 0,1 1 1,-1 0-1,0-1 1,0 1-1,0 0 1,0-1-1,0 1 1,0 0-1,0 0 0,0 0 1,-1 0-1,1 0 1,-1 0-1,1 0 1,-1 0-1,0 0 1,0 0-1,0 0 0,0 0 1,0 0-1,-1 0 1,1 0-1,0 0 1,-1 0-1,0 0 1,1 0-1,-1 0 0,-2 3 1,-3 5 92,-2 0 0,1-1 0,-1 1 0,0-2 0,-11 10 1,-18 18 298,-5 2-498,42-35 10,6-2 73,9 0 56,-13-1-58,26-1-63,-6 1-43,24 1 0,-39 0 111,-1 0 1,1 0 0,-1 1 0,0-1-1,0 1 1,0 1 0,0-1 0,7 5 0,-6-3-31,-1 0 1,-1 0-1,1 1 1,0-1-1,-1 1 1,9 11-1,-12-13 44,0 1-1,0-1 1,0 1-1,0 0 1,-1 0-1,1 0 1,-1 0-1,0 0 1,0 0-1,-1 0 1,1 0-1,-1 8 1,0-5 23,-1 0 0,0-1 0,0 1 0,-1 0 0,0-1 0,0 0 0,-1 1 0,1-1 0,-1 0 0,-1 0 0,1 0 0,-1-1 0,0 1 0,0-1 0,0 0 0,-1 0 0,0-1 0,-8 7 0,-2 0 105,-1 0-1,0-1 1,0-1 0,-1 0 0,-26 9-1,32-15-30,-1 0-1,-23 4 0,-3 0 355,36-7-530,1 1-1,-1-1 1,1 0-1,-1 0 1,1 0-1,-1 1 1,1-2-1,-1 1 0,1 0 1,0 0-1,-1 0 1,1-1-1,-1 1 1,-1-1-1,2 0-136,1 1 1,0 0-1,-1-1 1,1 1-1,0-1 0,-1 1 1,1 0-1,0-1 1,0 1-1,-1-1 0,1 1 1,0-1-1,0 1 1,0-1-1,0 1 0,-1-1 1,1 1-1,0-1 1,0 1-1,0-1 0,0 1 1,0-1-1,0 1 1,0-1-1,1 1 0,-1-1 1,0 1-1,0-1 1,0 1-1,0-1 0,1 1 1,-1 0-1,0-1 0,0 1 1,1-1-1,-1 1 1,0 0-1,1-1 0,-1 1 1,0 0-1,1-1 1,0 1-1,8-9-2252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7:16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144 149 2400,'0'0'779,"-6"9"4692,3-4-5123,0-1-1,0 0 0,-1 0 0,1 0 0,-1 0 0,0-1 0,-6 5 0,4-3-208,0 0 1,-10 12-1,4-2-41,1 0 0,0 1 0,-15 31 0,23-41-86,0 1 0,1-1 1,0 1-1,1-1 0,-1 1 1,1-1-1,1 1 0,-1 0 0,1 0 1,0 0-1,1-1 0,-1 1 0,1 0 1,3 9-1,-3-14 42,-1 0 1,1 1-1,0-1 1,0 0-1,0 0 1,0 0-1,0 0 0,1 0 1,-1 0-1,0-1 1,1 1-1,0 0 1,-1-1-1,1 1 0,0-1 1,0 0-1,3 3 1,-3-4 8,-1 1 0,1-1-1,0 1 1,0-1 0,-1 0 0,1 0 0,0 1 0,0-1 0,0 0 0,0-1 0,-1 1 0,1 0-1,0-1 1,0 1 0,0 0 0,-1-1 0,1 0 0,0 0 0,-1 1 0,1-1 0,-1 0 0,4-2 0,0-2 13,-1 0 0,1 0 0,-1-1 0,0 1 0,-1-1 0,1 0 0,-1 0 0,0 0 0,0 0 0,-1 0 0,3-9 0,-1-1 15,-1 0 1,0 0 0,1-27 0,-4-51 39,-1 43-955,1 50 595,0 20-427,0 8 611,2 66 271,0-83-108,-1 0-1,1 1 0,1-1 1,0 0-1,0-1 0,8 18 1,-10-26-78,-1 0 0,0 0 0,1-1 1,-1 1-1,1 0 0,-1 0 0,1 0 1,-1-1-1,1 1 0,-1 0 0,1 0 1,0-1-1,-1 1 0,1-1 0,0 1 1,0-1-1,-1 1 0,1-1 0,0 1 1,0-1-1,0 1 0,0-1 0,0 0 1,0 0-1,0 0 0,-1 1 0,1-1 1,0 0-1,0 0 0,0 0 0,0 0 1,0 0-1,0-1 0,0 1 1,1 0-1,1-2 48,0 0 1,0 0-1,0 0 1,-1 0-1,1 0 0,-1 0 1,1-1-1,3-4 1,5-9-27,-1 0 0,0 0 1,-2-1-1,0 0 0,8-26 0,-2 6 93,-9 25-153,-2 1 1,5-23 0,-6 22-20,1-1 0,4-11 0,-5 3-1236,12 22 861,-1-1 250,-9 1 128,0 0 0,0 1-1,0-1 1,0 1 0,-1 0-1,1 0 1,0 0 0,-1 0-1,1 1 1,-1-1 0,0 1-1,0 0 1,0 0-1,0 0 1,-1 0 0,1 0-1,-1 1 1,0-1 0,0 1-1,0 0 1,0 0 0,-1-1-1,1 1 1,-1 0 0,1 8-1,2 20 13,-1 1 23,9 32 1,-10-56 4,1 1 0,0-1 1,0 0-1,1 0 0,0 0 0,1 0 1,11 15-1,-14-22 12,-1 0 0,1-1 1,0 1-1,-1-1 0,1 1 0,0-1 0,0 0 1,0 0-1,0 0 0,0 0 0,0 0 1,0 0-1,0 0 0,1-1 0,-1 1 0,0-1 1,0 0-1,1 0 0,-1 1 0,0-1 1,0-1-1,1 1 0,-1 0 0,0-1 0,0 1 1,1-1-1,-1 1 0,0-1 0,3-2 1,0 1 40,0-1 1,0 1-1,0-1 1,0-1-1,-1 1 1,0-1-1,0 0 1,0 1-1,0-2 1,0 1 0,4-7-1,54-99 351,-53 90-451,0 0 0,-2-1 1,10-38-1,-16 39-11,-1-3-923,10 28 752,1-1 1,-1-1-1,15 4 0,-23-7 194,0 1-1,0 0 1,0 0-1,0 0 0,0 0 1,0 0-1,0 0 0,0 0 1,0 1-1,-1-1 0,1 1 1,-1-1-1,1 1 1,-1 0-1,1-1 0,-1 1 1,0 0-1,0 0 0,0 0 1,1 4-1,2 4-33,-1 0 0,5 21 0,-7-23 97,8 62-186,-7-53 194,0 0 1,0 0-1,8 26 0,-8-39-108,-1-1 89,0 0 1,0 0 0,0 0 0,0 0-1,1 0 1,3 5 0,-5-7-23,1-1 1,-1 1-1,0-1 1,1 0-1,-1 0 1,0 1 0,1-1-1,-1 0 1,1 0-1,-1 1 1,1-1-1,-1 0 1,0 0 0,1 0-1,-1 0 1,1 0-1,-1 0 1,1 1-1,-1-1 1,1 0-1,-1 0 1,1-1 0,1 1 27,-1 0 1,0-1 0,0 1-1,0-1 1,0 0 0,0 1-1,0-1 1,0 0 0,-1 0-1,1 1 1,0-1 0,0 0-1,1-2 1,9-10 169,11-14 42,27-71-44,-9 17-183,-38 77-115,0 0 1,0 0-1,0 0 1,-1 0-1,1 0 1,-1-1-1,0 1 1,0 0-1,0-7 0,-1 10-137,0 23-284,0-14 486,1 1 0,0-1-1,1 0 1,0 0 0,3 10-1,18 40 132,-16-42-100,-5-12 28,0 0 0,0 0 0,0 0 0,1 0 0,0 0-1,-1-1 1,1 1 0,1-1 0,-1 1 0,0-1 0,1 0-1,0 0 1,0-1 0,0 1 0,0-1 0,0 0-1,0 0 1,0 0 0,1-1 0,-1 1 0,1-1 0,-1 0-1,1-1 1,-1 1 0,1-1 0,0 1 0,-1-2 0,1 1-1,0 0 1,-1-1 0,1 0 0,-1 0 0,9-3-1,-2-1 6,0-1-1,-1 0 0,0 0 0,0-1 0,-1-1 0,0 1 0,12-14 1,-9 7 14,0 0 0,-1-1 0,-1 0 0,10-20 0,-17 30-41,0 0 0,0-1 0,-1 1 0,0-1 0,0 0 1,0 0-1,0 0 0,-1 0 0,0 0 0,-1 0 0,1 0 0,-1 0 0,0 0 0,-1 0 0,1 0 0,-2-7 0,1 11-61,0 0 0,0 0 0,0 0 0,0 0 0,-1 0 0,1 1 0,0-1 1,-1 0-1,1 1 0,-1-1 0,0 1 0,1-1 0,-1 1 0,0 0 0,0-1 0,0 1 1,0 0-1,-3-1 0,3 1 7,1 1 0,-1-1 1,1 1-1,-1-1 0,0 1 0,1 0 1,-1 0-1,1 0 0,-1 0 0,1 0 1,-1 0-1,0 0 0,1 0 0,-1 0 1,1 1-1,-1-1 0,1 1 1,-1-1-1,1 1 0,-1-1 0,1 1 1,0 0-1,-1 0 0,1 0 0,0 0 1,-1 0-1,0 1 0,-5 7 23,0 0-1,1 0 1,0 0 0,0 1-1,1 0 1,0 0 0,1 1-1,0-1 1,1 1 0,0-1-1,1 1 1,0 0 0,1 0-1,0 0 1,0 1-1,2 12 1,0-17 59,1 1-1,-1-1 1,1 0-1,1 0 1,-1 0-1,1 0 1,1 0-1,-1 0 1,1-1-1,6 8 1,-9-12-16,1 1 1,0-1 0,0 0-1,0-1 1,0 1 0,0 0 0,0 0-1,0-1 1,1 1 0,-1-1-1,0 0 1,1 0 0,-1 0 0,1 0-1,-1 0 1,1 0 0,0-1-1,-1 1 1,1-1 0,0 0 0,0 0-1,-1 0 1,1 0 0,0 0-1,-1-1 1,1 1 0,0-1 0,-1 0-1,1 1 1,3-3 0,4-3 21,1-1 0,-2 0 0,1 0 0,-1-1 0,0 0 0,-1 0 0,0-1 0,8-11 0,8-7-129,3-6-30,-19 23 114,0 0 0,0 1 0,1 0 1,17-14-1,-25 23-7,-1 0 1,0 0-1,1 0 0,-1 0 1,1 0-1,-1 0 1,1 0-1,-1 0 0,1 0 1,-1 0-1,0 0 1,1 0-1,-1 0 0,1 0 1,-1 0-1,1 1 1,-1-1-1,0 0 1,1 0-1,-1 0 0,1 1 1,-1-1-1,0 0 1,1 1-1,-1-1 0,0 0 1,1 0-1,-1 1 1,0-1-1,0 1 0,1-1 1,-1 0-1,0 1 1,0-1-1,0 1 0,1-1 1,-1 1-1,8 19 172,-8-19-165,5 13 120,0-1 0,1 0 0,0 0-1,1-1 1,12 19 0,-16-28-92,0 1 0,0-1-1,0 0 1,1 1 0,-1-2 0,1 1 0,0 0-1,0-1 1,0 0 0,0 1 0,0-2-1,0 1 1,0 0 0,1-1 0,8 2 0,-8-3-18,1 0 1,0 0 0,-1 0 0,1-1-1,-1 0 1,1 0 0,-1 0 0,1-1 0,-1 0-1,0 0 1,0 0 0,8-5 0,-4 1-950,1-1 0,-1 0 0,-1 0 0,1-1 0,12-15 0,-8 13-734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7:17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9 6720,'-47'-9'3040,"28"14"-2624,13-5 992,1 0-1376,10 0-64,1 0-320,2 0 224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7:1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15 1984,'1'-1'214,"0"1"1,-1-1-1,1 1 1,0-1-1,-1 1 0,1-1 1,0 1-1,-1-1 1,1 0-1,-1 1 0,1-1 1,-1 0-1,1 0 1,-1 1-1,2-6 3937,-2 10-2361,0-2-1225,-1 10 891,-1-8-1290,1 0-1,0 0 0,0 0 1,0 0-1,1 0 0,0 0 1,-1 1-1,1-1 0,1 7 1,0-1 77,0 0 1,-2 1 0,1-1 0,-1 1 0,-3 12-1,0 6 145,-7 136 764,6-28-459,4-122-589,2-7-19,-2 0 0,1 1 0,-1-1 0,-1 0 0,1 0 0,-1 0 0,-5 12 0,7-20-77,0 0-1,0 0 0,0 0 0,0 0 0,0 0 0,0 0 0,0 0 0,0 0 0,0 1 1,0-1-1,0 0 0,0 0 0,0 0 0,0 0 0,0 0 0,0 0 0,0 0 1,0 0-1,0 0 0,0 0 0,0 0 0,0 1 0,0-1 0,0 0 0,0 0 1,0 0-1,0 0 0,0 0 0,0 0 0,0 0 0,0 0 0,0 0 0,0 0 0,0 0 1,0 0-1,0 0 0,0 0 0,0 0 0,0 0 0,0 1 0,1-1 0,-1 0 1,0 0-1,0 0 0,0 0 0,0 0 0,0 0 0,0 0 0,0 0 0,0 0 1,10-2 348,-4-1-286,0-1 0,0 1 0,0-1 0,7-7 0,16-9-84,-21 17 14,0 0 0,0 0 0,0 1 0,0 0 0,1 1 0,-1 0 0,14 0 0,7-1 0,-18 1 0,0 0 0,0 1 0,-1 1 0,1 0 0,0 1 0,18 4 0,-25-5 1340,0-1-4426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7:18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7 107 5152,'-1'0'161,"1"-1"1,-1 1 0,1 0-1,0 0 1,-1 0-1,1 0 1,0-1 0,0 1-1,-1 0 1,1 0-1,0 0 1,0-1-1,-1 1 1,1 0 0,0 0-1,0-1 1,-1 1-1,1 0 1,0-1 0,0 1-1,0 0 1,0-1-1,0 1 1,-1 0 0,1-1-1,0 1 1,0 0-1,0-1 1,0 1 0,0-1-1,10-5 4001,-5 3-3061,9-3 27,13-9-448,1 2 0,0 1 0,1 1-1,39-9 1,-48 15-635,-14 4-116,0-1 0,0 1 0,0 0 0,0 0-1,0 1 1,12 0 0,-11 1 98,-7-1-61,0 0 0,0 0 0,0 0-1,-1 0 1,1 0 0,0 0 0,0 1-1,0-1 1,0 0 0,0 0 0,0 0-1,0 0 1,0 0 0,0 0 0,0 0-1,0 0 1,0 0 0,0 0 0,0 0-1,0 1 1,0-1 0,0 0-1,0 0 1,0 0 0,0 0 0,0 0-1,0 0 1,0 0 0,0 0 0,0 0-1,0 0 1,0 1 0,0-1 0,0 0-1,0 0 1,0 0 0,0 0 0,0 0-1,1 0 1,-1 0 0,0 0 0,0 0-1,0 0 1,0 0 0,0 0 0,0 0-1,0 0 1,0 0 0,0 0 0,0 0-1,0 0 1,1 0 0,-1 1 0,0-1-1,0 0 1,0 0 0,0 0 0,0 0-1,-3 4-696,-19 27-5626,18-20 4677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3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160 139 5472,'2'-18'2308,"1"13"2541,-3 14-3073,-4 52-615,-21 114 0,18-131-907,-50 211 958,31-151-397,-14 116 0,36-197 0,3-19-151,1-17 273,41-258-135,-12 108-745,9-43-226,-25 152-88,35-88 0,-38 117 64,20-33-1,-25 49 117,1 1 0,0-1-1,1 1 1,-1 0 0,2 1 0,12-11-1,-19 16 54,1 1 0,0 0 0,0 0 0,0 0 0,0 0-1,0 0 1,1 0 0,-1 0 0,0 1 0,0-1 0,0 1-1,1 0 1,-1 0 0,0-1 0,1 1 0,-1 1 0,0-1-1,0 0 1,1 1 0,-1-1 0,0 1 0,0-1 0,0 1-1,0 0 1,1 0 0,-1 0 0,0 0 0,2 2 0,1 1 19,0 0-1,0 0 1,-1 0 0,1 1 0,-1 0 0,0-1 0,0 2 0,-1-1 0,5 8-1,-1 5 17,-1 0 0,0 0 0,-2 0-1,0 0 1,2 23 0,-2-11 42,16 128 214,-19-136-67,-1-1 0,-1 1 0,-1-1 0,-1 1-1,-8 28 1,11-47-164,-1 0-1,0 0 1,0 0 0,0 0-1,0 0 1,0 0-1,0 0 1,-1-1-1,0 1 1,1 0-1,-1-1 1,0 1 0,0-1-1,-1 0 1,1 0-1,0 0 1,-1 0-1,1 0 1,-1 0-1,-5 2 1,5-3-7,0 0 0,-1-1 0,1 1 0,0-1 0,0 0 0,0 0 0,-1 0 0,1 0 1,0-1-1,0 1 0,0-1 0,0 0 0,0 0 0,0 0 0,0 0 0,0 0 0,0-1 0,0 1 0,-4-4 0,-4-3-49,1-1-1,0-1 0,-13-14 1,8 8-180,11 11 23,-9-9-972,-22-29-1,33 40 602,-1-1 1,1 0 0,-1-1 0,1 1-1,0 0 1,1-1 0,-1 1-1,1-1 1,0 1 0,0-1-1,0 0 1,0 1 0,1-7-1,3-3-1926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10 944 4576,'0'0'156,"-1"1"1,1-1-1,-1 0 1,1 1-1,-1-1 0,1 0 1,-1 1-1,1-1 1,-1 0-1,1 1 1,-1-1-1,1 1 1,-1-1-1,1 1 0,0-1 1,-1 1-1,1-1 1,0 1-1,0-1 1,-1 1-1,1-1 0,0 1 1,0 0-1,0-1 1,0 1-1,0-1 1,0 1-1,0 0 1,0-1-1,0 1 0,0 0 1,0 0-1,0 0 73,1-1-1,0 1 1,-1 0-1,1-1 0,0 1 1,0-1-1,-1 1 1,1-1-1,0 1 0,0-1 1,0 1-1,0-1 1,0 0-1,-1 1 0,1-1 1,0 0-1,0 0 1,0 0-1,0 0 0,0 0 1,0 0-1,2 0 1,6-1 230,-1-1 1,1 0-1,0-1 1,-1 0-1,0 0 1,1 0-1,-1-1 1,9-7-1,13-4 67,32-14 279,95-61 0,-132 74-651,-1-2 1,-1 0 0,-1-2 0,0-1-1,-2 0 1,24-32 0,-33 36-39,-1 0 0,0-1 0,10-27 0,-61 88-516,23-22 317,-46 54-52,52-60 172,1 1 0,1 0 0,-9 20 1,16-30-14,0 0 0,0 1 0,1-1 0,0 1 1,1 0-1,-1-1 0,1 1 0,1 0 0,-1 11 0,1-15 9,1-1 1,-1 1-1,1-1 0,-1 1 0,1-1 0,0 0 0,0 1 0,0-1 0,0 0 0,1 0 0,-1 0 0,0 0 0,1 0 0,0 0 0,-1 0 0,1 0 0,0 0 0,0-1 0,0 1 0,0-1 0,0 0 0,0 1 0,1-1 0,-1 0 0,0 0 1,0 0-1,1-1 0,4 2 0,3 0 62,1-1 0,-1 0 0,0 0 0,1-1 0,-1 0 0,0-1 0,1 0 0,-1-1 0,0 0 0,0-1 0,0 0 0,17-7 0,6-6-76,-1-1 0,38-28 0,-29 18-10,-33 22 2,-4 2-17,1 0 0,-1 1 0,1-1-1,0 1 1,0 0 0,5-2 0,-10 5 5,0-1 0,1 0 0,-1 0-1,0 0 1,0 0 0,0 0 0,0 0 0,1 0 0,-1 1 0,0-1 0,0 0-1,0 0 1,0 0 0,0 0 0,0 1 0,0-1 0,1 0 0,-1 0 0,0 0-1,0 0 1,0 1 0,0-1 0,0 0 0,0 0 0,0 0 0,0 1-1,0-1 1,0 0 0,0 0 0,0 0 0,0 1 0,0-1 0,0 0 0,0 0-1,0 0 1,-1 1 0,1-1 0,0 0 0,0 0 0,0 0 0,0 0 0,0 0-1,0 1 1,-1-1 0,-4 14 33,5-12-40,-44 92 376,44-94-361,0 0-1,0 0 1,0 0 0,0 0-1,0 0 1,0 0-1,0 1 1,0-1-1,0 0 1,0 0 0,0 0-1,0 0 1,0 0-1,0 0 1,0 1 0,0-1-1,0 0 1,0 0-1,0 0 1,0 0-1,0 0 1,0 0 0,0 0-1,0 1 1,0-1-1,1 0 1,-1 0-1,0 0 1,0 0 0,0 0-1,0 0 1,0 0-1,0 0 1,0 0 0,0 0-1,1 0 1,-1 1-1,0-1 1,0 0-1,0 0 1,0 0 0,0 0-1,0 0 1,1 0-1,-1 0 1,0 0-1,0 0 1,0 0 0,0 0-1,5-1 92,28-18 595,-5 5-622,20-13-154,76-29-1,-115 54 9,0-1-1,1 1 1,-1 0 0,0 1-1,14-1 1,-21 2 71,1 0 1,-1 0 0,1 0-1,0 0 1,-1 1-1,1-1 1,-1 1 0,1-1-1,-1 1 1,1 0 0,-1 0-1,1 0 1,-1 0 0,0 0-1,0 1 1,0-1-1,1 1 1,-1-1 0,-1 1-1,1 0 1,0 0 0,0 0-1,2 3 1,29 84 264,-32-87-233,1 0-1,-1 0 0,1 0 1,-1-1-1,1 1 0,0 0 1,-1-1-1,1 1 0,0-1 1,0 1-1,0-1 1,0 0-1,0 0 0,1 0 1,-1 0-1,0 0 0,0 0 1,1-1-1,-1 1 0,1-1 1,-1 0-1,0 1 1,5-2-1,1 1 30,0 0 0,-1-1 0,1 0 0,0 0 0,-1-1 0,11-4 0,-10 3-8,0-1-1,0 0 0,0-1 1,0 0-1,-1 0 0,0 0 1,7-8-1,3-4 20,20-27 0,84-131-26,-49 64 12,-19 38-28,124-194-436,-172 259 348,-4 7 37,0 0-1,0 0 0,-1 0 1,1 0-1,0 0 0,-1 0 1,1 0-1,-1 0 0,1 0 1,-1 0-1,1 0 0,-1 0 1,0-1-1,1 1 0,-1 0 1,0 0-1,0 0 0,0-1 1,0 1-1,0 0 1,0 0-1,0 0 0,-1-2 1,1 3 14,0 0 0,0-1 1,-1 1-1,1 0 0,0 0 1,0-1-1,0 1 0,-1 0 1,1 0-1,0 0 0,0-1 1,0 1-1,-1 0 0,1 0 1,0 0-1,0 0 0,-1-1 1,1 1-1,0 0 0,-1 0 1,1 0-1,0 0 0,0 0 1,-1 0-1,1 0 0,0 0 1,-1 0-1,1 0 0,0 0 1,0 0-1,-1 0 0,1 0 1,-6 1-42,1 1 1,0-1-1,0 1 1,0 0-1,0 0 1,0 1-1,0-1 1,-4 5-1,-37 27 20,33-22 26,0 1 1,1 1 0,1 0 0,0 0 0,0 1 0,-12 25 0,-38 100-29,17-7 130,38-110-94,1 1-1,2 0 0,-2 42 1,5-59 16,0-1 0,1 1 0,0 0 0,0 0 0,0-1 0,1 1 1,0-1-1,5 11 0,-5-13 14,0-1-1,0 1 1,0-1 0,1 1 0,-1-1 0,1 0-1,0 0 1,0-1 0,0 1 0,1 0 0,-1-1-1,1 0 1,-1 0 0,1 0 0,4 2 0,1-1 14,0-1 1,0 0-1,1 0 1,-1-1-1,0 0 1,1 0-1,-1-1 1,15-2-1,-2-1 14,0-1-1,32-10 1,-40 9-51,-1 0 0,1 0 0,-1-1 0,0-1 0,-1 0 0,0-1 0,0-1 0,0 0 0,-1 0 0,0-1 0,-1 0 0,0-1 0,-1 0 0,0-1 0,9-16 0,-13 20-38,22-38-163,-25 41 117,0 1 1,0-1 0,0 0-1,-1 1 1,0-1-1,0 0 1,0 0 0,0-5-1,-1 9 67,0 1 1,0 0-1,0 0 0,0-1 0,0 1 1,0 0-1,0-1 0,0 1 0,0 0 1,0 0-1,0-1 0,0 1 0,0 0 1,0 0-1,0-1 0,0 1 0,0 0 1,-1 0-1,1-1 0,0 1 0,0 0 1,0 0-1,0-1 0,-1 1 0,1 0 1,0 0-1,0 0 0,0-1 0,-1 1 1,1 0-1,0 0 0,0 0 0,-1 0 1,1 0-1,0 0 0,0 0 0,-1-1 1,1 1-1,0 0 0,-1 0 0,1 0 1,0 0-1,0 0 0,-1 0 0,1 0 1,0 0-1,-1 0 0,1 1 0,0-1 1,0 0-1,-1 0 0,1 0 0,0 0 1,0 0-1,-1 0 0,1 0 0,0 1 1,-14 8-152,-90 96-177,81-77 252,-22 31 0,40-51 82,1-2 40,0 0 0,1 0 0,0 0 1,0 0-1,0 1 0,-2 9 1,4-15-28,1 1 1,0 0-1,-1-1 1,1 1-1,0 0 0,-1 0 1,1 0-1,0-1 1,0 1-1,1 0 1,-1 0-1,0-1 1,1 1-1,-1 0 1,1-1-1,-1 1 1,1 0-1,0-1 1,-1 1-1,1 0 1,0-1-1,0 0 1,0 1-1,0-1 1,1 1-1,-1-1 1,0 0-1,1 0 1,-1 0-1,2 2 1,3-1 44,-1 0 0,1 0 1,-1-1-1,1 1 1,0-1-1,0-1 1,-1 1-1,11-1 1,49-4-15,-49 2-80,-6 1 43,4 0 8,0 0 1,0-1-1,0-1 0,0 0 1,0-1-1,-1 0 0,17-8 1,-9 1 27,-1 0 0,0-1 1,36-30-1,-49 35-80,0 1 1,1 0-1,0 1 1,0-1-1,0 2 1,1-1-1,0 1 1,17-6-1,-25 10 27,0 0-1,0 0 0,0-1 1,0 1-1,0 0 1,0 0-1,0 0 0,0 0 1,0 0-1,0 1 1,0-1-1,0 0 0,0 0 1,0 1-1,0-1 1,0 1-1,0-1 1,0 1-1,0-1 0,0 1 1,0-1-1,0 1 1,-1 0-1,1-1 0,0 1 1,0 0-1,-1 0 1,1 0-1,-1 0 0,1 0 1,-1-1-1,1 1 1,-1 0-1,1 0 0,-1 0 1,0 0-1,1 0 1,-1 1-1,0-1 0,0 0 1,0 1-1,1 4 13,-1 0 1,0 0-1,0 0 0,0 0 0,-1 0 0,-1 7 0,0-8-5,0 1 0,0 0 0,0-1 0,-1 1 0,-4 5 0,-4 9 46,-20 32 572,30-52-604,1 0 0,0 0 0,0 0-1,0 0 1,0 1 0,0-1 0,-1 0 0,1 0 0,0 0-1,0 0 1,0 0 0,0 1 0,0-1 0,0 0-1,0 0 1,0 0 0,-1 0 0,1 1 0,0-1-1,0 0 1,0 0 0,0 0 0,0 1 0,0-1 0,0 0-1,0 0 1,0 0 0,0 1 0,0-1 0,0 0-1,1 0 1,-1 0 0,0 1 0,0-1 0,0 0-1,0 0 1,0 0 0,0 0 0,0 0 0,0 1 0,1-1-1,-1 0 1,0 0 0,0 0 0,0 0 0,0 0-1,0 1 1,1-1 0,-1 0 0,0 0 0,0 0-1,0 0 1,0 0 0,1 0 0,-1 0 0,0 0-1,0 0 1,0 0 0,1 0 0,-1 0 0,0 0 0,0 0-1,0 0 1,1 0 0,-1 0 0,0 0 0,0 0-1,0 0 1,1 0 0,14-6 229,-12 5-143,194-86 157,-99 42-478,-91 42 170,0 0 0,0 0 0,1 1 0,13-3 0,-20 5 45,0 0 1,0-1-1,0 1 1,0 0-1,0 0 1,1 0-1,-1 0 1,0 0-1,0 0 1,0 1 0,0-1-1,0 0 1,0 0-1,0 1 1,0-1-1,0 1 1,0-1-1,0 1 1,0-1-1,0 1 1,0 0-1,-1-1 1,1 1-1,0 0 1,0 0-1,-1 0 1,1-1-1,0 1 1,-1 0 0,1 0-1,-1 0 1,1 0-1,-1 0 1,1 0-1,-1 0 1,0 0-1,0 0 1,1 1-1,-1-1 1,0 0-1,0 0 1,0 0-1,0 2 1,-1 5 24,0 0-1,-3 14 1,3-15-18,-1-1 0,1 1 0,0-1-1,1 1 1,0 8 0,1-6 50,1 7 148,-2-16-187,1 1 1,-1-1 0,0 1 0,1-1 0,-1 1 0,0-1 0,1 0 0,-1 1 0,1-1 0,-1 1 0,0-1-1,1 0 1,-1 0 0,1 1 0,-1-1 0,1 0 0,-1 0 0,1 0 0,0 1 0,-1-1 0,1 0 0,-1 0 0,1 0-1,-1 0 1,1 0 0,0 0 0,4-1 32,0 1 0,0-1 0,0 0-1,0 0 1,0 0 0,-1-1 0,1 0-1,0 0 1,-1 0 0,0 0 0,1-1 0,6-5-1,3-3 41,0-2 1,13-14-1,-15 14-17,106-123-142,23-23-263,-138 156 326,18-15-102,-21 18 109,1-1 1,-1 1 0,1-1-1,-1 1 1,1 0 0,0-1-1,-1 1 1,1 0 0,0-1-1,-1 1 1,1 0 0,0 0 0,-1-1-1,1 1 1,0 0 0,-1 0-1,1 0 1,0 0 0,-1 0-1,1 0 1,0 0 0,-1 0-1,1 0 1,0 1 0,0-1-1,-1 0 1,1 0 0,-1 1-1,2 0 1,0 1-28,-1 0-1,1 0 0,-1 0 1,0 0-1,0 1 0,0-1 1,0 1-1,0-1 1,0 1-1,-1-1 0,1 1 1,-1 2-1,2 33-67,-2-38 103,-2 26 16,0 0 0,-2 0 0,-1 0 0,-17 48 0,15-52 26,-1 0 0,-1-1 1,-1 0-1,0 0 0,-2-1 1,0-1-1,-25 30 0,36-48-19,0 0-1,-1 0 1,1 0 0,0 0-1,0 0 1,-1 0-1,1 0 1,0 0-1,-1 0 1,1-1 0,-1 1-1,1 0 1,-1-1-1,0 0 1,1 1 0,-1-1-1,1 0 1,-1 0-1,0 0 1,1 0-1,-1 0 1,1 0 0,-4-1-1,3 1-56,-1-1 0,1 0 0,-1-1 0,1 1 1,-1 0-1,1-1 0,0 1 0,0-1 0,0 0 0,0 1 0,0-1 0,-3-4 0,-13-21-1261,15 23 1112,2 2 70,3 1 60,45 2-116,106-6 366,-118 1-2,1 0 0,44-13 0,-66 13-163,0-1-1,0-1 1,0 0-1,-1-1 1,0 0-1,18-14 1,-3-1-45,38-40 1,-62 58 8,-1 0-88,1 1 1,0-1-1,0 1 1,0-1-1,8-3 1,-12 7 83,0 0 0,1 0 0,-1 0 0,0 1 0,0-1 1,1 0-1,-1 0 0,0 1 0,0-1 0,1 0 0,-1 0 0,0 1 0,0-1 0,0 0 1,1 1-1,-1-1 0,0 0 0,0 1 0,0-1 0,0 0 0,0 1 0,0-1 0,0 0 1,0 1-1,0-1 0,0 1 0,0 3 7,0-1 0,-1 0 0,0 1 0,0-1 1,0 0-1,-3 7 0,-3 12 4,-1 10 54,5-19-2,0 0 0,1 0 0,-2 19 0,4-31-30,0 0 0,0 1 0,0-1 0,0 0 0,0 0 0,0 1 0,0-1-1,1 0 1,-1 0 0,0 0 0,1 1 0,-1-1 0,1 0 0,-1 0 0,1 0 0,0 0 0,-1 0 0,1 0-1,0 0 1,0 0 0,-1 0 0,1 0 0,0 0 0,0-1 0,0 1 0,0 0 0,0 0 0,0-1 0,1 1-1,-1-1 1,0 1 0,0-1 0,0 0 0,1 1 0,-1-1 0,0 0 0,0 0 0,0 0 0,1 0 0,1 0-1,5-1 48,0 0-1,0 0 0,-1-1 0,1 0 0,9-4 0,-4 2-57,15-6 36,0 0 1,-1-2-1,0-1 1,-1-1-1,-1-2 1,28-20-1,-22 10-47,-1-1 0,-1-2-1,-2-1 1,38-52 0,76-140-77,-131 206 88,112-214-146,-120 225 116,1 0-57,-1-1-1,0 1 0,0-1 1,0 1-1,0-1 0,-1 0 1,1-11-1,-2 17 58,0-1 0,0 1 0,0-1-1,0 1 1,0-1 0,0 0 0,0 1 0,0-1 0,0 1-1,0-1 1,-1 1 0,1-1 0,0 1 0,0-1-1,-1 1 1,1-1 0,0 1 0,0 0 0,-1-1 0,0 1 5,1-1 1,0 1 0,0 0 0,-1 0 0,1 0 0,0 0 0,-1 0 0,1 0-1,0 0 1,-1 0 0,1 0 0,0 0 0,-1 0 0,1 0 0,0 0-1,-1 0 1,1 1 0,0-1 0,0 0 0,-1 0 0,1 0 0,0 0 0,-1 1-1,-17 16-267,5 0 181,2 1 0,-19 37 1,19-34 112,-3 7-23,2 0 1,1 1-1,-9 37 0,-12 92 58,26-126-5,-4 20 185,2 1-1,-1 63 0,9-110-179,0 0 0,1 0 0,0 0 0,0 0 0,0 0 0,1 0 0,0-1 0,0 1 0,3 6 0,-4-10-31,0 0 1,0-1 0,0 1-1,0-1 1,1 1-1,-1-1 1,0 1 0,1-1-1,-1 0 1,1 1-1,-1-1 1,1 0 0,0 0-1,-1 0 1,1-1-1,0 1 1,0 0 0,-1 0-1,1-1 1,0 1 0,0-1-1,0 0 1,0 0-1,0 0 1,0 1 0,0-2-1,0 1 1,0 0-1,0 0 1,0-1 0,-1 1-1,4-2 1,10-3-18,0-1-1,0-1 1,22-14 0,38-31 67,-17 11-60,76-47-521,-135 95 429,-1 0 0,0-1 0,-1 1-1,-3 7 1,-19 31 220,18-33-49,-1 1 0,-8 22-1,15-32-64,-6 16 130,7-19-137,0 1 0,-1-1 0,1 1 0,0 0 0,0-1 0,-1 1 0,1-1 0,0 1 0,0 0 0,0-1 0,0 1 0,0-1 0,0 1 0,0 0 0,0-1 0,0 1 0,1 0 0,-1-1 0,0 1 0,4-1 81,0 0-1,-1 0 1,1-1-1,-1 1 1,1-1-1,0 0 1,6-3 0,0 1-1,21-8-57,-1 0 0,31-18 0,28-11-33,-88 39-11,0 1 0,-1 0-1,1 0 1,0-1 0,-1 1-1,1 0 1,0 0 0,-1 0 0,1-1-1,0 1 1,-1 0 0,1 0 0,0 0-1,0 0 1,-1 0 0,1 1-1,0-1 1,-1 0 0,1 0 0,0 0-1,-1 1 1,2 0 0,-2-1-4,1 1 0,-1-1 0,0 1 1,1-1-1,-1 1 0,0-1 0,0 1 0,0 0 1,1-1-1,-1 1 0,0 0 0,0-1 0,0 1 1,0-1-1,0 1 0,0 0 0,0-1 0,-1 1 1,1 1-1,-2 4-59,0 1 1,-1-1-1,-4 9 0,5-11 60,-4 7-12,0 1 1,-2-1-1,1-1 0,-1 1 0,-11 9 1,-51 44-118,42-39 152,-158 167 284,158-157-249,13-16 0,-22 22-1,34-38-56,-66 58-62,58-53 83,0 0 1,0-1-1,-1 0 1,0-1-1,-13 5 1,2-3 9,-26 6 0,41-12 0,0-1 0,-1 0 1,1 0-1,-1-1 1,1 0-1,-16-1 0,23 1-20,0-1 0,0 1 0,1 0-1,-1 0 1,0 0 0,0 0-1,1-1 1,-1 1 0,0 0-1,1-1 1,-1 1 0,0 0-1,1-1 1,-1 1 0,1-1-1,-1 1 1,1-1 0,-1 1-1,1-1 1,-1 0 0,1 1-1,-1-1 1,1 1 0,0-1 0,-1-1-1,1 1 1,-1-1 0,1 1 0,0 0 0,1-1 0,-1 1 0,0 0 0,0-1 0,0 1 0,1 0 0,-1 0 0,1-1 0,-1 1 0,2-2 0,1-3 2,2-1 0,-1 1 0,10-11 0,12-10 16,0 1 0,2 1 0,1 2 0,0 0 0,2 3 0,0 0 0,50-22 0,168-46 143,-113 44-3540,-122 39 1802,-1-1-1,1 0 1,18-11 0,-30 16 1107,0-1 0,1 0 1,-1 0-1,0 0 0,1 0 1,-1 0-1,0 0 0,-1 0 1,1-1-1,0 1 0,-1-1 1,1 1-1,-1-1 0,0 0 1,0 1-1,0-1 0,0 0 1,0-4-1,8-20-3187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7:1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97 4736,'-8'-11'2130,"6"6"1786,7-1-431,-1 2-2803,1 1 39,0 1 0,-1-1 0,1 1 0,0-1 1,10-2-1,5-2-3,-1 1-550,0 0-1,0 2 0,1 0 1,-1 1-1,21-1 1,22-3-245,-20 0-632,1 3 175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7:21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158 133 2656,'0'0'118,"0"-1"0,0 1-1,0 0 1,0 0 0,0 0 0,0-1 0,0 1 0,0 0-1,0 0 1,0 0 0,0 0 0,1-1 0,-1 1 0,0 0-1,0 0 1,0 0 0,0-1 0,0 1 0,0 0 0,0 0-1,0 0 1,1 0 0,-1-1 0,0 1 0,0 0 0,0 0 0,0 0-1,1 0 1,-1 0 0,0 0 0,0 0 0,0 0 0,0-1-1,1 1 1,-1 0 0,0 0 0,0 0 0,0 0 0,1 0-1,-1 0 1,0 0 0,0 0 0,0 0 0,1 0 0,-1 0-1,0 0 1,0 0 0,1 1 0,1-1 1606,-1-1-1609,-1 1-1,0 0 0,1 0 1,-1-1-1,1 1 0,-1 0 1,0-1-1,1 1 0,-1 0 1,0-1-1,1 1 0,-1-1 1,0 1-1,1 0 1,-1-1-1,0 1 0,0-1 1,0 1-1,0-1 0,1 1 1,-1-1-1,0 1 0,0-1 1,0 1-1,0-1 0,0 0 1,-6-16 1281,-15-13-548,19 27-654,-2-1-64,-1 1 1,1-1 0,-1 1 0,0 0 0,0 0 0,-1 0 0,1 0 0,0 1 0,-9-2 0,4 0-17,-53-20 708,57 23-685,6 1-142,-1 0-1,1 0 1,-1 0 0,1 0-1,0 0 1,-1 0 0,1 0 0,0-1-1,-1 1 1,1 0 0,0 0 0,-1 0-1,1 0 1,0-1 0,-1 1 0,1 0-1,0 0 1,0-1 0,-1 1 0,1 0-1,-1-1 1,2 1 2,-1 0 0,0 0-1,0 0 1,0 0 0,0 0-1,0 0 1,0 0 0,0 0 0,0 0-1,0 0 1,0 0 0,0 0-1,0 0 1,0 0 0,0 0 0,0 0-1,0 0 1,0 0 0,0 0-1,0 0 1,0 0 0,0 0 0,0-1-1,0 1 1,0 0 0,0 0-1,0 0 1,0 0 0,0 0 0,0 0-1,0 0 1,10 2 12,0-2-46,0 1 1,0 0-1,0 1 0,0 0 0,0 1 0,-1 0 1,0 1-1,1-1 0,16 11 0,-12-6 46,-3-2-21,0 0 0,10 8 0,-18-12 40,-1 0-1,0 0 0,0 0 1,0 0-1,0 0 1,0 1-1,0-1 1,-1 0-1,1 1 1,-1 0-1,1-1 1,-1 1-1,2 5 0,-2-4 35,0 0-1,-1 0 0,1 0 0,-1 0 0,1 1 0,-1-1 0,0 0 0,-1 0 0,1 0 0,-2 6 0,-1 5 137,2-10-150,-1 1 0,1-1 0,-1 1 0,0-1 0,0 0 0,-5 10 0,-18 21 314,-52 59 1,38-53-235,38-39-82,-2 0-1,1-1 1,0 1-1,0-1 1,-1 0-1,1 0 0,-1 0 1,-4 3-1,7-5-22,0 0 0,-1 0 0,1 0 0,0 0-1,0 0 1,-1 0 0,1 0 0,0 0-1,0 0 1,-1 0 0,1 0 0,0 0-1,-1 0 1,1 0 0,0 0 0,0 0-1,-1 0 1,1 0 0,0 0 0,0 0-1,0-1 1,-1 1 0,1 0 0,0 0 0,0 0-1,-1 0 1,1-1 0,0 1 0,0 0-1,0 0 1,0 0 0,-1-1 0,1 1-1,0 0 1,0 0 0,0-1 0,-1-1 66,1 0 1,-1 0 0,1 0-1,0 0 1,0 0 0,0-1-1,0 1 1,0-3 0,2-8 42,1 0 0,8-24 0,3-13-107,-10 27-180,16-43 1,-18 60-320,1 0 1,-1-1 0,2-7-1,-2 8-557,9 10-4929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8:23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20 1728,'3'-5'1461,"-3"5"-1438,0-1 0,0 1 0,0 0 0,0 0 0,0 0 0,0 0 0,1 0 0,-1 0 0,0 0 0,0-1-1,0 1 1,0 0 0,0 0 0,0 0 0,0 0 0,0 0 0,0-1 0,0 1 0,0 0 0,0 0 0,0 0 0,0 0 0,0 0 0,0-1 0,0 1-1,0 0 1,0 0 0,0 0 0,0 0 0,0-1 0,0 1 0,0 0 0,0 0 0,0 0 0,0 0 0,0 0 0,0-1 0,0 1 0,0 0 0,-1 0-1,1 0 1,0 0 0,0 0 0,0 0 0,0 0 0,0-1 0,0 1 0,0 0 0,-1 0 0,1 0 0,0 0 0,0 0 0,0 0 0,0 0 0,-1 0-1,1 0 1,0 0 0,0 0 0,0 0 0,-1 0 21,1 0-1,0 0 0,0 0 1,0-1-1,0 1 0,-1 0 1,1 0-1,0 0 1,0 0-1,0 0 0,0 0 1,-1-1-1,1 1 0,0 0 1,0 0-1,0 0 1,0 0-1,0-1 0,0 1 1,0 0-1,0 0 0,0 0 1,0-1-1,0 1 0,0 0 1,0 0-1,-1 0 1,1-1-1,1 1 0,-1 0 1,0 0-1,0 0 0,0-1 1,0 1-1,0 0 1,0 0-1,0-1 0,-3 1 1232,-16-1 6928,25 4-3089,2-1-4912,1 0 1,0-1 0,-1 0-1,1 0 1,0-1-1,15-2 1,5 1-64,14 1 33,142 4 232,-149-2-217,0 2-1,-1 2 1,38 11 0,-46-7-1,3 1-4,-28-11-166,-1 0 1,0 0 0,0 1-1,0-1 1,0 0 0,0 1 0,0-1-1,0 1 1,0-1 0,0 1 0,0 0-1,1 0 1,-1 0-1,-1-1-1,0 0 1,0 1-1,1-1 1,-1 0-1,0 1 1,0-1-1,0 1 1,0-1-1,1 0 1,-1 1 0,0-1-1,0 1 1,0-1-1,0 1 1,0-1-1,0 0 1,0 1-1,0-1 1,0 1-1,-1-1 1,1 0 0,0 1-1,-2 2 72,1 1 1,-1-1-1,0-1 0,0 1 1,-1 0-1,-3 3 0,-4 5-136,-2 3 154,-21 20 0,12-14-139,-10 8 19,-2 0 0,-1-3 0,-1 0 0,-38 19 0,-86 52 426,142-87-344,4-1 32,-22 14 1,33-20-138,1-1 0,-1 0 0,1 0 1,-1 0-1,1-1 0,-1 1 0,0 0 0,-1 0 0,419-1 1441,-398 0-1317,1 0 0,0 1 1,-1 1-1,30 7 0,-39-5-174,3 0-157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8:23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86 4992,'-5'-6'1209,"4"9"350,7 12 1433,-4-10-2220,1 0 1,-1 0-1,0 0 1,0 1 0,2 10-1,6 14 1291,-5-15-1005,-1-1 0,3 18-1,-7-31-1012,0-1 0,0 0 0,0 1 0,0-1 0,0 0 0,0 0 0,0 1-1,0-1 1,0 0 0,0 1 0,0-1 0,0 0 0,0 1 0,0-1 0,1 0-1,-1 0 1,0 1 0,0-1 0,0 0 0,0 0 0,1 1 0,-1-1 0,0 0-1,0 0 1,1 0 0,-1 1 0,0-1 0,0 0 0,1 0 0,-1 0 0,0 0-1,1 0 1,-1 0-3,0-1-1,0 1 0,1-1 1,-1 0-1,0 1 0,0-1 1,0 1-1,0-1 0,0 0 1,0 1-1,0-1 1,0 0-1,0 1 0,0-1 1,0 0-1,0 1 0,-1-1 1,1 0-1,-3-14 121,1 1 1,0 0-1,1-1 1,0 0-1,3-17 1,-2 21 176,2 1 1,0-1-1,0 0 1,1 0-1,0 1 1,0 0-1,10-18 1,-12 27-307,0-1 0,0 1-1,0 0 1,0-1 0,0 1 0,1 0 0,-1 0 0,0 0 0,1 0 0,-1 0 0,1 0 0,0 0 0,-1 0 0,1 1 0,0-1 0,-1 0 0,1 1 0,0 0 0,-1-1 0,1 1 0,0 0 0,0 0 0,3 0 0,4 1 92,0 0 0,0 1-1,14 4 1,-8-2-18,6 2 101,20 9-1,-23-8-1201,28 7 0,-36-10-196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9:05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11 254 1984,'-1'-6'606,"0"7"-196,-4 2 1575,5-3-1944,0 0 1,0 0-1,0 0 1,0 0-1,0 0 1,-1 0-1,1 0 1,0 0 0,0 0-1,0 0 1,0 0-1,0 0 1,0-1-1,0 1 1,1 0-1,-1 0 1,0 0-1,0 0 250,0 0-249,0-9 4730,2-5-3956,-2 6-557,0 0 0,0 1 0,3-13 0,-2 17-204,0 0 1,0 1-1,0-1 0,0 0 1,1 1-1,-1-1 0,1 0 0,-1 1 1,1 0-1,0-1 0,0 1 0,3-3 1,0 0 106,1-1 0,-1 0 0,6-10 0,-7 10 40,1-1 0,1 0 0,8-7 0,-10 11-133,0 0 1,0 0 0,0 1-1,1-1 1,-1 1 0,1 0 0,0 0-1,0 1 1,-1 0 0,1 0-1,0 0 1,0 0 0,6 0 0,-9 1-45,-1 1 1,1-1-1,-1 0 1,1 0-1,-1 1 1,0-1 0,1 1-1,-1-1 1,0 1-1,1-1 1,-1 1 0,0 0-1,0 0 1,1 0-1,-1 0 1,0 0 0,0 0-1,0 0 1,0 0-1,0 1 1,3 3 57,-1 1 1,0-1-1,3 10 1,3 2 36,0 0-17,-5-9-52,1 1 0,7 10 0,-10-17-42,0 0 1,0 0-1,0 0 1,0 0-1,0-1 1,0 1-1,0 0 1,1-1-1,-1 1 1,1-1-1,-1 0 1,5 1-1,-1 1 29,0 0 0,-1 0 0,1 1 0,-1-1 1,0 1-1,0 0 0,0 1 0,0-1 0,-1 1 0,5 5 0,-2-1-50,1-1 1,10 7-1,-16-13 25,-1-1-1,1 0 1,0 1 0,0-1-1,0 0 1,0 0 0,0 0-1,1-1 1,-1 1 0,0 0-1,0-1 1,0 1 0,1-1-1,-1 0 1,0 0-1,1 0 1,-1 0 0,0 0-1,0 0 1,1-1 0,-1 1-1,0-1 1,0 0 0,0 1-1,1-1 1,-1 0 0,0 0-1,0 0 1,0-1 0,-1 1-1,1 0 1,0-1 0,0 1-1,1-3 1,17-13 197,-9 8-29,-1-1 0,10-11-1,-17 17-138,0 0-1,0 1 0,-1-1 0,1-1 0,-1 1 0,0 0 0,-1 0 1,1-1-1,-1 1 0,2-7 0,-2 3-37,0 1 0,-1-1 1,0 0-1,0 1 0,-1-1 0,0 0 0,-3-11 1,3 15-4,0-1 1,-1 1 0,0-1 0,0 1 0,0 0-1,0 0 1,-1 0 0,0 0 0,1 0 0,-2 1-1,1-1 1,0 1 0,-8-6 0,7 6-35,1 0 10,0 1 0,-1-1 0,1 1-1,0 0 1,-1 1 0,1-1 0,-1 1 0,1-1-1,-1 1 1,0 0 0,1 0 0,-1 0 0,-7 0-1,6 1-6,1 1 0,0-1 0,-1 1 0,1-1 0,0 1 0,0 1-1,-1-1 1,1 0 0,0 1 0,-4 2 0,2 0-46,-1 1 1,1-1 0,1 1-1,-1 0 1,-5 7-1,8-7 64,0-1 0,0 1 0,1 0 0,0 0-1,0 0 1,0 0 0,0 0 0,-1 8 0,1-2 9,-19 96 1289,21-104-1248,-1-1 0,0 1 0,0-1 1,0 0-1,0 1 0,0-1 0,0 0 1,-1 0-1,1 0 0,-1 0 0,0 0 0,1 0 1,-1 0-1,0 0 0,0-1 0,0 1 1,-4 1-1,-1 1 79,0-2 0,0 1 0,-1-1 0,-10 3 1,-8 1-27,20-4-67,-1 0 0,0-1-1,1 0 1,-1 0 0,0 0 0,0-1 0,1 0-1,-1-1 1,0 0 0,0 0 0,1 0 0,-11-3-1,2 0 15,0 1-1,-26-3 0,40 6-37,1 0-1,-1 0 0,1 0 0,0 0 1,-1 0-1,1 0 0,-1 0 0,1 1 1,-1-1-1,1 0 0,0 0 0,-1 0 1,1 0-1,0 1 0,-1-1 0,1 0 0,-1 1 1,1-1-1,0 0 0,0 0 0,-1 1 1,1-1-1,0 0 0,-1 1 0,1-1 1,0 1-1,0 0 0,-3 13-869,2-5-3588,2-10 4062,-1 0 1,1 0-1,-1 1 0,1-1 0,-1 0 0,1 0 1,0 1-1,-1-1 0,1 0 0,0 1 0,-1-1 1,2 0-1,1-2-699,15-10-1619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9:40.7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1074 46 1984,'-7'-10'2027,"0"-1"-236,3 10-1670,1 0 0,0 0-1,-1 0 1,1 1 0,-1-1-1,0 1 1,1 0-1,-1 0 1,1 0 0,-1 0-1,0 1 1,-6 1-1,-27 16 472,25-14-355,6-2-187,-1 0 0,0 0 1,1-1-1,-1 0 1,-10 1-1,12-3 349,-4 1 7,7 1-315,1-1 1,-1 0-1,1 1 0,-1-1 0,1 0 0,-1 0 0,0 0 0,-2-1 0,-8 2 199,-37 7 367,0-2 1,-98-1 0,116-8-615,-40-11-1,12 3-218,52 11 161,1 0 0,-1 0 0,0 1 0,0 0 0,1 0 0,-1 1 0,0 0-1,1 0 1,-1 1 0,-6 3 0,-16 5 197,17-7-171,-14 4-774,38-6 321,-10-1 433,-1-1-1,1 1 0,-1-1 1,1 0-1,-1 0 0,1 1 1,-1-1-1,1 0 0,2-1 1,349-60 121,-192 31 186,-149 29 12,-12 1-302,0 0 1,0 0 0,0 0-1,0 0 1,0 0 0,0 0-1,0 0 1,0 0 0,0 1-1,0-1 1,0 0 0,0 0-1,0 0 1,0 0 0,0 0-1,0 0 1,0 0 0,0 0-1,0 0 1,0 0 0,0 0-1,0 0 1,0 0 0,0 0-1,0 0 1,0 0 0,0 0-1,0 0 1,0 1 0,0-1-1,0 0 1,0 0 0,0 0-1,0 0 1,0 0 0,0 0-1,0 0 1,0 0 0,0 0-1,0 0 1,0 0 0,0 0-1,0 0 1,0 0 0,0 0-1,0 0 1,0 0 0,0 0-1,1 0 1,-1 0 0,0 0-1,0 0 1,0 0 0,0 0-1,0 0 1,0 0 0,0 0-1,0 0 1,0 0 0,0 0-1,0 0 1,0 0 0,0 0-1,0 0 1,0 0 0,0 0-1,-1 1 51,-1 0 0,0 0 0,0 0-1,0-1 1,0 1 0,0 0 0,-4-1-1,-83 5 252,-77 4 161,78-5-254,-17 8 172,74-7-311,1-1-1,-1-1 0,-32-3 0,-30 0 242,65 2-327,-1-2-1,-39-5 1,40 4-787,27 1 43,4 1 245,14 4 400,1-1 0,0-1 0,0 0 0,0-2 0,21 0 0,5 1-248,-19-2 154,-21 0-105,1 0-1,0-1 1,0 1-1,0 1 0,0-1 1,0 1-1,-1 0 1,1 0-1,0 0 0,7 4 1,-11 4-6446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9:44.7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515 207 5056,'-69'0'2485,"-51"8"-2570,110-7 221,0-1 0,1-1-1,-11-1 1,-12 0 883,31 2-968,0 0 0,0 0 0,0 0 0,0 0-1,0 0 1,0 0 0,0 0 0,0-1-1,0 1 1,0 0 0,0-1 0,-1 0 0,2 1-45,0 0 0,0 0 1,0-1-1,-1 1 1,1 0-1,0 0 0,0 0 1,0-1-1,0 1 1,0 0-1,0 0 0,0 0 1,0-1-1,0 1 0,0 0 1,0 0-1,0-1 1,0 1-1,0 0 0,0 0 1,0-1-1,0 1 1,0 0-1,0 0 0,0 0 1,0-1-1,0 1 1,0 0-1,0 0 0,1 0 1,-1-1-1,0 1 1,0 0-1,3-3-22,-1 0 1,1 0-1,0 0 1,6-4-1,14-8 77,0 2-1,1 0 1,0 1-1,35-11 0,-38 15-15,-7 2-18,-3 1-3,0 1-1,1 0 1,0 0-1,-1 1 1,1 0-1,14 0 1,-25 3 24,1 0 0,0 0 1,-1 0-1,1 0 0,0 0 0,-1 1 1,1-1-1,0 1 0,-1-1 0,1 1 1,-1 0-1,1-1 0,-1 1 0,1 0 1,-1 0-1,0 0 0,1 0 0,-1 0 0,0 0 1,0 1-1,0-1 0,1 0 0,-2 0 1,1 1-1,0-1 0,0 1 0,0-1 1,-1 1-1,1-1 0,0 1 0,-1 0 0,1 2 1,0 1 29,-1-1 1,0 0-1,0 0 1,0 0 0,0 0-1,-1 1 1,0-1-1,0 0 1,0 0 0,0 0-1,0 0 1,-3 4-1,0 8-264,4-15 111,2 0 27,1 0 10,0 0 0,0 0 0,0 1 0,-1-1 0,1 1 1,5 3-1,-8-4 46,1 0 1,0 0-1,0 0 1,-1 0-1,1 0 1,-1 0-1,1 1 1,-1-1-1,1 0 1,-1 0-1,0 0 1,1 0-1,-1 1 1,0-1-1,0 0 1,0 0-1,0 0 1,0 1 0,0-1-1,0 0 1,0 0-1,-1 2 1,0 2 34,-1 0 1,0-1 0,1 1 0,-2-1 0,1 0 0,0 0 0,-1 1-1,-4 4 1,7-9-45,0 0-1,0 0 1,0 0-1,0 0 1,0 0 0,0 0-1,0 0 1,1 0-1,-1 0 1,0 0-1,0 0 1,0 1-1,0-1 1,0 0-1,0 0 1,0 0 0,0 0-1,0 0 1,0 0-1,0 0 1,0 0-1,0 0 1,0 0-1,0 0 1,0 0-1,0 0 1,0 0-1,0 0 1,0 1 0,0-1-1,0 0 1,0 0-1,0 0 1,0 0-1,0 0 1,0 0-1,0 0 1,0 0-1,0 0 1,0 0 0,0 0-1,0 0 1,0 0-1,0 0 1,0 0-1,0 0 1,0 1-1,-1-1 1,1 0-1,0 0 1,0 0 0,0 0-1,0 0 1,0 0-1,0 0 1,0 0-1,0 0 1,0 0-1,0 0 1,0 0-1,0 0 1,0 0-1,0 0 1,0 0 0,0 0-1,-1 0 1,1 0-1,0 0 1,0 0-1,5-2-98,18-28-236,-8 16 680,-12 10-51,-11 10-301,-24 18 11,-2-2 1,-45 24 0,78-46-5,-106 59 194,103-56-157,3-2-22,-1 0 1,1 0-1,0-1 1,0 1-1,-1 0 0,1 0 1,0-1-1,-1 1 1,1 0-1,0-1 0,-1 0 1,1 1-1,-1-1 0,1 0 1,-4 0-1,10-3-163,42-19 28,-17 8 93,37-22 1,92-87-221,-86 63 443,-45 42-83,-29 18-111,1 0 0,0 0 0,0 0 0,0 0 0,0 0 0,0 0 0,0 0 0,0 0 0,0 0 0,0 0 0,0 1 0,0-1 0,0 0 0,0 0 0,0 0 0,0 0 0,0 0 0,0 0 0,0 0 0,0 0 0,0 0 0,0 0 0,0 0 0,0 0 0,0 0 0,0 0 0,0 0 0,0 0 0,0 0 0,1 1 0,-1-1 0,0 0 0,0 0 0,0 0 0,0 0 0,0 0 0,0 0 0,0 0 0,0 0 0,0 0 0,0 0 0,0 0 0,0 0 0,0 0 0,0 0 0,0 0 0,0 0 0,-2 6 17,0 0 0,-1 0 0,0 0 0,-1-1-1,1 1 1,-1-1 0,0 0 0,-5 5 0,-5 4-35,-24 19 1,10-12 50,-1-2 0,0 0 1,-43 18-1,26-17 308,-83 24 0,125-42-346,-1-1 1,1 0 0,-1-1-1,0 1 1,1-1-1,-1 0 1,-9 0 0,13-1-10,1 1 0,-1 0 0,0 0 0,0 0 0,1-1 0,-1 1 0,0 0 0,1-1 0,-1 1 0,0 0 0,1-1 0,-1 1 0,1-1 0,-1 1 0,1-1 0,-1 1 0,1-1 0,-1 1 0,1-1 0,-1 0 0,1 0 0,-1-1-10,1 1 0,0-1-1,0 1 1,0 0 0,0-1-1,0 1 1,0 0 0,0-1-1,1 1 1,-1 0 0,0-1-1,1 1 1,-1 0 0,1-1-1,0 1 1,0-1 0,4-7-35,1 1 0,-1 1 1,1-1-1,1 1 0,0 1 1,0-1-1,11-8 0,13-12-24,-1-5 125,-2-1 1,27-41 0,-18 23 33,-28 39-31,-5 8 35,-1 0-1,0 0 0,0 0 0,-1-1 0,1 1 0,3-9 1,-6 7 121,-2 5-93,-9 6-22,8-3-64,-119 77 135,-73 44 4,76-45 62,112-74-314,8-6 62,17-10 18,70-33-116,34-20-52,70-62 141,-188 124 37,-3 2 0,0 0 0,0 1 0,0-1 0,0 0 0,0 0 0,0 1 0,0-1 0,0 0 0,0 1 0,0-1 0,0 1 0,0 0 0,0-1 0,1 1 0,-1 0 0,0 0 0,0-1 0,0 1 0,1 0 0,0 1 0,-1-1 0,-1 0 0,0 0 0,0 0 0,0 1 0,0-1 0,0 0 0,0 0 0,0 1 0,1-1 0,-1 0 0,0 0 0,0 0 0,0 1 0,0-1 0,0 0 0,0 0 0,0 1 0,0-1 0,0 0 0,-1 0 0,1 1 0,0-1 0,0 0 0,0 0 0,0 1 0,0-1 0,0 0 0,0 0 0,-1 0 0,1 1 0,0-1 0,0 0 0,0 0 0,0 0 0,-1 0 0,1 1 0,-7 8 12,0-1 0,-1 0 0,0 0-1,-1 0 1,1-1 0,-12 7 0,-63 36 132,75-45-131,-298 166 413,285-155-429,18-14-140,1 0-1,0 0 1,-1 0 0,1 0-1,-1 0 1,1 0-1,-1-1 1,0 0 0,0 1-1,0-1 1,0 0-1,0 0 1,-3 0 0,14-14-615,-3 5 719,0 1-1,0-1 0,11-12 0,10-13-3081,-22 24-1243,0-4 2574,-2-7 78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0:59:56.7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11469 176 3552,'-3'-1'220,"2"1"-157,0 0 1,0 0-1,0 0 0,0 0 0,0 0 0,0-1 1,0 1-1,0 0 0,0-1 0,0 1 0,0-1 1,0 1-1,0-1 0,0 1 0,0-1 0,1 0 1,-1 1-1,0-1 0,0 0 0,1 0 0,-2-1 1,1 1 52,1 0-58,-1 1 0,1-1 1,-1 1-1,1 0 0,-1-1 0,1 1 0,-1 0 0,0 0 1,1-1-1,-1 1 0,1 0 0,-1 0 0,0 0 1,1 0-1,-1 0 0,0-1 0,1 1 0,-1 0 1,0 1-1,1-1 0,-1 0 0,1 0 0,-1 0 1,0 0-1,1 0 0,-2 1 0,-13 0 1241,-2-4-1001,-1 2-1,1 0 1,-1 0-1,1 2 1,-1 0 0,1 1-1,0 1 1,0 1-1,-19 6 1,17-6-248,5 0-135,18-4-467,42-5 661,86-14-90,-108 14-44,1 1 1,-1 1-1,1 1 0,0 1 0,27 3 0,-36-1 100,-14-1-56,0 0 0,0 0 0,0 0 0,0 0 0,1 1 0,-1-1 0,0 1 0,0-1 0,0 1 0,0 0 0,0-1 0,0 1 0,0 0 0,0 0 0,2 3 0,-3-4 10,-1 1 0,0 0 0,0-1 0,1 1 0,-1 0 0,0 0 0,0-1 0,0 1 0,0 0 0,0 0 0,0-1 1,0 1-1,0 0 0,0 0 0,0-1 0,0 1 0,-1 0 0,1-1 0,0 1 0,0 0 0,-1-1 0,1 1 0,0 0 0,-1-1 1,1 1-1,-1-1 0,1 1 0,-1 0 0,1-1 0,-2 1 0,-4 3 71,1-2-1,-1 1 1,0 0-1,0-1 1,-1 0-1,1-1 1,0 1-1,-1-1 1,1 0-1,0-1 1,-9 0-1,-8-1 58,-42-8-1,56 7-175,-135-29 161,-21-4-554,134 30 342,0 2 0,0 1 1,-44 3-1,-88 23-99,62-8 82,-157 32 204,143-24-389,125-32-736,109-14 710,-55 11 308,105-13 230,-144 27 704,-31 5-624,-3 2-314,0-1 1,-1 0-1,0-1 1,-17 10-1,43-13-646,-7-4 608,0-1 1,0 0-1,-1-1 0,1 0 1,0 0-1,8-3 1,55-18 116,-17 4-66,-5 4-73,-16 3 60,60-9-1,-92 20-10,2 0 571,-14 4-215,-8 3-253,-1 0 1,0 0-1,0-2 0,-20 3 0,25-5-45,-230 35 283,-3-19-423,215-17 89,-33 3-216,-47 3 188,-364-5 335,446-3-270,1-1-1,0-2 1,-30-6 0,57 9-70,0-1 0,0 0-1,0 0 1,0 0 0,0 0 0,0 0 0,0-1 0,1 1 0,-1 0 0,-1-3 0,2 4 15,0-1 0,1 0 0,-1 1 0,1-1-1,-1 0 1,1 1 0,-1-1 0,1 0 0,-1 1-1,1-1 1,0 0 0,-1 0 0,1 0 0,0 1 0,0-1-1,-1 0 1,1 0 0,0 0 0,0 0 0,0 0-1,0 1 1,0-1 0,0 0 0,1 0 0,-1 0-1,0 0 1,0 1 0,1-2 0,0 1-10,-1 1 0,1-1 0,0 1-1,0-1 1,0 1 0,0 0 0,0-1 0,0 1 0,0 0 0,0-1 0,-1 1 0,1 0-1,0 0 1,0 0 0,0 0 0,0 0 0,0 0 0,2 1 0,6-2 21,7 0-73,0 0 0,31 2 0,12 0 109,-41-2 15,75-3 107,126-23 0,-122 9 1079,-97 18-1221,0 0 0,0 0 0,0 0 0,0 0-1,0 0 1,1-1 0,-1 1 0,0 0 0,0 0 0,0 0 0,0 0 0,0 0 0,0 0 0,0 0 0,0 0 0,0-1-1,0 1 1,1 0 0,-1 0 0,0 0 0,0 0 0,0 0 0,0 0 0,0-1 0,0 1 0,0 0 0,0 0-1,0 0 1,0 0 0,0 0 0,0-1 0,0 1 0,0 0 0,0 0 0,0 0 0,0 0 0,-1 0 0,1 0 0,0-1-1,0 1 1,0 0 0,0 0 0,0 0 0,0 0 0,0 0 0,0 0 0,0 0 0,0 0 0,-1-1 0,-3-3 254,-1 2-240,0 0 0,0 0 0,-1 1 0,1 0 1,-1 0-1,1 0 0,-1 1 0,1 0 1,-7 0-1,-5 0-5,-205-1-104,18 1 274,-2 3-39,56 1-264,93-5 162,-28 0-13,-20-1-31,-7 0-298,79 7-126,32-5 366,-1 0-1,1 1 0,0-1 1,0 0-1,0 0 0,0 1 1,0-1-1,0 1 0,0-1 1,0 1-1,0-1 0,0 1 1,0-1-1,0 1 0,0 0 1,0 0-1,1-1 0,-1 1 1,0 0-1,0 0 0,1 0 1,-1 0-1,0 1 0,1 0 20,0-1 0,1 0 0,-1 0 0,0 0 0,1 0 0,-1 0 0,1 1 0,0-1 0,-1 0-1,1 0 1,0 0 0,-1-1 0,1 1 0,0 0 0,0 0 0,0 0 0,0-1 0,2 2 0,21 12-71,4-4 64,1 0 0,0-2-1,0-1 1,34 3 0,-30-5 13,10 3 132,-1-2 0,2-2 0,-1-2 0,0-2 0,58-7 0,-44-1 52,46-8-72,-45 6-59,8-2 840,-65 12-840,0 0 0,-1-1 0,1 1 0,0 0 0,-1 0 0,1 0 0,-1-1 0,1 1 0,0 0 0,-1-1 0,1 1 0,-1-1 0,1 1 0,-1-1 0,1 1 0,0-1 0,-1 0-8,0 1 0,0 0-1,0 0 1,0-1 0,0 1-1,0 0 1,0 0 0,0-1-1,0 1 1,0 0 0,0-1-1,0 1 1,0 0 0,0 0-1,0-1 1,0 1 0,0 0-1,0 0 1,-1-1 0,1 1-1,0 0 1,0 0 0,0-1-1,0 1 1,-1 0 0,1 0-1,0-1 1,-2 0 6,0 0 1,1 0-1,-1-1 0,0 1 1,0 0-1,0 0 0,0 1 1,0-1-1,-4-1 1,-41-6 33,-1 2 1,-61 0-1,-98 10-107,126 0 114,-241 6 6,25 8-12,-37-14 118,291-3-106,25 0-26,0 0 1,-23-4-1,-5-1 157,-57 3 0,5 0-230,-44-4 349,101 3-227,-16-1-42,28-1-267,-38-1 0,56 4-324,24-1-226,106 8 218,35-1 24,-67-8 542,204-19 220,-233 14 1547,-70 5-1682,-11 0-155,0 2 1,-29 3 0,6-1-3,-70 7 336,0-6 46,-177-7-592,65-1 577,166 7-428,-27 5 150,13-1-17,-10-4 30,-83 5 112,-52 3-69,104-7 186,-99-2-89,-52 3-408,244-3 217,19 0-26,-1 0-1,1 0 1,-1 0 0,-6 2-1,10-2-27,2 1 25,-1-1 0,1 0 0,0 0 0,-1 1 0,1-1 1,0 0-1,-1 0 0,1 0 0,0 0 0,-1 0 0,1 0 0,0 1 0,-1-1 0,1 0 1,0 0-1,-1 0 0,1 0 0,0 0 0,-1 0 0,1 0 0,-1-1 0,1 1 0,0 0 1,-1 0-1,1 0 0,0 0 0,-1 0 0,1 0 0,0-1 0,-1 1 0,1 0 1,0 0-1,0-1 0,-1 1 0,1 0 0,0 0 0,-1-1 0,4 1-336,148-4-37,68-7-20,-37 1 450,283-11-25,-381 17-84,33 0 184,-81 5-26,-20 0 84,-1-1 0,0 0 0,0-1 0,16-5 1166,-47 4-1090,-22 0-413,-101 2 233,-278-3 303,208 4-257,76 1-46,-255 13-206,0 0 571,163-9-232,145-3-113,-11 6 68,0 0-92,-31-5-1,-289 7 510,354-10-360,25 1-75,-47-5 1,-62-6-311,-79-8 335,154 7-805,53 7-6,40-5-745,19 4 1106,301-39-1,64-6 206,-254 33 38,-22 7 42,-4 1 208,-112 8-45,2-2 1408,-33 0-1386,-12 0-137,0 0 0,0 1 0,0 2 0,-28 3 0,-289 34 72,70-10 86,-388 34 196,591-56-340,-136 0 337,66-4-548,-226 0 648,192-3 32,-96-14-384,-2 0-2534,286 24 1267,6-1 997,0-1 1,1-1-1,-1-1 0,35 3 1,95-1 104,-98-5 20,9-3 102,98-12 0,-57 3-12,28-5 2005,-144 12-1686,-24-2-405,30 4 75,-37-3-87,-79 3-1,54 2 10,-440 15 594,-21 19-533,-176 19 352,387-30-85,-62-41 536,340 14-817,-131-6 3,159 9-88,0-1 0,1 0-1,-1 0 1,1-1 0,0-1-1,-1 0 1,-15-6 0,25 8-125,12-1-456,6 1 341,58 6 19,123-7 0,-120-1 277,-11-1 162,0-3 0,-1-3-1,83-23 1,-101 15 1298,-47 18-1450,0 0 0,-1 0 0,1 0-1,0 0 1,0 0 0,0 0 0,-9-4 171,0 2-176,-1 0 1,1 1-1,-1 0 1,1 1-1,-12 1 1,-1-1-37,-255 21-482,222-15 381,-198 42-3084,189-34 348,11-11-3299,50-3 5944,1-1-1,-1 0 1,0 0-1,1-1 1,0 1-1,-1 0 1,1-1-1,0 1 0,0-1 1,0 0-1,0 0 1,0 0-1,0 0 1,0 0-1,1 0 0,-3-4 1,-1-4-317,0 1 1,1-1 0,1-1-1,-4-14 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29:34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1824,'3'-12'2131,"-3"12"-2030,1-1 1,-1 1 0,0-1-1,1 1 1,-1-1-1,0 1 1,0-1-1,0 1 1,0-1-1,0 1 1,1-1 0,-1 1-1,0-1 1,0 1-1,0-1 1,0 1-1,0-1 1,-1 1-1,1-1 1,0 1 0,0-1-1,0 0 1,0 1-1,0-1 1,-1 1-1,1 0 1,0-1-1,-1 1 1,1-1 0,0 1-1,-1-1 1,1 1-1,-1-1 1,0-11 1830,1 9-453,0 10-1237,0-7 227,0 2-277,4 13-100,2 8-24,-6-16-14,1-1 0,0 0 0,0 1 0,0-1 0,0 0 0,1 0 0,5 10 0,3 23-5,-9-31-60,1-1 0,0 1 1,1-1-1,5 12 0,6 18 238,-13-31-159,1 0 1,1 0-1,-1 0 0,1-1 0,0 1 0,5 7 0,6 18 225,-10-24-277,-3-5 54,0 7-71,-1-8 40,1-1 1,-1 1-1,0-1 1,0 1-1,0-1 0,1 1 1,-1-1-1,0 1 0,0-1 1,0 1-1,0-1 1,0 1-1,0-1 0,0 1 1,0-1-1,0 1 0,-1-1 1,1 1-1,0-1 1,0 1-1,0-1 0,-1 1 1,1-1-1,0 1 0,0-1 1,-1 0-1,1 1 1,-1 0-1,-3 6 26,4-6-63,-1-1 0,1 1 1,0-1-1,0 0 1,0 1-1,0-1 1,-1 1-1,1-1 1,0 0-1,-1 1 1,1-1-1,0 1 1,0-1-1,-1 0 1,1 0-1,-1 1 1,1-1-1,0 0 1,-1 0-1,1 1 1,-1-1-1,1 0 1,-1 0-1,1 0 1,0 0-1,-1 1 1,1-1-1,-1 0 1,1 0-1,-1 0 1,1 0-1,-1 0 1,0 0-1,1 0 297,0 0-286,-1 0 0,1 0 1,0 0-1,0 1 0,0-1 1,0 0-1,0 0 0,-1 0 0,1 0 1,0 1-1,0-1 0,0 0 1,-1 0-1,1 0 0,0 0 0,0 0 1,0 0-1,-1 1 0,1-1 0,0 0 1,0 0-1,-1 0 0,1 0 1,0 0-1,0 0 0,0 0 0,-1 0 1,1 0-1,0 0 0,0 0 1,-1 0-1,1 0 0,0-1 0,0 1 1,-1 0-1,1 0 0,0 0 1,0 0-1,0 0 0,-1 0 0,1 0 1,0-1-1,0 1 0,0 0 1,0 0-1,-1 0 0,1 0 0,0-1 1,0 1-1,0 0 0,-1-5 93,1 1-1,-1-1 1,0 1-1,-2-7 1,0-1-127,-7-15 346,8 21-236,-1 0 1,1 1-1,1-1 0,-1 0 0,1 0 0,-1-7 0,2 9-117,0 1-1,-1-1 1,0 1 0,0-1-1,0 1 1,-2-6 0,-4-13 178,6 4-150,0-23-1,1 35 39,-5-26 0,4 26-19,1 1 0,0 0 0,0-1-1,1 1 1,0 0 0,0-1 0,0 1 0,0 0 0,1 0 0,4-9 0,13-30-105,-10 27-113,-7 13 158,1-1 0,-1 0-1,1 1 1,4-5 0,1-1-182,-8 8 200,1 1 0,0 0 0,-1 0 0,1 0 0,0 0 0,0 0 0,0 0 0,0 0-1,0 0 1,0 0 0,0 0 0,1 1 0,-1-1 0,0 0 0,0 1 0,0-1 0,1 1 0,0-1 0,2 0 12,0 0 0,1 0 1,-1 1-1,0-1 1,0 1-1,0 0 0,0 0 1,1 0-1,-1 1 0,0-1 1,0 1-1,0 0 0,0 0 1,5 3-1,16 7-87,-1 1 0,-1 1-1,0 1 1,22 18 0,-44-30 125,1-1 0,0 1 0,-1-1 0,1 1 0,-1 0-1,1 0 1,-1 0 0,0 0 0,0 0 0,0 0 0,0 0 0,0 0-1,0 0 1,0 0 0,-1 0 0,1 1 0,-1-1 0,0 0 0,0 1-1,1-1 1,-2 0 0,1 0 0,0 1 0,0-1 0,-2 5 0,1-3 10,-1-1 1,1 1 0,-1 0 0,0 0-1,0-1 1,0 1 0,-1-1-1,1 0 1,-1 0 0,0 0 0,0 0-1,0 0 1,-5 3 0,-1 1 3,0-1 1,-1-1-1,1 0 1,-1 0-1,0-1 1,-1 0-1,1-1 1,-15 3-1,11 0-93,13-5 79,-1 0 1,1 0-1,0-1 1,0 1 0,0-1-1,-1 1 1,1-1 0,0 0-1,0 1 1,-1-1-1,1 0 1,0 0 0,-1 0-1,1 0 1,-2 0-1,-7 1-34,10-1 20,-1 0 0,1 0-1,0 0 1,-1 1 0,1-1 0,0 0-1,0 0 1,-1 0 0,1 0 0,0 0-1,-1 0 1,1 0 0,0 0 0,-1 0-1,1 0 1,0 0 0,0 0 0,-1 0 0,1 0-1,0 0 1,-1-1 0,1 1 0,0 0-1,0 0 1,-1 0 0,1 0 0,0-1-1,-1 1 1,-5-3-90,13 5-326,20 9 441,-13-5-108,6 4 108,-1 0 0,33 24 0,-13-8-131,-33-23 251,1 1 0,0-1 0,0-1 0,7 3 0,17 6 274,-25-8-846,-10-4-2320,-13-6-2381,14 7 5095,-15-8-5590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29:42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1 224,'0'0'96,"4"0"-64,-8 0 384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0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531 145 9632,'-13'-16'4384,"31"21"-3840,-5-5 1983,1 3-1503,7-3 96,7 0-704,12-3-480,0-2 0,10-2-352,-5 2 256,-5-7-5151,-9 7 2911</inkml:trace>
  <inkml:trace contextRef="#ctx0" brushRef="#br0" timeOffset="1">18 21 8544,'-17'-12'3872,"17"9"-3360,0-2-128,3 5-320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29:43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1 576,'0'0'192,"3"8"-128</inkml:trace>
  <inkml:trace contextRef="#ctx0" brushRef="#br0" timeOffset="1">0 17 2240,'5'0'992,"-10"0"-832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29:44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29 1568,'0'0'81,"0"0"0,0 0 0,-1 0 0,1 0 0,0 0 0,0-1 0,0 1 0,0 0 0,0 0 0,0 0 1,0 0-1,0 0 0,0 0 0,0-1 0,-1 1 0,1 0 0,0 0 0,0 0 0,0 0 0,0-1 0,0 1 0,0 0 0,0 0 0,0 0 0,0 0 0,0-1 0,0 1 0,0 0 0,0 0 1,1 0-1,-1 0 0,0 0 0,0-1 0,0 1 0,0 0 0,0 0 0,0 0 0,0 0 0,0 0 0,0 0 0,0-1 0,1 1 0,-1 0 0,0 0 0,0 0 0,0 0 0,0 0 0,1 0 0,-1-1-23,0 1-1,1 0 0,-1 0 0,0-1 0,1 1 0,-1 0 1,0-1-1,0 1 0,1-1 0,-1 1 0,0 0 0,0-1 0,0 1 1,1-1-1,-1 1 0,0 0 0,0-1 0,0 1 0,0-1 0,13-5 727,-7-2 3239,-5 25-3726,-1-13-206,-1 2 84,-12-5 887,12-1-1200,1 0-18,0 0 136,0 0 1,0 0 0,-1 0 0,1 0-1,0 0 1,0 0 0,0 0 0,0 0-1,0 0 1,0 0 0,0 0-1,-1 0 1,1 0 0,0 0 0,0 0-1,0 0 1,0 0 0,0 0 0,0 0-1,0 0 1,-1 0 0,1 0-1,0 0 1,0 0 0,0 0 0,0 0-1,0 0 1,0 0 0,0 0 0,0 0-1,-1 0 1,1 1 0,0-1-1,0 0 1,0 0 0,0 0 0,0 0-1,0 0 1,0 0 0,0 0 0,0 1-1,1 1 15,-1 1 1,1-1-1,-1 1 0,0 0 0,1-1 0,-1 1 1,0 0-1,-1-1 0,1 1 0,-1 4 0,-1 11-70,-3 182-26,3-125 206,0-31-78,5 56 1,-2-88-27,-2 0-1,0 0 1,0-1 0,-1 1-1,0 0 1,-1-1 0,-4 12-1,1-7 103,2 1 1,-3 21-1,-6 47-190,3-26 222,9-33-4,1-21-134,0-1-1,0 1 1,-1-1-1,1 1 0,-1-1 1,-1 6-1,2-9 24,-1 0 0,1-1 0,0 1 0,0 0 0,-1 0 0,1-1 0,0 1 0,-1 0 0,1-1 0,0 1 0,-1-1-1,1 1 1,-1 0 0,1-1 0,-1 1 0,0-1 0,1 0 0,-2 1 0,2-1-121,0-12-36,0 4-544,0 1-1,0-1 1,-1 0 0,0 0 0,-3-12 0,-4 0-3719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29:46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87 992,'0'-1'51,"0"0"1,0-1-1,0 1 0,0 0 1,0 0-1,1-1 0,-1 1 1,1 0-1,-1 0 0,1-1 1,-1 1-1,1 0 1,0 0-1,1-2 0,3-4 331,-4 4 102,0 1-1,-1 0 1,1 0-1,0 0 1,-1-1-1,0 1 1,1 0 0,-1 0-1,0-1 1,-1-3-1,1-1 1307,4 3-112,-7 3-1319,2 1-28,-2 13-326,2-9 29,0-1 1,0 1-1,0-1 0,-1 0 0,1 0 0,-1 1 0,1-1 0,-1 0 0,0 0 1,-1-1-1,-4 6 0,-6 9 239,-4 16 86,13-24-223,-1 1-1,0-1 1,-8 10-1,7-10-207,0 0 0,-6 13 0,-4 5-16,16-26 430,-5 2 474,9-7-767,0 0 1,0 0 0,-1 0-1,1-1 1,-1 1 0,0-1-1,-1 0 1,1 0-1,-1 0 1,2-6 0,5-9 134,7-14 199,-7 15-308,0 0 0,19-28 0,-27 45-69,1 0 0,-1-1 0,0 1 0,0 0 0,0-1 0,1-3 0,-1 3-20,0 1 0,-1 0 0,1 0 0,0 0 0,0 0 0,0 0 0,0 1 0,1-1 0,-1 0 0,3-2 0,1 0-506,-4 10 10,1 5 596,4 19-42,2 11 158,-1-8 5,-6-26-222,1 0 0,-1 1 0,1-1 1,4 10-1,7 31-220,-12-47 302,-1 1 0,1-1 1,0 0-1,-1 1 0,1-1 0,-1 1 0,0 0 0,1-1 0,-1 1 0,0-1 0,0 3 1,0-4 129,-16 13 789,11-10-929,0-1-1,0 0 0,-1-1 1,-7 2-1,-5 2-194,-5 3-454,-21 12 0,26-12-1701,17-8 2098,0 1 0,0-1-1,0 0 1,0 1 0,0 0-1,1-1 1,-1 1 0,0-1 0,0 1-1,1 0 1,-1 0 0,0-1-1,1 1 1,-1 0 0,1 0-1,-1 0 1,1 0 0,-1-1-1,1 1 1,0 0 0,-1 0 0,1 0-1,0 0 1,0 0 0,0 0-1,0 0 1,0 0 0,0 1-1,-3 10-3798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29:48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1 1888,'0'0'65,"-1"0"0,1 0 0,-1 0 0,1 0 0,-1 0 0,1 0 0,-1 0 0,1 0 0,-1 0 0,1 0 0,-1 1 0,1-1 0,-1 0 0,1 0 0,-1 1 0,1-1 0,0 0 0,-1 1 0,1-1 0,0 0 0,-1 1 0,1-1 0,0 1 0,-1-1 0,1 1 0,-1 0 0,1 0 12,0-1 0,-1 1 0,1 0-1,-1-1 1,1 1 0,-1 0 0,0-1 0,1 1 0,-1-1-1,1 1 1,-1-1 0,0 1 0,1-1 0,-1 1 0,0-1-1,-1 1 1,-29 18 5720,31 9-4741,-3 33-669,-14 81 0,0-14-137,11-64-4,-2-1-1,-18 62 0,14-74-5,9-36 90,2-12-388,1 0 0,-1 0 0,0 0 0,0 0 0,0 0 0,0 0 0,0 0 0,-3 4 0,-4 6 55,-7 9 198,9-13-109,6-8-62,0-1 0,0 1 0,-1 0 0,1-1 0,0 1 0,-1 0 0,1-1 0,-1 1 0,1-1 0,0 1 0,-1 0 0,1-1 0,-1 1 0,0-1 0,-1 2 1845,-3-14-1576,10-273 678,5-25-1270,-10 293 192,0-1 1,1 1-1,1 0 0,7-30 1,-7 45 94,-1 1 1,0-1-1,0 0 1,1 1-1,-1-1 1,0 1-1,1 0 0,0-1 1,-1 1-1,1 0 1,0 0-1,-1 0 1,1 0-1,0 1 1,3-2-1,0 0-33,1 0 0,0 0-1,0 0 1,8 0 0,7 1-28,1 1 1,-1 1-1,27 4 0,64 17-254,-76-14 295,-18-3 44,0 0 0,-1 1 0,23 11 0,-39-17 20,0 1 1,1 0 0,-1 0 0,0 0 0,0 0 0,0 0 0,0 0 0,0 0-1,0 0 1,0 0 0,0 0 0,0 0 0,0 0 0,-1 1 0,1-1 0,-1 0-1,1 1 1,-1-1 0,1 3 0,0-1-25,-1 1 0,0-1-1,0 0 1,0 1 0,0-1-1,-1 0 1,1 1 0,-2 3 0,-2 5 48,0-1 1,-1 1 0,-11 18 0,9-20-46,0 0 0,-1 0 0,0-1 0,-1 0 0,0 0 0,0-1 0,-1 0 0,0-1 0,0 0 0,-13 6 0,4-3 71,-1-1-1,-1 0 0,0-1 1,-38 8-1,-41 8-198,93-20 111,6-4 6,1 1 1,-1-1 0,0 1 0,0-1-1,0 0 1,0 1 0,1-1-1,-1 0 1,0 0 0,0 1 0,0-1-1,0 0 1,0 0 0,0 0-1,-1 0 1,2 0 340,1 3-456,0 0 111,1 1 1,-1-1-1,1 0 1,-1 0-1,1 0 1,0-1-1,1 1 1,-1 0-1,4 3 0,-2-2-10,25 25 109,0-2 1,2-1-1,38 24 0,-22-15-92,12 8 46,66 53 638,-115-87-695,-5-5 59,-1 0 0,0 0-1,0 0 1,6 8-1,7 7-12,-15-17 378,-2 0-1563,-6-1-3247,-2-1 1295,-5 0 998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29:51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16 1664,'0'0'39,"0"0"0,0 0-1,0 0 1,0-1 0,0 1 0,0 0-1,0 0 1,0 0 0,0 0 0,0 0-1,0 0 1,0 0 0,0 0 0,0 0 0,0 0-1,0 0 1,0 0 0,0 0 0,0-1-1,0 1 1,0 0 0,0 0 0,0 0 0,0 0-1,0 0 1,0 0 0,0 0 0,0 0-1,0 0 1,0 0 0,0 0 0,0 0 0,0 0-1,0 0 1,0 0 0,0 0 0,0-1-1,1 1 1,-1 0 0,0 0 0,0 0 0,0 0-1,0 0 1,0 0 0,0 0 0,0 0-1,0 0 1,0 0 0,0 0 0,0 0 0,0 0-1,0 0 1,0 0 0,1 0 0,-1 0-1,0 0 1,0 0 0,0 0 0,0 0 0,0 0-1,0 0 1,0 0 0,0 0 0,0 0-1,0 0 1,0 1 0,0-1 0,11-2 6,10-2-1340,-20 3 1108,-1 1 207,0 0 0,0 0 0,0 0 0,0 0 0,1-1 0,-1 1 0,0 0 0,0 0 0,0 0 0,0 0 0,0-1 0,0 1 0,1 0 0,-1 0 0,0 0 0,0 0 0,0 0 0,0 0 0,1 0 0,-1 0 0,0 0 0,0-1 0,0 1 0,0 0 0,1 0 0,-1 0 0,0 0 0,0 0 0,0 0 0,1 0 0,-1 0 0,0 0 0,0 0 0,0 0 0,1 1 0,11-5 3649,1 27-3296,-9-9-514,0-4 135,-1 0 1,-1 0-1,0 1 0,0-1 0,0 14 0,-2 39 135,-9 285 457,4-68-247,6-185 143,7 72 158,-3-116 187,-5-49 373,-5-6-869,3 0-308,0 0 1,1 0-1,-1 0 0,1 0 1,0 0-1,0 0 1,0-1-1,0-7 1,0 2-27,-18-195 30,6 41-294,7 103 78,-15-101 36,9 75 502,9 54-389,-2 1 1,-10-35-1,1-2-179,14 78 222,-1 0 0,0 0 0,0 0 0,0 0 0,-1 0 0,-6 14 0,-1 7 116,7-22-72,0 0 1,0 0-1,-1-1 0,0 1 1,0-1-1,-1 0 0,0 0 1,0 0-1,-9 11 0,13-19-45,0 1 0,0 0 0,0 0 0,0 0 0,0 0 0,0 0 0,0 0-1,0 0 1,0 0 0,0 0 0,0-1 0,0 1 0,0 0 0,0 0 0,0 0 0,0 0-1,-1 0 1,1 0 0,0 0 0,0 0 0,0 0 0,0 0 0,0 0 0,0 0 0,0-1-1,0 1 1,0 0 0,0 0 0,0 0 0,0 0 0,-1 0 0,1 0 0,0 0 0,0 0-1,0 0 1,0 0 0,0 0 0,0 0 0,0 0 0,0 0 0,0 0 0,0 0 0,-1 0-1,1 0 1,0 0 0,0 0 0,0 0 0,0 0 0,0 0 0,0 0 0,0 0 0,0 0-1,0 0 1,0 0 0,-1 1 0,1-1 0,0 0 0,4-17 246,9-21 173,-2 9-281,-2 4-10,1 0 0,1 0 1,16-26-1,-7 20-22,31-46 30,-20 33-288,-30 43-58,6 20-94,-4-13 343,20 55 324,17 74 0,-36-120-290,2 10-175,0 0 0,-2 0 0,3 48 0,-8-71-132,1 0 0,0-1-1,0 1 1,1-1-1,-1 1 1,0 0 0,0-1-1,1 1 1,-1-1 0,1 1-1,-1-1 1,1 1-1,0-1 1,-1 1 0,1-1-1,0 0 1,0 1 0,0-1-1,0 0 1,3 2-1,4 4-1297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29:53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12 2496,'5'-7'8308,"-6"7"-8126,1-1-168,0 1 0,0 0 0,0-1 0,-1 1 0,1 0 0,0 0 1,-1-1-1,1 1 0,0 0 0,-1 0 0,1-1 0,0 1 0,-1 0 0,1 0 0,0 0 0,-1 0 0,1 0 0,-1-1 0,1 1 0,0 0 0,-1 0 0,1 0 0,-1 0 0,1 0 0,0 0 0,-1 0 0,1 0 0,-1 1 0,1-1 0,0 0 0,-1 0 0,1 0 0,-1 0 0,1 0 0,-1 1 0,-19 5 85,18-5-73,-15 6 216,0 1 0,-18 12 0,4-3-131,17-8 40,0 1 1,0 0-1,1 1 1,-20 21-1,-7 16 137,34-39-187,0 0 0,1 0-1,1 1 1,-1 0 0,2-1 0,-1 2-1,1-1 1,-2 17 0,4-23-82,-3 24 64,-1 28 1,5-47-58,0 0 0,1 1 0,0-1 0,0 0 0,1 0 0,0 0 0,5 10 1,-5-11-46,1 0 1,1 15-1,-3-17 50,0-1 0,0 1 0,1 0 0,-1 0 0,2 0 0,-1-1 0,4 9 0,3-1 38,-6-8-71,-1-1 1,2 1-1,-1-1 1,0 0-1,1 0 1,5 5-1,-6-6 10,1 0-1,0 1 1,1-2-1,-1 1 1,0 0-1,1-1 0,0 0 1,-1 0-1,7 1 1,0 1 102,6 0 41,7-2-59,-20-1-37,1-1-1,-1 1 0,1-1 1,0 0-1,-1-1 0,1 1 1,-1-1-1,7-1 1,21-5 326,-24 5-416,0 1 0,0-1 0,-1 0 0,1-1-1,6-3 1,-2 0 19,22-6-1,-22 8 30,1 0 0,11-7 0,38-25-659,-60 35 649,0-1-1,1 1 0,-1-1 1,0 0-1,0 0 1,0 0-1,0 0 0,-1 0 1,1-1-1,0 1 0,-1 0 1,0-1-1,1 1 1,-1-1-1,1-4 0,0 1-35,0-1 0,-1 0 0,0 1 0,0-1 0,0-9 0,7-97-132,-3-26 640,-13 26 378,8 111-844,0-1-1,-1 1 1,1 0 0,0-1 0,-1 1 0,0 0 0,0-1-1,1 1 1,-1 0 0,0 0 0,-1 0 0,1 0-1,0 0 1,-1 0 0,1 0 0,-1 0 0,1 0-1,-1 0 1,0 1 0,0-1 0,0 1 0,-3-2-1,0 0 22,-1 0-1,1 1 0,-1 0 0,0 0 0,0 0 0,0 0 0,0 1 0,-6 0 0,-26-3-51,0 2 1,1 1 0,-55 7-1,77-4-331,1-1 0,-28-2-1,-4-5-4223,36 5 2679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30:05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24 1984,'0'-1'127,"-1"1"0,1-1 1,0 1-1,-1-1 0,1 1 0,-1-1 1,1 1-1,0-1 0,-1 0 0,1 1 0,0-1 1,0 0-1,-1 1 0,1-1 0,0 0 1,0 1-1,0-1 0,0 0 0,0 1 0,0-1 1,0 0-1,0 1 0,0-2 0,0-1 665,-3 2 244,3 1-997,-1 0 1,1 0-1,0 0 1,0 0-1,0 0 1,0 0-1,-1 0 1,1 0-1,0 0 0,0 1 1,0-1-1,-1 0 1,1-1-1,0 1 1,0 0-1,0 0 1,0 0-1,-1 0 1,1 0-1,0 0 1,0 0-1,0 0 1,-1 0-1,1 0 0,0 0 1,0 0-1,0-1 1,0 1-1,0 0 1,-1 0-1,1 0 1,0 0-1,0 0 1,0 0-1,0-1 1,0 1-1,-1-1 1300,1 9-1547,1 13 280,3 26 0,-4-39-23,1 0 0,-1 0 0,-1 0 0,-1 14 0,-1 4 52,-17 137 395,17-131-493,1-12 21,0 0 1,2 0 0,2 23 0,-2-41-3,0 0 0,0-1 0,1 1 0,-1 0 0,0-1 1,1 1-1,0-1 0,-1 1 0,1-1 0,0 1 0,0-1 0,0 1 1,0-1-1,0 1 0,0-1 0,0 0 0,0 0 0,0 0 0,1 0 1,1 1-1,-1-1 9,0 0 0,0 0-1,0 0 1,1-1 0,-1 1 0,0-1 0,0 0 0,1 0 0,-1 0 0,0 0 0,1 0 0,-1 0-1,3-1 1,7-2 58,1-1-1,-1 0 1,0-1-1,15-8 1,-16 7-112,21-10 10,1 2-1,0 0 1,52-12 0,-80 25-27,-1 1 0,1-1 1,-1 1-1,1 0 1,0 0-1,-1 1 0,1-1 1,-1 1-1,1 0 1,-1 0-1,1 1 0,-1-1 1,0 1-1,0 0 1,0 0-1,0 1 0,0-1 1,0 1-1,0 0 1,-1 0-1,1 0 0,4 6 1,-2-2 57,1 2 0,-2-1 0,1 1 0,-1 0 0,-1 0 0,1 0 0,-2 1 0,1-1 0,2 14 0,-3-7 200,-1 1 0,-1 0 0,-1 29 0,0-18 46,-2 19-100,-9 47 0,1-3 84,2 16-185,-24 236-57,23-267 178,5-37-217,-9 43 0,8-59-286,3-13-369,0-1 0,0 0 0,-1 0-1,0 0 1,0 0 0,-10 15 0,0-6-3440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30:06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171 174 2656,'4'-7'1635,"-4"7"-1620,0 0 1,0 0-1,0-1 1,0 1-1,0 0 0,0 0 1,0 0-1,0 0 1,0 0-1,1 0 1,-1 0-1,0-1 0,0 1 1,0 0-1,0 0 1,0 0-1,0 0 1,0 0-1,0 0 0,0-1 1,0 1-1,0 0 1,0 0-1,0 0 1,0 0-1,0 0 0,0 0 1,0-1-1,0 1 1,0 0-1,0 0 1,-1 0-1,1 0 0,0 0 1,0 0-1,0 0 1,0-1-1,0 1 0,0 0 1,0 0-1,0 0 1,0 0-1,0 0 1,-1 0-1,1 0 0,0 0 1,0 0-1,0 0 1,0 0-1,0 0 1,0 0-1,-1 0 0,1 0 1,0 0-1,0 0 1,0 0-1,0 0 1,0 0-1,0 0 0,-1 0 1,0-2 121,0 1 1,0-1-1,0 1 1,0-1-1,0 1 0,0-1 1,0 1-1,0-1 1,1 0-1,-1 0 1,1 1-1,-1-1 0,1 0 1,0 0-1,-1 0 1,1 1-1,0-4 1,-3-13 1094,0 6-845,2 10-313,1 1 0,0 0 0,0 0 0,0 0 1,-1 0-1,1 0 0,-1 0 0,1 0 0,-1 0 0,1 0 0,-1 0 1,1 0-1,-1 0 0,-1-1 0,1 2-61,1 0 1,-1-1-1,1 1 0,-1 0 0,1 0 1,-1 0-1,1 0 0,-1 0 0,1 0 1,-1 0-1,1 0 0,-1 0 0,1 0 1,-1 0-1,1 0 0,-1 1 0,1-1 1,0 0-1,-1 0 0,1 0 0,-1 1 1,1-1-1,-1 0 0,1 1 0,0-1 1,-1 0-1,1 1 0,0-1 1,-1 0-1,1 1 0,0-1 0,-1 1 1,1-1-1,0 1 0,0-1 0,0 0 1,-1 1-1,1-1 0,0 1 0,-12 29 85,7-15-1,-57 112 842,40-63-646,17-54-228,3-6-44,0 0-1,0-1 1,1 1 0,-1 0-1,1 0 1,0 0 0,0 0-1,-1 7 1,2-11-1,0 0-1,0 0 1,0 0 0,0 1 0,0-1-1,0 0 1,0 0 0,0 0-1,0 1 1,0-1 0,0 0-1,0 0 1,0 0 0,-1 1 0,1-1-1,0 0 1,0 0 0,0 0-1,0 0 1,0 1 0,-1-1 0,1 0-1,0 0 1,0 0 0,0 0-1,-1 0 1,1 0 0,0 1 0,0-1-1,0 0 1,-1 0 0,1 0-1,0 0 1,0 0 0,0 0-1,-1 0 1,1 0 0,0 0 0,0 0-1,-1 0 1,1 0 0,0 0-1,0 0 1,0 0 0,-1-1 0,1 1-1,0 0 1,0 0 0,0 0-1,-1 0 1,1 0 0,0 0 0,0 0-1,0-1 1,0 1 0,-1 0-1,1 0 1,0 0 0,0 0 0,0-1-1,0 1 1,0 0 0,0 0-1,0 0 1,0-1 0,-1 1-1,1 0 1,0-1 0,1-3 43,-1 0-1,1-1 1,-1 1 0,1 0 0,0 0-1,3-6 1,2-15 90,0-3-72,2-1 0,15-40 0,-12 39-21,13-57 0,-23 82-35,0 0 0,1 0 0,0 0 0,2-5 0,6-16 42,-10 25-99,0 0 0,0 0 1,0 1-1,0-1 1,1 0-1,-1 0 1,0 0-1,1 0 1,-1 1-1,1-1 0,-1 0 1,1 1-1,-1-1 1,1 0-1,0 1 1,-1-1-1,1 0 1,0 1-1,-1-1 0,1 1 1,0-1-1,0 1 1,-1 0-1,1-1 1,0 1-1,0 0 1,0 0-1,0-1 0,-1 1 1,1 0-1,0 0 1,0 0-1,0 0 1,0 0-1,0 0 1,0 0-1,-1 0 0,1 1 1,0-1-1,1 1 1,5 1-46,-1 0 1,0 1 0,0 0-1,8 5 1,-5-3 50,5 3-34,20 16 0,8 5-60,-22-16 190,37 29 0,-4-2-124,-44-33 80,-1-1-1,1 1 1,-1 0 0,-1 1 0,1 0 0,10 16 0,-17-23 817,-34 10 1482,-46-4-1843,32-4-634,1 2 0,-86 21 0,123-23-155,0 0-1,0 1 1,0 0-1,1 0 0,0 1 1,-14 10-1,20-14 7,0 1-1,-1 0 1,1 0 0,0 0-1,0 0 1,1 0 0,-1 0-1,0 0 1,1 1-1,-1-1 1,1 1 0,0-1-1,0 1 1,0 0 0,0-1-1,0 1 1,0 0-1,1 0 1,0-1 0,-1 1-1,1 0 1,0 0 0,0 0-1,0 0 1,2 5-1,9 13-3340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30:11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0 705 3328,'1'0'224,"1"0"0,-1 1 0,0-1 1,0 0-1,0 0 0,0 0 0,0 0 0,0 0 1,1 0-1,-1 0 0,0 0 0,0 0 0,0 0 1,0-1-1,0 1 0,0-1 0,2 0 0,0 1 28,1-1 0,-1 0-1,1-1 1,-1 1 0,0-1-1,5-2 1,-2-2-40,-1 1 1,0-1-1,0 0 0,-1 0 0,0-1 1,0 1-1,5-14 0,17-52 1217,-26 69-1388,16-50 746,-3 0 1,11-107 0,-25 113-704,-1 10 274,2 34-308,0 1-1,-1-1 1,0 0-1,1 1 1,-1-1-1,0 1 1,0-1-1,-3-4 1,-1-3 48,5 9-108,0 1-1,-1 0 0,1-1 1,0 1-1,0 0 1,0-1-1,-1 1 1,1-1-1,0 1 0,0 0 1,0-1-1,0 1 1,0 0-1,0-1 1,0 1-1,0-1 0,0 1 1,0 0-1,0-1 1,0 1-1,0-1 0,0 1 1,0 0-1,0-1 1,0 1-1,1-1 1,-1 1-1,0 0 0,0-1 1,1 1-1,-1 0-40,1-1 0,0 1 0,-1 0 0,1 0 0,0 0 0,-1 0 0,1 0 0,0 0 0,-1 0 0,1 1 0,-1-1-1,1 0 1,0 0 0,-1 0 0,1 1 0,0-1 0,3 2-101,-1 0 1,1 0-1,-1 0 0,1 0 0,3 4 1,-3-1 159,0 1 0,-1-1 1,1 0-1,-1 1 1,0 0-1,-1 0 1,1 0-1,-1 0 0,-1 0 1,1 0-1,1 12 1,-1 6 128,-1 44-1,-2-39 146,2 20-138,6 53 0,-2-55-182,-4-7 337,-1-40-291,0 1-1,0-1 1,0 0 0,0 1 0,0-1-1,0 1 1,0-1 0,0 1 0,1-1 0,-1 0-1,0 1 1,0-1 0,1 0 0,-1 1-1,0-1 1,0 0 0,1 1 0,-1-1-1,0 0 1,1 1 0,-1-1 0,0 0-1,1 0 1,-1 0 0,1 1 0,-1-1-1,0 0 1,1 0 0,-1 0 0,1 0 0,-1 0-1,1 0 1,16 1 351,-12-2-329,4 0-56,0 0 1,1-1-1,-1 0 0,0-1 0,16-7 1,-24 10 30,10-5-18,0-1 0,0 1 1,-1-2-1,0 1 0,0-1 0,10-10 1,47-54 384,-60 62-340,75-82 85,2 11-101,-81 78-103,-1 0-1,1-1 1,0 1 0,0 0-1,0 1 1,0-1 0,4-1-1,-4 4 30,0 0-1,1 1 1,-1-1-1,-1 1 1,1 0-1,0 0 1,0 0-1,3 3 1,-4-3 35,2 2 17,0-1 0,-1 1 0,0 0 0,6 8 0,-2 0 239,-6-11 396,-7 1-199,5-2-419,0 0-1,1 1 1,-1-1-1,0 0 0,0 0 1,1 1-1,-1-1 1,0 0-1,0 0 0,1 0 1,-1 0-1,0 0 1,0 0-1,0 0 1,-65-24 229,51 21-360,-1 0 0,1 1 1,-17 0-1,27 2 74,-1 0 1,1 1-1,0-1 0,0 1 1,0 1-1,-1-1 0,1 1 1,0 0-1,0 0 0,1 0 1,-1 1-1,-6 4 1,7-4 26,0 1 0,0 0 0,1 0 0,-1 0 0,1 0 0,0 1 0,0-1 0,0 1 0,1 0 0,-1 0 0,1 0 0,0 0 0,1 0 0,-1 1 0,1-1 0,0 0 0,1 1 0,-1-1 0,1 8 0,0 6-43,1 1 0,1-1 1,1 0-1,6 21 1,-6-26 150,1 0 1,1 0-1,0-1 1,1 1-1,11 18 1,-14-27-51,0 0 0,1 0 0,-1-1 1,1 0-1,0 1 0,0-1 0,0-1 0,1 1 1,-1-1-1,1 0 0,0 0 0,0 0 0,0 0 0,0-1 1,1 0-1,-1 0 0,7 1 0,-10-3-5,0 1-1,0-1 0,0 0 1,0 0-1,0 0 0,0 0 1,0 0-1,0-1 0,-1 1 0,1-1 1,0 1-1,0-1 0,0 0 1,0 1-1,0-1 0,3-2 1,-3 0 4,1 1 0,-1 0 0,1-1 1,-1 1-1,0-1 0,0 1 0,0-1 1,0 0-1,1-4 0,0-1-24,0 1 0,0-1 0,-1 0 0,0 1 0,0-1 0,-1 0 0,0-14 0,-1-6 46,-1 1 0,-2-1 0,-5-27 0,3 34 20,0-6-135,-2 0 0,-13-34 0,20 60 10,0 1 0,-1-1-1,1 0 1,0 1 0,-1-1 0,1 0-1,0 1 1,0-1 0,0 0 0,0 0 0,0 1-1,0-1 1,0 0 0,0 1 0,0-2-1,1 2 14,-1 0 1,0 0-1,1 0 0,-1 0 0,0 1 0,1-1 0,-1 0 0,0 0 0,1 0 1,-1 1-1,0-1 0,0 0 0,1 1 0,-1-1 0,0 0 0,0 1 0,0-1 1,1 0-1,-1 1 0,0-1 0,0 0 0,0 1 0,0-1 0,0 0 0,0 1 1,0-1-1,0 0 0,0 1 0,0-1 0,0 1 0,7 24-255,4 35-1,2 10 191,3 2 245,-13-52-40,1 1-1,1-2 1,1 1 0,0 0 0,18 35 0,-22-52-82,0 1 0,1-1 1,0 1-1,-1-1 0,1 0 0,0 0 1,4 3-1,-6-5-12,1 0 0,-1-1 0,0 1 0,1 0 1,-1 0-1,1-1 0,-1 1 0,1-1 0,-1 1 0,1-1 0,-1 0 0,1 1 1,-1-1-1,1 0 0,0 0 0,-1 0 0,1 0 0,-1 0 0,1-1 0,1 1 1,4-2 26,0-1 0,0 1 0,-1-1 0,1 0 1,-1 0-1,0-1 0,0 0 0,0 0 0,0-1 1,7-6-1,86-98-437,-32 34 371,-40 46 1,35-49 0,-56 70 249,2-6-322,-11 10-62,-7 2 51,6 3 97,0-1 1,0 1 0,1-1-1,-1 1 1,0 1-1,1-1 1,-1 0 0,1 1-1,-1 0 1,1 0-1,0 0 1,-1 0 0,1 0-1,0 1 1,-4 4-1,-4 4-46,2 1-1,-13 19 0,21-31 57,-12 20-66,2 0 1,-18 39 0,24-47 58,1 0 0,0 1-1,1-1 1,0 1 0,1 0 0,-1 21 0,3-30 12,0 0 0,0 0 0,1 0 0,-1-1 0,1 1 0,0 0 0,0 0 0,0 0 1,1-1-1,-1 1 0,1-1 0,0 1 0,0-1 0,0 0 0,0 0 0,4 4 0,-4-5 26,1 0-1,-1 0 0,1 0 1,0 0-1,0-1 0,0 1 1,0-1-1,0 0 0,0 0 0,0 0 1,0 0-1,1 0 0,-1-1 1,0 1-1,0-1 0,1 0 1,-1 0-1,0 0 0,6-1 1,-4 0 39,-1 0 0,1 0 0,0 0 0,-1 0 0,1-1 0,-1 0 0,1 0 0,-1 0 0,0-1 0,0 1 0,0-1 0,0 0 0,6-6 0,-3 1-66,-1 0-1,0-1 1,0 0-1,0 0 0,5-13 1,11-30-66,-2-2 0,-2-1 1,10-57-1,-25 98 18,2-2 102,-1-1 0,-1 1-1,-1-1 1,0 0 0,-1 0-1,-2-30 1,-2 23-44,1 9 0,0 1 0,-1 0-1,-5-17 1,-5-8 61,9 23-316,-1 1-1,-1 0 1,-11-22-1,17 37 218,0 0 1,0 0-1,0-1 0,0 1 1,0 0-1,-1 0 0,1-1 0,0 1 1,0 0-1,0 0 0,-1-1 1,1 1-1,0 0 0,0 0 0,-1 0 1,1 0-1,0-1 0,0 1 1,-1 0-1,1 0 0,0 0 0,0 0 1,-1 0-1,1 0 0,0 0 1,-1 0-1,1 0 0,0 0 0,0 0 1,-1 0-1,1 0 0,0 0 1,-1 0-1,1 0 0,0 0 0,-1 1 1,-9 9-299,-3 17 136,13-26 207,-4 12 5,0-1 0,1 1-1,1 0 1,-2 23 0,-1 66-35,7-54 95,2 0 0,2 0 1,3-1-1,24 82 0,-28-114-34,0-1 0,1 0 0,0 0 0,2 0 0,-1-1 0,2 0 0,0-1 0,12 14 0,-17-22-17,0 0 1,1-1 0,8 6-1,5 4 212,-12-9-163,0 0 1,1 0-1,-1 0 0,1 0 1,-1-1-1,1-1 0,12 5 0,-17-7-56,0 0-1,0 0 1,0 0-1,0-1 1,-1 1-1,1 0 1,0-1-1,0 1 1,0-1-1,-1 0 0,1 1 1,0-1-1,-1 0 1,1 0-1,-1 0 1,3-2-1,1 0 55,-2 0-1,1-1 1,0 1 0,-1-1-1,4-5 1,-1 0 6,-1 0-1,0 0 1,-1-1 0,0 0 0,0 0-1,3-21 1,6-64 48,-12 80-259,0 0 154,-1-1 0,-2-17 0,-1-12-354,1 26 397,1 15-88,0 1 0,1-1 1,-1 0-1,1 1 0,0-1 0,0 1 1,0-1-1,1 0 0,0-4 0,1 5-102,-4 20-1238,2 52 894,13 103 0,1-48 759,-13-117-239,1 0 1,0 0-1,3 8 0,3 9 158,-7-23-201,-1 1 0,1 0 0,-1-1 0,1 1 0,0 0 0,-1-1 0,1 1 0,0-1 0,0 0 0,0 1 0,0-1 0,2 2 0,-2-2-2,-1-1-1,1 0 0,0 1 0,-1-1 1,1 0-1,0 1 0,0-1 0,-1 0 0,1 0 1,0 0-1,0 1 0,-1-1 0,1 0 0,0 0 1,0 0-1,-1 0 0,1-1 0,0 1 0,0 0 1,0 0-1,-1 0 0,1-1 0,0 1 0,-1 0 1,1-1-1,0 1 0,-1 0 0,2-2 0,4-1 56,0-1 0,-1 0-1,1 0 1,-1-1-1,0 1 1,0-1-1,0-1 1,-1 1-1,1-1 1,-1 1-1,-1-1 1,7-12-1,6-24 155,-7 23-166,11-40-1,-13 28-44,-1 1 0,-2-1 0,2-48 0,-6-25-860,0 104 845,0 0 0,0-1 0,0 1 0,0 0 0,0 0 0,0 0 0,0 0 0,0 0 0,0 0 0,0-1 0,0 1 0,0 0 0,0 0 0,0 0 0,0 0 0,0 0 0,0 0 0,0-1-1,0 1 1,0 0 0,0 0 0,0 0 0,0 0 0,0 0 0,0 0 0,0 0 0,0-1 0,0 1 0,-1 0 0,1 0 0,0 0 0,0 0 0,0 0 0,0 0 0,0 0 0,0 0 0,0 0 0,0 0 0,-1-1 0,1 1 0,0 0 0,0 0 0,0 0 0,0 0 0,0 0 0,0 0 0,0 0-1,-1 0 1,1 0 0,0 0 0,0 0 0,0 0 0,0 0 0,0 0 0,0 0 0,-1 0 0,1 0 0,0 0 0,0 0 0,0 1 0,-5 8-367,3 5 134,0 26-1,1-7 60,-5 31 120,-3 59-30,9-115 89,4 79-38,-3-79 152,0 1-1,1 0 1,0-1-1,0 1 1,1-1-1,0 0 1,7 13-1,-9-20-56,0 0-1,1 0 1,-1 0-1,0 0 0,1-1 1,-1 1-1,1 0 1,-1-1-1,0 1 0,1-1 1,0 1-1,-1-1 1,1 0-1,-1 0 0,1 0 1,-1 0-1,1 0 1,0 0-1,2 0 0,2-2-17,0 0-1,-1 0 1,1 0-1,-1 0 1,1-1-1,-1 0 1,0 0-1,0-1 0,8-6 1,1-3 18,22-26 0,-18 17-19,0-1-1,-2-1 1,-1-1 0,-1 0-1,-1-1 1,19-52-1,-22 53 84,-8 21-199,0 0-1,0-1 1,0 1-1,-1-1 1,0 1-1,0-1 1,0 0 0,0-5-1,-1 9-200,0 4 58,-5 90-688,5-90 901,-1 19 54,2 0 0,0 1 1,1-1-1,1 0 0,8 29 0,-8-41-64,1 0-1,0 0 1,1-1 0,7 13-1,-11-20 55,1 1 1,-1-1-1,1 0 0,0 1 0,0-1 0,0 0 0,0 0 0,0-1 1,1 1-1,-1 0 0,0-1 0,1 1 0,-1-1 0,1 0 0,0 0 1,-1 0-1,1 0 0,0 0 0,0 0 0,-1-1 0,4 1 0,-3-2 16,0 1-1,-1-1 0,1 0 1,0 0-1,-1 0 0,1 0 0,-1-1 1,1 1-1,-1 0 0,0-1 0,4-3 1,22-22 266,-20 15-234,-1 0 0,0-1 0,-1 0 0,-1 0 0,9-27 0,-10 27-84,23-90 116,-4 16 425,-11 31-510,-7 26-279,-4 18 11,0 0-846,2 13 620,1 7 280,-2-3 112,-1 1-1,1-1 1,-1 1 0,0 7-1,2 6-4,10 52 10,14 95 75,-22-130 173,-1-9-28,1 33 0,-6-56-71,1 0 0,-1 0 0,1 0 0,-1-1 0,0 1 0,0 0 0,-1 0 1,1-1-1,-1 1 0,-4 5 0,6-8-58,-1 0 1,1 0-1,-1 0 0,0 0 1,1 0-1,-1 0 1,0-1-1,0 1 0,1 0 1,-1 0-1,0-1 1,0 1-1,0-1 0,0 1 1,0-1-1,0 1 1,0-1-1,0 1 0,0-1 1,0 0-1,-1 0 1,1 1-1,0-1 0,0 0 1,0 0-1,0 0 1,0 0-1,0-1 0,-1 1 1,1 0-1,0 0 1,0-1-1,0 1 0,0 0 1,0-1-1,0 1 1,0-1-1,0 1 0,-1-2 1,-5-4 16,0 1 1,1-2-1,-1 1 1,1-1-1,0 0 0,1 0 1,0 0-1,0-1 1,1 0-1,0 0 1,-6-14-1,3 6-357,5 14 251,1 0 0,-1-1 1,1 1-1,0-1 0,0 1 0,0-1 0,0 1 1,0-5-1,1 6-126,1 1-396,3 3 630,8 5 80,1 0-1,-1 0 0,20 7 1,-8-7 75,1-1 1,1-1 0,-1-1-1,50 4 1,-22-4-256,-30-3-367,1-1 0,0-1-1,30-4 1,-52 4 71,0 0 0,-1 0-1,1-1 1,0 1 0,0-1-1,0 1 1,-1-1 0,1 0-1,0 0 1,0 0 0,-1 0 0,1 0-1,-1 0 1,1 0 0,-1 0-1,1 0 1,-1-1 0,0 1 0,0-1-1,0 1 1,2-3 0,-2-1-1522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30:12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65 11232,'-32'-28'4128,"29"20"-3200,-11-1-257,9 9-575,0-3-192,2 3-160,-2 0 128,0-5-2719,15 2-961,7 3 2112,11-9-3008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0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 10720,'-5'-5'4864,"32"2"-4256,1-2 1471,7-2-1279,52-1 160,2 3-576,23-7-96,-4 4-192,5-4-128,-10 4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30:14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340 807 3072,'0'-1'104,"0"0"2,0 0 0,0 0-1,0 0 1,0-1 0,0 1 0,0 0-1,0 0 1,1 0 0,-1 0 0,0 0-1,1 0 1,-1 0 0,1 0 0,0-2 0,0 2 29,-1 0 0,0 0 0,1 1 0,-1-1 1,0 0-1,0 0 0,0 0 0,0 0 0,0 0 1,0 0-1,0 0 0,0 1 0,0-1 1,0 0-1,0 0 0,0 0 0,-1 0 0,1 0 1,0 0-1,-1 1 0,1-1 0,-1-1 0,-2-7 414,3 7-351,0-1-1,0 1 1,-1-1-1,1 1 1,-1-1-1,0 1 1,1-1-1,-1 1 1,0-1-1,0 1 1,-1 0-1,1-1 0,0 1 1,-1 0-1,0 0 1,1 0-1,-1 0 1,0 1-1,0-1 1,0 0-1,0 1 1,0-1-1,0 1 1,0 0-1,-1-1 1,1 1-1,-1 0 1,1 1-1,0-1 1,-1 0-1,-4 0 1,-3 1-142,1 0-1,-1 1 1,1 0-1,-1 0 1,1 1 0,-16 5-1,3 1 53,1 1 0,0 1 0,-28 17 0,41-22-73,0 1 0,1 0-1,-1 0 1,1 0 0,1 1-1,-1 0 1,1 0 0,1 1-1,-1 0 1,1 0 0,-6 12-1,10-17-33,0 1 1,-1 0-1,1 0 0,1-1 1,-1 1-1,0 0 0,1 0 1,0 0-1,0 0 0,0 0 0,0 0 1,1-1-1,-1 1 0,1 0 1,0 0-1,0-1 0,1 1 1,-1 0-1,1-1 0,0 1 0,3 5 1,0-3 5,0 0 0,0 0 0,1-1 0,-1 1 0,1-1 0,0-1 0,1 1 1,-1-1-1,1 0 0,8 3 0,-6-3 76,-1-1 1,1 0-1,0 0 0,1-1 1,-1-1-1,0 1 1,17-1-1,-20-1-31,-1 0 1,0 0-1,0-1 0,0 0 1,0 0-1,0 0 0,0 0 0,0-1 1,0 0-1,0 0 0,0 0 1,-1-1-1,1 1 0,-1-1 1,6-5-1,-6 4 16,-1-1 0,1 1-1,-1-1 1,0 0 0,-1 0 0,1 0 0,-1 0 0,0 0 0,0-1 0,-1 1 0,0-1 0,0 1-1,0-1 1,0 1 0,-1-8 0,0-9-129,-1 1 0,-7-33 1,8 49 36,-3-9-134,0 0 0,-1-1 0,-1 1 0,-12-26 0,16 38 90,-1 0-1,1 0 0,-1 0 1,0 0-1,0 0 0,1 0 1,-5-3-1,5 4 170,-3 1-160,4 0 51,0 0-1,0 0 1,-1 0 0,1 0-1,0 0 1,0 0 0,0 0-1,0 0 1,0 0 0,0 0-1,0 0 1,0 0-1,0 0 1,0 0 0,0 0-1,0 0 1,0 0 0,0 0-1,-1 0 1,1 0 0,0 0-1,0 0 1,0 0 0,0 0-1,0 0 1,0 0 0,0 0-1,0 0 1,0 0 0,0 0-1,0 0 1,0 0 0,0 0-1,0 0 1,0 0 0,-1 0-1,1 0 1,0 0-1,0 0 1,0 0 0,0 0-1,0 0 1,0 0 0,0 0-1,0 0 1,0 1 0,0-1-1,0 0 1,0 0 0,0 0-1,0 0 1,0 0 0,0 0-1,0 0 1,0 0 0,0 0-1,0 0 1,0 0 0,0 0-1,0 0 1,0 0 0,0 1-1,0-1 1,0 0 0,0 0-1,0 0 1,4 3 14,1 1 0,-1-1 0,1 0 0,0 0 0,0-1 0,0 1 0,0-1 0,0 0 0,0-1 0,0 1 0,1-1 0,-1 0 0,1 0-1,-1-1 1,10 0 0,-8 0 120,-1 0 0,1-1-1,0 0 1,-1 0-1,1 0 1,-1-1-1,0 0 1,1 0 0,-1-1-1,0 0 1,0 0-1,10-7 1,-2-2 310,0 0 1,13-15 0,-21 20-368,-1-1 1,0 1-1,0-1 1,0 0 0,-1 0-1,4-11 1,10-37 31,-2 0 1,-3-2-1,-2 1 0,4-90 1,-10 91-147,4-80-945,-8 128 445,1 8-231,3 14 145,15 129-54,-13-80 677,4 49-65,-6 151 1,-31 111 19,-26 48 112,6-154-224,44-260 181,-2 10-8,-13 34 0,17-51 5,0 0-1,0-1 1,-1 1 0,1 0 0,-1 0-1,1 0 1,-1 0 0,1-1 0,-1 1-1,1 0 1,-1 0 0,0-1 0,1 1 0,-1 0-1,0-1 1,0 1 0,0-1 0,1 1-1,-1-1 1,-2 1 0,2-1-34,1 0-1,-1 0 1,0 0 0,0 0 0,0 0-1,1 0 1,-1-1 0,0 1 0,0 0-1,1 0 1,-1-1 0,0 1 0,1-1-1,-1 1 1,0 0 0,1-1 0,-1 1-1,0-1 1,0 0 0,-1-2-85,-1 0 0,1 0 0,0 0 0,0 0 0,0-1 0,1 1 1,-1 0-1,1-1 0,-2-5 0,0-12-94,1-1-1,1 0 1,2-24 0,-1 11 409,2 2 13,7-45-1,-1 26 184,-7 41-361,2 1-1,-1-1 1,1 1 0,1 0 0,0 0-1,0 0 1,1 0 0,0 1 0,1-1 0,0 2-1,9-12 1,-4 8-88,0 1-1,0 0 1,0 1 0,2 1-1,-1-1 1,1 2 0,18-9 0,-4 2-42,-14 8 73,0 0 0,0 1 1,0 1-1,21-6 0,-18 7 23,2 0-243,-1 0 0,1 2 0,24-2 0,-28 2-2263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30:21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1081 3136,'2'5'2166,"1"-9"975,2-10-1147,-4-8-1390,0 1 1,6-32-1,38-173-6,-41 203-592,1 1 1,1 0-1,2 0 1,0 1-1,1 0 1,12-20 0,-15 30-42,1 1 1,1-1 0,0 2-1,0-1 1,1 1 0,0 0-1,1 0 1,0 2 0,0-1 0,0 1-1,1 0 1,15-6 0,-20 10 40,6-2-43,0 0-1,0 0 0,0 1 0,14-2 1,-23 5 15,-1 1 0,0 0 1,1-1-1,-1 1 0,0 0 1,1 0-1,-1 0 0,0 0 1,1 1-1,-1-1 0,0 1 1,0-1-1,1 1 0,-1 0 1,0 0-1,0 0 0,0 0 1,0 0-1,0 0 0,0 1 1,0-1-1,0 1 0,-1-1 1,1 1-1,0 0 0,-1 0 1,1-1-1,-1 1 0,2 4 1,-1-1-17,-1 0 1,0-1 0,0 1 0,0 0-1,0 0 1,-1 0 0,0 0 0,0 0-1,-1 5 1,1 8-54,-3 26 269,-1 0 1,-2-1 0,-22 76-1,22-96-64,-2 0 0,-19 39 0,21-48-11,3-7-18,-1-1-1,0 1 1,-5 8 0,12-32 765,8-12-734,8-22 95,-7 15-193,2 0 0,2 1-1,36-61 1,-28 63-98,1 1 0,1 2 0,51-46 0,-75 74 24,0 0 0,0 0 0,0 1 0,0-1 0,1 1 0,-1-1 0,0 1 0,1 0 0,-1 0 0,1 0 0,-1 0 0,1 1 0,4-1 0,-5 1 43,0 0-1,-1 0 0,1 0 0,0 1 1,-1-1-1,1 1 0,0-1 1,-1 1-1,1 0 0,-1 0 1,1 0-1,-1 0 0,1 0 1,-1 0-1,1 0 0,-1 0 1,0 0-1,0 1 0,0-1 1,0 0-1,0 1 0,1 2 1,1 1 19,0 1 0,-1 0-1,0 0 1,-1 0 0,1 0 0,-1 0 0,0 0 0,0 0 0,-1 8 0,2 13-1,4 38 107,-5 89 1,-3-74-205,-2 28 204,4-98-52,0 0-1,2 17 1,0 7-84,2-6 109,-4-28-5,7 4 365,-7-4-433,1 1 0,-1-1 0,0 0 0,1 1 0,-1-1 0,1 0 0,-1 1 0,1-1 0,-1 0 0,1 0 0,-1 1 0,1-1 0,-1 0-1,1 0 1,-1 0 0,1 0 0,-1 0 0,1 0 0,0 0 0,-1 0 0,1 0 0,0 0 0,2-1-2,0 0 0,-1 0 1,1 0-1,0 0 0,0 0 0,-1-1 0,1 0 1,-1 1-1,0-1 0,4-3 0,23-26 81,-18 19-59,3-4-93,-1-1 1,0 0-1,12-22 1,25-59 85,-12 23-128,91-165 348,-127 237-270,0-1 0,0 0 0,0 0 0,-1 0 0,0 0 1,0 0-1,0-1 0,1-7 0,-2 11-210,0 4-965,-1 89 989,8 208 988,-6-290-718,0 1 0,1-1 0,0 0 0,4 10 0,-5-17-49,0 1 1,0-1-1,1-1 1,-1 1 0,1 0-1,0 0 1,0 0-1,0-1 1,0 1-1,0-1 1,0 0-1,1 0 1,-1 0 0,1 0-1,-1 0 1,4 2-1,-4-4 16,-1 1-1,1-1 0,-1 0 0,1 0 1,-1 0-1,1 0 0,-1 0 1,1 0-1,-1 0 0,1-1 0,-1 1 1,1 0-1,-1-1 0,0 1 0,1-1 1,-1 0-1,1 1 0,-1-1 1,0 0-1,2-1 0,2-1 56,-1-1 1,0 1-1,0-1 0,-1 0 1,5-4-1,-1-3 11,-1 1 0,0-1 0,0 0 0,-1-1 0,4-12 0,16-63-25,-20 67 98,27-116-42,-28 118-335,-2-1 0,0 1 0,-1-30 0,0 44 209,1 5-420,0 8 129,-2 11 263,6 239-66,-2-223 249,-1 17 10,1-16 97,-3-34-246,-1-1-1,1 1 1,0 0-1,0-1 1,0 1-1,0 0 1,0-1-1,1 1 1,2 3-1,0 1 476,-4-6-479,0-1-1,1 0 0,-1 0 0,0 1 0,0-1 0,0 0 1,0 0-1,0 1 0,0-1 0,1 0 0,-1 0 0,0 0 1,0 1-1,0-1 0,0 0 0,1 0 0,-1 0 0,0 0 1,0 1-1,0-1 0,1 0 0,-1 0 0,0 0 0,0 0 1,1 0-1,-1 0 0,0 0 0,0 0 0,1 0 0,-1 0 1,2 0 21,-1 0 1,0 0 0,1 0-1,-1 0 1,0-1-1,1 1 1,-1 0 0,0-1-1,1 1 1,-1-1 0,0 1-1,0-1 1,1 0 0,-1 0-1,0 0 1,0 1 0,0-1-1,0 0 1,0 0 0,1-2-1,1 0-34,0-1 0,0 0 0,0 0 0,-1 0-1,3-4 1,2-11 94,0-1-1,-2 1 0,5-28 1,1-8-80,-5 31-86,2 0 0,12-27 1,-16 41 17,1 1 0,0 0 1,0 1-1,1-1 0,0 1 1,1 0-1,0 1 0,8-8 1,-8 10 8,0-1-1,0 2 1,0-1 0,0 1 0,1 0 0,-1 0 0,1 1 0,0 0 0,0 1 0,1 0 0,-1 0 0,0 0 0,1 1 0,-1 1 0,1-1 0,-1 1 0,1 1 0,-1-1 0,1 2 0,13 2 0,41 4 161,-59-7 35,0-1-1,0 1 0,0-1 0,0 0 1,0 0-1,7-1 0,-12 0-150,1-1-1,0 1 1,-1 0-1,1 0 1,-1-1-1,1 1 0,-1 0 1,0 0-1,1 0 1,-1 0-1,-1-2 1,1 2-43,-1-1 28,0 0 0,0 0 0,0 0 0,0 0 0,-1 0 0,1 0 0,-1 1 0,1-1 0,-1 1 0,0 0-1,1-1 1,-1 1 0,0 1 0,-6-2 0,4 0-22,-1 1-1,0 0 1,0 1-1,0 0 1,0 0-1,-10 1 1,-25 8 314,38-8-309,-1 0 1,1 0 0,-1 1-1,1-1 1,0 1 0,0 0 0,0 0-1,0 0 1,-4 3 0,3-1 15,0 1 0,0 0 1,0 0-1,1 0 0,-1 1 0,1-1 1,0 1-1,1-1 0,-3 8 1,0 5 0,0 0 1,1 0-1,1 0 1,1 1 0,0-1-1,2 1 1,0-1 0,4 28-1,-2-35 69,0 0-1,1 0 0,1 0 1,0-1-1,0 1 1,1-1-1,0 0 0,1 0 1,0-1-1,0 0 1,1 0-1,0 0 0,1-1 1,0 0-1,0 0 1,1-1-1,0 0 0,14 8 1,-18-12-37,0-1-1,1 1 1,-1-1 0,0 0-1,1 0 1,0 0 0,-1-1 0,1 0-1,0 0 1,0-1 0,0 1-1,7-2 1,1 2 70,1-2-1,-1 0 0,0-1 1,1 0-1,-1-1 0,0-1 1,20-8-1,-25 8-57,-1 0 0,-1-1 0,1 1 0,-1-2 0,0 1 0,0-1 0,0 0 0,-1 0-1,0-1 1,0 0 0,-1 0 0,1 0 0,5-13 0,60-132-379,-43 88 102,40-68 0,-47 97 183,40-70-259,-51 86 311,-1-1 0,-2 0 0,10-34 1,-10 23-6,5-60 1,-12 78 69,1-1 1,-2 1 0,0 0-1,0-1 1,-1 1 0,-1 0 0,-4-15-1,6 26-73,1 0-1,-1 1 1,0-1 0,0 0-1,1 0 1,-1 1 0,0-1-1,0 1 1,0-1 0,-1 1-1,1-1 1,0 1 0,-1-1-1,1 1 1,-1 0-1,1 0 1,-1 0 0,1 0-1,-1 0 1,0 0 0,1 0-1,-1 1 1,0-1 0,0 1-1,0-1 1,1 1 0,-1-1-1,-3 1 1,2 0-5,0 1 0,0 0-1,0-1 1,0 1 0,0 0 0,0 0 0,0 1 0,1-1-1,-1 0 1,0 1 0,1 0 0,-1 0 0,1 0 0,-1 0 0,1 0-1,-2 3 1,-5 5-17,1 1-1,0 0 1,1 1-1,1 0 0,0 0 1,-8 21-1,-17 79 274,31-110-225,-8 37 118,-3 58 0,8-61-165,2-9 195,1 1 0,5 41 1,-1-21-124,-1-10 69,1 0 0,1 0 0,3-1 0,12 40 0,-14-62-48,-4-8 19,0 0 0,0 0 1,1-1-1,0 1 0,1-1 0,-1 0 1,1 0-1,0 0 0,8 8 0,2 2 106,-11-12-185,0 0 1,1-1 0,-1 1-1,1-1 1,0 0 0,6 4 0,1-1 57,1-2 1,-1 1 0,1-1 0,-1-1-1,1 0 1,0-1 0,0-1 0,19 1 0,-14-1 33,-1-2 1,0 0 0,1-1 0,-1-1-1,29-8 1,-35 7-101,0 0 0,0-1 0,0 0 0,0-1-1,-1 1 1,0-2 0,0 1 0,-1-2 0,0 1 0,0-1 0,0 0 0,-1 0-1,-1-1 1,1 0 0,-1 0 0,-1-1 0,0 0 0,0 0 0,-1 0-1,0 0 1,-1-1 0,0 1 0,0-1 0,-2 0 0,1 0 0,-1-17 0,-1 11-58,-2 0 0,0 0 1,-1 0-1,-1 1 0,0-1 1,-1 1-1,-11-22 0,15 36 62,1 0 0,-1 0 0,0 1 0,-1-1 0,1 0 0,0 1 0,0-1 1,-1 1-1,1 0 0,0-1 0,-1 1 0,0 0 0,1 0 0,-1 0 0,0 0 0,1 0 0,-1 0 0,0 0 0,0 1 0,0-1 0,0 1 0,0-1 0,0 1 0,0 0 0,0 0 0,0-1 0,0 1 0,0 1 0,0-1 0,1 0 1,-1 0-1,0 1 0,0-1 0,0 1 0,0 0 0,0 0 0,0-1 0,-2 3 0,-7 5-23,7-5 41,0 0 0,0 0 0,0 0 0,1 1 0,-1-1 0,1 1 0,-5 6 0,5-4 38,0 0 1,0 0 0,0 0-1,1 0 1,-1 1-1,2-1 1,-1 1-1,1 0 1,-1 8 0,1-2-43,1-1 1,1 1 0,0-1-1,3 16 1,3 12 114,-3-15 4,10 36 0,-11-53-119,-1-1 0,1 0 0,1 0 0,-1 0 0,1 0 0,0 0 0,1-1 0,0 0 0,5 7 1,9 7 125,-10-10-60,0-1 0,16 13 0,-22-19-17,1-1 0,-1 0 0,1 0 0,-1-1 1,1 1-1,-1 0 0,1-1 0,0 0 0,0 0 0,0 0 0,0-1 0,7 1 0,-4-1-3,-2 1-23,0-1 1,-1 0-1,1 0 0,0 0 1,0-1-1,-1 0 0,1 0 1,0 0-1,-1 0 0,1-1 1,-1 1-1,1-1 0,-1-1 1,0 1-1,5-4 0,-1 0-49,-1-1-1,-1 0 0,1 0 0,-1-1 0,0 1 1,-1-1-1,0-1 0,0 1 0,4-10 0,1-8 43,14-51 0,-20 58 59,-1 0 0,-1-1-1,-1 1 1,-1-25 0,-1 18-223,-2-7-574,2 29 535,-2 9-134,-2 9-140,4-12 472,-2 11-49,0 1 0,1-1 0,0 1 0,2-1 0,-1 1 0,3 20 0,-1 3 104,-2 7 130,5 87-226,-4-124 53,0-1 4,1-1-1,0 0 0,0 1 1,0-1-1,0 0 0,3 6 1,-4-10 6,1 0 0,-1 0 0,1 0 0,0 0 0,-1 0 0,1 0 0,0 0 1,0 0-1,0-1 0,0 1 0,-1 0 0,1 0 0,0-1 0,0 1 0,1-1 0,-1 1 0,0-1 0,0 1 0,0-1 1,0 1-1,0-1 0,0 0 0,1 0 0,-1 0 0,0 0 0,0 0 0,0 0 0,1 0 0,-1 0 0,0 0 0,0 0 1,0-1-1,0 1 0,2-1 0,3-2 16,0 1 0,-1-1 0,1 0 0,-1 0 0,0-1 0,0 1 0,0-1 0,0 0 0,-1-1 0,0 1 0,0-1 0,0 0 0,0 0 0,5-11 0,-1 2-108,0-2 0,-2 1-1,1-1 1,4-23-1,-1 2 139,-1-1 0,-2 0 0,3-67 0,-10 95-139,1 1-198,-3 15 26,-1 20-40,-1 41 0,9 56 80,-3-106 179,1 0 0,0 0-1,1 0 1,1-1-1,9 19 1,-11-28 50,1-1-1,0 1 1,0-1 0,1 0 0,0 0 0,0-1 0,0 1-1,0-1 1,1 0 0,0-1 0,0 1 0,7 3-1,-4-3 90,1 0 0,0-1 1,0 0-1,0-1 0,0 0 0,1 0 0,19 2 0,-25-5-76,-1 0 1,1-1-1,-1 1 1,1-1-1,-1 0 1,1 0-1,-1 0 1,0 0 0,1-1-1,-1 0 1,0 0-1,0 0 1,0-1-1,0 1 1,0-1-1,-1 0 1,1 0-1,-1 0 1,0 0-1,0-1 1,0 1-1,3-6 1,2-3 15,0 0 0,-1-1 0,0-1 0,-1 1 1,7-25-1,-2-6-34,7-55 1,-11 59-79,-1-5 265,-3 23-204,0 1-1,7-22 1,-9 36-167,1 0 0,-1-1 0,0 1 0,-1-1 0,0-8 0,0 10-110,0 5 9,5 14-336,5 40 420,5 82-1,-5-30-15,0 111 1137,-10-214-881,0-1 0,0 1-1,0 0 1,0 0 0,0-1-1,-1 1 1,1 0 0,-1-1-1,1 1 1,-1-1 0,0 1-1,1-1 1,-1 1 0,0-1-1,0 1 1,0-1-1,0 0 1,-3 3 0,4-4-51,0 0 1,-1 0-1,1 1 1,-1-1 0,1 0-1,-1 0 1,1 0-1,-1 0 1,1 0-1,-1 0 1,1 0 0,-1 0-1,1 0 1,0 0-1,-1 0 1,1 0-1,-1 0 1,1-1 0,-1 1-1,1 0 1,-1 0-1,1 0 1,0-1-1,-1 1 1,1 0 0,-1-1-1,1 1 1,-1-1-1,-9-9-25,-32-58-292,31 50 237,1 0 4,0 0-1,2-1 0,0 0 1,-6-23-1,7 23-1119,32 57 1270,-19-30 33,2 0 0,-1-1 0,1 1-1,0-2 1,1 0 0,0 0 0,0 0 0,0-1 0,0 0 0,1-1 0,0 0 0,0 0 0,0-1 0,0-1 0,0 0 0,19 2-1,-15-3-69,23 1 252,61-4 1,-29-3 21,45-6 11,-83 6-379,38-12-1,-56 13-215,-1-1 0,-1 0 1,1 0-1,-1-1 0,0-1 0,11-7 0,-18 10-288,0 0 1,0 0-1,0 0 1,-1 0 0,1-1-1,-1 1 1,0-1-1,0 0 1,3-8-1,15-39-6474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20:31:33.5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45 5472,'-18'-16'2016,"18"7"-1536,5-2-160,-5 7-448,8 4 0,2-5-736,-1 5 480,4 0-3328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0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773 247 2720,'0'0'8666,"4"-4"-5967,-4 2-2445,-1 0 1,1 0-1,-1 0 1,0 0-1,1 0 1,-1 1-1,0-1 1,0 0-1,0 0 1,0 1-1,-2-3 0,-19-20 831,-23-19 222,17 16-921,0 1 1,-37-25-1,56 43-292,2 3-73,1 1-1,-1-1 1,0 1-1,0 1 1,-1-1-1,1 1 0,-1 0 1,0 1-1,0 0 1,-13-2-1,16 4-33,-1-1-1,0 1 0,0 1 1,1-1-1,-1 1 1,0 0-1,1 0 1,-1 0-1,0 1 1,1 0-1,0 0 1,-1 1-1,1-1 1,0 1-1,0 0 1,-5 5-1,-20 18 18,2 2 0,-35 42 0,30-31 48,-106 137 337,129-160-333,-1 0 0,2 1 0,0 0 0,1 0 0,1 1 0,1 0 0,0 1 0,2-1 0,-4 22 0,5-12-3,1 0 0,1-1 1,2 1-1,1 0 1,8 45-1,-7-57 2,1-1 0,1 0 0,0 0 1,1 0-1,1-1 0,0 0 0,1 0 0,0-1 0,1 0 0,21 24 0,-22-29 10,1 0 1,-1 0-1,2-1 1,-1 0-1,1-1 1,0 0-1,0 0 1,0-1-1,1 0 1,0-1-1,0 0 1,0-1-1,0 0 1,1-1-1,17 1 1,-8-2 45,0 0-1,-1-2 1,1-1 0,0 0 0,-1-2 0,0 0 0,1-2 0,-2 0 0,25-11 0,9-5-151,-26 12 185,0-2-1,-1-1 1,30-20 0,-26 17-271,-26 14 179,-1 1 0,1-1 0,-1 0 0,0 0 0,6-4 1,-2-6-2643,-4-5-3437,-3 17 5754,0-1 0,0 1 1,0-1-1,0 0 0,0 1 0,0-1 0,0 1 0,1-1 0,-1 1 0,0-1 0,0 1 0,0-1 0,1 1 0,-1 0 0,0-1 0,0 1 0,1-1 0,-1 1 0,0-1 0,1 1 0,-1 0 0,1-1 0,-1 1 0,0 0 0,1-1 0,0 1 0,11-4-2624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0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6656,'-1'4'6357,"1"-3"-6207,1 1-1,-1-1 1,0 0 0,0 0-1,0 0 1,0 0 0,0 0-1,0 0 1,0 0 0,0 0-1,0 0 1,0 0 0,0 0-1,-1 0 1,1 0 0,0 0-1,-2 1 1,1 4 462,0 0-58,0 0-1,1 1 0,0-1 0,0 8 0,1-9 36,3-40 1730,0-14-1635,-11 84 270,11 49-239,-4-72-1438,0 1 1,-1 0-1,-4 20 0,5-21-2963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1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1049 2976,'5'-1'6548,"-3"0"-6377,0 0 0,-1 0 0,1 0 0,0 1 0,-1-2 1,1 1-1,-1 0 0,1 0 0,-1 0 0,1-1 0,-1 1 0,0-1 0,0 1 0,1-3 0,18-38 1663,18-52-1,-23 52-1293,34-67 0,18-18 244,-64 123-764,12-23 181,-1-1 1,14-40-1,63-232 1015,-77 242-1031,-7 27-366,20-56 1,-27 87 169,0-1 0,0 1 0,0-1 0,1 0 0,-1 1 0,0-1 0,0 1 0,1-1 0,-1 1 0,1-1 0,-1 1 0,0-1 0,1 1 0,-1-1 0,1 1 0,-1 0 1,1-1-1,-1 1 0,1 0 0,-1-1 0,1 1 0,0 0 0,-1 0 0,1 0 0,-1-1 0,1 1 0,0 0 0,-1 0 0,1 0 0,-1 0 0,1 0 0,0 0 0,-1 0 0,1 0 0,0 0 0,-1 1 0,1-1 0,-1 0 1,1 0-1,-1 0 0,1 1 0,0-1 0,-1 0 0,1 1 0,-1-1 0,1 0 0,0 1 0,2 2 11,1 0-1,-1 1 1,1-1-1,-1 1 1,4 5 0,6 11-79,-1 0 1,14 35-1,14 47 56,-32-79 74,13 33 44,6 14 169,28 116 1,-50-155-69,-1 0 1,-2 0 0,-1 0-1,-2 0 1,0 0 0,-2 0-1,-9 37 1,10-60-74,0 0 0,0 0 0,-1-1 0,0 1 0,0 0 0,-1-1 0,-6 11 0,8-16-80,0 0 1,0 1-1,0-1 1,0 0-1,-1 0 1,1 0-1,0-1 1,-1 1-1,0 0 0,1-1 1,-1 0-1,0 0 1,1 1-1,-1-2 1,0 1-1,0 0 1,0-1-1,0 1 0,0-1 1,0 0-1,0 0 1,0 0-1,-6-1 1,-9-3-9,-1 0 0,1-2 0,0 0 0,-26-12 1,-3-9-259,2-2 1,-57-45 0,82 56 66,17 14 40,-1 1-1,0-1 1,0 1 0,0 0-1,0 1 1,-7-5-1,4 3-1170,19 6 873,49 18 249,47 14 234,62 10 283,-158-41-300,0 0 0,0-1 0,1-1 0,-1 0 0,0-1 0,1 0 0,-1-1 0,0 0 0,0 0 0,0-2 0,0 0 0,0 0 0,0-1 0,0 0 0,16-9 0,193-132 1260,-212 139-1240,-1-1 0,0-1 0,0 0 0,-1 0 0,10-13 0,-16 19-54,0 0 1,0 0-1,0 0 1,0 0-1,0 0 1,0 0-1,-1 0 1,1 0-1,-1 0 0,0-1 1,1 1-1,-1 0 1,0 0-1,0-1 1,0 1-1,-1 0 1,1 0-1,-1 0 0,1 0 1,-1-1-1,0 1 1,1 0-1,-1 0 1,-2-2-1,0-1-57,0 0 0,0 1 0,-1 0 0,1-1 0,-1 2 0,0-1 0,-9-6 0,9 7-26,0 0-1,-1 1 1,1-1-1,-1 1 1,0 1-1,0-1 1,0 1-1,1-1 1,-1 1 0,-1 1-1,1-1 1,0 1-1,0 0 1,0 0-1,0 0 1,0 1-1,0-1 1,-8 3-1,9-1 2,0-1 0,-1 1 0,1-1-1,0 1 1,0 0 0,0 1 0,0-1 0,1 1 0,-1 0-1,1 0 1,-1 0 0,1 0 0,0 0 0,0 1-1,1 0 1,-1-1 0,1 1 0,0 0 0,0 0 0,-2 6-1,2-3 73,0 0-1,1 0 0,1 0 0,-1 1 0,1-1 0,0 0 0,1 0 0,-1 0 1,2 1-1,-1-1 0,1 0 0,0 0 0,0 0 0,1-1 0,0 1 0,4 7 1,5 7 172,0-1 0,2-1 1,25 30-1,-35-44-94,1-1-1,-1 1 1,1-1 0,0 0-1,0 0 1,0 0-1,10 4 1,-11-6-33,0-1 0,-1 1 1,1-1-1,0 0 0,0-1 0,0 1 0,0-1 0,0 0 1,0 0-1,0 0 0,0 0 0,0-1 0,7-1 0,0-2 2,1-1 0,0 0 0,-1-1 0,0 0-1,0-1 1,18-16 0,-5 5 15,54-42-57,15-12-42,-72 56 49,4-5-193,-23 20 124,0 0 0,0 0 1,-1-1-1,1 2 1,0-1-1,0 0 0,0 0 1,0 1-1,0-1 0,4 0 1,-4 3 2,0 0 0,0 0 0,-1 0 0,1 0 0,0 0 0,-1 0 1,1 1-1,-1-1 0,2 4 0,0 10 72,-1-1 0,-1 1 0,0-1 0,-1 1 0,-1 0 0,0-1 1,-1 1-1,-5 17 0,4-11 219,2-17-148,1 0-1,-1-1 1,0 1 0,0 0-1,0-1 1,-1 1 0,-2 4-1,20-46 417,-8 16-572,12-25 0,-8 25 110,-5 8-76,0 0-1,1 1 1,1 0 0,0 0-1,19-19 1,-24 27 31,4-3-70,1-1 0,-1 2-1,1-1 1,14-7 0,14-3-160,-36 17 217,-1 0-1,1 0 1,0 0 0,-1 0-1,1 0 1,0 0 0,-1 0-1,1 0 1,-1 0 0,1 1-1,0-1 1,-1 0 0,1 0-1,0 1 1,-1-1-1,1 0 1,-1 1 0,1-1-1,-1 0 1,1 1 0,-1-1-1,1 1 1,-1-1 0,0 1-1,1-1 1,-1 1 0,1-1-1,-1 1 1,1 1 0,10 17 94,-10-15-99,1 1-1,-1 0 1,0-1 0,0 1 0,-1 0 0,0 0 0,0 6 0,-4 36 216,2-34-162,-5 31 19,4-34-72,1-1 0,1 1 0,-1 0 0,2 0 0,0 19 0,1-3 683,1-24-225,2-6-217,6-9 37,2-5-241,0 1-1,2 1 1,0 0 0,18-16 0,5-6 127,42-39-98,-22 24-398,-57 53 328,0 0-1,0 0 0,0-1 0,0 1 1,1 0-1,-1 0 0,0 0 0,0-1 1,0 1-1,1 0 0,-1 0 0,0 0 1,0-1-1,0 1 0,1 0 0,-1 0 1,0 0-1,1 0 0,-1 0 0,0 0 1,0 0-1,1 0 0,-1-1 0,0 1 1,1 0-1,-1 0 0,0 0 0,0 0 1,1 0-1,-1 1 0,3 8-214,-1 3 186,1 5 5,-1 0 1,0 0 0,-2 0-1,-1 23 1,0 28 70,5-28 53,10 41 0,-13-75-26,1 1 0,0-1 0,1 0-1,0 0 1,0 0 0,4 6 0,-6-9-18,1 0 0,0-1 0,0 1 0,0-1 0,0 0 0,0 1 0,0-1 0,1 0 0,-1 0 1,1-1-1,0 1 0,-1 0 0,6 1 0,-7-3-23,1 0 0,0 0 0,0 0 0,0 0 0,-1 0 0,1 0 1,0 0-1,0-1 0,-1 1 0,1-1 0,0 0 0,-1 1 0,1-1 0,-1 0 0,1 0 0,0 0 0,-1 0 1,0 0-1,1 0 0,-1 0 0,0-1 0,0 1 0,0 0 0,2-4 0,4-4 39,-1-1 0,9-17 0,-12 21-51,39-91 81,1-3-14,-38 89-72,-1 0 0,0 0-1,5-21 1,1-4-20,-10 25-204,0 11 215,0-1 0,0 1 1,0 0-1,0 0 0,1 0 1,-1 0-1,0 0 1,-1-1-1,1 1 0,0 0 1,0 0-1,0 0 0,0 0 1,0 0-1,0 0 1,0-1-1,0 1 0,0 0 1,0 0-1,0 0 0,0 0 1,0 0-1,0 0 1,0 0-1,0-1 0,-1 1 1,1 0-1,0 0 0,0 0 1,0 0-1,0 0 1,0 0-1,0 0 0,0 0 1,-1 0-1,1 0 1,0 0-1,0 0 0,0 0 1,0 0-1,0 0 0,-1 0 1,1 0-1,0 0 1,0 0-1,0 0 0,0 0 1,0 0-1,0 0 0,-1 0 1,1 0-1,0 0 1,0 0-1,0 0 0,0 0 1,0 0-1,0 0 0,-1 0 1,1 0-1,0 0 1,0 1-1,0-1 0,0 34-413,-5-3 375,3-20 45,1-1 1,0 1 0,0 0-1,2 20 1,0-5 21,-2-21-6,1-1 0,0 1 0,1-1 0,0 8 0,4 11 4,-4-13 91,1 0 0,0 1 0,6 13 0,-8-24-102,0 0 0,0 1 1,1-1-1,-1 1 1,0-1-1,0 1 1,0-1-1,1 0 0,-1 1 1,0-1-1,0 1 1,1-1-1,-1 0 1,0 1-1,1-1 1,-1 0-1,1 1 0,-1-1 1,0 0-1,1 0 1,-1 1-1,1-1 1,-1 0-1,1 0 0,-1 0 1,0 0-1,1 0 1,-1 0-1,1 0 1,-1 1-1,1-1 0,-1 0 1,1-1-1,-1 1 1,1 0-1,-1 0 1,1 0-1,-1 0 0,1 0 1,-1 0-1,1-1 1,1-1 40,1 1-1,-1-1 1,0 0 0,0 0 0,-1 0-1,3-3 1,1-1-19,6-7-12,15-26 1,-10 16 99,-13 17-82,7-8-19,14-17-1,6-2-75,-27 30 49,0 0 0,0 0 0,0 1-1,1-1 1,0 1 0,-1 0 0,1 0-1,0 0 1,0 1 0,0-1 0,7-1 0,13-8 106,-10 6 53,-11 2-481,-6 2-2249,1 1 2037,1 0-1,-1 0 1,1 0-1,-1 0 1,1 1-1,-1-1 1,1 0-1,-1 1 1,1-1-1,0 1 0,-1 0 1,1-1-1,0 1 1,-1 0-1,1 0 1,0 0-1,-2 1 1,-2 9-2256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1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67 9888,'-19'-28'4480,"14"14"-3904,0 7 896,10 2-929,-5-4-223,0 6-1375,0 6 575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1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62 5056,'-1'-2'239,"0"1"-1,0-1 1,0 1-1,0-1 1,-1 1 0,1 0-1,0-1 1,-1 1 0,1 0-1,-1 0 1,-2-1 0,4 0 352,-1 0 0,1 1 0,0-1-1,-1 1 1,1-1 0,0 1 0,0-1 0,0 0 0,0 1 0,1-1 0,-1 1 0,0-1 0,1 1 0,-1-1-1,1 1 1,-1-1 0,1 1 0,0-1 0,1-1 0,2 1-324,-1 1 1,1 0-1,0 0 1,-1 0-1,1 0 0,0 0 1,0 1-1,0 0 0,0-1 1,0 2-1,-1-1 1,7 1-1,-2 0-341,0-1 0,14-1-1,-8-1-327,9-1-3389,-20 3 2884,-1 1 0,0-1 0,0 0 0,0 1 0,1 0 0,-1-1 0,0 1 0,0 0 0,3 2 0,9 7-3285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1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257 689 3808,'2'-2'6300,"3"1"-2412,-10 0-2642,-7-6 453,-3-1-774,-28 12-189,32-3-590,1 0 1,0 1-1,-12 4 0,11-3-192,2-1 73,0 1 1,0 0 0,0 1 0,0 0-1,0 1 1,1-1 0,-11 9 0,16-10-38,-1 0 1,1 0 0,-1 0-1,1 1 1,0-1 0,0 1 0,0 0-1,1 0 1,-1 0 0,1 0-1,0 1 1,0-1 0,1 0 0,-1 1-1,1-1 1,-1 10 0,1-2 33,1-1 1,0 0 0,1 1-1,1-1 1,0 0-1,0 0 1,1 0-1,0 0 1,1 0 0,0-1-1,1 1 1,0-1-1,1 0 1,0-1 0,0 1-1,1-1 1,14 14-1,-19-20 10,1-1 0,-1 1-1,1-1 1,-1 1 0,1-1-1,0 0 1,0 0 0,0 0-1,1 0 1,-1-1 0,0 0-1,1 1 1,-1-1 0,0 0-1,1 0 1,0-1 0,-1 1-1,1-1 1,-1 0-1,1 0 1,0 0 0,-1 0-1,1-1 1,-1 1 0,1-1-1,-1 0 1,1 0 0,4-2-1,8-6 79,0-1-1,-1 0 1,0-1-1,-1 0 0,20-22 1,4-1 19,136-100 173,-162 126-302,24-15 106,-2-2 0,58-54 0,-73 58-53,0 0 0,-2-2 0,0 0 0,-2 0 0,20-42 0,-17 25 22,-2-1-1,21-82 1,-25 75-50,-4 18-55,-2 0-1,0 0 1,1-36 0,-7 61-51,0-1 0,-1 0 0,1 1 0,-1-1 1,-3-10-1,4 16 42,0-1 0,-1 0 0,1 0 0,0 0 0,-1 1 0,1-1 0,-1 0 0,1 1 0,-1-1 0,0 0 0,1 1 0,-1-1 0,0 1 0,1-1 0,-1 1 0,0-1 0,-1 0 0,1 1 6,0 0 0,0-1 1,0 1-1,-1 0 0,1 0 0,0 0 0,0 1 0,0-1 0,0 0 0,0 0 0,0 0 0,-1 1 0,1-1 0,0 1 0,0-1 0,0 1 0,-1 0 0,-2 2 20,-1 0-1,1 0 0,0 0 1,0 1-1,0 0 0,0 0 0,1 0 1,-1 0-1,-4 8 0,-1 4 138,-10 23 0,17-34-122,-13 32 190,-20 72-1,2 41-141,16-67 5,11-56 6,1 1-1,2 0 1,0 0-1,3 51 1,1-66-15,1 0-1,0 0 1,1 0 0,0 0 0,1-1-1,0 0 1,1 1 0,0-1-1,1-1 1,1 1 0,0-1 0,13 16-1,-18-24-24,1 0-1,-1-1 0,1 1 1,0-1-1,0 1 0,0-1 1,0 0-1,1 0 0,-1-1 0,0 1 1,1-1-1,-1 0 0,1 1 1,-1-1-1,1-1 0,0 1 1,0-1-1,5 1 0,-2-2 19,0 1 1,0-1-1,0-1 0,0 1 0,0-1 0,0-1 1,-1 1-1,13-7 0,8-7 37,-1-1 0,33-27 1,34-23 139,-74 56-168,-1-1 0,23-20 0,-24 18 87,10-9 205,-25 22-330,-1 0 0,0-1 0,0 1 0,0 0 0,0 0 0,0-1 0,0 1 0,-1-1 0,1 1 0,0-1 0,-1 1 0,1-1 0,-1 0 0,1 1 1,-1-3-1,0 4-22,0-1 1,0 0-1,0 0 0,0 1 1,0-1-1,0 0 1,-1 0-1,1 1 1,0-1-1,0 0 1,-1 1-1,1-1 1,-1 0-1,1 1 1,-1-1-1,1 0 0,-1 1 1,1-1-1,-1 1 1,1-1-1,-1 1 1,0-1-1,1 1 1,-1 0-1,0-1 1,1 1-1,-1 0 1,0-1-1,1 1 0,-1 0 1,0 0-1,0 0 1,1 0-1,-1 0 1,0 0-1,-1 0 1,-3 0-85,-1 0 0,1 0 0,0 1 1,-6 1-1,9-2 78,-8 2-22,-1 1 0,1-1 1,0 2-1,0-1 0,0 2 0,1-1 0,0 1 0,-1 0 0,2 1 0,-1 0 0,1 1 1,0 0-1,0 0 0,0 0 0,1 1 0,1 0 0,-1 1 0,-8 15 0,9-13 78,0 0 0,1 0 0,0 1 0,0 0 0,2 0-1,-1 0 1,2 1 0,-1-1 0,2 1 0,0 0 0,0-1 0,1 1-1,1 0 1,0-1 0,1 1 0,0-1 0,1 1 0,7 20 0,-10-33-26,0 1 0,1 0 0,-1 0 0,0 0 0,1-1 0,-1 1 0,0 0 1,1-1-1,-1 1 0,1 0 0,-1-1 0,1 1 0,-1 0 0,1-1 0,0 1 1,-1-1-1,1 1 0,0-1 0,-1 1 0,1-1 0,0 0 0,0 1 0,0-1 0,-1 0 1,1 0-1,0 1 0,0-1 0,0 0 0,-1 0 0,1 0 0,0 0 0,0 0 1,0 0-1,0 0 0,-1 0 0,1-1 0,0 1 0,1 0 0,0-2 14,1 1 0,-1-1 0,1 1 0,-1-1 0,0 0 0,1 0 0,-1 0 0,0 0 0,0 0 0,1-3 0,11-15 133,18-36-1,-2 3-145,-24 43-25,6-9-45,0-1 1,0 0-1,15-43 0,-23 44-127,-4 18 119,0 0 0,0 0 0,0 0-1,0 0 1,0 0 0,0 0-1,0 0 1,0-1 0,0 1-1,0 0 1,-1 0 0,1 0-1,-1 0 1,1 0 0,-1-1-1,0 2 22,1 0 0,-1 1-1,1-1 1,-1 0-1,1 1 1,-1-1 0,1 0-1,0 1 1,-1-1 0,1 0-1,-1 1 1,1-1 0,0 1-1,-1-1 1,1 1 0,0-1-1,0 1 1,-1-1-1,1 1 1,0-1 0,0 1-1,0-1 1,0 1 0,-1 0-1,-5 17-119,5-13 184,1 0 1,-1 0-1,1 0 0,0 0 0,0 0 1,0 0-1,1 0 0,0-1 0,0 1 1,0 0-1,0 0 0,1 0 1,0-1-1,2 5 0,2 2 92,0 0-1,1-1 0,0 0 1,14 14-1,-18-20-53,1 0 0,-1-1 0,1 1 0,0-1 0,0 0 0,0 0 0,1 0 0,-1-1 0,1 1 0,0-1 0,-1 0 0,1 0 0,0-1 0,0 0 0,0 0 0,0 0 0,0 0 0,1-1 0,-1 0 0,0 0 0,0 0 0,0-1 0,8-1 0,-2-1 10,-1 0 0,1 0 0,-1-2-1,0 1 1,0-1 0,0 0 0,-1-1-1,16-13 1,-4 0-27,0 0 0,19-26 1,-26 27-39,-1-1 0,-1 0 0,-1 0 0,12-30 0,4-5-260,-23 45 161,2-3-407,-3 12 193,0 9 27,1 34 382,-1 1 0,-6 83 1,1-93-16,0-13-16,-5 24 1,0-10 113,7-28-68,-2 1 0,1-1 0,-1 0 0,-5 12 0,7-18-94,-1 0 1,1 0-1,-1 0 0,1-1 1,-1 1-1,1 0 0,-1 0 1,0-1-1,1 1 0,-1 0 1,0-1-1,1 1 0,-1-1 1,0 1-1,0-1 0,0 1 1,0-1-1,0 1 0,-1-1 1,1 0-33,0 0 0,-1 0 0,1 0 1,0 0-1,0-1 0,-1 1 0,1-1 1,0 1-1,0-1 0,0 1 0,0-1 1,0 0-1,0 1 0,0-1 1,0 0-1,0 0 0,0 0 0,0 0 1,-1-1-1,-4-6-100,1 0 0,0 0 0,-6-15 0,6 12 23,-13-20 1,-17-18-842,41 53-651,12 12 1258,-7-5 354,-9-10-24,12 12 169,19 12-1,-30-22-112,0-1 0,1 0 0,-1 0 0,1 0 1,-1-1-1,1 1 0,0-1 0,-1 0 0,1 0 0,0 0 0,0 0 1,7 0-1,-6-2 3,-1 0 1,0 0-1,1-1 1,-1 1-1,0-1 1,0 0-1,0 0 1,0 0-1,-1-1 1,1 1-1,-1-1 1,1 0-1,3-4 1,6-7 242,21-29 0,-16 20-164,103-123 39,-114 137-226,0 1 0,1 0 0,0 0 0,1 1 0,-1 0 0,1 0 0,20-10 0,-28 16 27,0 1-1,0 0 0,0 0 0,0-1 1,0 1-1,0 0 0,0 0 0,1 0 1,-1 0-1,0 0 0,0 1 0,0-1 1,0 0-1,0 0 0,0 1 0,0-1 1,0 1-1,0-1 0,0 0 0,0 1 1,0 0-1,0-1 0,-1 1 1,2 1-1,20 20 7,-21-20 16,5 6 15,0 0 0,-1 0 1,0 1-1,0 0 0,-1-1 0,-1 2 0,1-1 1,-1 0-1,-1 1 0,0-1 0,0 1 0,0 10 1,-2-4 11,1-1 1,-2 1-1,0 0 1,-2-1-1,1 1 1,-10 27 0,9-36 32,0 0 0,0 0 1,-1 0-1,0 0 0,-1-1 1,1 1-1,-10 8 0,13-14-54,-1 1-1,1-1 0,-1 0 1,1 0-1,-1 1 1,0-1-1,0-1 1,1 1-1,-1 0 0,0 0 1,0-1-1,0 1 1,0-1-1,0 1 1,0-1-1,0 0 0,0 0 1,0 0-1,0 0 1,0 0-1,0 0 1,0 0-1,1-1 0,-1 1 1,0-1-1,-2 0 1,-5-3-85,0-1 0,0 1 0,0-1 0,-8-7 0,1 2-71,-68-51-371,80 58 587,-7-3-812,10 7 169,4 6 145,3-1 420,-1 0 1,2 0-1,-1 0 1,1-1 0,-1 1-1,2-2 1,-1 1-1,13 5 1,-7-3 50,-1 0 42,1-1-1,0 0 0,1-1 1,-1 0-1,22 3 0,-26-6-14,0-1 0,0 0 0,0 0 0,0-1 0,1 0 0,-1-1 0,0 0 0,0-1 0,16-4 0,1-5 74,0-1 0,0-1 1,43-31-1,-46 27-87,-1 0 0,-1-2-1,-1-1 1,21-25 0,-33 34 17,-1 1 1,0-1-1,8-19 0,-8 15-80,11-17 0,-13 24 43,-1 2-661,-5 15 225,-5 18 124,2-11 322,1 0-1,1 0 1,0 0-1,0 1 1,2-1-1,1 19 1,0-31-43,8 45 56,-8-45-6,0 0-1,0 0 0,1 0 0,0 0 0,0 0 0,0-1 0,0 1 1,1-1-1,4 6 0,-6-9-41,-1 1 1,1-1-1,-1 0 1,1 0-1,0 0 0,-1 0 1,1 0-1,-1 0 1,1 0-1,0 0 1,-1 0-1,1 0 0,-1 0 1,1 0-1,0 0 1,-1-1-1,1 1 1,-1 0-1,1 0 0,-1-1 1,1 1-1,-1 0 1,1-1-1,-1 1 1,1-1-1,0 0 0,18-15 187,-15 12-169,34-33 59,-22 22-93,0-1 0,21-14-1,7 0-56,50-26 0,-84 50 7,0 1 0,1 0-1,-1 1 1,1 0 0,0 1-1,0 0 1,0 1 0,1 0-1,-1 1 1,1 0 0,18 1-1,4 2-193,-25-2 260,1 1-1,-1 0 1,0 0 0,10 3-1,1 0 326,-19-4-262,-18 0-22,-3 1-327,1 0 0,-32 7-1,39-6 229,1 1 0,-1 1-1,1 0 1,0 0 0,-19 11-1,27-13 35,-1 0 0,1 1 1,0-1-1,0 1 0,0-1 0,1 1 0,-1 0 0,1 0 0,-1 0 0,1 1 1,-3 4-1,4-5 7,1-1 0,-1 0 0,0 0 0,1 1 0,-1-1 0,1 0 1,0 1-1,0-1 0,0 0 0,0 1 0,0-1 0,0 0 0,1 1 0,-1-1 1,1 0-1,0 0 0,0 1 0,-1-1 0,1 0 0,2 3 0,3 4 56,-1-1-1,1 0 1,1 0-1,-1 0 1,1-1 0,1 0-1,14 11 1,-18-14-33,1-1 1,0 0 0,0-1 0,0 1 0,0-1 0,0 0 0,1 0 0,-1-1 0,1 1 0,-1-1-1,1 0 1,-1-1 0,1 1 0,0-1 0,7-1 0,3-3-19,-1 0 1,0-1-1,0-1 1,0 0 0,25-16-1,-23 13-54,52-33-281,-47 27 283,1 2 0,1 0 0,27-11 1,-13 11-49,0 2 1,73-11 0,-87 22 190,-46 7-203,5-2 105,-1 2 0,1 0 0,0 1 0,1 1 0,0 0-1,0 1 1,1 1 0,0 0 0,-13 14 0,24-20 10,0-1 0,0 1 0,0 0 0,0 0 0,1 0 0,0 0 0,-4 9 0,5-11 2,1 0 0,1 0 0,-1-1 0,0 1 1,1 0-1,-1 0 0,1 0 0,0 0 0,0 0 0,0-1 0,0 1 0,0 0 0,1 0 0,0 0 0,-1 0 0,1-1 0,2 6 0,-3-8 7,1 1 0,-1 0 0,1-1-1,-1 1 1,1-1 0,-1 1 0,1-1-1,-1 1 1,1-1 0,-1 1 0,1-1 0,-1 1-1,1-1 1,0 0 0,-1 0 0,1 1-1,0-1 1,-1 0 0,1 0 0,0 1 0,-1-1-1,1 0 1,0 0 0,0 0 0,-1 0 0,1 0-1,0 0 1,-1 0 0,1-1 0,0 1-1,-1 0 1,1 0 0,0 0 0,-1-1 0,1 1-1,0-1 1,23-14 354,6-11-605,-2-1-1,29-36 1,-46 51 159,0-1-78,14-15 7,-23 27 69,-1-1-1,1 0 1,-1 1 0,0-1-1,0 0 1,0 0 0,0 0-1,0 0 1,1-4 0,-8 20-574,0 10 622,5-21 61,-1 0 0,1 1 0,0 0-1,0-1 1,1 1 0,-1 0 0,1-1-1,0 1 1,0 0 0,0-1-1,0 1 1,2 4 0,0-2 6,0 0 1,1 0-1,0 0 0,0 0 0,0 0 1,1-1-1,0 0 0,0 1 0,0-1 1,1-1-1,0 1 0,0-1 1,0 0-1,0 0 0,1 0 0,-1-1 1,1 0-1,0 0 0,0 0 1,0-1-1,0 0 0,1 0 0,-1 0 1,1-1-1,-1 0 0,1 0 1,8-1-1,-7-1 28,1 0 1,-1-1-1,0 0 1,1 0 0,-1-1-1,0 0 1,15-9-1,0-2 113,25-20-1,-30 21-187,-9 7 19,1-1 0,-1-1 0,0 0 0,-1 0 0,0-1 0,0 1 0,10-19 0,1-6 38,-1-1 0,-2-1 0,-1 0 0,-2-1 0,-2-1 0,10-53 0,-18 73-19,17-95-48,-18 93 15,0 1-1,-2 0 1,0-1 0,-3-19 0,3 37-8,0 0-1,0 0 0,0 1 0,-1-1 1,1 0-1,0 0 0,0 0 1,-1 1-1,1-1 0,-1 0 1,1 0-1,0 1 0,-1-1 1,1 0-1,-2 0 0,2 1 1,-1-1-1,1 1 0,0 0 1,-1 0-1,1 0 0,-1 0 1,1-1-1,0 1 0,-1 0 1,1 0-1,-1 0 0,1 0 1,-1 0-1,1 0 1,0 0-1,-1 0 0,1 0 1,-1 0-1,1 1 0,0-1 1,-1 0-1,0 0 0,-1 2-14,0-1 0,0 0-1,0 1 1,0-1 0,0 1 0,1 0-1,-1 0 1,0 0 0,1 0-1,0 0 1,-2 2 0,-6 13 41,2-1 0,-12 35 0,-6 40 295,19-67-228,-4 19 133,2-1 0,1 1 1,-1 72-1,8-94-243,0 1 1,2-1-1,1 1 0,1-1 1,0 0-1,2 0 0,0-1 1,1 1-1,14 25 1,-20-43-126,1-1 0,-1 1 1,1-1-1,0 0 1,-1 0-1,1 1 0,0-1 1,0-1-1,1 1 1,-1 0-1,0 0 1,0-1-1,1 1 0,-1-1 1,5 2-1,-5-3-187,0 1 1,0-1-1,-1 0 0,1 0 0,0 0 1,0 0-1,0 0 0,-1 0 0,1 0 1,0-1-1,0 1 0,-1 0 0,1-1 1,0 0-1,-1 1 0,1-1 0,0 0 1,-1 0-1,1 0 0,-1 0 0,1 0 1,-1 0-1,0 0 0,1-1 0,0 0 1,18-24-7778,-7 12 4796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1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48 10304,'-66'-26'4672,"52"19"-4064,8 1-416,12 3-1792,8-2 896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0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10464,'-27'-8'4736,"54"4"-4096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310 607 2560,'9'-9'862,"-2"6"2164,-7 2-2947,0 1 0,0 0 0,0 0 0,0-1 0,0 1 0,1 0 0,-1 0 0,0-1 0,0 1 0,0 0 0,0 0 0,1-1-1,-1 1 1,0 0 0,0 0 0,0 0 0,1 0 0,-1-1 0,0 1 0,0 0 0,1 0 0,-1 0 0,0 0 0,1 0 0,-1 0 0,0 0 0,0 0 0,1 0 0,-1 0 0,0-1 0,0 1 0,1 1 0,2-2 553,-5 0 178,-6-1 376,7 1-1166,0 1 0,1-1 1,-1 1-1,0 0 0,1 0 0,-1-1 0,0 1 1,1 0-1,-1 0 0,0 0 0,1 0 0,-1 0 1,0 0-1,0 0 0,1 0 0,-1 0 0,0 0 1,1 0-1,-1 0 0,-1 1 0,-153 64 1266,131-53-1186,-39 19-6,55-26-53,-1 0 0,1 1 0,1 0 0,-15 13 1,21-16-49,-1-1 1,1 1-1,-1-1 1,1 1-1,0-1 1,0 1 0,0 0-1,0-1 1,0 1-1,0 0 1,1 0-1,0 0 1,-1 0-1,1 3 1,0-1 53,1 0 1,-1 0-1,1 0 0,0 0 1,0 0-1,3 9 0,-3-12 16,0 1-1,0-1 0,0 0 0,1 1 1,-1-1-1,1 0 0,0 0 1,-1 0-1,1 0 0,0 0 1,0 0-1,0-1 0,0 1 1,1-1-1,-1 1 0,0-1 1,1 0-1,-1 0 0,0 0 1,1 0-1,0 0 0,-1-1 0,1 1 1,-1-1-1,1 1 0,0-1 1,-1 0-1,4 0 0,3-1 97,0-1 0,0 0 0,0 0-1,0 0 1,-1-1 0,1-1 0,8-3-1,-4-1-29,0-1-1,0 0 0,0-1 1,-2 0-1,1-1 0,17-22 1,-20 24-110,-3 2 4,0 0 1,8-13-1,-13 17-6,1 0 1,0 0-1,-1 0 1,0 0 0,1-1-1,-1 1 1,-1 0-1,1-1 1,0-6-1,-4 11-1040,-5 8 402,6-7 525,0 1 0,0-1 0,1 1 1,-1 0-1,1-1 0,-3 7 1,3-1 97,0-6-8,0 1 0,1 0 0,-1 0-1,1 0 1,0 0 0,0 0 0,0 0-1,1 4 1,1 12 138,-2-16-118,0 0-1,0 0 1,1 0 0,-1-1 0,1 1 0,0 0 0,-1 0-1,4 4 1,19 40 349,-14-29-256,-8-16-75,-1 0 1,1-1-1,-1 1 0,1-1 0,0 1 1,0-1-1,-1 1 0,1-1 0,0 1 1,0-1-1,0 0 0,0 1 0,1-1 1,-1 0-1,0 0 0,1 0 0,-1 0 1,3 1-1,-2-2 54,0 1 0,0-1 1,0 0-1,1 0 0,-1 0 0,0-1 1,0 1-1,0 0 0,0-1 0,1 0 1,-1 1-1,0-1 0,0 0 0,0 0 1,0 0-1,0 0 0,-1 0 0,3-2 1,9-7-108,17-16 1,-14 11 176,19-18 62,-24 21-190,1 0 0,1 2 1,14-11-1,14-10-26,-34 25-64,0 0 1,1 0-1,0 1 0,1 0 1,8-4-1,-10 5-461,-8 5 485,0 0 0,1 0 0,-1-1 0,1 1-1,-1 0 1,1 0 0,0 0 0,-1 0-1,1 0 1,0 0 0,-1 2 0,-2 10 28,-1 0 0,0 0 1,-9 18-1,-3 9-5,-80 347 129,82-317-190,7-31 42,4-23 37,0-1-1,-9 29 0,12-43 2,-4 8 103,1 0 0,0 0 0,1 0 0,-2 13 0,4-19 142,1-4 596,1-10-62,0-17-640,1 0 0,2 0 1,14-50-1,0 3-215,14-67 216,-24 107-188,1 1-1,1 1 0,19-38 0,-22 55-5,0 1 0,2 0 0,-1 0 0,2 1 0,0 0 0,0 1 0,2 0 0,16-14 0,2 2 74,-11 8-103,29-19-1,-44 33 24,1-1-1,-1 1 0,1 1 1,0-1-1,0 1 1,0 0-1,0 0 1,0 1-1,0-1 0,11 0 1,-14 3 22,0-1 1,0 1-1,0-1 1,0 1 0,0 0-1,0 0 1,0 0-1,0 0 1,-1 1-1,1-1 1,0 1 0,-1-1-1,0 1 1,1 0-1,-1 0 1,0 0 0,0 1-1,0-1 1,3 4-1,-3-3 38,0 0 0,0 0 0,0 0-1,-1 0 1,1 1 0,-1-1 0,0 0-1,0 1 1,0-1 0,0 1 0,-1 0 0,1-1-1,-1 1 1,0-1 0,-1 7 0,-1 7 24,2-13-11,0 0 0,-1 0 1,1-1-1,-1 1 0,0 0 0,0-1 0,0 1 0,-1 0 0,1-1 0,-1 1 0,0-1 0,-4 6 0,-4 2 44,0-1 0,-1-1 0,0 0 0,0 0-1,-1-1 1,0-1 0,0 0 0,-1 0 0,-17 5-1,-20 2 100,48-13-132,0 0-1,0 0 0,0 0 0,-1 0 0,1 0 0,0-1 1,-1 1-1,1-1 0,-1 0 0,1 0 0,-1 0 0,1 0 1,0 0-1,-1 0 0,1-1 0,-1 1 0,1-1 1,0 0-1,-1 0 0,-2-1 0,-8-2 102,12 4-124,1 0 0,-1 0 0,0 0 0,1 0 0,-1-1 0,0 1 0,0 0 0,1 0 0,-1-1 0,0 1 0,1-1 0,-1 1 0,1 0 0,-1-1 0,1 1 0,-1-1 0,0 0 0,0 0 0,0 0-15,-10-11-18,11 12 20,0-1 1,0 1 0,-1 0 0,1-1 0,0 1-1,0 0 1,-1-1 0,1 1 0,0 0 0,0-1-1,0 1 1,0 0 0,0-1 0,0 1 0,-1-1 0,1 1-1,0 0 1,0-1 0,0 1 0,0-1 0,0 1-1,0 0 1,1-1 0,-1 1 0,0-1 0,0 1-1,0 0 1,0-1 0,0 1 0,1-1 0,10 11-439,0-2-1,24 16 1,-16-16 485,1-1 0,30 9 0,-38-14-12,1 1 0,0-2 0,0 1 0,-1-2-1,23-1 1,-28 1-1,-1-1 0,1-1 0,-1 1-1,1-1 1,-1 0 0,1 0 0,-1-1-1,0 0 1,0 0 0,-1-1 0,1 1 0,7-7-1,22-21 283,20-17-179,49-58 0,-93 94-185,1 0 0,1 1 0,21-15 0,-42 40-270,-12 29 1,-44 177 203,17 5 292,11-89-253,1-9 401,35-125-287,-1 0 0,0 0 1,0 0-1,1 0 0,-1-1 1,-1 1-1,-1 3 0,3-5 195,0 0-190,6-13 838,-3 5-826,0 1 1,-1-1-1,0 0 0,0 0 0,0-8 0,4-16 37,69-287 48,-67 274-122,3 0-1,21-52 1,-27 84-32,0 1 1,2-1 0,-1 2-1,1-1 1,1 1-1,0 0 1,1 0-1,0 1 1,1 0 0,0 1-1,20-15 1,-21 17-53,0 2 0,1-1 0,-1 1 0,1 1 0,1 0 0,14-4 0,-22 7 45,1 0 0,-1 0 0,1 1 0,-1 0 0,1 0-1,0 0 1,-1 0 0,1 0 0,-1 1 0,1 0 0,-1-1 0,1 1 0,-1 1 0,1-1 0,-1 0 0,0 1 0,0 0 0,0-1 0,0 1 0,0 1 0,0-1 0,0 0 0,3 4 0,-5-4 32,1 1 0,0-1 0,-1 1-1,1-1 1,-1 1 0,0 0 0,0 0 0,0-1 0,0 1 0,-1 0 0,1 0 0,-1 0 0,1 0 0,-1 0 0,0 0 0,0 0-1,-1 0 1,1 0 0,-1 0 0,1 0 0,-1 0 0,0-1 0,-2 5 0,-1 5 16,-2 0 1,1-1-1,-15 20 1,11-17 66,0-1 0,-1 0 0,0-1 0,-1 0 0,-20 16 0,27-25-43,0 0 0,0-1 0,0 1 0,0-1 0,0 0 0,0-1 0,-1 1 0,1-1 0,-1 0 1,-6 2-1,7-3-24,1 0 1,-1 0 0,0-1 0,1 1-1,-1-1 1,1 0 0,-1 0-1,1 0 1,0 0 0,-1 0 0,1-1-1,0 1 1,0-1 0,0 0 0,-4-4-1,-35-25-78,22 5-534,25 29 533,-1 1 1,0-2 0,1 1 0,0 0 0,-1-1-1,1 0 1,0 0 0,0 0 0,1-1-1,-1 0 1,9 2 0,4-5 131,-1 0 0,0-1-1,0-1 1,0 0 0,20-10 0,-17 8-46,242-78 101,-241 77-107,-1-2 1,0 0-1,-1 0 0,0-2 1,0-1-1,-1 0 0,-1-1 1,0-1-1,-1-1 0,21-23 1,183-264 27,-133 175-125,-58 90 137,-19 26-32,-1 0 0,0-1-1,13-25 1,-17 27-19,-4 9-43,0 0-1,0-1 0,0 1 0,0 0 0,-1-1 0,1 1 0,-1-1 1,1 1-1,-1-1 0,1 1 0,-1-1 0,0 1 0,1-1 0,-1 1 0,0-1 1,0-2-1,-1 3-8,0 1 0,1-1 1,-1 1-1,1-1 1,-1 1-1,0-1 0,1 1 1,-1 0-1,0-1 0,1 1 1,-1 0-1,0 0 0,0-1 1,1 1-1,-1 0 0,0 0 1,0 0-1,1 0 1,-1 0-1,0 0 0,0 0 1,0 0-1,-1 0 0,-21 4-18,19-3 48,-11 2-5,1 2 0,0 0 0,0 0-1,0 2 1,1-1 0,-1 2 0,2 0 0,-1 0 0,-12 12 0,10-6-12,1 2-1,0-1 1,1 2-1,1 0 1,0 0-1,1 1 1,-14 34-1,4 0-36,-22 87 0,5 33-142,36-160 199,1 0 0,0-1 1,0 1-1,3 20 0,-1 3-38,0-27 82,-1 1-1,1-1 0,4 16 0,-4-20-2,1 1 1,-1-1-1,1 0 0,0 0 0,0 0 0,0 0 1,0-1-1,1 1 0,3 4 0,-5-7 2,0-1 1,0 1-1,0 0 1,1-1-1,-1 1 0,0-1 1,0 0-1,1 1 0,-1-1 1,0 0-1,0 0 1,1 0-1,-1 0 0,0 0 1,1 0-1,-1 0 0,0 0 1,0-1-1,1 1 1,-1 0-1,0-1 0,2 0 1,30-14 349,-31 14-343,20-12 93,-1-1-1,31-28 1,-4 4-12,45-34-154,-91 70-9,-1 0 1,0 0 0,0-1 0,0 1-1,0 0 1,0 0 0,-1 0 0,1-1 0,-1 1-1,1-4 1,-10 21-381,6-7 379,-1-1 0,-7 14 0,7-15 35,1 0 1,0-1-1,0 1 1,1 1-1,-4 11 0,4-7 21,0 0 1,0 18-1,2-25-15,0 0 0,0 0 0,1 0 0,0 0 0,-1 0 0,1 0 0,0 0 0,1 0 0,-1-1 0,4 7 0,-4-9 23,-1 0-1,1 0 1,0 0-1,0 0 1,0 0-1,0 0 1,0 0-1,0 0 1,0-1-1,0 1 1,0 0-1,0-1 1,0 1-1,1-1 1,-1 1-1,0-1 1,0 0-1,1 1 1,-1-1-1,0 0 1,0 0-1,1 0 1,-1 0-1,0 0 0,0 0 1,1 0-1,-1-1 1,2 1-1,3-2 51,1 0-1,-1-1 0,0 1 0,8-5 0,-1 0 49,19-8-63,-1-1-1,0-1 1,-2-1-1,36-30 1,-37 30-150,-27 17 71,1 0-1,0 1 1,-1-1 0,1 0-1,0 1 1,0 0 0,0-1-1,-1 1 1,1 0 0,0 0-1,0 0 1,0 0 0,3 0-1,7 3-254,16 3-4,-27-5 283,1-1 1,-1 0-1,0 1 0,1 0 1,-1-1-1,0 1 1,0 0-1,0-1 0,0 1 1,1 0-1,-1 0 1,0 0-1,0 0 0,1 2 1,11 5 119,-13-7 145,8-7 202,-8 5-462,1 1-1,0-1 1,-1 0-1,1 1 1,0-1-1,-1 0 1,1 0-1,-1 1 0,1-1 1,-1 0-1,1 0 1,-1 0-1,0 0 1,1 0-1,-1 1 1,0-1-1,0 0 1,0 0-1,0 0 0,0 0 1,0 0-1,0 0 1,0 0-1,0 0 1,0 0-1,0 0 1,0 0-1,-1 0 1,1-1-26,0 1 1,-1 0-1,1 0 1,0-1-1,-1 1 1,1 0 0,-1 0-1,1 0 1,-1 0-1,1 0 1,-1 0-1,0-1 1,0 1 0,1 1-1,-1-1 1,0 0-1,0 0 1,0 0-1,-2-1 1,-1 1-10,0 1 0,0-1 0,1 1-1,-1 0 1,0 0 0,0 0 0,0 1 0,0-1 0,1 1 0,-1 0 0,0 0-1,0 0 1,1 1 0,-1-1 0,1 1 0,-1 0 0,1 0 0,0 0 0,0 1-1,0-1 1,0 1 0,0-1 0,0 1 0,1 0 0,-1 0 0,1 0-1,0 0 1,0 1 0,0-1 0,0 1 0,1-1 0,-1 1 0,1-1 0,0 1-1,0 0 1,0 0 0,1 0 0,-1-1 0,1 6 0,0 3 31,1 1 1,0 0-1,0-1 1,2 1-1,-1-1 1,2 1 0,-1-1-1,9 17 1,11 3 300,-22-32-295,-1 1 1,1-1 0,0 0 0,-1 1 0,1-1-1,0 0 1,-1 0 0,1 0 0,0 0-1,-1 0 1,1 0 0,0 0 0,-1 0-1,1 0 1,0 0 0,0 0 0,-1 0-1,1 0 1,0 0 0,-1-1 0,1 1-1,0 0 1,-1 0 0,1-1 0,-1 1-1,1-1 1,0 1 0,-1 0 0,1-1 0,5-2 70,3 0-30,1 0 0,0-1 0,-1 0 1,13-8-1,54-34 94,-29 22-39,-15 9-93,-2 2-47,0 1 1,59-14-1,-25 7-53,-42 14 20,-1 0 1,1 2-1,-1 0 1,1 1-1,25 2 1,-56 1 80,0 0 0,0 0 0,0 1 0,0 0 0,-9 4 0,-11 3 69,6-3-108,0 2 0,0 0 1,1 2-1,-34 20 1,50-26 19,0 0-1,1 0 1,0 1 0,0 0 0,0 0 0,0 0 0,1 0-1,0 1 1,0 0 0,-5 10 0,8-13 7,0 0-1,0 0 1,-1 0 0,2 0 0,-1 0-1,0 0 1,1 0 0,-1 1 0,1-1-1,0 6 1,1-7 3,-1 0-1,1 0 1,-1 0-1,1-1 1,-1 1-1,1 0 1,0 0-1,0 0 1,0-1-1,0 1 1,0-1-1,1 1 1,-1-1-1,0 1 1,1-1-1,-1 0 1,1 1-1,-1-1 1,3 1-1,-2-1 33,1 0-1,0 0 0,0 0 1,0 0-1,0 0 0,0-1 1,0 1-1,0-1 0,0 0 1,0 0-1,0 0 0,0 0 0,0 0 1,0-1-1,0 0 0,0 1 1,0-1-1,0 0 0,3-2 1,3-1 34,0-1 0,-1 1-1,1-1 1,12-11 0,1-1-93,40-37-39,-49 41 154,-1-1 1,16-24-1,-15 24-436,-12 13-155,-6 6-71,3-4 553,1 0-1,0 1 0,0-1 1,0 0-1,0 1 1,0-1-1,1 1 1,-1-1-1,0 1 1,1-1-1,-1 1 1,1 0-1,-1-1 0,1 1 1,0 0-1,0-1 1,0 1-1,0 1 1,0 2-9,0 0 0,1 0 0,0-1 0,0 1 0,0 0 1,3 7-1,-2-7 57,0-1 1,0 1-1,0-1 1,1 0-1,-1 0 1,1 0-1,0 0 1,0 0-1,0-1 0,1 0 1,-1 1-1,1-1 1,0 0-1,0-1 1,5 4-1,-5-5 12,-1 0 0,1 0-1,-1-1 1,1 0 0,0 1 0,-1-1-1,1 0 1,0-1 0,-1 1-1,1-1 1,-1 1 0,1-1-1,-1 0 1,1 0 0,-1-1-1,0 1 1,1-1 0,4-3 0,4-3 14,0-1 1,0 0 0,12-13 0,-10 9 78,-1 0-40,-2 0 1,13-16-1,-1 0-70,7-8-23,-3 0 1,-1-2 0,-1-1 0,-3-1 0,-1-1 0,17-51-1,-10 25 6,-16 42-85,-1-1-1,-1 0 1,-2-1-1,9-43 1,-17 66-43,1 0 0,-1 1 1,0-1-1,0 0 0,0 0 0,-2-5 1,2 9 99,0 0 1,0 0-1,-1 1 1,1-1-1,0 0 1,-1 0 0,1 1-1,-1-1 1,1 0-1,-1 1 1,1-1-1,-1 0 1,1 1 0,-1-1-1,0 1 1,1-1-1,-1 1 1,0-1-1,1 1 1,-1 0 0,0-1-1,0 1 1,0 0-1,1-1 1,-1 1-1,0 0 1,0 0 0,0 0-1,1 0 1,-1 0-1,0 0 1,0 0 0,0 0-1,0 0 1,1 0-1,-1 0 1,0 0-1,0 1 1,0-1 0,1 0-1,-2 1 1,-3 1-8,1 0 0,0 0 0,0 0 1,0 0-1,0 1 0,0 0 0,0-1 0,-5 7 1,-23 28-65,27-31 92,-6 10-40,0-1 0,1 2 1,1-1-1,-8 21 0,-23 73-42,36-97 87,-16 47-53,3 1-1,2 1 0,-8 82 1,21-126 74,2 1 0,2 26 1,-1-37 36,0 0 0,0-1 0,1 1 1,0-1-1,0 0 0,1 1 0,0-1 0,7 11 1,-10-17-44,1 0 0,0-1 0,0 1 0,0 0 0,0 0 0,0-1 0,0 1 0,0 0 0,1-1 0,-1 1 0,0-1 0,0 1 0,0-1 1,1 0-1,-1 0 0,0 1 0,0-1 0,1 0 0,-1 0 0,0 0 0,0 0 0,1 0 0,-1-1 0,0 1 0,2-1 0,4 0 52,-1-1 0,0-1 0,10-3 0,97-60 421,8-3-334,-88 52-142,-19 9-378,31-12 0,-48 35-523,0 0 835,-6 22 0,6-30 50,1 0 0,1 0 0,0 1 0,0-1 0,0 0 0,1 1 0,0-1 0,0 1 0,2 8 0,-1-10 34,0-1 0,0 0 0,0 1 0,1-1 0,0 0 0,0 0 1,0 0-1,0 0 0,1-1 0,0 1 0,0-1 0,0 1 1,7 5-1,-9-9-9,1 0 1,-1 0 0,1 0-1,0 0 1,0 0-1,-1 0 1,1 0-1,0-1 1,0 1 0,0-1-1,0 1 1,0-1-1,0 0 1,0 0 0,0 0-1,0 0 1,-1 0-1,1 0 1,0-1 0,0 1-1,0 0 1,0-1-1,3-1 1,3-1-2,-1-1 1,0 0-1,0 0 1,7-6-1,-10 7-40,1 0 30,67-52 187,-64 48-189,0-1 0,0 1 0,-1-1 0,-1-1 0,1 1 0,6-13 0,-7 11-111,3-1-407,-9 8 73,-3 4-131,1 1 528,-1 0 0,1 0 0,0 0-1,0 0 1,0 1 0,1-1 0,-1 0-1,0 1 1,1-1 0,0 1 0,-1 0-1,1-1 1,0 1 0,0 0 0,1 0-1,-1 0 1,1 0 0,-1 4 0,0 6 37,1 0 1,3 25 0,-2-31-60,-1-3 93,1-1 0,-1 1 0,1 0 0,0-1 0,0 1 0,0-1-1,1 1 1,-1-1 0,1 1 0,0-1 0,0 0 0,0 0 0,0 0 0,1 0-1,-1 0 1,1 0 0,0-1 0,0 0 0,4 4 0,-5-6 0,0 1 0,-1-1 0,1 0-1,0 1 1,0-1 0,-1 0 0,1 0 0,0-1 0,0 1 0,-1 0 0,1 0 0,0-1 0,-1 1 0,1-1 0,0 0 0,-1 1 0,1-1 0,-1 0 0,1 0 0,-1 0-1,1 0 1,-1 0 0,0 0 0,1-1 0,1-1 0,3-3 57,0-2 0,0 1-1,7-12 1,-9 14-60,-1 1 1,0-2-1,-1 1 1,1 0-1,2-10 1,-4 12-41,-1 0 0,0 0 0,1 0 0,-1 0 0,0 0 0,-1 0 1,1 0-1,0 0 0,-1 0 0,0 0 0,1 0 0,-3-5 0,2 6-23,0 1-1,0-1 1,0 0 0,0 1-1,0-1 1,0 1-1,0-1 1,0 1-1,-1 0 1,1-1 0,0 1-1,-1 0 1,1 0-1,-1 0 1,-3-1-1,1 0-39,-1 0-1,0 1 0,0 0 0,-6-1 0,7 1 86,0 1 1,-1-1-1,1 0 0,0 0 0,1 0 1,-1-1-1,-7-3 0,7 4-4,-1-2 102,5 3-113,0 0 0,0 0 0,0 0 1,0 0-1,0 0 0,0 0 0,0 0 0,0 0 0,0 0 0,0-1 0,0 1 1,0 0-1,0 0 0,0 0 0,0 0 0,0 0 0,-1 0 0,1 0 1,0 0-1,0 0 0,0 0 0,0-1 0,0 1 0,0 0 0,0 0 0,1 0 1,-1 0-1,0 0 0,0 0 0,0 0 0,0 0 0,0 0 0,0 0 0,0 0 1,0-1-1,0 1 0,0 0 0,0 0 0,0 0 0,0 0 0,0 0 1,0 0-1,0 0 0,0 0 0,0 0 0,0 0 0,1 0 0,-1 0 0,8-4 259,7-3-210,3-1-35,0 1-1,1 0 1,0 2 0,22-5-1,81-7-33,-65 11-53,-41 4 60,1 2 0,28 3-1,3-1 68,-41-1-14,0-1 1,0 1 0,0 1-1,0-1 1,-1 1 0,12 4-1,-17-4-11,1 1-1,-1-1 0,0 0 0,1 1 0,-1-1 1,0 1-1,0-1 0,-1 1 0,1 0 1,-1-1-1,1 4 0,-1-2-16,-1 1 0,0-1 0,0 1 0,0-1 1,-1 1-1,0-1 0,0 0 0,0 0 0,-4 7 0,4-8 7,0 1-1,0 0 1,0 0-1,0 0 1,0 0-1,1 0 1,0 0 0,0 1-1,-1 5 1,2-9 2,0-1-1,1 1 1,-1-1 0,0 1 0,0-1 0,0 1 0,1-1 0,-1 1-1,0-1 1,1 0 0,-1 1 0,0-1 0,1 1 0,-1-1 0,1 0-1,-1 1 1,0-1 0,1 0 0,-1 0 0,1 1 0,-1-1 0,1 0-1,-1 0 1,1 0 0,-1 1 0,1-1 0,-1 0 0,1 0 0,-1 0-1,1 0 1,-1 0 0,1 0 0,-1 0 0,1 0 0,-1 0 0,1-1-1,-1 1 1,2 0 0,21-5 179,-9 1-155,-1-1-1,0 0 1,14-9 0,-23 12-40,-1 0 1,1 0 0,-1 0-1,0-1 1,0 0 0,0 1 0,0-1-1,5-7 1,-8 10-9,1 0 0,-1-1 0,0 1 0,1 0 1,-1-1-1,1 1 0,-1 0 0,1-1 0,-1 1 0,0 0 0,1 0 0,-1 0 0,1 0 1,-1 0-1,1-1 0,-1 1 0,1 0 0,-1 0 0,1 0 0,-1 0 0,1 0 0,-1 0 1,2 1-1,-2-1 2,1 0 0,-1 0 0,1 0 1,0 0-1,-1 0 0,1 0 0,0 0 1,-1 0-1,1 0 0,-1-1 0,1 1 1,0 0-1,-1 0 0,1 0 0,-1-1 1,2 0-1,-2 1-4,0 0-1,0 0 1,1 0-1,-1 0 1,0 0-1,1 0 1,-1 0 0,0 0-1,0-1 1,1 1-1,-1 0 1,0 0-1,1 0 1,-1 1 0,0-1-1,1 0 1,-1 0-1,0 0 1,0 0 0,1 0-1,-1 0 1,0 0-1,0 0 1,1 0-1,-1 1 1,0-1 0,0 0-1,1 0 1,-1 0-1,0 1 1,0-1-1,0 0 1,1 0 0,-1 1-1,0-1 1,0 0-1,0 1 1,12 18-231,-9-13 169,0 1 0,0 1 1,0-1-1,1 9 0,11 57 28,-15-70 59,1-1 1,-1 0 0,1 0 0,0 1-1,-1-1 1,1 0 0,0 0 0,0 0-1,2 2 1,-3-3-24,1-1 0,-1 0-1,0 0 1,1 1 0,-1-1 0,0 0-1,1 1 1,-1-1 0,0 0 0,1 0-1,-1 0 1,1 1 0,-1-1 0,1 0-1,-1 0 1,0 0 0,1 0 0,-1 0-1,1 0 1,-1 0 0,1 0 0,0 0-73,0 0 1,0-1 0,0 1 0,0-1-1,0 1 1,0-1 0,0 1 0,0-1 0,0 0-1,0 1 1,0-1 0,1-1 0,3-5-1189,0 0 1,0 0 0,0 0-1,-1-1 1,0 1 0,-1-1 0,5-14-1,-3 8-796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3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6464,'-14'-6'4640,"23"6"-4768,-4-3-160,4 3 160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3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99 6656,'0'-13'3008,"28"5"-2624,-4 2 992,4 6-832,30-8 64,3 4-384,14-5-128,1 9-64,-10-3 160,-8 3-96,-16-5-32,-4 10-32,-15-5-2784,-4 9 1504</inkml:trace>
  <inkml:trace contextRef="#ctx0" brushRef="#br0" timeOffset="1">42 10 6560,'-42'-9'4160,"51"9"-4672,5 5 256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3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1 856 3392,'-1'1'238,"1"-1"0,0 1 0,0-1-1,0 1 1,0-1 0,0 1 0,1-1 0,-1 1 0,0-1 0,0 1 0,0-1 0,0 1-1,0-1 1,1 1 0,-1-1 0,0 1 0,1-1 0,-1 1 0,0-1 0,1 1-1,-1-1-128,1 0 0,-1 0 0,0 0 0,1 0 0,-1 0 0,1 0-1,-1 1 1,0-1 0,1 0 0,-1-1 0,1 1 0,-1 0 0,0 0-1,1 0 1,-1 0 0,0 0 0,1 0 0,-1 0 0,0 0-1,1-1 1,-1 1 0,22-17 1197,-17 12-744,8-7-47,0-1 0,16-21-1,9-10 65,0 6-158,1 1 1,64-44-1,86-63 190,-166 124-457,-1-2 0,-1 0 0,-1-1 0,-1-1 1,27-45-1,-25 30 116,-1-1 1,-2-1 0,23-78-1,-40 116-279,0 2-21,-1 0 0,0 1 0,1-1 0,-1 0-1,0 0 1,0 0 0,0 1 0,0-1 0,0 0 0,1 0 0,-1 0 0,-1 1 0,1-1-1,0 0 1,0 0 0,0 0 0,0 0 0,-1 1 0,1-1 0,0 0 0,-1 0-1,0 1-13,1 0-1,-1 0 1,1 1-1,-1-1 1,0 0-1,1 1 1,-1-1-1,1 0 1,-1 1-1,1-1 0,-1 1 1,1-1-1,-1 1 1,1-1-1,-1 1 1,0 0-1,-9 15-62,1-1-1,0 1 1,-11 29-1,7-16 138,-78 177 525,87-197-540,-3 6 58,1 0 0,0 0 0,-5 28 0,10-38-16,0-1-1,1 1 1,0 0 0,0-1 0,0 1 0,0-1-1,1 1 1,-1-1 0,1 1 0,1-1 0,-1 1 0,0-1-1,1 0 1,0 0 0,0 0 0,0 0 0,1 0 0,3 5-1,-4-7 18,-1-1 0,1 1-1,0 0 1,0-1 0,0 1 0,0-1-1,0 0 1,0 1 0,1-1-1,-1 0 1,0 0 0,1-1-1,4 2 1,-2-1 19,-1-1 1,1 1-1,0-1 0,0 0 0,0-1 0,8-1 1,-3 0-13,1-1 0,-1 0-1,-1-1 1,1 0 0,-1 0 0,10-7 0,11-7-15,-12 7 6,0 0 0,31-27 1,-25 17-89,-18 15-62,-7 0-84,0 6 153,1 0 1,-1 0 0,1 0 0,0 0-1,-1 0 1,1 0 0,0 0 0,-1 0-1,1 0 1,0 0 0,-1 0 0,1 0-1,0 0 1,-1 1 0,1-1 0,0 0-1,-1 0 1,1 0 0,0 0 0,0 1-1,-1-1 1,1 0 0,0 0 0,-1 1-1,1-1 1,0 0 0,0 0 0,0 1-1,-1-1 1,1 0 0,0 1 0,0 0-1,-2 0-17,-11 10 37,7-7-61,-1 2 0,1-1 0,-11 13 1,15-15 56,0 0 1,1-1 0,-1 1 0,0 0-1,1 1 1,0-1 0,0 0 0,0 0-1,0 0 1,1 1 0,-1-1 0,1 0-1,-1 6 1,2-7 25,-1 1 0,0-1-1,0 1 1,1-1 0,-1 0 0,1 1 0,0-1-1,0 0 1,0 1 0,0-1 0,0 0-1,0 0 1,1 0 0,1 3 0,-2-5 0,-1 1 0,1-1 0,0 1 0,-1 0 0,1-1 0,0 1 0,0-1 0,-1 0 0,1 1 0,0-1 0,0 1 0,0-1 0,-1 0 0,1 0 0,0 0 0,0 1 0,0-1 0,0 0 1,0 0-1,0 0 0,-1 0 0,1 0 0,0 0 0,0-1 0,0 1 0,0 0 0,0 0 0,-1-1 0,1 1 0,0 0 0,0-1 0,0 1 0,-1-1 0,1 1 0,0-1 0,-1 1 0,1-1 0,0 0 0,0-1 0,0 2-23,-1-1 0,1 1-1,-1-1 1,0 1 0,1-1-1,-1 1 1,0-1 0,1 1-1,-1-1 1,0 1 0,1-1-1,-1 0 1,0 1 0,0-1-1,0 1 1,0-1-1,0 0 1,0 1 0,0-1-1,0 0 1,0 1 0,0-1-1,0 0 1,0 1 0,0-1-1,0 1 1,-1-2 0,0 0-21,0 1 0,0-1 1,0 1-1,0-1 1,0 1-1,0-1 1,-1 1-1,1 0 0,-3-2 1,-1-1-34,-1 1 1,1 0 0,0 0-1,-1 1 1,-7-3-1,12 5 42,-17-6-145,12 4 97,7 1 89,10 0-130,1 0 0,-1-1 0,14-4 1,17-3 0,55 4 229,-70 5-590,0-1 1,1-2-1,35-7 0,-51 8-492,-10 1 548,0 1 1,1-1-1,-1 1 0,0-1 0,0 0 1,1 0-1,-1 0 0,0 0 0,0 0 1,0 0-1,3-3 0,3-2-1231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3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84 7296,'-25'-17'3328,"45"4"-2912,-1 5 928,9 8-832,19-9 352,6 2-512,13-7 32,-5 10-256,20-4-64,-4 8-32,12-4 320,-9 8-192,1-4-4160,-10 5 2176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3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50 3072,'4'-4'367,"-1"0"1,1 1 0,-1 0-1,1 0 1,0 0-1,0 0 1,0 1 0,0 0-1,1 0 1,-1 0-1,1 0 1,4-1-1,10-7 1710,-19 10-1882,0 0 0,1-1 1,-1 1-1,1 0 1,-1-1-1,1 1 0,-1 0 1,1-1-1,-1 1 0,1 0 1,-1 0-1,1 0 0,-1-1 1,1 1-1,-1 0 1,1 0-1,0 0 0,-1 1-86,0 1 0,0-1 0,0 0 1,0 0-1,0 0 0,0 1 0,-1-1 0,1 0 0,0 0 0,-1 0 0,1 1 0,-1-1 0,0 1 0,-2 7 1,1-5-23,1 0 0,-1 0 1,0 1-1,0-1 1,0 0-1,-1 0 0,1-1 1,-5 6-1,-15 14 273,-19 25 0,21-23-23,-2-2 0,-47 39 0,-4 4 385,-4 27-246,55-64-226,-41 42 0,61-69-232,-22 18 290,23-20-270,-1 1 1,0 0-1,1 0 1,-1-1 0,1 1-1,-1-1 1,0 1-1,0-1 1,1 1 0,-1-1-1,0 0 1,0 0-1,1 0 1,-1 0 0,0 0-1,-2-1 1,1 0 35,-1 0 0,1-1 0,0 1 0,0-1 0,0 1 0,0-1 0,0 0 0,1 0 0,-1 0 0,0-1 0,1 1 0,0-1 0,-1 1 0,1-1 0,0 0 0,0 1 0,1-1 0,-3-4 0,-1-6-68,0 0 0,1 1 0,-3-20 0,2 13-114,3 14 65,1-1 0,-1 1 0,1-1 0,0 0 0,1 1 0,-1-1 0,1 0 0,0 1 0,1-1 0,-1 0 0,1 1 0,0-1 0,0 1 0,4-10 0,1 4-171,0 0 1,0 1-1,1-1 1,14-15-1,-18 22 165,0 1 1,0 0-1,1 1 0,-1-1 0,1 0 0,-1 1 0,1 0 0,0 0 0,0 0 1,0 0-1,0 1 0,0-1 0,0 1 0,0 0 0,0 0 0,9 0 0,-9 1 34,0 1-1,1 0 0,-1-1 1,0 1-1,0 1 0,0-1 1,0 1-1,0-1 0,0 1 1,5 3-1,5 5 277,18 15 1,-4-3 113,46 24 356,-43-27-318,42 32 0,38 46 115,-102-88-377,2-1-1,-1 0 1,1-1-1,13 7 1,-19-12-253,-1 1 0,1-2 1,0 1-1,0-1 0,10 2 0,-12-2-230,0-1 0,-1 0 0,1 0 0,0 0 0,-1-1-1,1 1 1,0-1 0,-1 1 0,1-1 0,0 0-1,-1 0 1,4-2 0,8-5-1870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3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5056,'-2'0'243,"1"-1"1,-1 1-1,1-1 1,-1 1 0,0-1-1,1 1 1,-1-1-1,-4-4 5425,11 5-3807,142 0 1284,4 0-5314,-129 0 612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2:4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478 578 2720,'4'-4'927,"1"-2"4364,-6 5-5149,0 1 0,0-1-1,0 1 1,0 0 0,0 0 0,0-1-1,0 1 1,0 0 0,0 0-1,0 0 1,0 0 0,0 0 0,-1 0-1,-28 2 766,-60 11-1,57-7-516,-1 0-110,0 2 1,-49 16-1,69-18-233,-1 0 0,1 1 0,0 1-1,1 0 1,0 0 0,0 1 0,-19 18 0,27-22-14,1 0 0,0 0 0,1 0 0,-1 0 0,1 0 0,0 1 0,0-1 0,1 1 0,-4 8 0,6-11 13,-1-1 1,0 0-1,1 1 1,0-1-1,-1 1 0,1-1 1,0 1-1,0-1 1,0 1-1,1-1 1,-1 0-1,1 1 1,-1-1-1,1 0 0,0 1 1,0-1-1,0 0 1,0 0-1,0 1 1,0-1-1,1 0 1,-1 0-1,1 0 1,-1-1-1,1 1 0,2 2 1,-2-3 3,0 0-1,-1 0 1,1 0 0,0 0-1,1 0 1,-1 0 0,0 0 0,0-1-1,0 1 1,0-1 0,0 0-1,1 1 1,-1-1 0,0 0-1,0 0 1,1-1 0,-1 1 0,0 0-1,0-1 1,4-1 0,4-1 128,-1-1 0,0 0 1,13-8-1,-11 5-31,57-29 469,-25 14-442,-2-2 0,0-1 0,38-32 0,-62 43-152,-1-1 1,-1 0 0,-1-1-1,0-1 1,-1 0 0,-1-1-1,15-28 1,-14 17-21,-1-1 0,12-48 0,8-65-3,-27 118-85,-1-1 0,-1 1 0,-2 0 0,0-1-1,-4-28 1,3 53 45,0 0 0,0 0 0,0 0 0,0 0 0,-1 0 0,1 1 0,0-1 0,0 0 0,-1 0 1,1 0-1,-1 0 0,1 0 0,-1 0 0,1 1 0,-1-1 0,1 0 0,-1 0 0,0 1 0,1-1 0,-2 0 0,1 0 6,0 1-1,1 0 1,-1 0-1,0 0 1,0 0-1,1 0 1,-1-1 0,0 1-1,0 1 1,1-1-1,-1 0 1,0 0-1,0 0 1,1 0-1,-1 0 1,0 1 0,1-1-1,-1 0 1,-1 1-1,-1 1-27,0 0-1,0 0 1,0 0 0,1 1-1,-1-1 1,0 1 0,1 0-1,0-1 1,-3 5-1,-8 17 7,1 0 0,-16 48-1,-8 56 238,20-70-70,10-34-19,1-1 0,1 1 0,1 0 1,0 47-1,3-57-47,1-1 0,1 0-1,0 0 1,1 0 0,0 0 0,1 0 0,1 0 0,0-1 0,1 0 0,9 17-1,-10-22 105,0 1 0,1-1 0,0 0 0,0 0 0,0-1 0,14 11 0,-16-14-102,0-1-1,0 0 1,-1 0 0,1 0 0,0 0-1,1-1 1,-1 0 0,0 0 0,0 0-1,1 0 1,-1-1 0,0 1 0,1-1-1,-1 0 1,0 0 0,5-1 0,-3 0-31,15-2 181,0-1 0,34-11-1,-14 0-201,44-17 195,-76 28-112,-1 0 1,1-1-1,-1 0 1,0-1 0,0 0-1,13-13 1,-20 18-77,0 0 0,0 1-1,-1-1 1,1 0 0,0 0 0,-1 0 0,1 0 0,-1 0 0,1 0 0,-1 0 0,1 0 0,-1 0-1,0-1 1,1 1 0,-1 0 0,0 0 0,0 0 0,0 0 0,0 0 0,0 0 0,0-1 0,0 1 0,0 0-1,0 0 1,-1 0 0,1 0 0,0 0 0,-1 0 0,1 0 0,-1 0 0,0-2 0,-1 2-40,1-1 0,0 1 0,-1-1 0,1 1 0,-1-1-1,1 1 1,-1 0 0,0 0 0,1 0 0,-1 0 0,0 0 0,0 1 0,0-1 0,0 0 0,0 1 0,-2-1 0,-3 0-54,-1 1-1,1-1 1,0 2 0,-1-1-1,1 1 1,-1 0 0,1 0 0,0 1-1,0 0 1,0 1 0,0-1-1,-8 5 1,12-6 85,0 1-1,1 0 1,-1 0 0,0 0 0,1 0-1,-1 0 1,1 0 0,0 0-1,-1 1 1,1-1 0,1 1 0,-1 0-1,0 0 1,0 0 0,1-1 0,0 1-1,0 1 1,0-1 0,0 0-1,0 0 1,0 0 0,1 0 0,-1 1-1,1-1 1,0 0 0,0 0 0,1 1-1,-1-1 1,2 6 0,1 2 63,1 1 1,1-1 0,0 0 0,0 0-1,1-1 1,1 0 0,-1 0-1,2 0 1,-1-1 0,1 0-1,1 0 1,0-1 0,0 0 0,0-1-1,1 0 1,0 0 0,17 7-1,-19-11 27,1 0 0,-1-1 0,1 0 0,0 0 0,0-1 0,-1-1-1,1 1 1,14-2 0,-7-1 26,0-1 0,0 0 0,27-9-1,-29 6-61,0 0 0,0-1 0,0-1 0,24-18 0,-7 2 138,45-48-1,-73 70-182,61-73-247,-61 72 188,-3 2 32,1 0 1,0 0 0,0 0-1,-1 0 1,1 1 0,0-1-1,0 0 1,0 1-1,-1-1 1,1 1 0,0-1-1,0 1 1,0-1 0,0 1-1,0 0 1,0-1 0,0 1-1,0 0 1,1 0-1,-1 0 1,1 0 0,1 0-16,0 1 0,0-1 1,0 1-1,0 0 1,5 3-1,-4-2 68,-1-1 1,1 0 0,0 1-1,-1-1 1,1 0-1,0-1 1,5 1-1,3-2 325,-12 0-336,0 1 0,0 0 1,1-1-1,-1 1 0,0 0 0,0-1 1,0 1-1,0 0 0,0-1 0,0 1 1,0 0-1,0-1 0,0 1 0,0-1 0,0 1 1,0 0-1,0-1 0,0 1 0,-1 0 1,1-1-1,0 1 0,0 0 0,0-1 0,-1 1 1,1-1-23,0 0 1,-1 1 0,1-1 0,-1 1-1,1-1 1,0 1 0,-1 0 0,1-1-1,-1 1 1,1-1 0,-1 1-1,1 0 1,-1-1 0,0 1 0,1 0-1,-1 0 1,1-1 0,-1 1 0,0 0-1,1 0 1,-1 0 0,1 0-1,-1 0 1,-1 0 0,-14 2-84,15-2 80,-19 3-223,-22 8 0,35-8 208,1-1 0,0 1 0,0-1 0,1 2 0,-1-1 0,1 0 0,-9 8 0,10-8 18,1 1-1,-1-1 1,1 0-1,0 1 0,0 0 1,0 0-1,0 0 1,1 0-1,-1 0 1,1 0-1,0 1 0,1-1 1,-1 1-1,1-1 1,0 1-1,-1 5 0,0 7 37,1 1 0,1-1-1,3 33 1,-2-42 15,0 0 1,1 0-1,1 0 1,-1 0-1,1 0 1,0-1-1,1 1 1,0-1-1,0 0 1,7 10-1,-8-15-21,-1 0 0,0 0-1,1 0 1,-1-1 0,1 1 0,-1 0 0,1-1 0,0 0-1,0 0 1,0 0 0,-1 0 0,1 0 0,0 0-1,0-1 1,0 1 0,0-1 0,1 0 0,-1 0 0,0 0-1,0 0 1,3-1 0,8-2 13,1 0 0,27-9 0,-37 10-37,260-99 362,-131 48-244,28-23-88,-60 26-316,-85 42 191,-16 7-40,-11 5-158,-10 4 269,1 1-1,0 1 1,1 1 0,0 1 0,1 0-1,1 1 1,-1 1 0,-13 15-1,23-20 4,1-1 0,0 1 0,0 0 0,1 0 0,0 1 0,1-1 0,-7 21 0,10-25 51,0 0-1,0 0 1,0 0-1,1 1 1,0-1-1,0 0 1,1 11 0,0-13 14,-1 0 1,1 0 0,0 0-1,1 0 1,-1 0-1,0 0 1,1 0 0,-1 0-1,1-1 1,0 1 0,0-1-1,0 1 1,5 3 0,-6-5-24,0 0 1,1 0 0,-1 0 0,0 0-1,1 0 1,-1 0 0,1 0 0,-1-1-1,1 1 1,0-1 0,-1 1 0,1-1-1,0 0 1,-1 0 0,1 1 0,0-1-1,-1 0 1,1-1 0,1 1 0,1-1-2,-1 0 0,0 0 1,1 0-1,-1 0 1,0-1-1,0 1 0,0-1 1,5-4-1,2-3 55,0 0-1,-1 0 1,15-20 0,-9 8 21,14-27 0,-3 5-160,-19 32 6,-1 0 1,0 0-1,0 0 1,6-22-1,-12 32 34,0 1 1,1-1-1,-1 1 0,0-1 1,0 1-1,0-1 0,0 1 1,0-1-1,0 1 0,0-1 0,0 1 1,0-1-1,0 1 0,0-1 1,0 1-1,0-1 0,0 1 1,0-1-1,0 1 0,0-1 1,-1 1-1,1-1 0,0 1 1,0-1-1,-1 1 0,1 0 0,0-1 1,-1 1-1,1-1 0,0 1 1,-1 0-1,1-1 0,-1 1 1,1 0-1,-1 0 0,1-1 1,0 1-1,-1 0 0,1 0 1,-1 0-1,1-1 0,-1 1 1,1 0-1,-1 0 0,1 0 0,-1 0 1,1 0-1,-1 0 0,1 0 1,-1 0-1,0 0 0,1 0 1,-1 1-1,1-1 0,0 0 1,-1 0-1,1 0 0,-1 1 1,1-1-1,-1 0 0,1 0 1,-1 1-1,1-1 0,0 0 0,-1 1 1,1-1-1,-1 1 0,-2 3 10,-1 1-1,1-1 0,0 1 1,0 0-1,0 0 0,1 0 1,0 0-1,0 1 0,0-1 1,0 1-1,1-1 1,0 1-1,0-1 0,1 1 1,0 0-1,0 8 0,0-5 49,1 0 0,1 1 0,-1-1 0,1 0 0,1 0 0,0-1 0,0 1 0,0-1 0,10 16 0,-12-22-7,0 0 0,1 0 1,-1-1-1,0 1 0,1 0 0,0-1 0,-1 1 0,1-1 1,0 1-1,0-1 0,0 0 0,0 0 0,0 0 0,0 0 1,0 0-1,0 0 0,0 0 0,1-1 0,-1 1 0,0-1 1,0 0-1,1 1 0,-1-1 0,0 0 0,1 0 1,-1-1-1,0 1 0,4-1 0,4-2 61,0-1 1,-1 0-1,1 0 0,-1 0 1,9-8-1,-13 10-78,102-71 338,-59 38-355,-12 9-8,-18 12 52,34-19 0,-29 21-72,-1-2 1,0 0-1,-1-1 0,0-1 1,29-30-1,-40 33 33,-5 7-604,-6 17 233,-1-2 379,0-1 0,-1 0 0,0 0 1,-1 0-1,-5 9 0,4-6-49,-9 21 1,7-11 95,-4 31 0,9-44-13,1 1 0,0-1-1,1 1 1,0 0-1,1-1 1,1 14 0,-1-19 11,0 1 1,-1-1-1,1 0 0,0 0 1,1 0-1,-1 0 1,0 0-1,1 0 1,0 0-1,0 0 0,0 0 1,0-1-1,5 5 1,-7-6-30,1-1 1,0 1 0,-1-1 0,1 1-1,0-1 1,0 1 0,-1-1-1,1 0 1,0 0 0,0 1 0,0-1-1,-1 0 1,1 0 0,0 0-1,0 0 1,0 0 0,0 0 0,-1 0-1,1 0 1,0 0 0,1-1-1,1 0 24,-1 0-1,1 0 0,-1 0 0,1 0 0,-1 0 0,5-4 1,1-2 32,-1 0 0,13-14 0,107-117 194,-47 62-874,-80 76 600,0-1 0,0 1 0,0 0 0,0 0 0,0 0 0,0 0 0,0 0 0,0 0 0,0 0 0,0 0 0,0 0 0,0 0 0,0 0 0,0-1 0,1 1 0,-1 0 0,0 0 0,0 0 0,0 0 0,0 0 0,0 0 0,0 0 0,0 0 0,0 0 0,0 0 0,1 0 0,-1 0 0,0 0 0,0 0 0,0 0 0,0 0 0,0 0 0,0 0 0,0 0 1,0 0-1,0 0 0,1 0 0,-1 0 0,0 0 0,0 0 0,0 0 0,0 0 0,0 1 0,0-1 0,0 0 0,0 0 0,0 0 0,0 0 0,0 0 0,1 0 0,-1 0 0,0 0 0,1 9-143,-5 17-115,3-18 220,-5 35 2,-16 52-1,6-28 63,3-6 67,-21 81 85,25-112-128,-2-1 0,-1 0 0,-2 0 0,0-1 0,-2-1 0,-1-1 0,-1 0 0,-1-1 0,-2-1 0,-32 30 0,25-30 89,-1-1-1,-1-1 1,-1-1 0,-2-2 0,-61 28 0,87-45-93,0 0 0,0 0 0,0 0-1,0-1 1,0 0 0,-1-1 0,1 1 0,-14-3 0,17 2-23,0-1-1,0 0 1,0 0 0,0 0-1,1 0 1,-1-1 0,0 1 0,1-1-1,-1 0 1,1 0 0,0 0 0,0-1-1,-1 1 1,2-1 0,-1 0-1,0 0 1,-4-6 0,2 2 14,1 1 0,0-2 0,0 1-1,1 0 1,0-1 0,0 1 0,-2-13 0,4 15-17,1 1 0,-1 0 1,1-1-1,0 1 0,1 0 1,-1 0-1,1-1 0,0 1 0,0 0 1,0 0-1,0 0 0,1 0 1,-1 0-1,1 0 0,0 0 0,1 1 1,2-5-1,4-3 31,0 1-1,1 0 1,1 0-1,-1 1 1,2 0 0,22-13-1,83-37 153,-81 42-33,272-137 752,-35 16-864,-19-5-834,-215 112-1878,-9 5 698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15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22 1248,'-4'9'18213,"9"-14"-17536,1 4-621,-1-1-1,1 1 1,0 1 0,9-1-1,12-2 115,17-4 25,64-2-1,83 7-104,-104 3 194,36 8 489,-122-9-698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15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27 2656,'0'0'-34,"0"0"121,-1 0 0,1 0 0,0 0 1,0 0-1,-1 0 0,1 0 0,0 1 0,-1-1 0,1 0 0,0 0 0,-1-1 1,1 1-1,0 0 0,0 0 0,-1 0 0,1 0 0,0 0 0,-1 0 0,1 0 1,0 0-1,0 0 0,-1-1 0,1 1 0,0 0 0,0 0 0,-1 0 0,1-1 0,0 1 1,0 0-1,-1-1 0,-5-6 3571,5 7-3290,0 0 0,-1 0 0,1 0 0,-1 0 0,1 0 0,-1 0 0,1 0 0,0 0 1,-1 0-1,1 1 0,-2 0 0,-17 2 4649,111-16-1321,-29 9-3360,145-1 198,-36 6-58,-91-1-4798,-75 0 2242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1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 5568,'-13'-12'5456,"18"13"-1078,8 5-3272,0-2-1,1 0 0,-1 0 1,26 2-1,59 1-383,-81-7-523,70 2-300,122-14 0,-17-21-7995,-119 16 4272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20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36 2496,'-6'-4'7397,"1"-1"-6394,3 4-425,4 4-356,-2-3 103,-7-7 470,14 4-689,-7 3-110,1-1 0,-1 0 0,1 1 0,0-1 0,-1 0 0,1 1 0,0-1 0,-1 1 0,1-1 0,0 1 0,0 0 0,0-1 0,-1 1 0,1 0 0,0 0 0,0-1-1,1 1 1,23-4-237,-5 1 177,-10 2 144,-1-1 1,1 2 0,0-1 0,0 2-1,-1-1 1,12 3 0,11 8 7,-16-5 0,-15-5-82,-1 0 1,1-1-1,0 1 1,0 0-1,0 0 1,-1 0-1,1 0 1,-1 0-1,1 0 0,0 0 1,-1 0-1,0 0 1,1 0-1,-1 0 1,0 0-1,1 0 1,-1 1-1,0-1 0,0 0 1,0 0-1,0 0 1,0 0-1,0 0 1,-1 2-1,1 2 37,0 0-1,-1 1 0,0-1 1,-1 6-1,-3-1 7,0 0-1,-1 0 1,0 0-1,0-1 1,-1 0-1,-1 0 1,-7 8-1,8-10 34,4-3-44,-4 4 143,0 0 0,-1 0 0,0 0 1,-1-1-1,1 0 0,-20 11 0,13-9 1307,79-26-1195,-54 16-352,0 0 0,0 1 0,0 0 0,0 1-1,0 0 1,0 0 0,0 1 0,-1 0 0,14 5-1,-21-6 54,0-1-1,0 1 1,1 0-1,-1 0 0,0 0 1,0 1-1,0-1 0,-1 0 1,1 1-1,0-1 0,0 1 1,-1-1-1,1 1 0,-1 0 1,0 0-1,1 0 0,-1 0 1,1 3-1,-1-2 15,0 0 1,0 0-1,-1 0 1,0 0-1,1 0 0,-1 0 1,0 0-1,-1 1 0,1-1 1,0 0-1,-1 0 1,-1 3-1,-2 7 55,-1-1 1,-1 0-1,0 0 0,0-1 1,-9 11-1,-36 47 269,41-57-205,7-8-83,0 0 0,-1-1 0,0 1 0,0-1 0,0 0 0,0 0 0,0 0 0,-1 0 0,-8 3 0,11-5-4,0 0 0,-1 0 0,1 0 0,-1-1 0,1 1 0,-1-1-1,1 0 1,-1 0 0,1 0 0,-1 0 0,1 0 0,-1-1-1,1 1 1,-1-1 0,1 1 0,0-1 0,-1 0 0,1 0 0,0 0-1,0 0 1,-4-3 0,3 2-6,1 0 0,0-1-1,-1 1 1,1 0 0,0-1-1,1 0 1,-1 1 0,0-1 0,1 0-1,-1 0 1,1 0 0,0 0-1,-1-4 1,-3-8-90,4 15 47,1-1 0,0 0 0,0 1 0,0-1 0,0 0 0,0 1 0,-1-1 0,1 0-1,0 1 1,1-1 0,-1 0 0,0 0 0,0 1 0,0-1 0,0 0 0,0 1 0,1-1 0,-1 0 0,0 1 0,1-1 0,-1 1 0,0-1 0,1 0-1,0 0 1,0-1 21,1 0-1,0 1 0,0-1 0,0 0 0,0 1 0,1 0 0,1-2 0,7-2 154,1 0 0,12-3 0,-20 7-122,-3 0-38,9-2 13,0-1-1,0 2 0,0-1 1,0 1-1,1 1 0,-1 0 1,21 0-1,-2 2-598,-14-1-11520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22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3136,'0'0'10442,"4"7"-10116,-1-3-245,0-1 1,1 0-1,-1 0 1,1 0-1,-1 0 1,1 0 0,0-1-1,0 0 1,0 0-1,0 0 1,1 0-1,4 1 1,-1 0 79,7 3-51,-1-2 0,1 0-1,0-1 1,29 3 0,64-2 52,-102-5-137,154-5 428,-145 5-393,-1 0 0,25-6 0,-27 4-75,1 1-1,23-2 1,-30 6-36,-5-2-24,-1 1-1,1-1 0,0 0 0,0 0 1,0 1-1,-1-1 0,1 0 1,0 0-1,0 0 0,0 0 0,0 0 1,1 0-1,-7 4 60,1 0 1,-1 0-1,1 0 1,-6 7-1,-7 7-29,-99 79 225,5-5-45,-98 85 180,191-163-163,9-8-70,1 0 1,0 1 0,0 0-1,0 1 1,1-1 0,-9 13-1,16-20-34,0 1 0,-1-1-1,1 0 1,-1 1 0,1-1 0,0 1 0,-1-1-1,1 0 1,-1 0 0,1 1 0,-1-1-1,1 0 1,-1 0 0,0 0 0,1 1 0,-1-1-1,1 0 1,-1 0 0,1 0 0,-1 0-1,1 0 1,-1 0 0,0 0 0,29-10 656,-20 9-664,0-1 1,-1-1-1,13-5 1,-13 5-56,0 0 1,-1 1-1,2 0 1,-1 0-1,9-1 0,1 1 63,-5 0-63,0 2 1,0-1-1,14 2 1,7 1-8,-22-1-6,0 0 0,-1 0 0,13 3 0,41 12 108,-56-15-1463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22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36 3808,'-16'-10'1227,"6"7"559,8 4-719,6-1 1359,7 1-58,2 1-1761,0-1 1,0 0-1,1-1 0,-1 0 0,0-1 1,20-4-1,19-3-127,56-1 0,-50 5-198,12 3-466,-21 4-5066,-32 0 3005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23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13 114 1984,'-9'-3'8016,"25"15"-5446,-9-10-2387,0 0 0,1 0-1,-1-1 1,1 0 0,-1 0-1,1-1 1,0 0 0,-1 0-1,1-1 1,-1 0 0,1 0-1,-1-1 1,0 0 0,1 0-1,-1 0 1,0-1 0,0-1-1,-1 1 1,1-1-1,-1 0 1,0 0 0,0-1-1,8-7 1,-13 10-209,1 0-1,-1 1 1,0-1 0,0 0-1,-1 0 1,1 0-1,0 0 1,-1 0 0,1 0-1,-1 0 1,1 0 0,-1 0-1,0 0 1,0-1-1,0 1 1,0 0 0,0 0-1,-1 0 1,1 0-1,-1 0 1,1 0 0,-1 0-1,0 0 1,0 0 0,1 0-1,-1 0 1,-1 1-1,1-1 1,0 0 0,0 1-1,-1-1 1,1 0-1,-1 1 1,1 0 0,-1-1-1,0 1 1,-2-2 0,0 2-48,0-1 1,-1 0 0,1 1 0,-1 0-1,1 0 1,-1 1 0,1-1 0,-1 1-1,0 0 1,1 0 0,-1 0 0,1 1 0,-1-1-1,1 1 1,-1 1 0,1-1 0,-1 0-1,1 1 1,-4 2 0,0 1 158,2-1-1,-1 1 1,0 1-1,1-1 1,0 1 0,0 0-1,1 0 1,0 1-1,-7 10 1,9-12 3,1 1 1,-1-1 0,1 0-1,0 1 1,1-1 0,-2 8-1,1-3 49,1-5-71,0 0 0,0 1 0,1-1 0,0 0 0,0 0 1,0 1-1,1-1 0,0 0 0,0 0 0,0 0 0,1 1 0,0-1 0,-1-1 0,5 7 0,-1-1 141,0-1 1,1-1-1,0 1 1,1-1-1,0 0 0,10 10 1,-15-17-153,0 1-1,0-1 1,0 0 0,1 1 0,-1-1-1,0 0 1,0 0 0,1 0 0,-1 0 0,0-1-1,1 1 1,-1-1 0,1 1 0,-1-1-1,1 0 1,-1 0 0,4 0 0,4-2 32,-1 0 0,0 0 0,12-4 0,8-3 99,-16 6-161,0-1 0,-1-1 1,18-9-1,-20 8-1140,-5 3-2186,-1 3 1707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24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24 4736,'-11'-5'7738,"11"5"-7716,0 0 1,0-1-1,0 1 0,0 0 0,0 0 0,0 0 1,0 0-1,0 0 0,0 0 0,0 0 0,0 0 1,0 0-1,0 0 0,0 0 0,0 0 0,0-1 1,0 1-1,0 0 0,0 0 0,0 0 0,0 0 0,0 0 1,0 0-1,0 0 0,0 0 0,0 0 0,0 0 1,0 0-1,0-1 0,0 1 0,0 0 0,0 0 1,0 0-1,0 0 0,0 0 0,0 0 0,1 0 0,-1 0 1,0 0-1,0 0 0,0 0 0,0 0 0,0 0 1,0 0-1,0 0 0,0 0 0,0 0 0,0 0 1,0 0-1,0 0 0,1 0 0,-1 0 0,0 0 1,0 0-1,0 0 0,15-4 220,0 0-1,0 1 1,0 1 0,1 1 0,-1 0 0,1 1-1,-1 1 1,26 3 0,-38-3-254,-1 0 1,1-1-1,-1 1 0,0 0 0,1 0 1,-1 0-1,0 0 0,0 1 1,0-1-1,0 0 0,0 1 1,0 0-1,0-1 0,0 1 1,-1 0-1,1 0 0,-1 0 1,1 0-1,-1 0 0,0 0 1,0 1-1,0-1 0,0 0 1,0 1-1,0-1 0,-1 0 1,1 1-1,-1-1 0,0 4 1,1 3 18,0 0 1,-1-1 0,-1 1 0,0-1 0,0 1-1,0-1 1,-5 13 0,2-7 52,-2 0 0,0 0 0,-1-1 1,-15 23-1,4-11 363,-28 30-1,45-55-389,1 1-1,-1-1 0,0 1 0,1 0 0,-1-1 0,1 1 0,-1 0 1,1-1-1,-1 1 0,1 0 0,-1-1 0,1 1 0,0 0 0,-1 0 1,1 0-1,0-1 0,0 1 0,0 0 0,-1 0 0,1 0 1,0 0-1,0-1 0,0 1 0,0 0 0,1 0 0,-1 0 0,0 0 1,0-1-1,0 1 0,1 0 0,-1 0 0,0 0 0,1-1 0,-1 1 1,1 0-1,-1 0 0,1-1 0,-1 1 0,1-1 0,-1 1 0,1 0 1,-1-1-1,1 1 0,0-1 0,0 1 0,-1-1 0,1 0 0,1 1 0,3 1 77,-1 0-1,1 0 1,-1 0-1,1-1 1,0 0-1,0 0 1,5 0-1,85 0 42,-53-1-753,-40-1 288,0 1 0,0 1 0,0-1 1,0 0-1,0 0 0,0 1 0,0-1 1,0 1-1,0 0 0,3 1 0,4 6-4062,-4 0 1924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25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23 202 1984,'-2'-2'243,"1"1"1,-1 0-1,0 0 0,0 0 1,0 1-1,0-1 1,0 0-1,1 1 0,-1-1 1,-3 1-1,26-2 6918,9-3-4527,13-2-1789,266-23 1512,55-5-1450,308 11 127,-534 16-653,-51 2-212,-78 6-220,-1-1 0,1 0-1,0-1 1,0 1 0,-1-2 0,1 1 0,-1-1 0,14-7 0,-13 4-1124,-1 1-1,0-1 1,0 0 0,10-11 0,-4 4-1214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25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0 199 5888,'0'-1'150,"0"0"0,0 0 0,0 0 0,0 0 0,0 1 0,0-1 0,1 0 0,-1 0 0,0 0 0,0 1 0,1-1 0,-1 0 1,0 0-1,1 1 0,-1-1 0,1 0 0,-1 1 0,1-1 0,-1 0 0,1 1 0,1-2 0,-2 3 85,1-1 1,0 0-1,0 0 1,0 0-1,-1 1 0,1-1 1,0 0-1,0 1 0,-1-1 1,1 1-1,0-1 1,0 1-1,-1-1 0,1 1 1,-1-1-1,1 1 0,0 1 1,14 16-73,-9-3-38,-2-1 0,1 1 0,-2 0 0,3 23 0,4 20 226,-5-40-127,-3-11 46,0-1 0,0 1-1,-1-1 1,1 11 0,-2-15 493,0-23 1130,0 9-1653,0-15-192,5-38 0,-3 41-2,-1-33 0,1-16-186,-1 60 147,1 1 0,0-1 0,1 0 0,0 1-1,1 0 1,9-21 0,-11 29-15,0 0 46,0 1 0,0-1 0,0 1 0,0 0 1,0 0-1,5-4 0,-6 6-24,0 0 1,1 0-1,-1 1 1,0-1-1,1 0 1,-1 1 0,1-1-1,-1 1 1,1-1-1,-1 1 1,1 0-1,-1-1 1,1 1-1,0 0 1,-1 0-1,1 0 1,-1 1-1,1-1 1,2 1-1,1 0 5,1 0-1,-1 1 1,0 0-1,0 0 1,0 1-1,0-1 1,0 1-1,-1 0 1,1 0-1,-1 1 0,1-1 1,5 8-1,-9-10-60,4 0-1660,0 1 678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26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32 5056,'0'0'97,"-1"-1"0,1 1 1,0 0-1,-1-1 0,1 1 0,0-1 1,0 1-1,-1 0 0,1-1 0,0 1 1,0-1-1,0 1 0,0-1 0,-1 1 1,1-1-1,0 1 0,0-1 0,0 1 1,0-1-1,0 1 0,0-1 0,0 1 1,0-1-1,0 1 0,1-1 0,-1 1 1,0-1-1,0 1 0,0-1 0,1 1 1,-1 0-1,1-2 0,0 2 264,0-1 0,0 1-1,1-1 1,-1 1 0,0-1 0,1 1 0,-1 0-1,0 0 1,3 0 0,10-3 2288,-8 1-2305,-1 0 0,1 0 0,0 1 0,-1 0-1,1 0 1,0 1 0,-1-1 0,1 1 0,0 1 0,7 0 0,2 1-194,-1 1 0,0 1 1,14 5-1,-26-9-153,0 1-1,-1-1 0,1 1 1,-1 0-1,1 0 1,-1 0-1,1 0 0,-1 0 1,1 0-1,-1 0 1,0 0-1,1 1 1,-1-1-1,0 0 0,0 1 1,0-1-1,0 1 1,0-1-1,-1 1 0,1 0 1,0-1-1,-1 1 1,1 0-1,-1-1 1,1 1-1,-1 0 0,0 0 1,0-1-1,0 1 1,0 0-1,0 0 1,0 1-1,-1 1 43,0 0 0,0 0 0,0-1 0,-1 1 0,1 0-1,-1-1 1,0 1 0,0-1 0,0 0 0,0 0 0,-1 0 0,1 0 0,-6 5 0,4-4 16,0 0 1,0 1-1,1-1 1,-4 6 0,-8 10 759,12-19 18,8-1-93,29 5-57,-26-5-671,-1 0 1,0 1-1,0 0 1,0 1-1,7 2 1,-7-2-170,28 13-21,-11-3-3477,-5 0 1431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38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995 127 4480,'-8'-16'2362,"7"13"-1792,0 0-1,-1 1 1,1-1 0,0 1-1,-1-1 1,1 1-1,-1 0 1,0 0 0,-2-3-1,-9-10 1868,9 10-1649,1 1 0,-1 0 0,-7-7 0,9 9-502,-1-1 0,1 0-1,0 1 1,0-1 0,0 0-1,0 0 1,0-1-1,-2-5 1,4 8-182,1 0 0,-1 0 0,0 0 0,1 0 0,-1 0 0,1 1 0,-1-1 1,1 0-1,0 0 0,-1 1 0,2-2 0,-1 0 119,-30 76 369,-4-6-397,-16 35 42,27-46-130,-15 36 85,24-62-149,-41 77 271,47-95-224,-2-1 0,1 0 0,-2 0 0,0-1 0,0 0-1,-13 10 1,17-16-58,0-1 0,0-1 0,-1 1 0,1-1 0,-1-1 0,0 1 0,0-1 0,0 0 0,0 0 0,0-1 0,-1 0 0,-11 0 0,-8-1 12,1-2 0,-28-4 0,35 4 6,-11-2 11,1-2 0,0-1 0,0-1 1,-35-14-1,48 15-20,0 0 0,1-1 1,0-1-1,1 0 0,0-1 0,0-1 0,1 0 1,-19-21-1,25 24 26,1-1 1,1 0 0,-1 0-1,1 0 1,1-1-1,0 0 1,0 0-1,-4-17 1,7 24-73,1 1 0,-1 0 1,1-1-1,0 1 0,0 0 1,0-1-1,0 1 0,0-1 1,0 1-1,0 0 0,1-1 1,0 1-1,-1 0 0,1-1 1,0 1-1,0 0 0,0 0 1,0-1-1,0 1 0,1 0 1,-1 1-1,1-1 0,-1 0 0,1 0 1,0 0-1,0 1 0,0-1 1,-1 1-1,1 0 0,1-1 1,-1 1-1,0 0 0,0 0 1,0 0-1,1 1 0,-1-1 1,0 0-1,1 1 0,-1 0 1,5-1-1,7 1 13,1 1 0,-1 1 1,0 0-1,0 0 0,0 2 1,25 8-1,79 40-183,-68-26 136,53 37 1,42 41 56,-115-82-18,34 28 211,-2 3 1,76 83 0,-128-127-2340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41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394 69 2560,'0'-1'74,"1"0"0,-1 0 0,0 1 0,0-1 0,1 0-1,-1 0 1,0 0 0,0 1 0,0-1 0,0 0 0,0 0 0,0 0 0,0 1 0,0-1 0,-1 0 0,1 0 0,0 1-1,-1-2 1,0-4 2218,6-15 2209,-3 7-2348,-2 14-2079,0-1 0,0 1 0,0-1 1,0 1-1,0-1 0,0 1 0,0-1 0,0 1 1,0 0-1,-1-1 0,1 1 0,0-1 0,0 1 1,0 0-1,0-1 0,-1 1 0,1-1 0,0 1 1,0 0-1,-1-1 0,1 1 0,0 0 1,0-1-1,-1 1 0,1 0 0,0 0 0,-1-1 1,1 1-1,-1 0 0,0-1 0,-22 20 737,14-12-669,1 1 0,1 0 1,-1 1-1,2 0 0,-1 0 1,-6 14-1,-14 17 328,6-11-227,-51 64 458,55-72-603,1 1 0,1 0-1,1 2 1,1 0 0,1 0 0,-10 29-1,5 0 215,-19 106-1,35-150-281,-25 163 443,24-147-386,1 1 0,2 0 0,0-1 0,8 46 1,25 60 300,-28-113-300,0 1-1,2-2 1,0 1 0,21 30-1,-26-44-189,0 0 0,0 0 0,0 0 0,1 0-1,4 3 1,-7-6-80,0 0-1,0-1 1,0 1-1,0-1 1,0 1-1,0-1 1,0 1-1,0-1 1,0 1 0,0-1-1,0 0 1,1 0-1,-1 1 1,0-1-1,0 0 1,0 0-1,0 0 1,1 0-1,-1-1 1,0 1-1,0 0 1,0 0-1,0-1 1,0 1-1,0 0 1,0-1-1,2 0 1,11-12-2063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1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 3328,'-4'-1'933,"1"0"0,-1 0 0,0 1 0,1-1 0,-17 1 10578,23 0-10706,24 8-597,4-6-56,0 0 0,1-2 0,59-9 0,-55 6-14,149-10 250,14-1 206,-184 13-801,12-1 405,-17-3-2751,-8 3 497,-2 2 1713,1-1 0,-1 1 1,0-1-1,0 1 0,0-1 0,0 1 1,1-1-1,-1 1 0,0-1 1,0 1-1,0-2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43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6 2816,'0'2'1286,"0"-5"-583,0 0 83,0 7 753,-10 2 1971,4-5-2023,4-1-828,5 0-443,-2 0 264,-1 1-401,0-1-1,0 1 1,0 0 0,0 0-1,0-1 1,1 1 0,-1 0-1,0 0 1,1-1-1,-1 1 1,0 0 0,1-1-1,-1 1 1,1-1-1,-1 1 1,1 0 0,-1-1-1,1 1 1,0-1-1,0 1 1,20 8 484,21-3-366,147 0 192,-177-6-284,1-1 0,-1 0 0,0 0 0,1-1 0,13-5-1,-26 7-101,0 0 0,0 0 0,1 0 0,-1 0 0,0 0 0,0-1 0,0 1 0,0 0 0,1 0 0,-1 0 0,0 0 0,0 0-1,0-1 1,0 1 0,0 0 0,1 0 0,-1 0 0,0-1 0,0 1 0,0 0 0,0 0 0,0 0 0,0-1 0,0 1 0,0 0-1,0 0 1,0 0 0,0-1 0,0 1 0,0 0 0,0 0 0,0 0 0,0-1 0,0 1 0,0 0 0,0 0 0,0 0 0,0-1-1,-1 1 1,1 0 0,0 0 0,0 0 0,0 0 0,0-1 0,0 1 0,0 0 0,-1 0 0,1 0 0,0 0 0,0 0-1,-1-1 1,-6-5-43,-5 1 139,-5-2 26,4 4-99,4 1-4,0 1 0,-17-1-1,8 3-5,0 1 0,0 0 0,1 2 0,-1 0 0,-19 8 0,35-11-5,-3 1-22,-1 0 0,0 1 0,1-1 0,-1 2 0,1-1 0,0 0 0,0 1 0,1 0 0,-1 0 0,1 1 0,-5 5 0,3-2 91,0 0 1,1 0 0,0 0-1,0 1 1,1 0-1,-4 12 1,1 1 30,1 0 0,1 0 0,1 0 0,1 1 0,-1 39 0,4-54-59,0-5-5,0-1 0,-1 1 1,1 0-1,0 0 0,1 0 1,-1 0-1,0-1 0,1 1 1,0 0-1,-1 0 0,1-1 1,0 1-1,0-1 0,1 1 1,-1-1-1,1 1 0,-1-1 1,1 1-1,0-1 0,3 3 1,-2-2-15,-1-1 0,1-1 0,0 1 0,0 0 0,0-1 0,1 1 1,-1-1-1,0 0 0,0 0 0,6 1 0,18 6-163,-25-7 120,0 0-25,0 0 0,0 0 0,0 0 0,0 1 0,0-1 0,0 0 0,0 1 0,1 2-1,-2-4 28,-1 1 0,1 0-1,-1 0 1,0-1 0,0 1-1,1 0 1,-1 0 0,0 0-1,0 0 1,0-1 0,0 1-1,0 0 1,0 0-1,0 0 1,0 0 0,-1-1-1,1 1 1,0 0 0,0 0-1,-1 0 1,1-1 0,0 1-1,-1 0 1,1 0-1,-1-1 1,1 1 0,-2 0-1,-3 8 28,-1-1-1,-1 0 1,0-1-1,0 1 0,0-2 1,-1 1-1,0-1 0,-11 7 1,12-8-9,1 0-1,-1 0 1,-9 11 0,9-9 84,6-5-19,1-1-73,0-1 0,0 1 0,0-1 0,0 1-1,0-1 1,0 1 0,0-1 0,1 1 0,-1-1 0,0 1 0,0-1 0,0 1 0,0-1 0,1 1 0,-1-1 0,0 1 0,1-1 0,-1 1 0,0-1 0,1 0 0,-1 1 0,0-1 0,1 1-1,-1-1 1,1 0 0,-1 1 0,1-1 0,-1 0 0,1 0 0,-1 1 0,1-1 0,1 1 5,19 20-33,-18-16 8,1-1 0,0 0-1,0 0 1,7 4 0,120 73-62,-130-81 90,0 1 0,0-1 0,0 1 0,0 0 0,0 0 0,0-1 1,0 1-1,-1 0 0,1 0 0,0 0 0,0 0 0,-1 0 0,1 0 0,-1 0 0,1 0 1,-1 0-1,1 1 0,-1-1 0,1 0 0,-1 0 0,0 0 0,0 1 0,0-1 0,0 0 1,0 0-1,0 0 0,0 1 0,0-1 0,0 1 0,-1 0 10,0-1 0,1 0-1,-1 1 1,0-1 0,0 0 0,0 0 0,0 1-1,0-1 1,0 0 0,0 0 0,0 0 0,0 0 0,0 0-1,-1-1 1,1 1 0,0 0 0,-1-1 0,1 1-1,0-1 1,-1 1 0,1-1 0,-1 1 0,-2-1-1,-14 3 167,0-1 0,0-1 0,0 0-1,0-2 1,-36-4 0,42 1-174,1 0 0,-1 0 1,1-1-1,-17-11 0,3 3-1700,22 11 1045,-9-5-1592,11 6 2046,1 1-1,-1 0 1,1-1 0,0 1-1,0 0 1,-1-1 0,1 1-1,0-1 1,0 1-1,-1 0 1,1-1 0,0 1-1,0-1 1,0 1-1,0-1 1,0 1 0,-1-1-1,1 1 1,0-1-1,0 1 1,0-1 0,0 1-1,0-1 1,1 1-1,-1-1 1,3-4-2344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43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2240,'0'-1'513,"0"1"0,0-1 0,1 0 0,-1 0 0,0 1-1,0-1 1,1 0 0,-1 1 0,4-5 3591,-3 4-3591,-1 1 0,2-1-1,3-3 2211,-2 4-2489,28-1 930,0 2 1,37 7 0,-57-7-1054,0 0 1,0-1-1,12-1 0,1 0-66,-23 1-242,-1 0 0,1-1 0,-1 1 0,0-1 0,1 1-1,-1 0 1,0-1 0,1 1 0,-1-1 0,0 1 0,1-1-1,-1 0 1,0 1 0,0-1 0,0 1 0,1-1 0,-1 1-1,0-1 1,0 0 0,0 1 0,0-1 0,0 1 0,0-1-1,0 1 1,0-1 0,-1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44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2912,'-7'8'6434,"19"-7"-2055,-2-1-4670,93 0 5373,0 0-4441,-92 2-2009,-2 0-3627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44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37 5216,'-3'-1'570,"2"1"-485,1 0-1,0 0 1,-1 0 0,1 0 0,-1 0-1,1 0 1,-1 0 0,1 0 0,-1 0-1,1-1 1,-1 1 0,1 0 0,0 0 0,-1 0-1,1-1 1,-1 1 0,1 0 0,0 0-1,-1-1 1,1 1 0,0 0 0,-1-1-1,1 1 1,0 0 0,0-1 0,-1 0 1039,1 1-1033,0 0-1,-1 0 0,1 0 0,0 0 0,0 0 1,0 0-1,0 0 0,0 0 0,-1 0 0,1 0 0,0 0 1,0 0-1,0 0 0,0 0 0,-1 0 0,1 0 1,0 0-1,0 0 0,0 0 0,0 0 0,-1 0 1,1 0-1,0-1 0,0 1 0,0 0 0,0 0 0,0 0 1,-1 0-1,1 0 0,0 0 0,0 0 0,0-1 1,0 1-1,0 0 0,0 0 0,0 0 0,0 0 1,0 0-1,0-1 0,-1 1 0,1 0 0,0 0 0,0 0 1,0 0-1,0-1 0,0 1 0,0 0 0,0 0 1,0 0-1,0 0 0,0-1 0,0 1 0,1 0 1,-1 0-1,0 0 0,9-5 4047,39-8-3528,-48 13-539,18-3 74,-1 2 1,1-1 0,0 2-1,27 2 1,-38-1-143,3 0 25,-1 0 0,1 0 0,0 1 0,-1 0 0,0 1-1,1 0 1,14 7 0,-20-8-24,0 1-1,0-1 1,-1 1 0,1-1-1,-1 1 1,0 0-1,1 0 1,-1 1-1,0-1 1,-1 1 0,1-1-1,-1 1 1,0 0-1,1 0 1,-2 0-1,1 0 1,0 0 0,-1 1-1,1 4 1,0 5-5,-2 0 1,0 0 0,0 0-1,-2 0 1,-4 25 0,2-12-13,0-8 49,-1 1-1,-1 0 0,0-1 1,-1 0-1,-2-1 0,1 1 1,-2-2-1,-17 26 0,12-23 33,-1 0-1,-1-1 0,0-1 1,-2-1-1,0 0 0,-32 21 1,-42 17 493,81-49-439,9-5-63,0 1 0,0-1 1,1 1-1,-1-1 0,0 1 1,1 0-1,0 0 0,-1 0 1,1 0-1,-4 4 0,-5 3 585,10-8 15,6-1-301,-2 0-377,237 18 632,-141-7-510,-66-5-207,-26-4-419,1 0 0,15 1 0,-21-3 111,1 0 0,-1 0 0,0 0 0,0-1 0,0 1 0,0-1 0,0 1 0,0-1 0,2-1-1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45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251 11 2976,'-4'-10'5182,"8"16"-3895,69 138 3663,-60-112-4358,-1 1 0,14 59-1,-1 70 12,-14-83-390,-5-29 86,-3 0-1,-2 1 1,-2-1 0,-2 0-1,-3 1 1,-17 74 0,-30 85 490,41-174-733,-1 0 0,-1-1 0,-34 57 0,38-77-236,0-1 0,-1-1 0,0 1 0,-1-2-1,-1 0 1,0 0 0,-23 16 0,16-15-2207,-1-1 0,-36 15 0,24-14-3757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49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400 210 4064,'12'-15'2259,"-11"14"-1949,0 0-1,0 1 1,0-1-1,0 0 1,-1 0-1,1 0 0,0 0 1,-1 0-1,1 0 1,-1 0-1,1 0 1,-1 0-1,1-1 1,-1 1-236,0 0-1,0 1 1,0 0 0,0-1 0,-1 1 0,1-1 0,0 1-1,0-1 1,-1 1 0,1-1 0,0 1 0,-1 0 0,1-1 0,0 1-1,-1 0 1,1-1 0,-1 1 0,1 0 0,-1-1 0,1 1 0,-1 0-1,1 0 1,-1 0 0,1-1 0,-1 1 0,-12-3 203,-9 2 45,0 0 1,-1 2-1,1 0 0,0 1 1,1 2-1,-1 0 0,0 1 1,-21 9-1,35-11-261,0 0 0,1 1 0,0 0 0,0 1 0,0 0 0,0 0 0,1 0 0,-1 1 0,-9 11 0,5-3 62,1-1 1,1 1-1,0 0 0,-7 17 1,13-26-50,1 1 1,-1 0-1,2 0 0,-1 0 1,0 0-1,1 0 1,0 0-1,1 0 0,0 0 1,0 0-1,0 0 1,2 12-1,-1-15-14,0 1-1,0 0 1,0 0-1,1 0 1,-1-1 0,1 1-1,0-1 1,0 0-1,1 1 1,-1-1-1,1 0 1,-1 0 0,1 0-1,0-1 1,0 1-1,0-1 1,0 1 0,1-1-1,-1 0 1,6 2-1,-1-1 45,-1-1 0,1 1 0,0-2-1,0 1 1,0-1 0,0 0 0,0-1-1,0 0 1,0 0 0,15-3 0,5-2 225,46-16 1,-60 17-248,-3 1-62,-1 0 1,1 0-1,-1-2 0,0 1 0,0-1 1,0 0-1,-1-1 0,1-1 0,12-10 1,-15 9-6,1 1 1,-2-1 0,1 0-1,-1 0 1,0-1 0,-1 0-1,0 0 1,-1 0-1,0 0 1,0-1 0,-1 0-1,0 0 1,0 0 0,1-14-1,-3 9-44,-1-1 0,0 0 0,-1 0 0,0 0-1,-1 1 1,-1-1 0,-1 1 0,0-1 0,-9-20-1,10 29-12,-1 1 0,1-1 0,-1 1 0,-1 0-1,1 0 1,-1 1 0,0-1 0,0 1-1,-11-9 1,12 11 20,-1 0-1,-1 0 1,1 1-1,0-1 1,-1 1-1,1 0 1,-1 1-1,0-1 1,1 1-1,-1 0 1,0 1-1,0-1 1,-10 1-1,8 1 26,1 1 1,-1-1-1,1 1 0,0 0 0,-1 1 1,1 0-1,0 0 0,0 0 0,1 1 1,-1 0-1,1 1 0,0-1 0,0 1 1,0 0-1,0 1 0,-4 5 0,-2 4 10,0 1 0,1 0 0,0 0 0,1 1 0,-7 19 0,8-14 29,0 1-1,2 0 0,-8 46 1,13-61 5,1-1 0,1 0 0,-1 1 0,1-1 0,1 1 0,-1-1 0,1 0 0,1 1 0,-1-1 0,1 0 1,0 0-1,1 0 0,4 9 0,-4-11 10,0-1 0,0 1 0,0-1-1,0 0 1,1 0 0,0 0 0,0-1 0,0 1 0,0-1 0,1 0 0,-1 0 0,1 0 0,-1-1 0,1 0-1,0 0 1,0 0 0,0 0 0,1-1 0,4 1 0,7 0 20,-1-1-1,0 0 1,0-1-1,1-1 1,-1-1-1,0 0 1,0-1 0,0-1-1,-1 0 1,1-2-1,-1 1 1,0-2-1,23-13 1,-32 16-72,0-1 0,0-1 0,0 1 0,0-1-1,-1 0 1,0 0 0,0 0 0,-1-1 0,0 0 0,0 0 0,0 0 0,-1 0 0,0-1-1,-1 1 1,4-15 0,-5 17-58,0-1-1,0 0 1,0 0-1,-1 0 1,0 1-1,0-1 1,0 0-1,-1 0 1,0 0-1,0 0 1,-1 1-1,1-1 1,-1 1-1,0-1 1,-1 1-1,1 0 1,-1-1-1,0 1 1,-1 1-1,1-1 1,-1 0-1,-5-5 1,6 8 11,-1-1-1,1 1 1,-1 0-1,1 0 1,-1 0 0,0 0-1,0 0 1,1 1-1,-1 0 1,0 0 0,-1 0-1,1 0 1,0 1-1,0-1 1,-6 1 0,0 1-5,0 0 0,1 0 0,-1 1 0,1 1 0,-12 3 0,5 0 62,1 1 1,0 0-1,1 1 1,-1 1-1,2 0 1,-23 19-1,19-12 53,1 0 0,0 1 0,1 1 0,-13 21 0,21-28 9,0 0-1,1 1 1,0-1 0,-6 23-1,10-27-9,0 0 0,0 0-1,1 1 1,0-1 0,1 0 0,0 0-1,0 1 1,0-1 0,3 12 0,-3-17-42,1 0 0,-1 0 0,1 0 0,0 0 0,0 0 0,0 0 0,0 0 0,0-1 1,1 1-1,-1 0 0,0-1 0,1 1 0,-1-1 0,1 1 0,-1-1 0,1 0 0,0 0 1,0 1-1,-1-1 0,1-1 0,0 1 0,0 0 0,0 0 0,0-1 0,0 1 0,0-1 1,0 1-1,1-1 0,-1 0 0,0 0 0,3 0 0,3-1 51,0 1 1,-1-1-1,1-1 0,0 1 0,0-2 0,-1 1 1,9-4-1,-2 0-47,1-1 1,-1-1 0,0 0-1,20-17 1,-26 19-35,-1 0-1,-1-1 1,1 0 0,-1-1 0,-1 1 0,1-1-1,-1 0 1,-1 0 0,5-10 0,-8 14-43,1-1 0,-1 0 1,1 1-1,-1-1 0,-1 0 0,1 0 1,-1 1-1,0-1 0,0 0 1,0 0-1,-1-6 0,0 8 11,0 0 0,0 0 0,0 0 0,0 0 0,0 0 0,0 0 0,-1 0 0,1 1 0,-1-1 1,0 0-1,0 1 0,0-1 0,0 1 0,0 0 0,-1 0 0,1 0 0,-1 0 0,1 0 0,-4-1 0,-1 0 1,1 1-1,-1 0 1,0 0-1,0 0 1,0 1 0,0 0-1,0 0 1,-1 1-1,1 0 1,0 0 0,0 1-1,0 0 1,0 0-1,0 0 1,0 1 0,0 0-1,0 1 1,-8 4-1,5-3 74,-1 2-1,1-1 0,0 2 0,1-1 0,-1 1 1,1 1-1,1-1 0,-1 2 0,1-1 0,-12 17 1,16-17-20,0 0 0,1-1 0,-1 1 0,2 0 0,-1 1 1,1-1-1,0 0 0,1 1 0,0-1 0,0 1 0,1-1 0,0 1 0,2 14 1,-2-19 38,1-1 1,0 1 0,0 0-1,0-1 1,1 1 0,-1-1-1,1 0 1,0 1 0,0-1 0,0 0-1,0 0 1,1 0 0,-1 0-1,4 3 1,-4-5-27,0 1 0,0-1-1,0 0 1,0 0 0,1 0 0,-1 0 0,0 0-1,1 0 1,-1 0 0,0-1 0,1 1 0,-1-1-1,1 0 1,-1 0 0,1 0 0,-1 0 0,1 0 0,-1 0-1,1-1 1,-1 1 0,0-1 0,3 0 0,7-5-27,-1 1 1,0-2-1,0 1 1,0-1-1,10-10 1,-18 15-34,1-1-1,-1 0 1,0 0 0,0 0 0,0 0 0,0-1-1,-1 1 1,1-1 0,-1 0 0,0 0-1,0 0 1,0 0 0,0 0 0,-1 0 0,0 0-1,0 0 1,0-1 0,0 1 0,-1 0-1,1-1 1,-1 1 0,0 0 0,-1-1 0,1 1-1,-1-1 1,0 1 0,0 0 0,0 0-1,0-1 1,-1 1 0,0 0 0,0 0 0,0 1-1,0-1 1,-1 0 0,1 1 0,-1-1-1,0 1 1,0 0 0,0 0 0,0 0 0,-1 0-1,1 0 1,-7-3 0,5 4 14,0-1 0,-1 1-1,1 1 1,-1-1 0,1 1 0,-1-1 0,0 2-1,0-1 1,1 1 0,-1-1 0,0 2 0,0-1 0,0 1-1,1-1 1,-1 2 0,0-1 0,1 1 0,-1-1-1,1 2 1,-1-1 0,1 0 0,0 1 0,0 0 0,0 1-1,1-1 1,-1 1 0,1-1 0,-7 9 0,6-6 54,0-1 0,1 1 0,0 1 0,0-1 0,1 1 0,0-1 0,-3 10 0,5-13 6,0 1-1,0-1 1,0 0 0,1 1 0,0-1 0,-1 0-1,1 1 1,0-1 0,1 1 0,-1-1-1,1 0 1,-1 1 0,1-1 0,0 0 0,0 1-1,0-1 1,1 0 0,2 5 0,-3-7-19,1 1 1,-1-1-1,1 0 1,-1 0 0,1 1-1,0-1 1,-1 0 0,1 0-1,0-1 1,0 1 0,0 0-1,-1-1 1,1 1-1,0-1 1,0 1 0,0-1-1,0 0 1,0 0 0,0 0-1,2 0 1,7-1 47,-1 0 0,15-3 0,-2-2-102,0 0-1,0-2 1,-1 0 0,0-1-1,0-2 1,-1 0 0,26-19-1,-44 28 46,19-15-164,-22 16 132,1 1 0,-1-1 1,1 1-1,-1-1 0,1 0 0,-1 1 0,1-1 0,-1 0 0,1 0 1,-1 1-1,0-1 0,0 0 0,1 0 0,-1 1 0,0-1 0,0 0 0,0 0 1,0 0-1,0 1 0,0-1 0,0 0 0,0 0 0,0 0 0,0 0 1,0 1-1,-1-1 0,1 0 0,0 0 0,-1 0 0,0-1-42,-1 1-1,0 0 0,1 0 1,-1 0-1,0 0 0,0 0 1,1 0-1,-1 0 0,0 0 1,0 1-1,0-1 0,0 1 1,0-1-1,0 1 0,-4 0 1,-11-2 94,0 1 1,1 1 0,-1 0 0,0 1 0,0 1-1,0 1 1,1 0 0,0 1 0,-31 12 0,46-16-17,0 1 1,0-1 0,0 1-1,0-1 1,1 0 0,-1 1-1,0-1 1,0 1 0,1 0-1,-1-1 1,0 1 0,1-1-1,-1 1 1,0 0 0,1 0-1,-2 1 1,5 2 366,7-4-219,15-3 228,-4 0-359,0 0 0,0-1 0,36-13 0,-47 13-25,-6 3-17,0 0 0,0-1 1,0 1-1,-1-1 0,1 0 0,-1 0 0,1 0 0,-1-1 0,5-4 0,-8 7-5,1-1 0,-1 1 0,0 0 0,0-1 0,1 1 1,-1-1-1,0 1 0,0 0 0,0-1 0,0 1 0,0-1 0,0 1 0,0 0 1,0-1-1,0 1 0,0-1 0,0 1 0,0-1 0,0 1 0,0 0 0,0-1 0,0 1 1,0-1-1,0 1 0,-1 0 0,1-1 0,0 1 0,0 0 0,0-1 0,-1 1 1,1 0-1,0-1 0,0 1 0,-1 0 0,1-1 0,0 1 0,-1 0 0,1 0 0,-1-1 1,1 1-1,0 0 0,-1 0 0,1 0 0,0 0 0,-1 0 0,0-1 0,-1 0-37,0 0 0,-1 1 0,1-1-1,0 0 1,-1 1 0,1-1 0,-3 1-1,-62 3-309,43 0 588,19-2-195,1 0 0,0 0 0,0-1 0,0 1 0,0-1 0,0 0 0,-1-1 0,-5 0 0,10 0-197,-1 1 1,1-1 0,0 1 0,-1-1 0,1 0-1,0 1 1,0-1 0,-1 0 0,1 1 0,0-1-1,0 0 1,0 1 0,0-1 0,0 0 0,0 1-1,0-1 1,0 0 0,0 1 0,1-1 0,-1 0-1,0 1 1,0-1 0,1 0 0,-1 1 0,0-1-1,1 1 1,-1-1 0,0 1 0,1-1 0,-1 0-1,1 0 1,15-20-4585,21-17-3554,-10 9 4737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51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2323 22 2144,'4'3'15244,"-6"-1"-16904,2-1 1721,0-1 1,0 0-1,0 1 0,-1-1 1,1 0-1,0 1 1,0-1-1,0 0 1,0 0-1,-1 1 1,1-1-1,0 0 1,0 1-1,-1-1 1,1 0-1,0 0 1,0 0-1,-1 1 1,1-1-1,0 0 1,-1 0-1,1 0 1,0 0-1,-1 0 1,0 1-1,-15 2 822,-30-1-295,20-1-276,-93 2 315,-11 2-188,64 0-237,-92 12 428,95-10-460,-2-2-1,-86-5 1,67-1 31,20 1-37,-20-1-46,-85 11 0,133-7-47,-49-2 1,48-1-2,7-1-19,-44-6-1,29 2-52,0 3-1,-71 5 0,20 0 17,-44 5-132,67-2 358,65-4-154,-1-1 0,-16-1 0,18 0 24,-11 6-227,12-3 149,2-3-35,0 1 0,0-1-1,0 1 1,0 0 0,0 0 0,0 1 0,-6 2-1,-20 6-29,-9-6 39,27-4-6,0 1 0,-13 3 0,-12-3 778,37-1-763,0 0 0,-1 0 0,1 0 0,0 0-1,0 0 1,0 0 0,0 0 0,0 0 0,-1 0 0,1-1-1,0 1 1,0 0 0,0 0 0,0 0 0,0 0-1,0 0 1,0 0 0,-1 0 0,1 0 0,0 0 0,0-1-1,0 1 1,0 0 0,0 0 0,0 0 0,0 0-1,0 0 1,0-1 0,0 1 0,0 0 0,0 0 0,0 0-1,0 0 1,0 0 0,0 0 0,0-1 0,0 1 0,0 0-1,0 0 1,0 0 0,0 0 0,0 0 0,0-1-1,0 1 1,0 0 0,0 0 0,0 0 0,0 0 0,0 0-1,0 0 1,0-1 0,1 1 0,-1 0 0,0 0-1,0 0 1,0 0 0,7-7 260,2 5-203,9-5 6,-8 2-80,0 1 0,-1 0 0,1 0 0,13-2 1,7-4 63,-6 3 42,-17 6-82,0-1 0,0 0 0,8-4 0,-1 0-17,-11 5 5,1 0 0,-1-1 0,1 0 0,-1 1 0,0-1 0,5-4 0,10-3-194,-16 8 169,1 0-1,-1-1 0,1 1 0,-1 0 1,1-1-1,2-2 0,33-22 112,-40 29-325,1 0 198,-1-1-1,0 1 1,0-1-1,0 1 1,-1-1 0,1 0-1,0 0 1,-5 3-1,-25 14-32,-59 30 211,77-43-160,0 0 0,0-1-1,-1-1 1,-26 6-1,16-8 58,18-2 4,0 0 0,0 1 0,0 0-1,0 0 1,0 0 0,1 1 0,-11 4 0,61 11 336,-12-3-391,0 2 0,-2 1 0,0 1-1,0 2 1,28 25 0,-34-27-165,-14-14-3533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54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466 129 896,'-4'0'292,"8"0"2867,-4-12-712,0 9-2068,-1 0 1,0 0-1,1 0 0,-1 0 0,-1 0 0,1 0 0,0 0 0,-1 0 0,1 0 0,-1 1 0,0-1 0,0 1 0,-2-4 0,-2-1 416,3 3-471,-1 0 1,1 1 0,0 0 0,-1 0 0,0 0 0,-4-3 0,-9-7 483,13 10-668,0 0 0,0 0 0,0 0 0,-1 0 0,1 0 0,-1 1 0,-9-3 0,11 4-103,0 0-1,0 1 1,0-1 0,0 1-1,0 0 1,0 0 0,0 0-1,-1 1 1,1-1 0,0 1-1,0-1 1,0 1 0,1 0-1,-1 0 1,-4 3 0,-5 2 40,0 1 1,1 1-1,0 0 0,0 0 1,1 1-1,0 0 0,-10 14 1,3-2 140,1 2 1,-22 38-1,35-54-178,-1-3 13,1 1 1,1 0-1,-1 0 1,1 0-1,0 0 1,0 0 0,0 0-1,1 1 1,0-1-1,0 1 1,0-1-1,1 1 1,0-1 0,0 8-1,0-11-12,0-1 1,1 0-1,-1 1 0,1-1 0,-1 0 1,1 0-1,-1 1 0,1-1 0,-1 0 1,1 0-1,0 0 0,0 0 0,0 0 1,-1 0-1,1 0 0,0 0 0,0 0 1,2 0-1,-1 1 15,1-1 1,0 0-1,-1 0 1,1 0-1,0 0 1,0 0-1,-1 0 1,4 0-1,4-1 41,-1 1 0,1-1-1,-1-1 1,11-1 0,-1 0-46,0-1-1,-1-1 1,0-1 0,0 0-1,0-2 1,-1 0 0,31-17-1,-47 23-69,1 0-1,0 0 1,0 0-1,-1 0 1,1-1-1,0 1 0,-1-1 1,0 0-1,1 1 1,-1-1-1,0 0 1,0 1-1,0-1 1,2-4-1,-3 6 3,0-1-1,0 0 1,0 0-1,1 1 1,-1-1 0,0 0-1,0 0 1,0 1-1,0-1 1,0 0 0,0 0-1,-1 1 1,1-1-1,0 0 1,0 0-1,0 1 1,-1-1 0,1 0-1,-1 0 1,1 1-1,0-1 1,-1 0 0,1 1-1,-1-1 1,1 1-1,-1-1 1,1 1 0,-1-1-1,0 1 1,1-1-1,-1 1 1,0-1 0,1 1-1,-1 0 1,0 0-1,0-1 1,1 1 0,-1 0-1,0 0 1,0-1-1,-5 0-107,0-1-1,-1 1 0,-9-1 0,14 2 111,-10 0 12,0 0-1,0 0 1,1 1 0,-1 0-1,0 1 1,-19 6-1,-65 30 416,95-38-411,-14 8 155,0 0 0,1 1 0,0 1 0,0 0 0,1 0 0,0 2 0,-12 13 0,24-24-138,0 0 1,0-1-1,1 1 0,-1 0 0,0 0 0,1 0 0,-1 0 0,1 0 1,-1 0-1,1 0 0,-1 0 0,1 0 0,0 0 0,-1 0 0,1 0 1,0 1-1,0-1 0,0 0 0,0 0 0,0 0 0,0 0 0,0 0 1,0 0-1,0 1 0,1 0 0,0-1 11,-1 0-1,1 0 1,0 0 0,0-1-1,-1 1 1,1 0 0,0-1-1,0 1 1,0 0 0,0-1-1,-1 1 1,1-1 0,0 1 0,0-1-1,0 0 1,0 1 0,0-1-1,0 0 1,0 0 0,1 0-1,-1 0 1,0 0 0,0 0-1,0 0 1,0 0 0,0 0-1,2-1 1,10-1 48,0-1 1,-1-1-1,1 0 0,-1 0 0,23-12 1,-28 12-73,0 0 0,-1-1 1,1 1-1,-1-1 0,0-1 1,0 1-1,-1-1 1,0 0-1,0 0 0,0 0 1,4-9-1,-8 14-25,0-1 0,0 1 1,0-1-1,0 0 0,-1 0 0,1 1 1,-1-1-1,1 0 0,-1 0 0,1 0 1,-1 0-1,0 1 0,0-1 0,0 0 0,0 0 1,-1 0-1,1 0 0,0 0 0,-1 1 1,1-1-1,-1 0 0,1 0 0,-1 1 1,0-1-1,0 0 0,0 1 0,0-1 0,0 1 1,0-1-1,0 1 0,-1-1 0,1 1 1,0 0-1,-1 0 0,1 0 0,-1 0 1,0 0-1,1 0 0,-1 0 0,-2-1 0,-2 0 31,0 0 0,0 0-1,0 0 1,-1 1 0,1 0-1,0 0 1,-1 0 0,1 1-1,0 0 1,-1 0 0,-5 2-1,3 0 37,1 1 0,0 0 0,0 0-1,1 1 1,-1 0 0,1 0 0,0 1-1,-10 8 1,3-3-30,11-8 8,1 1 0,-1-1 0,0 1 0,-4 6 0,3 0 197,4-9-215,0 0-1,0 0 0,0 0 1,0 0-1,0 0 0,0 0 1,0 0-1,0 1 0,0-1 1,0 0-1,0 0 0,0 0 1,0 0-1,0 0 0,0 0 0,0 0 1,0 0-1,0 0 0,0 0 1,0 0-1,0 1 0,0-1 1,0 0-1,0 0 0,0 0 1,0 0-1,0 0 0,1 0 1,-1 0-1,0 0 0,0 0 0,0 0 1,0 0-1,0 0 0,0 0 1,0 0-1,0 0 0,0 0 1,0 0-1,1 0 0,-1 0 1,0 0-1,0 0 0,0 0 1,0 0-1,0 0 0,0 0 1,0 0-1,0 0 0,0 0 0,0 0 1,0 0-1,1 0 0,-1 0 1,0 0-1,0 0 0,0 0 1,0 0-1,0 0 0,0 0 1,0 0-1,0-1 0,0 1 1,66-17 633,-42 8-686,0-1 0,36-21 1,-29 14 107,-27 15-135,15-9 6,-18 11 20,0 0 1,0-1 0,0 1 0,0-1-1,-1 1 1,1-1 0,0 0 0,0 1 0,-1-1-1,1 0 1,-1 0 0,1 1 0,0-1-1,-1 0 1,1-1 0,-4 2-301,-7 2 267,1 1 0,-1 0 0,1 0 0,0 1 0,-17 10 0,-42 32 18,56-38 7,-3 3-1049,1 1 0,-22 23 0,25-18-747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57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92 157 1152,'-2'0'174,"0"0"-1,-1 1 1,1 0-1,0 0 1,0-1 0,-1 1-1,1 1 1,0-1-1,0 0 1,0 0 0,0 1-1,0-1 1,1 1 0,-1 0-1,0-1 1,1 1-1,-1 0 1,-1 4 0,-7 5-214,9-10 309,-1 0 0,1 0 1,0 0-1,-1 0 0,1-1 0,-1 1 1,0 0-1,1-1 0,-1 1 1,0-1-1,1 1 0,-1-1 1,0 0-1,1 0 0,-1 0 1,0 0-1,-3 0 134,-3 2 2457,5-1-1303,6-1 383,-2-1-1671,0 1-1,-1-1 1,1 0 0,0 0-1,0 0 1,0 1 0,0-1 0,0 1-1,0-1 1,0 0 0,0 1-1,2-1 1,2-1 7,1 1 0,-1-2 1,0 1-1,0 0 0,0-1 0,7-5 0,12-7 431,-12 8-400,0-1 0,-1 0 0,0 0 0,14-15 0,-16 15-157,-4 3-116,-1 0 0,0 0 0,6-9 0,-7 9-25,0 1 0,0 0 0,0 0 0,1 0 0,-1 0 0,1 0 0,6-4 0,3-1-156,-7 5 34,0 0 1,-1 1-1,8-4 1,-5 1-720,-12 19 208,2-9 602,0 1-1,1-1 1,-2 0-1,1 1 1,0-1 0,-1 0-1,0 0 1,0-1-1,0 1 1,-6 5 0,-4 3 94,-20 14 1,-13 5 388,29-20-197,0 1 0,-26 23 0,43-35-254,0 0 0,0 0 0,0 0-1,0 0 1,0 0 0,0 1 0,-1-1 0,1 0 0,0 0 0,0 0 0,0 0-1,0 0 1,0 1 0,0-1 0,0 0 0,0 0 0,0 0 0,0 0 0,0 1-1,0-1 1,0 0 0,0 0 0,0 0 0,0 0 0,0 0 0,0 1 0,0-1-1,0 0 1,0 0 0,1 0 0,-1 0 0,0 0 0,0 1 0,0-1 0,0 0-1,0 0 1,0 0 0,8 5 245,8 2-37,-8-5-246,0 0-1,1-1 1,-1 1-1,1-2 1,9 1-1,-17-1-44,0 0-95,0 0 1,1 0-1,-1 0 1,0 0 0,1 0-1,-1 0 1,0 1 0,1-1-1,-1 0 1,0 1-1,2 0 1,3 5-4209,-1 3 1491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4:59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45 3232,'0'0'103,"0"-1"1,0 1-1,0-1 0,0 1 0,1-1 1,-1 1-1,0-1 0,1 1 1,-1 0-1,0-1 0,1 1 1,-1-1-1,0 1 0,1 0 0,-1-1 1,1 1-1,-1 0 0,1-1 1,-1 1-1,1-1 0,16-6 1659,-4 2-259,14-13 4865,-24 15-5090,-1 1-468,-2 4-183,0-2-99,0 5 192,0-1-638,0 0 1,0 0-1,-1 0 0,0 0 1,0-1-1,0 1 1,0 0-1,-4 6 1,-19 28 203,0-1 8,-2 13 197,-30 82-1,-7 61-180,18-74 383,39-105-706,4-12 33,1 1 1,0-1-1,0 0 0,0 1 1,1-1-1,-1 1 0,0 3 1,1-5 30,1-1 1,-1 0 0,0 1-1,1-1 1,-1 0-1,1 0 1,-1 1 0,1-1-1,0 0 1,-1 0 0,1 0-1,-1 0 1,1 1 0,-1-1-1,1 0 1,-1 0-1,1 0 1,0 0 0,-1 0-1,1-1 1,-1 1 0,1 0-1,-1 0 1,2 0 0,17-4 145,172-30 214,-165 32-401,1 1-1,-1 0 1,0 2 0,1 1-1,35 8 1,33 10 11,-87-18 38,-1-1 0,1 1-1,11 0 1,-18-2-139,-1-3-1602,0 1 0,-1 0 0,1-1 0,-1 1 0,0 0-1,0 0 1,0 0 0,0 0 0,-2-4 0,-2 2-707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1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55 6144,'-18'11'1978,"18"-11"-1936,-1 1 0,1-1 0,0 0 0,0 1 0,0-1 0,0 0 0,-1 1 0,1-1 0,0 1-1,0-1 1,0 0 0,0 1 0,0-1 0,0 0 0,0 1 0,0-1 0,0 1 0,0-1 0,0 0-1,0 1 1,0-1 0,0 1 0,0-1 0,1 0 0,-1 1 0,0-1 0,0 0 0,0 1 0,0-1 0,1 0-1,-1 1 1,0-1 0,0 0 0,1 1 0,1 1 362,1 1 1,-1-1-1,1 0 1,-1 1-1,1-1 0,0 0 1,0-1-1,0 1 0,0 0 1,0-1-1,0 0 1,1 0-1,-1 0 0,0 0 1,1 0-1,6 0 1,14 1 392,1-2 0,0 0 1,27-5-1,-15 2-200,199-21 968,-182 16-1848,0-3-1,69-23 1,-74 15-4107,-30 14 2151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00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95 4480,'-41'-20'3050,"41"20"-2999,-1 0 1,1 0-1,0 0 0,0 0 0,0 0 0,-1-1 0,1 1 0,0 0 0,0 0 0,0 0 0,-1 0 0,1 0 0,0-1 0,0 1 0,0 0 0,0 0 0,-1 0 0,1-1 0,0 1 0,0 0 0,0 0 0,0-1 0,0 1 0,0 0 0,0 0 0,0 0 0,0-1 0,0 1 0,0 0 0,0 0 0,0-1 0,0 1 1,0 0-1,0 0 0,0-1 0,0 1 0,0 0 0,0 0 0,0-1 0,0 1 0,0 0 0,0 0 0,3-7 5920,-3 6-5649,1 0 1,-1 1 0,0-1-1,1 0 1,-1 1 0,0-1 0,1 1-1,-1-1 1,1 0 0,-1 1 0,1-1-1,0 1 1,-1-1 0,1 1 0,-1-1-1,2 0 1,20-11 1485,-8 6-1456,22-7 1,-16 8-211,0 1 0,1 0-1,-1 2 1,1 0 0,-1 1 0,24 3-1,-12-1 4,-24-1-142,0 0-1,-1 0 1,1 1-1,0 0 1,14 5-1,-12-3-60,0 0-1,0 0 0,1-1 1,-1 0-1,1 0 0,13-1 1,-28-15-11553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00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72 4736,'-11'-5'795,"7"3"-189,-1 0-1,1 0 1,-1 0-1,1-1 1,0 0 0,-7-5-1,12 7-316,-1 1 0,1-1 0,-1 1 0,0-1-1,1 1 1,-1-1 0,1 1 0,-1-1 0,1 1 0,0-1-1,-1 1 1,1 0 0,-1-1 0,1 1 0,0 0-1,-1-1 1,1 1 0,0 0 0,0 0 0,-1 0-1,1 0 1,0 0 0,0-1 0,25-5 1776,-4 3-934,0 1-1,34 2 1,-2 0-293,-34 0-653,17-2-30,43-6 1,38-6-3538,-79 13 1574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17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55 1472,'-1'-3'173,"0"0"20,2 3 34,5 1 759,-6-16 4661,0-14 2062,0 23-3381,0 20-3928,-9 164 518,6-161-814,-1-1 1,0 1-1,-1-1 1,-9 19-1,65-56 739,-36 12-908,2 1 0,-1 1 0,1 1 0,29-8 0,-43 13 47,0 1-1,0-1 1,-1 1 0,1 0 0,0 0 0,0 0 0,0 0 0,0 1 0,-1-1 0,1 1 0,3 0 0,-5 0 26,0-1 0,0 1 0,0-1 0,0 1 0,0-1 0,0 1 1,0 0-1,0-1 0,0 1 0,0 0 0,0 0 0,0 0 0,-1 0 0,1 0 1,0 0-1,-1 0 0,1 0 0,-1 0 0,1 0 0,-1 0 0,1 0 0,-1 0 1,0 0-1,0 1 0,1-1 0,-1 0 0,0 2 0,-1 10 104,-1 0-1,0 0 1,-1-1-1,0 1 1,-8 19-1,-3 10 148,-4 33-45,-16 144-1,33-190-179,2-24-194,-1 0-1,0-1 0,0 1 1,-1-1-1,1 1 0,-1 0 0,0-1 1,0 1-1,0-1 0,-3 6 1,-5-47-16235,12 21 14033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144 114 2400,'-6'0'14863,"6"-11"-13132,0 8-1451,0 7-211,0-3 523,0-1-583,0 0-1,0 0 0,0 0 1,0 0-1,0-1 0,0 1 1,0 0-1,0 0 1,0 0-1,0 0 0,0 0 1,0 0-1,0 0 0,-1-1 1,1 1-1,0 0 0,0 0 1,0 0-1,0 0 0,0 0 1,0 0-1,0-1 0,0 1 1,0 0-1,0 0 0,1 0 1,-1 0-1,0 0 1,0 0-1,0 0 0,0-1 1,0 1-1,0 0 0,0 0 1,0 0-1,0 0 0,0 0 1,0 0-1,0 0 0,0 0 1,1 0-1,-1-1 0,0 1 1,0 0-1,0 0 0,0 0 2,0 0-1,0 0 0,0 0 0,0 0 0,0 0 0,0 0 1,0 0-1,0 0 0,-1 0 0,1 0 0,0 0 0,0 0 1,0 0-1,0 0 0,0 0 0,0 0 0,0 0 0,0 0 1,0 0-1,0 0 0,0 0 0,0 0 0,0 0 0,0 0 1,0 0-1,0-1 0,0 1 0,0 0 0,0 0 0,0 0 1,0 0-1,-4 2 166,3-2-171,1 0 1,-1 0 0,1 1 0,-1-1 0,1 0 0,0 0 0,-1 1 0,1-1 0,-1 0 0,1 1 0,0-1 0,-1 0-1,1 1 1,-1-1 0,1 1 0,0-1 0,0 1 0,-1-1 0,1 0 0,0 1 0,0-1 0,-1 2 0,-2 16 11,2-14 12,0-1 1,1 1-1,-1 0 0,0 0 1,-3 5-1,-24 52 390,12-27-149,-28 47-1,19-28 212,25-53-472,0 0 0,0 0 1,0 0-1,0 0 0,0 0 0,0 0 0,0 0 1,0 0-1,0-1 0,0 1 0,0 0 0,0 0 1,0 0-1,0 0 0,0 0 0,0 0 0,0 0 1,0 0-1,0 0 0,0 0 0,0 0 0,0 0 1,0 0-1,0 0 0,0 0 0,0 0 1,0 0-1,0 0 0,0 0 0,0 0 0,0-1 1,0 1-1,0 0 0,0 0 0,0 0 0,0 0 1,0 0-1,0 0 0,0 0 0,0 0 0,0 0 1,-1 0-1,1 0 0,0 0 0,0 0 0,0 0 1,0 0-1,0 0 0,1-10 733,0-6-631,0 0-139,1 1-1,0 0 1,1 0-1,1 0 1,9-25-1,8-31 5,-20 65 49,5-22-132,16-46 0,-20 66-74,0 0 1,0 0 0,-1-1-1,0 1 1,0-13 0,9 42 138,14 90 230,-1-4-81,-20-93-14,4 28 0,-6-29-10,7 26-1,-8-39-42,1 1 0,-1 0 0,0 0 0,1 0 0,-1-1 0,0 1 0,0 0 0,0 0 0,0 0 0,0-1 0,0 1 0,0 0 0,0 0 0,0 0 0,0-1 0,0 1 0,-1 0 0,1 0 0,0 0 0,0-1 0,-1 1 0,1 0 0,-1-1 0,1 1 0,-1 0 0,1-1 0,-1 1 0,1 0 0,-1-1 0,1 1 0,-1-1-1,0 1 1,1-1 0,-1 1 0,0-1 0,0 0 0,1 1 0,-1-1 0,0 0 0,0 1 0,1-1 0,-1 0 0,0 0 0,0 0 0,0 0 0,-1 0 0,-5 0 137,-1 0-1,1 0 1,-1-1-1,-9-2 1,5 1-342,-3-1-257,0 0-1,-18-8 1,22 7-1982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21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479 16 2816,'17'-15'15418,"-18"17"-15368,0 0-1,0 0 1,0 0 0,0 0-1,1 0 1,-1 0 0,1 0-1,0 0 1,-1 2 0,-1 8 125,-5 14 93,-1 0-1,-1-1 1,-1 0 0,-18 31-1,18-39-139,-1 0-1,-1 0 0,-1-1 0,0-1 1,-1 0-1,-22 18 0,15-16 131,0-1 0,-2-1 0,0-1-1,0-1 1,-50 20 0,66-31-166,0 0 1,0 0-1,-1-1 1,1 0-1,0 0 1,-1-1-1,-13-1 1,18 1-86,1 0 1,-1-1-1,1 1 1,-1-1-1,0 0 0,1 0 1,-1 0-1,1 0 1,0 0-1,-1 0 1,1 0-1,0-1 1,0 0-1,-1 1 0,1-1 1,1 0-1,-1 0 1,0 0-1,0 0 1,1 0-1,-1 0 1,1-1-1,0 1 0,-1 0 1,0-4-1,1 1-57,0 0 0,0 0 1,0 0-1,1 0 0,-1 0 0,1 0 0,1 0 0,-1 0 0,1 0 0,0 0 0,0 0 0,0 1 1,3-8-1,3-12-140,-5 16 87,0 0 0,1 0 0,-1 0 0,2 0 0,-1 1 0,5-8 0,-6 13 62,-1 0 0,1 0-1,-1 1 1,1-1 0,0 1 0,0-1 0,0 1 0,0-1 0,0 1 0,0 0-1,0 0 1,0 0 0,0 0 0,0 0 0,1 1 0,-1-1 0,0 1-1,1-1 1,-1 1 0,0 0 0,1 0 0,-1 0 0,0 0 0,1 0 0,-1 1-1,4 0 1,5 3 37,-1 0 1,1 0-1,-1 1 0,-1 0 0,1 1 0,-1 0 0,12 10 0,-4-4 57,120 93 1049,-24-17-610,-85-67-102,33 32-1,-59-51-37,-8-8-4208,4 1 1789,-1 0-1,1-1 1,-1 1-1,0 0 1,-6-7-1,-5-2-1633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25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57 756 2080,'0'1'189,"0"-1"0,1 1 0,-1-1 0,1 1 0,-1-1 0,1 0-1,0 1 1,-1-1 0,1 1 0,-1-1 0,1 0 0,0 0 0,-1 1 0,1-1 0,0 0 0,-1 0 0,1 0 0,0 0 0,0 0-1,-1 0 1,1 0 0,0 0 0,-1 0 0,2 0 0,11 2 2330,-10-1-2290,0 1-1,0-1 0,0 0 1,0 0-1,1-1 0,-1 1 0,0-1 1,0 0-1,1 1 0,-1-1 1,0-1-1,1 1 0,-1 0 1,0-1-1,6-1 0,-2 0 9,-1 0 0,0-1-1,0 1 1,0-1 0,0-1-1,0 1 1,6-6 0,0-1-103,-2 0 0,1-1 0,-2-1 0,1 1 1,-2-2-1,0 1 0,0-1 0,-1 0 0,8-20 0,2-16 295,17-70-1,-16 49-301,48-161 1169,-56 197-870,-5 21-332,-1-1 1,4-26-1,-2 8-296,-11 36-150,-5 15 318,1 1 0,1 0 0,1 1 0,-6 25 0,-11 91 372,9-48-160,-63 221 622,60-255-477,-3-2 0,-2-1-1,-48 79 1,61-114-131,-1-1 0,-1 0 0,-1-1 0,-16 17 0,26-30-138,0 0 0,0 1 0,0-2 0,0 1 0,-1 0 0,1-1 1,0 1-1,-1-1 0,1 0 0,-1 0 0,1 0 0,-6 0 0,8-1-61,-1 0 1,1 0-1,-1 0 0,1 0 0,0 0 1,-1 0-1,1-1 0,-1 1 1,1 0-1,-1-1 0,1 1 0,0-1 1,-1 0-1,1 1 0,0-1 1,0 0-1,0 0 0,-1 0 0,1 1 1,0-1-1,0-1 0,0 1 1,0 0-1,0 0 0,1 0 0,-1 0 1,0-1-1,0 1 0,1 0 1,-1-1-1,1 1 0,-1 0 0,0-3 1,1 1-56,0 0 0,0 1 0,0-1 0,0 1 0,0-1 0,1 1 0,-1-1 0,1 1 0,0-1 0,0 1 0,-1 0 1,1-1-1,1 1 0,-1 0 0,0-1 0,3-2 0,3-3-89,-1 0 1,15-13 0,13-6 32,0 1 0,60-34 0,-25 18 168,108-66 355,-142 85-359,-1-1-1,-1-2 1,-1-1 0,-1-2 0,-1 0-1,33-46 1,-7-10 354,-51 74-621,-5 11 216,0 0 0,0 0 0,0 0 0,0 0 0,0 0 0,1 0-1,-1 0 1,0 0 0,0 0 0,0 0 0,0 0 0,0 0 0,0 0 0,0 0 0,0 0 0,0 0-1,0 0 1,0 0 0,0-1 0,0 1 0,0 0 0,0 0 0,0 0 0,0 0 0,0 0-1,0 0 1,0 0 0,0 0 0,0 0 0,0 0 0,0 0 0,0 0 0,0 0 0,0 0 0,-1 0-1,1 0 1,0 0 0,0-1 0,0 1 0,0 0 0,0 0 0,0 0 0,0 0 0,0 0-1,0 0 1,0 0 0,0 0 0,0 0 0,0 0 0,0 0 0,0 0 0,0 0 0,0 0 0,0 0-1,-1 0 1,1 0 0,0 0 0,0 0 0,0 0 0,0 0 0,0 0 0,0 0 0,0 0-1,0 0 1,0 0 0,0 0 0,-2 2-30,1-1 0,-1 0 0,1 1 1,0-1-1,-1 1 0,1-1 0,0 1 0,0 0 0,-1 3 0,-43 78-153,-64 133 3,109-215 183,-5 8-15,2 1 1,-1 0-1,-2 13 0,6-21 49,-1 1 1,1-1-1,0 0 1,0 0-1,0 1 1,0-1-1,0 0 1,0 0-1,1 1 1,-1-1-1,1 0 1,-1 0-1,1 0 1,0 0-1,0 0 1,0 1-1,0-2 1,0 1-1,1 0 1,2 3-1,-3-5 25,1 1-1,0-1 0,-1 1 1,1-1-1,0 0 1,-1 1-1,1-1 1,0 0-1,0 0 1,-1-1-1,4 1 1,1-1 140,1 1-109,1-1 0,-1 0 0,1 0 0,-1-1 0,0 0 0,11-5-1,40-21-37,-50 24-59,7-5 14,0 0 1,0-1 0,-1 0 0,0-2 0,-1 1-1,0-2 1,-1 1 0,-1-2 0,0 0-1,0 0 1,14-27 0,-20 30 63,-2 6-105,0 0 0,0 0 0,-1 0 0,0-1 0,0 1 0,-1-1 0,3-9 0,-4 15 18,0 0 0,0-1 0,0 1 0,0 0 0,0 0 0,0 0 0,0 0 0,0 0 0,0 0 0,0 0 0,0 0 0,1 0 0,-1-1 0,0 1 0,0 0 0,0 0 0,0 0 0,0 0 0,0 0 0,0 0 0,0 0 0,1 0 0,-1 0 0,0 0 0,0 0 0,0 0-1,0 0 1,0 0 0,0 0 0,1 0 0,-1 0 0,0 0 0,0 0 0,0 0 0,0 0 0,0 0 0,0 0 0,0 0 0,1 0 0,-1 0 0,0 0 0,0 1 0,0-1 0,0 0 0,0 0 0,0 0 0,11 6-332,11 11 166,-20-15 174,0 1 0,0-1 0,0 1 0,0 0 0,0 0 0,0 0 0,-1 0 0,0 0 0,1 0 0,-1 0 0,0 0 0,-1 0 0,1 1 0,0 4 0,-1 1 31,0 0 1,0 0-1,-1 0 1,-2 10-1,-10 86-106,13-102 92,-1 0 1,0 0-1,1 0 1,0 0-1,0 0 1,0 0-1,0 0 1,0 0-1,0 0 1,1 0-1,-1 0 1,1 0-1,0 0 1,2 4-1,-2-5 260,-1-2-247,1 1 1,-1-1 0,1 1-1,-1-1 1,1 0 0,-1 1-1,1-1 1,-1 0 0,1 1-1,0-1 1,-1 0 0,1 0-1,-1 1 1,1-1 0,0 0-1,4 0-3,-1 0-1,0 0 1,0-1-1,1 1 1,-1-1 0,0 0-1,0 0 1,0-1-1,0 1 1,0-1-1,0 0 1,-1 0-1,1 0 1,0 0-1,-1-1 1,0 1-1,0-1 1,1 0-1,3-5 1,77-71 255,43-62-80,-122 135-218,12-12-322,-16 18 316,-1-1-1,1 1 0,-1-1 0,1 1 1,-1-1-1,1 1 0,0 0 1,-1-1-1,1 1 0,0 0 0,-1-1 1,1 1-1,0 0 0,-1 0 1,1-1-1,0 1 0,0 0 1,-1 0-1,1 0 0,0 0 0,1 0 1,-1 1 10,-1 0 0,1-1 0,-1 1 0,0 0 0,1 0 0,-1 0 0,0 0 0,1-1 0,-1 1 0,0 0 0,0 0 1,1 2-1,0 1-29,12 55-188,-9-39 232,-3-13 35,0 0-1,-1 1 0,0-1 1,0 1-1,-1-1 0,0 0 1,0 1-1,-1-1 0,0 0 1,0 0-1,0 0 0,-1 0 1,-6 10-1,6-11 74,0 0 0,-1-1 0,1 1 0,-1-1 0,0 0 1,-1 0-1,1-1 0,-1 1 0,0-1 0,0 0 0,-1 0 0,1-1 0,-1 1 0,1-1 0,-7 2 0,8-4-109,1 0 0,0-1 0,0 0 0,-1 1 0,1-1 0,0 0 0,0-1-1,-1 1 1,1-1 0,0 1 0,0-1 0,0 0 0,0 0 0,0 0 0,0 0 0,0-1-1,0 1 1,0-1 0,0 0 0,1 0 0,-1 0 0,1 0 0,-1 0 0,-1-4 0,-13-27-332,16 30 276,0 1 1,0-1 0,1 1 0,-1-1 0,1 1-1,-1-1 1,1 1 0,0-1 0,0 1-1,0-1 1,1-4 0,-1 5 19,1 1-1,0 0 1,0 0-1,0-1 1,1 1-1,-1 0 1,0 0-1,0 0 1,1 0 0,-1 0-1,0 0 1,1 1-1,-1-1 1,1 0-1,-1 1 1,1-1-1,-1 1 1,1 0 0,0-1-1,-1 1 1,1 0-1,-1 0 1,1 0-1,1 0 1,6 0-90,0 0-1,0 0 1,11 2 0,73 19-323,-35-7 573,-37-10-37,1 2 261,0-2 1,43 3 0,-59-7-264,1 0 0,0 0 0,-1-1 0,1 0 0,-1 0 0,0-1 0,1 1 0,-1-2 0,0 1 0,0-1 0,0 1 0,0-2 0,-1 1 0,9-7 0,-6 2 15,0-1 0,0 0 0,-1 0 0,-1 0 1,0-1-1,8-17 0,-2 0 9,-2-1 1,0 0-1,-2-1 0,6-39 1,-7 30-81,7-26-29,17-83 261,-26 109-541,3-71 0,-9 104 171,0 6 3,-3 8-12,3 1 111,0-1 1,0 15-1,0 4 16,-12 235 813,2-40-593,11-137-70,1-37-83,-5-18-1035,1-9-2946,3-22 3766,0 1 1,0-1-1,-1 0 1,1 0-1,0 1 1,0-1-1,0 0 1,0 0-1,0 1 1,-1-1-1,1 0 0,0 0 1,0 0-1,0 1 1,-1-1-1,1 0 1,0 0-1,0 0 1,-1 0-1,1 0 1,0 1-1,-1-1 1,1 0-1,0 0 1,0 0-1,-1 0 1,1 0-1,0 0 0,0 0 1,-1 0-1,1 0 1,0 0-1,-1 0 1,1 0-1,0 0 1,0 0-1,-1-1 1,-11-1-2979,-2-2 853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25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66 394 6400,'-35'-17'2058,"33"16"-1958,0 0 0,1 1 0,-1-1 0,0 0 0,1 0 0,-1 0 0,1 0 0,-1 0 0,1 0 0,0-1 0,-3-1 0,1-1 258,2 3-231,1 1 1,-1-1-1,1 0 1,-1 1-1,1-1 0,0 1 1,-1-1-1,1 0 1,-1 1-1,1-1 1,0 0-1,0 0 1,-1 1-1,1-1 0,0 0 1,0 0-1,0 1 1,0-1-1,0 0 1,0 0-1,0 0 1,0 1-1,0-1 1,0 0-1,0 0 0,1 1 1,-1-1-1,0 0 1,0 1-1,1-1 1,0-1-1,1-1 16,1-1 0,0 1 1,-1 0-1,1 0 0,4-2 0,-1-1 232,18-13 695,41-27 0,-29 22-437,-23 15-510,143-94 529,-126 85-673,0 3 1,1 0-1,45-14 1,-55 23-16,-6 0-339,1 2-1,-1 0 0,1 0 0,28-1 0,-43 5 151,1 0-1,0 0 0,0 0 0,0 0 0,0 0 0,0 1 0,0-1 0,0 1 0,0 0 0,0-1 0,2 3 1,-3-3 59,0 1 1,-1-1 0,1 1-1,-1-1 1,0 1 0,1-1 0,-1 1-1,1 0 1,-1-1 0,0 1 0,1 0-1,-1-1 1,0 1 0,0 0 0,0-1-1,0 1 1,1 0 0,-1-1-1,0 1 1,0 0 0,0 0 0,0-1-1,-1 1 1,1 0 0,0-1 0,0 1-1,0 0 1,-1 0 0,-4 19-2203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26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46 9312,'-56'-29'4192,"26"29"-3616,27-4-480,6 4-160,3-5-544,8 1 352,5 1-1600,4 3 1056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29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258 542 3072,'1'-1'120,"-1"0"-1,0 1 1,0-1-1,0 1 1,1-1 0,-1 0-1,0 1 1,1-1 0,-1 1-1,0-1 1,1 0 0,-1 1-1,1-1 1,-1 1-1,1 0 1,-1-1 0,2 0-1,5-6 1616,-6 4-1252,1 1 31,0-1 1,-1 1-1,0-1 0,1 0 0,-1 1 1,1-6-1,-2 7-372,0 0 1,0 0 0,0-1-1,0 1 1,0 0-1,0 0 1,0-1-1,0 1 1,-1 0 0,1 0-1,-1 0 1,1 0-1,-1-1 1,1 1-1,-1 0 1,1 0 0,-1 0-1,0 0 1,0 0-1,-1-1 1,0 0 61,-1-1 0,0 1 0,1 0 0,-1 0 0,0 0 1,0 0-1,0 1 0,0-1 0,-1 1 0,1 0 0,-7-2 0,0 1 102,0 1 1,0 0-1,-12 1 0,17 0-230,-1 1 0,1 0 0,-1 0 0,1 0-1,0 1 1,0 0 0,-1 0 0,1 0-1,0 1 1,1 0 0,-1 0 0,0 0-1,1 0 1,0 1 0,0-1 0,0 1-1,-6 8 1,-3 4 2,1 0 0,1 1-1,-13 26 1,19-33-69,0 0 0,0 1 0,1-1 0,-3 14 0,6-19-12,1 0 1,-1 0-1,1 0 1,-1 1 0,1-1-1,1 0 1,-1 0 0,1 1-1,0-1 1,0 0-1,3 6 1,-2-5 55,1 1 0,0-2 0,0 1-1,0 0 1,1 0 0,-1-1 0,6 6 0,-6-9-14,-1 1 1,1-1 0,0 1 0,0-1-1,0 0 1,0 0 0,0 0 0,0-1-1,0 1 1,1-1 0,-1 1-1,1-1 1,-1 0 0,6 0 0,5 0 73,-1-1 1,0 0-1,1-1 1,17-3-1,53-15 135,-38 8-71,25-7-63,81-30 1,-131 41 67,-11 4-84,-1-1 1,0 1-1,13-9 1,-21 12-272,-2 0 13,-25 23-463,23-20 588,0-1-1,1 1 1,0 0 0,-1 0 0,1 0-1,0 1 1,0-1 0,1 0 0,-1 1-1,-1 6 1,2-7 68,1 1 0,0-1 0,1 1-1,-1-1 1,0 0 0,1 1 0,0-1 0,0 0 0,0 1-1,0-1 1,0 0 0,1 0 0,-1 0 0,1 0 0,0 0-1,0 0 1,0-1 0,0 1 0,0 0 0,1-1 0,-1 0-1,1 0 1,0 0 0,5 4 0,-6-5 5,0 0 0,1 1 0,-1-1 0,0 0 0,1 0 0,-1 0 0,0-1 0,1 1 0,0-1 0,-1 1 0,1-1 0,-1 0 0,1 0-1,-1 0 1,1 0 0,-1 0 0,1 0 0,0-1 0,-1 0 0,1 1 0,-1-1 0,0 0 0,1 0 0,-1 0 0,0 0 0,1-1 0,-1 1 0,0-1 0,0 1 0,0-1 0,0 0 0,-1 0 0,4-3 0,-3 2-23,-1 0 0,1 0-1,-1-1 1,0 1 0,0 0 0,-1 0 0,1 0 0,0-1-1,-1 1 1,0 0 0,0-1 0,0 1 0,0 0 0,0-1-1,-1 1 1,0 0 0,1-1 0,-1 1 0,0 0 0,-1 0 0,-2-6-1,2 6-49,1-1-1,-2 0 1,1 0-1,0 1 0,-1-1 1,1 1-1,-1-1 0,0 1 1,0 0-1,0 0 1,-1 1-1,1-1 0,-1 1 1,1-1-1,-1 1 1,0 0-1,-6-2 0,7 4 8,-3-2-32,-1 0 0,1 0 1,-1 1-1,1 1 1,-1-1-1,0 1 0,1 0 1,-13 1-1,9 0-121,2 0-236,19 2 375,1-1 131,0-2 0,-1 1 0,1-2 0,0 1-1,23-6 1,25-4 25,106-14-100,-158 24-46,5-1 35,-1 0-1,21 3 1,-30-2 30,0 1 0,0-1 1,-1 1-1,1 0 0,0-1 1,-1 1-1,1 0 1,-1 1-1,1-1 0,-1 0 1,1 1-1,-1 0 0,0-1 1,0 1-1,0 0 1,0 0-1,3 3 0,-5-3-17,1-1 0,-1 0-1,1 0 1,-1 0 0,0 1-1,0-1 1,1 0-1,-1 0 1,0 1 0,0-1-1,0 0 1,-1 0 0,1 1-1,0-1 1,0 0 0,-1 0-1,1 0 1,-1 1-1,1-1 1,-1 0 0,1 0-1,-1 0 1,0 0 0,1 0-1,-2 1 1,-19 22 319,10-13-26,11-10-265,-1 0 1,1 0-1,-1 0 1,0 0-1,0 0 1,1-1 0,-1 1-1,0 0 1,0 0-1,0-1 1,0 1-1,0-1 1,0 1 0,0-1-1,0 1 1,-1-1-1,2 0-43,0 0 1,0 0-1,0 0 0,0 0 0,0 0 0,0 0 0,0 0 0,0 0 0,0 0 1,-1 0-1,1 0 0,0 0 0,0 0 0,0 0 0,0 0 0,0 0 0,0 0 1,0 0-1,0 0 0,0 0 0,0 0 0,0 0 0,0 0 0,-1 0 1,1 0-1,0 0 0,0 0 0,0-1 0,0 1 0,0 0 0,0 0 0,0 0 1,0 0-1,0 0 0,0 0 0,0 0 0,0 0 0,0 0 0,0 0 0,0-1 1,0 1-1,0 0 0,0 0 0,0 0 0,0 0 0,0 0 0,0 0 1,0 0-1,0 0 0,0 0 0,0 0 0,0-1 0,5-6-61,8-7-116,-7 8 119,1 1-1,0-1 0,0 1 1,0 1-1,1-1 1,-1 1-1,1 1 0,0-1 1,0 1-1,0 1 1,0 0-1,1 0 0,-1 0 1,12 0-1,-17 2 39,0 1-1,0-1 0,-1 1 0,1 0 1,0-1-1,0 1 0,-1 1 1,1-1-1,0 0 0,-1 1 0,1-1 1,2 3-1,30 27 111,-18-14-43,-8-9-1,1 0-1,0-1 1,0 0-1,12 6 1,-17-11-1,-1 0-1,1 0 1,0 0 0,0-1-1,0 0 1,0 0 0,0 0-1,0 0 1,0-1 0,0 0-1,0 0 1,8-1 0,-4 0-14,1-1 1,-1 0 0,0 0 0,0-1 0,0 0 0,0-1 0,0 0 0,-1-1 0,1 1-1,-1-2 1,8-5 0,-10 4-14,0 0 1,0 0-1,0 0 0,7-15 0,-11 21-80,-2 1 55,0 0 0,1-1 0,-1 1 1,0 0-1,0-1 0,1 1 0,-1 0 0,0-1 1,0 1-1,0 0 0,1-1 0,-1 1 0,0 0 1,0-1-1,0 1 0,0-1 0,0 1 0,0 0 1,0-1-1,0 1 0,0-1 0,0 1 0,0-1 0,0 1 1,0 0-1,0-1 0,-1 0 0,2-1 22,0 1-1,0-1 0,0 0 0,0 1 1,0-1-1,0 0 0,0 1 0,0-1 1,3-1-1,9-12 115,-4-3-71,-1 0 0,0 0 0,-1-1 0,4-20 0,13-77 4,-11 42 32,28-151-495,-41 217 72,-3 8 107,-6 15 93,2 7 88,1 0 1,1 1-1,-3 38 1,5-40-48,-34 289 279,31-218-283,4-82 184,2 0 1,0 0-1,0 0 0,0 0 1,3 10-1,-3-20-82,0 0 0,0 1 0,1-1 0,-1 0 0,0 0 0,0 0 1,0 1-1,0-1 0,1 0 0,-1 0 0,0 0 0,0 1 0,1-1 0,-1 0 0,0 0 0,0 0 1,1 0-1,-1 0 0,0 0 0,0 0 0,1 1 0,-1-1 0,0 0 0,1 0 0,-1 0 0,0 0 0,0 0 1,1 0-1,-1 0 0,1-1 0,14-2 185,19-9-124,-30 10-87,72-32 20,56-20-90,-88 40 19,0 3 1,75-11-1,-91 22 205,-41-3-173,0 1 1,0 0 0,0 1 0,-1 0 0,-22 2-1,26 0 16,0 1-1,1-1 0,0 2 0,-1-1 1,1 1-1,0 1 0,0 0 0,-12 7 1,10-5 8,6-3-2,0 0 0,0 0 0,-1 1 0,2-1 0,-1 1 0,0 0 0,1 0 0,0 1 0,0-1 0,0 1 0,0 0 0,-4 9 0,7-13 20,1 0 0,0 0 0,-1 1 0,1-1 0,0 0 0,-1 0 1,1 1-1,0-1 0,0 0 0,0 1 0,0-1 0,1 0 0,-1 1 0,0-1 0,0 0 0,1 1 0,-1-1 0,1 0 0,-1 0 0,1 0 0,-1 1 0,1-1 0,0 0 0,0 0 0,-1 0 0,1 0 0,0 0 0,0 0 0,0-1 0,0 1 0,0 0 0,0 0 0,1-1 1,-1 1-1,2 0 0,1 2 30,1-1 0,-1-1 1,1 1-1,-1-1 0,1 0 1,0 0-1,0 0 1,6 0-1,0-2 16,0 0 0,0 0 0,0-1 0,-1 0 0,1 0 0,-1-2 0,0 1 0,0-1 0,16-9 1,-13 5-87,0 0 0,-1-1 1,0-1-1,0 0 1,-1 0-1,11-14 1,-16 19-340,-6 10 113,1 8 194,2-7 80,0 1 1,0-1 0,1 0 0,0 0-1,1-1 1,5 7 0,-7-10-7,0 1 0,-1-1 0,1 0 0,0 0 0,1 0 0,-1 0 0,0-1-1,0 0 1,1 1 0,-1-1 0,1 0 0,-1 0 0,1-1 0,0 1 0,-1-1 0,1 0 0,-1 0 0,1 0 0,0 0 0,-1-1 0,1 1 0,-1-1 0,7-2-1,4-3 43,-1 0 0,-1 0 0,1-1 0,19-16 0,-4 4-123,106-68 23,-127 84 39,-9 5-51,-16 16-84,-7 6 266,18-15-125,0 1-1,1 0 1,0 0 0,0 0-1,1 1 1,1 0 0,-5 14-1,9-24 12,0 0 1,0 0-1,-1 0 0,1 0 0,0 0 0,0 0 0,0 0 0,0 0 0,0 0 1,0 1-1,0-1 0,1 0 0,-1 0 0,0 0 0,0 0 0,1 0 0,-1 0 1,1 0-1,-1 0 0,1 0 0,-1 0 0,1 0 0,0-1 0,0 1 1,-1 0-1,1 0 0,0 0 0,0-1 0,0 1 0,0 0 0,0-1 0,0 1 1,0-1-1,0 1 0,0-1 0,0 0 0,0 1 0,0-1 0,1 0 1,7 0 26,0-1 0,-1 0 0,1-1 0,-1 0 0,1 0 0,9-5 0,48-24-68,-52 25 66,10-7 38,-1 0-1,28-21 1,-38 24-40,-1 0 1,0-2-1,-1 1 0,0-1 1,11-16-1,-2-3-42,-2-1 1,-1 0 0,-1-1-1,13-42 1,34-142-146,-63 217 156,4-14-153,-1 0 1,-1 0-1,0-1 1,0-16-1,-11 43-7,2 0 166,1 1-1,0 0 0,1 1 1,0-1-1,-3 23 1,6-30-7,-14 75 1,-8 119 0,22-173 19,2-1 1,2 29-1,0-41 63,0 0 0,0 0 0,1-1 0,1 0 0,9 23 0,-13-35-54,1 0 1,0 0 0,-1 1 0,1-1-1,-1 0 1,1 0 0,0 0 0,0 0 0,0 0-1,0 0 1,0 0 0,0 0 0,0 0 0,0 0-1,0-1 1,0 1 0,0 0 0,0-1 0,3 2-1,-2-2 11,0 0 0,-1 0 0,1 0 0,0-1 0,-1 1 0,1 0 0,0-1 0,-1 1 0,1-1 0,-1 1 0,1-1 0,-1 0 0,1 0 0,-1 0 1,2-1-1,6-4-26,-1-1 0,-1-1 0,1 1 1,-1-1-1,-1 0 0,1-1 0,-1 0 1,-1 0-1,6-11 0,-3 5-64,1 0 0,14-17-1,-17 27-87,-5 6 63,-4 12 8,-1-4 10,-1 10-14,2-6 89,-1 0-1,0-1 1,-1 0-1,-11 22 1,6-20 103,5-5-93,-1 0 0,-1 0 0,0 0 0,-13 13 1,17-20 84,1 1 1,-1-1 0,1 1 0,0 0 0,-3 4 0,8-8-81,-1-1-1,1 1 1,-1-1 0,1 1 0,0 0-1,0 0 1,-1 0 0,1 0 0,5 0-1,31-4-295,-38 5 254,80-15-1319,-76 14 871,13-5-1631,-53 1-12867,-8-2 11202,-1-4 1023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30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34 114 8960,'-33'-12'4064,"41"0"-3520,3 3 608,3 9-736,19-12 768,4 3-705,20-3 1,-1 3-320,11-3-96,-9 6-32,-8-6-128,-3 7 64,-13 1-1791,-5 4 959,-15 0-2848,0 4 2048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1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42 1472,'-4'-14'670,"11"8"750,-2 2-939,5-4 980,2-2 1751,-15 17-451,-13 14-1362,11-16-1264,1 0-1,0 1 0,-4 7 0,2 0-25,1 0 0,0 0 0,1 0-1,-5 28 1,-2 60 343,7-53-195,-3 17-48,-26 356 1929,26-257-1555,0 44 1271,15-217-3203,3-8-3848,15-36-1,-13 25 2004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30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19 254 9632,'-19'-14'4384,"75"1"-3840,-18 1 224,4 0-544,25-14 767,-1 1-575,39-13-128,-2 8-160,16-3-1024,-10 12 481,-10 0-4417,-18 12 2688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33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38 1888,'2'-2'311,"-1"0"1,1 0-1,-1 1 1,1-1-1,0 0 1,-1 1-1,1-1 1,0 1-1,0-1 0,0 1 1,0 0-1,0 0 1,0 0-1,4-1 1,-4 1 423,1 0 0,0-1 0,-1 1 1,1 0-1,-1-1 0,3-2 0,-4 4-668,-1 0-1,0-1 0,0 1 0,0 0 0,0 0 1,0 0-1,0 0 0,0 0 0,0 0 1,0 0-1,1 0 0,-1-1 0,0 1 1,0 0-1,0 0 0,0 0 0,0 0 0,1 0 1,-1 0-1,0 0 0,0 0 0,0 0 1,0 0-1,0 0 0,1 0 0,-1 0 1,0 0-1,0 0 0,0 0 0,0 0 1,0 0-1,1 0 0,-1 0 0,0 0 0,0 0 1,0 0-1,0 0 0,0 0 0,0 1 1,1-1-1,-1 0 0,0 0 0,0 0 1,0 0-1,0 0 0,0 0 0,0 0 0,0 1 1,0-1-1,0 0 0,1 0 0,-1 0 1,0 0-1,0 0 0,0 0 0,0 1 1,0-1-1,0 0 0,0 0 0,0 0 0,-2 11 1974,-21 23-117,-36 58-61,52-79-1841,0 0-1,1 1 1,1-1 0,0 1 0,-3 18-1,0 0-831,1-13-4916,6-15 3242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33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14 7712,'33'-14'3520,"-5"14"-3072,-20 0 1888,3 0-1376,-11 5 1215,0 4-1247,-11 3 704,8 1-928,-16-1-160,5 5-352,-5-4 0,5 4-96,-6-5-64,10 6 0,-4-6-736,10 4 384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34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6048,'8'-19'2437,"-8"18"-2276,1 0-1,-1 1 1,0-1 0,1 1 0,-1-1-1,1 1 1,-1 0 0,1-1 0,-1 1-1,1-1 1,-1 1 0,1 0-1,-1-1 1,1 1 0,0 0 0,-1 0-1,1-1 1,-1 1 0,1 0 0,0 0-1,-1 0 1,1 0 0,0 0 0,-1 0-1,1 0 1,0 0 0,-1 0 0,2 0-1,21 2 3057,1-2-1634,-9 4-1041,0 1 0,-1 0 0,0 0-1,0 2 1,20 11 0,62 47 394,-68-43-1151,-2 2-1,45 51 1,-65-64-1345,-5-7-1846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34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8640,'-5'9'3904,"19"24"-3392,-9-15 2208,4-1-1601,-4 8 961,4 4-1216,-4 1-64,4 3-480,-4 1-64,4-1-160,-4-4 160,0 1-160,-5 3-1664,6-3 864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39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0 835 3136,'6'1'7199,"3"-3"-3050,0-2-4543,-1-1 840,-1 1 1,1-1-1,-1 0 0,0-1 0,7-7 0,47-45 474,-38 38-759,-1-2 0,20-25 0,26-43 465,91-109-9,-139 178-551,1 0-1,1 1 1,0 2 0,2 0 0,0 1-1,0 2 1,2 0 0,31-12 0,-57 27-58,0 0 0,1 0 1,-1-1-1,0 1 0,0 0 0,1 0 1,-1 0-1,0 0 0,0 0 0,1 0 1,-1 0-1,0 0 0,1 0 1,-1 0-1,0 0 0,0 0 0,1 0 1,-1 0-1,0 0 0,1 0 0,-1 0 1,0 0-1,0 0 0,1 0 1,-1 1-1,0-1 0,0 0 0,1 0 1,-1 0-1,0 1 0,1 8 164,-9 13-2,7-21-160,-26 60 203,-26 82 0,-13 60 534,59-186-689,6-15-49,0-1 0,0 1 0,0 0 0,0 0 0,1-1 0,-1 1 0,1 0 0,-1 3 0,1-3 599,1-3-454,5-2-130,0-1 0,0 0 0,-1 0 0,0-1 0,0 1 0,0-1 0,0 0 0,5-8-1,12-11-14,213-182 109,-217 191-273,35-20 0,-52 35 148,-1 0 0,1-1-1,-1 1 1,1 0 0,0 0-1,-1-1 1,1 1-1,0 0 1,-1 0 0,1 0-1,0 0 1,-1 0 0,1 0-1,0 0 1,-1 0 0,1 0-1,0 0 1,-1 0 0,1 0-1,0 1 1,-1-1-1,1 0 1,0 0 0,-1 1-1,1-1 1,-1 0 0,1 1-1,-1-1 1,1 1 0,-1-1-1,1 1 1,-1-1 0,1 1-1,-1-1 1,1 1-1,-1-1 1,0 1 0,1-1-1,-1 1 1,0 0 0,0-1-1,1 1 1,-1 0 0,0-1-1,0 1 1,0 1 0,2 4 35,-1 0 1,0 0-1,-1-1 1,1 10 0,-8 152 226,0 5 167,7-170-408,-1-1 0,1 1 1,0-1-1,0 0 0,1 1 0,-1-1 0,0 1 1,0-1-1,1 1 0,-1-1 0,1 0 0,-1 1 1,1-1-1,-1 0 0,1 1 0,0-1 0,0 0 1,0 0-1,0 0 0,0 0 0,0 0 0,0 0 1,0 0-1,0 0 0,0 0 0,0 0 0,1 0 1,-1-1-1,0 1 0,3 0 0,-1 0 56,0-1-1,0 0 1,1 0-1,-1 0 1,0 0-1,0 0 1,1-1-1,-1 0 1,0 1-1,0-1 1,0 0-1,0 0 1,4-3-1,3-1-71,-1-1 0,0 1-1,-1-2 1,1 1 0,-1-1 0,0-1-1,-1 1 1,0-1 0,0-1 0,6-9-1,6-13-61,24-53 0,-31 59 57,56-122-137,-65 129-67,-4 16-77,-1 11 115,-9 102-226,2-13 516,6-73-126,1 1 1,1-1-1,2 1 0,3 32 1,-3-43 46,-1-11 3,0 0-1,0-1 1,0 1-1,1-1 1,-1 1-1,2 3 1,-2-6-30,1 0 0,-1-1 0,0 1 0,1-1 0,-1 1 0,1 0 0,-1-1 0,1 1 1,-1-1-1,1 1 0,-1-1 0,1 1 0,-1-1 0,1 1 0,0-1 0,-1 0 0,1 1 0,0-1 0,-1 0 0,1 0 0,0 1 0,-1-1 0,1 0 1,0 0-1,0 0 0,-1 0 0,1 0 0,0 0 0,0 0 0,-1 0 0,1 0 0,0 0 0,-1-1 0,2 1 0,2-2 19,1 0 0,-2 0 0,1 0 0,0-1 0,0 1 0,-1-1 0,1 0 0,-1 0 0,0 0 0,0-1 0,4-5 0,2-1 0,19-24-38,42-67 0,-50 70 125,27-56-544,-48 100-201,-3 5 489,-1 25 0,9 37 132,-3-69 35,1-1 0,1 1-1,0-1 1,0 0 0,6 13 0,-7-20-14,-1-1 0,0 1 0,1-1 1,-1 0-1,1 1 0,0-1 1,0 0-1,0 0 0,0 0 0,0-1 1,0 1-1,0 0 0,1-1 0,-1 1 1,1-1-1,-1 0 0,1 0 1,0 0-1,-1 0 0,1 0 0,0-1 1,-1 1-1,1-1 0,0 1 0,0-1 1,0 0-1,0 0 0,-1-1 1,1 1-1,0 0 0,4-2 0,8-2 34,-1-1-1,0 0 0,1-1 0,19-12 0,-21 11-67,6-4-27,-1-1-1,0-2 1,0 1 0,-1-2 0,21-23 0,-30 28 15,1-1-1,6-12 1,-9 13 7,0 1 1,16-17-1,21-20-1,-42 45 8,0 0 0,0 0-1,0 0 1,0 0 0,0 0 0,1 0 0,-1 0 0,0 0 0,1 0 0,-1 1 0,1-1 0,-1 0 0,0 1 0,1-1 0,-1 1 0,1 0 0,0-1 0,-1 1 0,4 0-1,-4 0 10,0 1-1,0-1 1,1 1-1,-1-1 0,0 1 1,0-1-1,0 1 1,0 0-1,0-1 0,0 1 1,0 0-1,0 0 0,0 0 1,0 0-1,0 0 1,0 0-1,-1 0 0,1 0 1,0 0-1,-1 0 1,1 1-1,-1-1 0,1 2 1,9 23 75,-6-19-45,-1 0 0,-1 0 0,1 1 0,-1-1 0,-1 0 0,1 1 0,0 10 0,-3-18-13,1 0 0,0 1 0,0-1 0,0 0 0,0 0 0,0 0-1,0 0 1,0 0 0,0 0 0,0 0 0,0 0 0,-1 0 0,1 1-1,0-1 1,0 0 0,0 0 0,0 0 0,0 0 0,0 0 0,-1 0 0,1 0-1,0 0 1,0 0 0,0 0 0,0 0 0,0 0 0,-1 0 0,1 0-1,0 0 1,0 0 0,0 0 0,0 0 0,0 0 0,0 0 0,-1 0 0,1 0-1,0 0 1,0 0 0,0-1 0,0 1 0,0 0 0,0 0 0,0 0-1,-1 0 1,-5-3 182,-20-15 41,11 8-122,-23-13-1,31 20-187,0-1 0,-1 1 0,1 1 0,-1-1-1,0 1 1,-8-1 0,14 3 43,-1 0-1,0 0 1,0 0-1,1 0 1,-1 1 0,0-1-1,1 1 1,-1 0 0,1-1-1,-1 1 1,0 0-1,1 1 1,0-1 0,-1 0-1,1 1 1,0-1 0,0 1-1,0 0 1,0-1-1,0 1 1,-3 4 0,0 1-14,1-1 0,0 2 1,0-1-1,0 0 0,1 1 0,1 0 1,-1-1-1,1 1 0,0 0 1,1 0-1,0 1 0,0-1 1,0 0-1,1 0 0,1 0 0,-1 0 1,2 1-1,2 13 0,-2-15 79,1 1-1,-1-1 1,1 0 0,0-1-1,1 1 1,-1-1-1,1 1 1,1-1-1,6 8 1,-7-10 22,0 0 0,0 0 1,1-1-1,-1 0 0,1 1 0,0-2 1,0 1-1,0 0 0,0-1 0,0 0 1,1 0-1,-1-1 0,8 2 0,-5-2-20,0-1 0,0 1 0,0-1-1,0-1 1,0 0 0,0 0 0,0 0-1,13-5 1,6-4 139,30-15 0,-13 5-99,-17 8-82,-1-1-1,0-1 0,-1-2 0,-1 0 0,24-21 1,-21 13-21,-1-2 0,-1-1 1,36-49-1,-32 35-77,-1-2-1,-2-1 1,37-88 0,-57 116 96,-1 0 0,-1 0 0,0 0 0,-2-1 0,0 1 0,0-25 0,-2 32-35,1 4-30,-1 0 0,0 0 0,0 0 0,0 0 0,-1 0 0,0 0 0,0 0 0,0 0 0,0 0 1,-1 1-1,0-1 0,-4-7 0,6 11 56,-1 1 1,0 0-1,1-1 1,-1 1-1,1 0 0,-1 0 1,0 0-1,1-1 1,-1 1-1,0 0 1,1 0-1,-1 0 1,0 0-1,0 0 1,1 0-1,-1 0 1,0 0-1,1 0 0,-1 1 1,0-1-1,1 0 1,-1 0-1,1 1 1,-1-1-1,0 0 1,1 1-1,-1-1 1,1 0-1,-1 1 1,1-1-1,-2 1 0,-19 17-116,19-17 128,-9 9 31,0 1 0,1 0-1,0 1 1,1 0-1,0 0 1,1 1 0,0 0-1,1 1 1,1-1 0,0 2-1,1-1 1,0 0-1,1 1 1,-3 20 0,1 15 76,1 69 0,6-98-70,0 0 0,1 0 0,1-1 0,1 1 1,1-1-1,9 22 0,-11-33 2,5 12 206,20 37-1,-24-52-165,0 0 1,0-1 0,0 1-1,1-1 1,0 1 0,0-2-1,0 1 1,1 0 0,11 6-1,-14-9-46,1-1 1,0 0-1,-1 1 0,1-2 0,0 1 0,-1 0 0,1-1 1,0 0-1,-1 0 0,1 0 0,0 0 0,0 0 0,-1-1 0,1 0 1,4-1-1,9-1 70,-12 2-78,0 0 1,-1 0-1,1-1 0,-1 1 0,0-1 0,1 0 1,-1-1-1,0 1 0,0-1 0,7-5 0,0-3-127,20-24 0,-23 26 31,0-1 66,-1-1 0,0 0 1,-1 0-1,0-1 0,-1 0 1,0 0-1,-1 0 0,0 0 1,-1-1-1,0 0 0,-1 1 1,-1-1-1,0 0 0,-1 0 1,0 0-1,-1 0 0,0 0 1,-1 0-1,-4-14 0,6 26 6,0-1-1,-1 1 0,1 0 0,-1 0 0,1-1 1,-1 1-1,0 0 0,1 0 0,-1 0 1,0 0-1,0 0 0,0 0 0,0 0 1,0 0-1,0 0 0,0 0 0,0 1 0,0-1 1,0 0-1,0 1 0,0-1 0,-1 1 1,1-1-1,0 1 0,0-1 0,-1 1 0,1 0 1,0 0-1,-1 0 0,1 0 0,-3 0 1,2 0 0,0 1 0,-1-1 0,1 1 0,-1-1 0,1 1 0,0 0 0,-1 0 0,1 0 1,0 1-1,0-1 0,0 0 0,0 1 0,0-1 0,0 1 0,0 0 0,-1 2 0,-8 11 52,0 1 0,1 0 0,1 1 0,-11 28 0,7-11-47,-12 52 1,23-72 40,0 0 0,1 0-1,2 19 1,-1-17-13,0-10 7,0 0 0,0 0 1,1 0-1,0 0 0,1 0 0,-1 0 1,1 0-1,0 0 0,1 0 0,-1-1 1,1 0-1,0 1 0,0-1 0,1 0 0,5 6 1,-5-7 13,-1-1 1,0 0 0,1 0 0,0-1 0,0 1-1,0-1 1,0 0 0,0 0 0,0 0 0,0-1-1,1 1 1,-1-1 0,1 0 0,-1 0 0,1-1-1,-1 1 1,1-1 0,-1 0 0,1 0-1,8-2 1,19-4-30,1-2-1,-1-1 1,-1-1 0,49-24-1,-59 24-15,0-2-1,-1 0 1,-1-1 0,0-1-1,-1-1 1,-1 0-1,22-25 1,-24 20-56,-1-1-1,-1-1 1,-1 0-1,11-28 1,-18 40 93,-3 4-59,0 0 0,1 1 0,-2-1 0,1 0 0,-1 0 0,0 0 0,1-8 0,-2 14 15,0 0 0,0 0 0,-1 0 0,1 0 0,0 0 0,0 0 0,0 0 0,0 1 0,0-1 0,0 0 0,0 0 0,-1 0 0,1 0 0,0 0 0,0 0 0,0 0 0,0 0 0,0 0 0,-1 0 0,1 0 0,0 0 0,0 0 0,0 0 0,0 0 0,0 0 0,-1 0 0,1 0 0,0 0 0,0 0 0,0 0 0,0 0 0,0 0 0,0 0 0,-1 0 0,1 0 0,0-1 0,0 1 0,0 0 0,0 0 0,0 0 0,0 0 0,0 0 0,-1 0 0,1 0 0,0 0 0,0-1 0,0 1 0,0 0 0,0 0 0,0 0 0,0 0 0,0 0 0,0 0 0,0-1 0,0 1 0,0 0 0,0 0 0,0 0 0,0 0 0,0 0 0,0-1 0,0 1-1,0 0 1,0 0 0,-8 11-215,-19 43 132,11-21-1,-25 60 155,35-77 2,0 1 1,1 1 0,-3 27 0,7-41-22,1 1 1,-1 0 0,1-1-1,1 1 1,-1-1 0,1 1-1,-1 0 1,2-1 0,1 7-1,-3-10-14,1 1 0,0-1 0,0 1 0,-1-1 0,1 0 0,0 1 0,0-1 0,1 0 0,-1 0 0,0 0 0,0 0 0,0 0 0,1 0 0,-1 0 0,1 0 0,-1 0 0,0-1 0,1 1 0,0 0 0,-1-1 0,1 0 0,-1 1 0,1-1 0,-1 0 0,1 0 0,0 1 0,-1-1 0,1-1 0,3 1 0,1-1-34,1 0 1,0-1-1,-1 0 0,1 0 0,-1-1 0,0 1 0,0-1 0,0 0 1,0-1-1,0 0 0,-1 0 0,1 0 0,-1 0 0,0-1 1,-1 0-1,1 0 0,-1 0 0,7-12 0,0-2-110,0-1 0,-2 0 0,-1 0 1,10-34-1,-14 43-714,-6 16 760,1-1 0,0 0 1,0 1-1,0 6 0,-3 13 28,1-15 100,1 1 1,0-1 0,1 1 0,0 0 0,0-1 0,1 1 0,0 0 0,1 0-1,0 0 1,1-1 0,0 1 0,0-1 0,1 1 0,7 15 0,-9-23-37,-1-1 0,1 0 0,0 1 0,-1-1 0,1 1 0,0-1 0,0 0 0,0 0 1,0 0-1,0 1 0,0-1 0,1 0 0,-1 0 0,0 0 0,1-1 0,-1 1 0,0 0 0,1 0 1,-1-1-1,1 1 0,-1-1 0,1 1 0,-1-1 0,1 0 0,-1 0 0,1 0 0,-1 1 1,1-1-1,0-1 0,-1 1 0,1 0 0,-1 0 0,1 0 0,-1-1 0,1 1 0,-1-1 0,1 0 1,-1 1-1,1-1 0,0-1 0,4-1-23,-1-1 1,1 0-1,-1-1 0,0 1 1,-1-1-1,1 0 1,-1 0-1,5-7 0,9-20 26,-2 0 0,0-1 0,18-60 0,-20 51-76,-5 17 13,-6 15-34,0 0 0,1 0 0,0 0 1,1 1-1,0-1 0,10-14 0,-14 24 59,-1-1 0,0 1 0,0 0 0,0 0 0,0 0 0,0 0 0,1 0-1,-1-1 1,0 1 0,0 0 0,0 0 0,0 0 0,1 0 0,-1 0 0,0 0 0,0 0 0,0 0 0,0 0 0,1 0 0,-1 0 0,0 0 0,0 0 0,0 0 0,1 0 0,-1 0-1,0 0 1,0 0 0,0 0 0,1 0 0,-1 0 0,0 0 0,0 0 0,0 0 0,0 0 0,1 0 0,-1 1 0,6 7-94,4 13 150,-10-19-59,8 19 49,-1 1-1,-2 0 0,0 1 0,2 31 1,-6-36 40,0 0 0,-2 0 0,0 0 0,-1-1 0,0 1 0,-7 21 1,7-35-42,1 1 0,-1-1 1,0 0-1,0 0 0,-1 1 1,1-2-1,-1 1 0,0 0 1,0 0-1,0-1 0,-1 0 1,1 0-1,-1 0 1,-5 4-1,6-6 1,1 1 0,0-1-1,-1 0 1,1 0 0,-1 0 0,1 0 0,-1-1 0,1 1 0,-1-1 0,1 1-1,-1-1 1,0 0 0,1 0 0,-1 0 0,0 0 0,1 0 0,-1-1-1,1 1 1,-1-1 0,1 0 0,-1 0 0,1 0 0,-1 0 0,1 0-1,0 0 1,-4-3 0,-5-6-434,0 0 1,-18-24-1,19 23 269,10 10 99,-1 1 0,1-1 0,-1 0 0,1 1 0,0-1 0,-1 0 0,1 0 0,0 1 0,0-1 0,0 0 0,-1 0 0,1 0 0,0 1 0,0-1 0,0 0 0,0 0 0,0 0 0,1 1 0,-1-1 0,0-1 0,18 12 266,1-1 0,-1 0 0,2-2 0,-1 0 0,27 5 0,3-2 85,53 4 1,-58-10-311,80-5-1,-109 0-576,-1-1-1,1-1 1,-1 0 0,0 0-1,0-2 1,-1 0 0,1 0-1,-1-2 1,21-12-1,-30 15 9,0 0-1,0 0 1,0 0-1,-1 0 1,1-1-1,-1 1 0,-1-1 1,1 0-1,0 0 1,-1 0-1,0 0 1,0 0-1,-1 0 1,1-7-1,10-41-6134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5:42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242 38 3328,'13'-16'1488,"-12"15"-1136,2-1 588,0 1 1,-1-1-1,1 0 0,-1 0 1,1-1-1,5-6 2970,-13 27-1281,-21 24-1713,1 0 0,3 2 0,-27 75 0,-3 59-285,37-123-532,-20 55 139,4-16 324,28-84-441,-3 13 414,6-23-520,0 1 0,0-1 0,0 0 0,0 0 1,0 0-1,0 1 0,0-1 0,0 0 0,0 0 0,-1 1 0,1-1 0,0 0 0,0 0 0,0 0 0,0 0 0,0 1 0,-1-1 0,1 0 0,0 0 0,0 0 0,0 0 0,-1 0 0,1 1 0,0-1 0,0 0 0,0 0 0,-1 0 1,1 0-1,0 0 0,0 0 0,0 0 0,-1 0 0,1 0 0,0 0 0,0 0 0,-1 0 0,1 0 0,0 0 0,0 0 0,-1 0 0,1 0 0,0 0 0,0 0 0,0-1 0,-1 1 0,1 0 0,0 0 0,0 0 0,0 0 1,0 0-1,-1 0 0,1-1 0,0 1 0,0 0 0,0 0 0,0 0 0,-1 0 0,1-1 0,0 1 0,0 0 0,0 0 0,0-1 0,0 1 0,0 0 0,0 0 0,0-1 0,0-4-43,2-1 0,-1 1 0,0-1 0,1 1-1,0 0 1,0 0 0,3-6 0,4-8-8,6-21-153,1 0-1,3 1 1,45-71 0,-64 109 188,8-10-156,16-18 0,-22 27 124,0 0 1,0 0-1,0 0 0,0 0 1,1 1-1,-1-1 0,1 1 1,-1-1-1,1 1 0,-1 0 1,1 0-1,-1 0 0,1 0 1,0 0-1,3 0 0,-5 1 36,0 1 0,0-1-1,1 0 1,-1 0 0,0 1-1,0-1 1,0 0 0,0 1-1,0-1 1,0 1-1,0-1 1,0 1 0,0 0-1,-1 0 1,1-1 0,0 1-1,0 0 1,0 0 0,-1 0-1,1 0 1,-1-1 0,1 1-1,0 0 1,-1 0 0,0 0-1,1 1 1,-1-1 0,1 0-1,-1 1 1,2 5 21,-1 0 1,0 0-1,0 11 1,0-8-21,3 93 114,1 0 68,-5-98-177,1 2 18,-1 0 1,1 0 0,1 1-1,-1-1 1,1-1 0,5 13-1,-4-13 38,0-1-1,0 1 0,1-1 0,-1 1 1,8 7-1,-9-11-28,1 0 0,-1-1 0,0 1 1,1 0-1,-1-1 0,1 1 0,-1-1 0,1 0 0,0 0 0,0 0 1,-1 0-1,1-1 0,0 1 0,5-1 0,15 1 41,0-1-1,0-1 1,0-2-1,0 0 0,28-8 1,-36 7-119,-1-1-1,0 0 1,1-1 0,-2 0-1,1-1 1,-1-1 0,20-14-1,-26 16 52,0 0 0,-1 0 0,0-1-1,0 0 1,0 0 0,-1 0-1,0-1 1,0 0 0,-1 0-1,0 0 1,0 0 0,-1-1 0,0 1-1,2-11 1,-3 10-77,-1-2 0,0 1 1,0 0-1,-1 0 0,-1-13 0,1 20 29,-1 0 0,1 0 0,-1 0 0,1 0 0,-1 0 0,0 0 1,0 0-1,0 0 0,-1 0 0,1 1 0,-1-1 0,1 1 0,-1-1 0,0 1 0,0-1 0,0 1 0,0 0 0,0 0 0,-1 0 0,1 0 0,-6-2 0,6 3 16,0 1-1,-1-1 1,1 1-1,0 0 1,-1 0 0,1 0-1,0 0 1,-1 0 0,1 1-1,0-1 1,-1 1-1,1-1 1,0 1 0,0 0-1,0 0 1,-1 0-1,1 0 1,0 0 0,0 0-1,0 1 1,1-1 0,-4 3-1,-4 4 4,0 0 0,1 1 0,-8 10-1,1 0 92,-18 30 0,28-41-22,0 1 0,1 0 0,0 1 0,1-1 0,-1 1 0,-1 13 1,5-19-31,-1 1 0,1-1 1,1 1-1,-1-1 0,1 1 1,-1 0-1,1-1 0,1 0 1,-1 1-1,1-1 0,-1 0 1,1 0-1,0 1 0,1-2 1,-1 1-1,1 0 0,0 0 1,-1-1-1,2 1 0,-1-1 1,6 4-1,0 1 74,1-1 0,0 0 0,0-1 1,0 0-1,1 0 0,22 7 0,-24-10-57,0-1 0,0-1 0,1 1 0,-1-2 0,0 1 0,0-1 0,1-1 0,-1 1 0,0-2 0,0 1 0,0-1 0,0-1 0,0 1 0,0-1 0,-1-1 0,1 0 0,10-7 0,-1 0-7,-1 0 0,-1-2 1,0 0-1,0 0 1,-2-2-1,24-28 0,40-67-41,-69 96 36,-1-1 1,-1 0 0,0 0-1,-1-1 1,-1 0 0,3-17-1,-7 27-57,0-1-1,0 1 0,-1 0 1,-1-13-1,1 17 1,0 0 0,-1 0 0,1 0 0,-1 0 0,1 0 0,-1 0 0,0 0 0,0 0 0,0 0 0,0 0 0,0 0 1,0 1-1,0-1 0,0 0 0,-1 1 0,1-1 0,-1 1 0,-2-2 0,4 2 18,0 1 0,0 0-1,-1 0 1,1-1 0,0 1 0,0 0 0,-1 0 0,1 0 0,0 0 0,0 0 0,-1-1 0,1 1 0,0 0 0,-1 0 0,1 0 0,0 0 0,-1 0 0,1 0 0,0 0 0,-1 0 0,1 0 0,0 0 0,-1 0-1,1 0 1,0 0 0,0 1 0,-1-1 0,1 8-120,8 14 135,-7-21-25,9 24 37,-2 0 0,-1 1-1,-1 0 1,5 48 0,-6-44 36,-1 19 26,-4-37 6,1 1 0,0-1 0,1 1 0,0-1 0,7 19 1,-8-27-61,1 0 1,1-1-1,-1 1 1,0 0-1,1-1 1,0 1-1,0-1 1,0 0-1,0 0 1,1 0-1,-1 0 1,1-1-1,-1 1 1,1-1-1,0 0 1,0 0-1,0 0 1,0-1-1,0 1 1,8 0-1,4 1 68,-1-1 0,0-1-1,1-1 1,22-2 0,-28 1-82,1 0 0,-1-2-1,1 1 1,-1-1 0,0-1 0,0 0 0,0 0-1,0-1 1,-1 0 0,0 0 0,0-1 0,0-1 0,-1 0-1,14-14 1,-8 7 31,-1-1 0,-1-1 0,-1 0 1,0 0-1,-2-1 0,1-1 0,7-21 0,-12 26 18,13-36 68,-17 45-152,0-1 0,0 0 0,0 0 0,0 0 0,-1 0 0,0 0 0,-1-8 1,1 11 10,0 1 0,0-1 0,0 1 0,0 0 0,-1-1 0,1 1 0,-1 0 0,1-1 0,-1 1 0,1 0 0,-1 0 0,0 0 0,1-1 0,-1 1 0,0 0 0,0 0 0,0 0 0,0 0 0,0 0 0,0 1 0,-2-2 0,2 1 7,0 1 0,0 0-1,-1 0 1,1 0 0,0-1 0,-1 1-1,1 1 1,0-1 0,0 0-1,-1 0 1,1 0 0,0 1 0,0-1-1,-1 0 1,1 1 0,0-1 0,0 1-1,-1 0 1,-4 3 17,0 0 1,0 1-1,0-1 0,1 1 1,0 0-1,-6 8 0,3-3 100,0 2 0,1-1 0,0 1 0,1 0 0,1 1 0,-1-1 1,2 1-1,-4 13 0,7-20-57,0 0 0,0 0 0,0 0 0,0 0 0,1 0 0,0 0 0,0 0 0,1 0 0,0 0 0,0 0 0,0 0 0,1-1 0,-1 1 0,1 0 0,1-1 0,-1 1 0,1-1 0,0 0 0,0 0 0,5 6 0,-4-7 23,1 0 0,-1-1 0,1 1 0,0-1 0,0 0 0,0 0 0,0-1 0,1 1 0,-1-1 0,1-1 0,-1 1 0,1-1 0,6 1 0,9 1 64,1-1 0,22-1 0,-43-1-133,276-22-249,-266 20-438,0 0 0,0-1-1,-1 0 1,1 0-1,-1-1 1,0-1 0,0 0-1,10-7 1,-19 12 336,1-1-1,-1 0 1,1 0 0,-1 0 0,1-1 0,-1 1 0,0 0 0,0-1 0,0 1 0,0 0-1,0-1 1,0 1 0,0-1 0,0 0 0,0 1 0,-1-1 0,1 0 0,-1 1 0,1-1-1,-1 0 1,1 0 0,-1 1 0,0-1 0,0-3 0,-1 1-418,0-1-1,0 1 1,0-1 0,-1 1-1,0-1 1,1 1 0,-2 0-1,-2-5 1,-22-33-3223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07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46 8064,'-28'-21'3648,"24"14"-3168,4 2 96,9 5-416,0-9-352,10 6 96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15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627 180 2816,'14'6'13594,"-27"-15"-12015,10 8-1407,-1 0-1,0-1 1,1 1 0,-7-5 0,-8-3 265,-8 4-371,-1 0 0,1 2 0,-1 1 1,0 1-1,1 1 0,-1 1 0,0 2 1,1 0-1,-1 2 0,1 1 0,-44 16 0,57-16-31,-1 0 0,1 0 0,0 2 0,0-1 0,1 2 0,0-1 0,0 2-1,1 0 1,1 0 0,-1 1 0,2 0 0,0 0 0,0 1 0,1 1 0,0 0 0,1 0-1,0 0 1,2 1 0,-1-1 0,2 1 0,-1 1 0,2-1 0,-3 20 0,4-10-49,0-1 1,2 1 0,3 32-1,-1-43 43,0 1 0,1-1-1,1 0 1,0 1 0,0-2-1,2 1 1,8 16 0,-10-23 0,0 0 0,1 0 0,0 0 0,0-1 0,0 1 0,0-1-1,1 0 1,0-1 0,0 0 0,0 0 0,1 0 0,-1-1 0,1 1 0,0-2 0,0 1 0,0-1 0,0 0 0,10 1 0,11 1 109,0-2 0,0-1 0,43-3 0,-37 0-104,2 1-21,0-1 0,0-2 1,54-14-1,-64 11 19,4-2-5,1-1-1,38-18 1,-29 8 92,-2-2 0,51-38 0,-76 48-95,-9 5-18,-4 7-6,0 0 0,0 0 0,0 0 0,0 0 1,0 0-1,0 0 0,0 0 0,0-1 0,0 1 0,0 0 0,0 0 0,0 0 0,0 0 0,0 0 0,0 0 0,0 0 0,0 0 0,0-1 0,0 1 0,-1 0 0,1 0 0,0 0 0,0 0 0,0 0 0,0 0 0,0 0 0,0 0 0,0 0 0,0 0 1,0 0-1,-1 0 0,1 0 0,0-1 0,0 1 0,0 0 0,0 0 0,0 0 0,0 0 0,0 0 0,-1 0 0,1 0 0,0 0 0,0 0 0,0 0 0,0 0 0,0 0 0,0 1 0,-2-1-6,0 1 0,1-1 0,-1 1 0,1-1 0,-1 1 0,1 0 0,-1 0 0,1 0 0,0 0 0,-1 0 0,1 0 0,0 0 0,0 1 0,0-1 0,0 0-1,-1 2 1,-4 4-3,-6 5 0,1 1-1,0 0 0,-17 29 0,26-37-3,-1 0 0,1 0 0,0 0 0,1 0 0,-1 0 0,1 0 0,-1 8 0,2-10 15,0 0 0,0 0 1,0 0-1,0 0 0,1 0 0,0 0 1,-1 0-1,1 0 0,0 0 0,0 0 1,1 0-1,-1 0 0,3 4 0,-2-5 13,-1 0 1,1 0-1,0 0 0,0-1 0,-1 1 0,1-1 0,1 1 0,-1-1 1,0 0-1,0 1 0,0-1 0,1 0 0,-1-1 0,0 1 1,1 0-1,-1-1 0,1 1 0,-1-1 0,1 0 0,-1 1 0,5-2 1,4 1 25,1-2 1,-1 0-1,16-4 1,-13 2 34,-6 2-7,1 0-1,-1-1 1,-1 0-1,1 0 1,13-8 0,-19 9-50,1 0 1,0 0 0,0 0 0,-1 0 0,1 0-1,-1-1 1,0 1 0,0-1 0,0 1 0,0-1 0,0 0-1,-1 0 1,1 0 0,-1 0 0,1 0 0,-1 0-1,1-5 1,-2 4-5,0 1 0,0-1-1,-1 1 1,1-1-1,-1 1 1,1-1 0,-1 1-1,0 0 1,-1-1-1,1 1 1,-1 0 0,1 0-1,-4-5 1,2 4-34,1 0 0,-1 0 0,0 1 0,0-1-1,-1 1 1,1 0 0,-1-1 0,0 2 0,0-1 0,-5-3 0,4 4-22,1 0 0,-1 0 1,1 1-1,-1 0 0,0 0 0,1 0 1,-1 0-1,0 1 0,0-1 0,0 1 1,1 0-1,-1 1 0,-7 1 0,5-1-15,0 1 0,1-1 1,-9 5-1,14-6 49,0 1 0,0-1 0,0 1 1,0-1-1,0 1 0,1 0 0,-1-1 1,0 1-1,0 0 0,0 0 1,1-1-1,-1 1 0,0 1 0,0-1 6,1-1 0,0 1-1,0-1 1,0 1 0,0 0-1,0-1 1,0 1 0,0-1 0,0 1-1,0-1 1,0 1 0,0-1-1,1 1 1,-1-1 0,0 1-1,0-1 1,0 1 0,1-1-1,-1 1 1,0-1 0,1 1-1,-1-1 1,0 0 0,1 1 0,-1-1-1,0 0 1,1 1 0,-1-1-1,1 1 1,3 1 17,-1 0-1,1 0 1,-1 0 0,1 0-1,0 0 1,0-1 0,0 0-1,0 0 1,0 0-1,0 0 1,0 0 0,0-1-1,0 0 1,5 0 0,10-1 16,33-6 1,-39 5-34,46-8 75,-1-3 1,69-24 0,-10-8-86,-73 25 80,-43 20-69,-1 0 0,0 0 0,1 0 0,-1-1 0,0 1 0,1 0 0,-1 0 0,1 0 0,-1 0 0,0 0 0,1 0 0,-1 0 0,0 0 0,1 0 0,-1 0 0,1 0 0,-1 0 0,0 0 0,1 1 0,-1-1 0,1 0 0,-1 1 0,0-1 0,0 1 0,1 0 0,-1-1 0,0 1 0,0 0 0,0-1 0,0 1 0,0 0 0,0-1 0,0 1 0,0 0 0,0-1 0,0 1 0,0 0 0,-1-1 0,1 1 0,0-1 0,0 1 0,-1 1 0,-1 3 0,-3 16 49,-1-1 0,-1 0 0,-13 26-1,-8 22 61,27-64-95,0-1 0,0 1 0,0-1-1,0 1 1,1 0 0,0-1 0,0 1-1,0 0 1,0-1 0,0 1 0,1 0-1,1 4 1,-2-7 4,1 0 0,-1 0 0,1 0 0,-1 0 0,1 0 0,0 0 0,-1 0 0,1 0 0,0 0 0,0 0 0,0 0 0,0 0 0,0 0 0,0-1 1,0 1-1,0 0 0,0-1 0,0 1 0,0-1 0,0 1 0,0-1 0,0 0 0,1 1 0,-1-1 0,0 0 0,0 0 0,0 0 0,1 0 0,-1 0 0,0 0 0,0 0 0,1 0 0,-1-1 0,0 1 0,0 0 0,0-1 0,2 0 0,6-2 10,0-1 0,0 0 0,0 0 0,-1-1 0,0 0-1,0-1 1,7-6 0,47-49-118,-33 31 53,-30 36-36,-1 1-1,1-1 0,-1 0 1,-3 7-1,-12 33 74,17-41 2,-1 1 0,1-1 0,0 0-1,0 1 1,0-1 0,1 0 0,0 1-1,0-1 1,0 0 0,1 0 0,2 7 0,-3-12 8,-1 1 1,1 0 0,0 0 0,-1-1 0,1 1 0,0 0-1,0-1 1,0 1 0,0-1 0,-1 1 0,1-1-1,0 1 1,0-1 0,0 0 0,0 1 0,0-1 0,0 0-1,0 0 1,0 0 0,0 0 0,0 0 0,0 0 0,2 0-1,27-5 152,6-7-162,-1 0 0,-1-3 0,58-31 0,-71 32 11,0 0 0,0-1-1,-2-1 1,1-1-1,-2-1 1,27-33 0,-1-13 5,46-89 0,-86 146-20,79-158 36,-69 133-90,-2 1 1,-1-1-1,9-47 0,-19 57-162,-3 12 60,2 10 155,0 0-1,0 0 1,0 0-1,-1 0 0,1 0 1,0 0-1,0-1 1,0 1-1,0 0 1,0 0-1,0 0 1,0 0-1,-1 0 1,1 0-1,0 0 1,0 0-1,0 0 0,0 0 1,0 0-1,-1 0 1,1 0-1,0 0 1,0 0-1,0 0 1,0 0-1,0 0 1,-1 0-1,1 0 1,0 0-1,0 0 1,0 0-1,0 0 0,0 0 1,-1 0-1,1 0 1,0 0-1,0 0 1,0 0-1,0 0 1,0 0-1,0 1 1,0-1-1,-1 0 1,1 0-1,0 0 1,0 0-1,-5 6-64,-1-1 0,1 1 1,-4 6-1,-6 9 2,0-2 33,2 1-1,0 0 1,1 1 0,1 0-1,1 1 1,-13 42 0,6-5 108,-13 92 0,28-142-104,-3 25-1,0 0 0,1 47-1,4-72 57,1 1 0,0-1 0,0 0 0,1 0-1,0 0 1,0-1 0,1 1 0,0 0 0,0-1-1,1 0 1,1 0 0,-1 0 0,1 0-1,7 8 1,-10-14 1,0 0-1,0 0 0,0 0 0,0-1 1,0 1-1,1 0 0,-1-1 0,0 1 1,1-1-1,0 0 0,-1 0 0,1 0 1,0 0-1,-1-1 0,6 2 0,-4-2-1,0 0-1,0 0 0,0-1 1,0 1-1,0-1 0,0 0 1,0 0-1,0 0 0,7-4 1,2-2 14,0-1 1,-1 0 0,0-1 0,20-17-1,-23 16-18,0 0 1,0 0-1,-1-1 0,13-19 0,-21 26-136,-5 6 11,-8 12-12,4 3 7,2 1 1,0-1-1,-8 31 0,14-45 121,1 1 0,0-1 0,-1 0 0,1 0 0,0 1 0,0-1 0,1 0 0,-1 1 0,1-1 0,0 0 0,0 0-1,0 0 1,0 1 0,0-1 0,0 0 0,1-1 0,2 5 0,-3-6 5,0 1 0,1 0 0,-1-1 0,0 1 0,1-1 0,0 1 0,-1-1 0,1 1 0,0-1 0,0 0 0,-1 0-1,1 0 1,0 0 0,0 0 0,0-1 0,0 1 0,0 0 0,0-1 0,1 0 0,-1 1 0,0-1 0,0 0 0,0 0 0,0 0 0,0-1 0,1 1 0,1-1 0,15-4 56,-1-1 1,36-16-1,-48 19-54,0 0 0,-1 0-1,1-1 1,-1 1 0,0-2 0,0 1-1,0 0 1,-1-1 0,1 0-1,-1 0 1,0 0 0,6-11 0,-9 14-18,0 0 0,0 0 0,-1-1 0,1 1 0,0 0 1,-1 0-1,1-1 0,-1 1 0,0-1 0,0 1 0,0 0 1,0-1-1,0 1 0,-1-1 0,1 1 0,-1 0 0,1-1 1,-1 1-1,0 0 0,-1-3 0,0 1-6,-1 1-1,1 0 1,-1-1-1,0 1 0,0 0 1,0 1-1,0-1 1,0 0-1,-1 1 1,1 0-1,-5-3 1,1 2-41,0-1 0,-1 1 0,1 0 0,-1 1 0,0 0 0,0 0 0,0 1 1,0 0-1,0 0 0,0 1 0,-13 0 0,11 4-15,10-4 64,0 0-1,0 0 1,0 0 0,0 0 0,-1 0 0,1 0 0,0 1 0,0-1-1,0 0 1,0 0 0,0 0 0,0 0 0,0 0 0,0 0 0,0 0-1,0 0 1,0 0 0,0 1 0,0-1 0,0 0 0,0 0 0,0 0 0,0 0-1,0 0 1,0 0 0,0 0 0,0 0 0,0 1 0,0-1 0,0 0-1,0 0 1,0 0 0,0 0 0,1 0 0,-1 0 0,0 0 0,0 0 0,0 0-1,0 0 1,0 1 0,0-1 0,0 0 0,0 0 0,2 0-2,-1 1 0,0 0 0,0-1 0,1 1 0,-1-1 0,0 0 0,1 1 0,-1-1 0,1 0 0,-1 0 0,2 0 0,106-7 145,-32 5-92,42 2-30,-108 0-35,-1 1 0,0 1-1,1 0 1,9 3 0,-14-3 0,-1 0 1,-1 0-1,1 0 0,0 1 1,-1 0-1,1 0 1,-1 0-1,0 0 1,7 7-1,-10-8 19,1 1-1,0-1 1,-1 1-1,1-1 1,-1 1-1,0 0 1,0 0-1,0 0 1,-1 0-1,1 0 1,0 0-1,-1 0 1,0 0-1,0 0 1,0 0-1,0 0 1,0 0-1,-1 0 1,1 0-1,-1 0 1,-1 3-1,-2 5 73,1 0 0,-2 0-1,-11 20 1,11-24-23,-3 8 36,10-12-7,9-4 54,2-5-89,1 0 0,-1-1 0,0 0 0,-1-1 0,0-1 0,0 0 0,13-13 0,-13 11-77,0 1 0,0 0 1,1 1-1,0 0 0,1 1 0,15-6 1,-28 13 24,0 1 1,0-1-1,0 1 1,0 0-1,0-1 1,1 1-1,-1 0 1,0 0-1,0 0 1,0-1-1,0 1 1,1 0-1,-1 1 1,0-1-1,0 0 1,0 0-1,0 0 1,0 1-1,1-1 1,-1 1-1,0-1 1,1 1-1,-1 0-2,0 0 0,-1 0-1,1 0 1,0 0 0,-1 0-1,1 0 1,-1 0-1,1 1 1,-1-1 0,1 0-1,-1 0 1,0 0 0,0 1-1,0-1 1,1 0 0,-1 0-1,-1 2 1,1 6-23,-2 1 0,1-1 0,-1 0 1,-4 10-1,5-17 27,-26 74 284,26-74-273,0 1 0,0-1 0,0 0 0,0 1 0,0-1 0,0 0 0,-1 1 0,-2 3 1,1-1 280,10-7 5,10-9-46,4-7-268,81-65 79,-93 77-114,0 0 0,16-7 1,-23 12 15,1 0 0,-1 0 0,1 0 0,-1 0 1,1 1-1,0-1 0,2 1 0,-4 0 14,0 0-1,0 0 1,0 0-1,0 0 1,0 0 0,0 1-1,-1-1 1,1 0-1,0 0 1,0 1 0,0-1-1,0 1 1,-1-1-1,1 1 1,0-1 0,0 1-1,-1-1 1,1 1-1,0 0 1,0 0 0,0 1 35,-1 1 0,1-1 0,-1 0 0,0 0 1,0 1-1,0-1 0,0 0 0,0 1 1,-1-1-1,1 0 0,0 0 0,-1 1 0,0-1 1,-1 3-1,1 0 13,-6 12 44,6-15-75,0-1-1,0 1 1,0 0-1,1 0 0,-1 0 1,1 0-1,-1 0 1,1 4-1,1-5 34,1 0 1,0 0-1,0 0 0,0 0 0,0-1 0,0 1 0,0 0 0,0-1 1,0 1-1,3-1 0,9-1 17,1 0 1,-1-1 0,0 0-1,0-2 1,0 1-1,18-9 1,-9 3-1,-1-2-1,42-26 1,-53 29-30,-1-1 0,1 0 0,-2-1 0,1 0 1,-1 0-1,-1-1 0,8-12 0,43-85 11,-56 101-25,69-164-110,-44 98 151,-21 57-53,20-58-31,-23 63-40,-2 0 0,1 1 0,-1-1 0,0-20 1,-2 31 75,0 0 0,0 0 0,0 0 0,0 0 0,0-1 0,0 1 0,0 0 1,0 0-1,0 0 0,0 0 0,0 0 0,0 0 0,0 0 0,0 0 0,0-1 0,0 1 1,0 0-1,0 0 0,0 0 0,0 0 0,0 0 0,0 0 0,0 0 0,0 0 1,0 0-1,0-1 0,0 1 0,0 0 0,0 0 0,-1 0 0,1 0 0,0 0 1,0 0-1,0 0 0,0 0 0,0 0 0,0 0 0,0 0 0,0 0 0,0 0 1,-1 0-1,1 0 0,0 0 0,0 0 0,0 0 0,0 0 0,0 0 0,0 0 0,0 0 1,0 0-1,-1 0 0,1 0 0,0 0 0,0 0 0,-7 5-101,-6 10 109,9-9-20,0 0-1,1 0 0,0 1 1,0-1-1,1 1 0,-3 10 1,-8 46-115,8-30 91,-9 45 82,5 1 0,-1 115 0,10-178 14,4 26-1,-3-37 20,0 0 0,0 0 0,0 1 0,1-1 0,0 0-1,0 0 1,1 0 0,3 5 0,-6-9-55,0-1 0,1 1 0,-1 0 0,0-1 0,1 1 0,-1-1 0,1 1 0,-1-1 0,1 1 0,-1-1 0,1 0 0,-1 1 0,1-1 0,-1 1 0,1-1 0,0 0 0,-1 0 0,1 1 0,0-1 0,-1 0 0,1 0 0,0 0 0,-1 0 1,1 1-1,0-1 0,-1 0 0,1 0 0,0-1 0,-1 1 0,1 0 0,1 0 0,0-1 24,0-1 1,0 1-1,0 0 1,0-1 0,0 0-1,0 1 1,2-3-1,2-2-43,-1 0 22,1 0 0,-1-1 1,-1 0-1,1 0 1,-1 0-1,0-1 1,-1 1-1,4-13 0,1 0-59,-7 17 4,4-6-91,-1 0 1,-1 0 0,0 0-1,2-12 1,-2 26 172,1 0 1,-1 0-1,1-1 0,0 1 0,0-1 0,1 0 0,-1-1 1,1 1-1,0-1 0,0 0 0,0 0 0,9 4 0,2 0 60,1-2 0,-1 0 0,19 3-1,8 1-306,0-3 0,1-1 0,-1-2 0,1-2 0,51-5 0,-93 4 51,46-8-2901,-25-1-1196,-22 9 3693,0-1 1,0 1-1,-1-1 1,1 0-1,0 1 1,0-1-1,0 0 1,0 0-1,-1 1 1,1-1-1,0 0 1,-1 0-1,1 0 1,0-1-1,4-11-4113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20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4 913 2720,'-3'7'6144,"3"-7"-5913,0 1 1,0-1 0,1 0-1,-1 0 1,0 0 0,1 0 0,-1 0-1,0 0 1,1 0 0,-1 0-1,0 0 1,0 0 0,1 0-1,-1 0 1,0 0 0,1 0 0,0 0-1,5-2 128,-1 0-1,1-1 1,0 1 0,0-1-1,-1-1 1,0 1-1,0-1 1,0 0-1,6-5 1,39-46 104,-32 34-251,142-154 130,-157 171-334,16-16-48,-18 19 34,0 0 0,0 1-1,0-1 1,-1 0 0,1 1 0,0-1 0,0 1 0,0-1 0,0 1 0,0-1 0,0 1 0,0 0 0,0 0 0,0-1 0,0 1 0,0 0 0,0 0 0,0 0 0,0 0 0,0 0 0,2 1-1,-2-1 31,0 1 0,0 0 0,0 0-1,0 0 1,-1 0 0,1 0-1,0 1 1,0-1 0,-1 0-1,1 0 1,-1 0 0,1 1 0,-1-1-1,1 0 1,-1 0 0,0 1-1,0-1 1,1 0 0,-1 3-1,1 30 453,-1-34-471,-4 57 408,2-39-286,0 1 0,2 29 0,1-43-96,0 0 0,-1 1 1,2-1-1,-1 0 0,1 0 1,-1 0-1,1 0 0,1 0 0,-1 0 1,1 0-1,0-1 0,0 1 1,5 5-1,-4-7 25,-1 0-1,1 0 1,0 0 0,1-1-1,-1 1 1,0-1 0,1 0-1,-1 0 1,1-1-1,0 1 1,-1-1 0,1 0-1,0 0 1,0 0 0,0-1-1,6 0 1,7 0 130,0-1 0,35-7 0,-29 3-8,0-1 0,0-1 0,40-17 0,-53 18-132,1 0 0,-1 0 0,-1-1 0,1-1 0,-1 0 1,0 0-1,-1-1 0,0-1 0,10-12 0,-7 4-25,-1-1-1,-1 0 0,-1-1 0,7-22 1,-14 38-65,0-1 1,-1 0-1,1 0 1,-1 0-1,0 0 1,0 0-1,0-1 1,-1 1-1,0 0 1,0 0-1,0 0 1,-3-10-1,3 14 34,0 1 0,0-1 0,0 1 0,-1-1 0,1 1 0,0-1-1,0 1 1,-1-1 0,1 1 0,0 0 0,-1-1 0,1 1 0,0-1-1,-1 1 1,1 0 0,0-1 0,-1 1 0,1 0 0,-1-1 0,1 1 0,-1 0-1,1 0 1,-1 0 0,1-1 0,-1 1 0,1 0 0,-1 0 0,0 0-1,-1 0-5,1 0 0,0 1 0,0-1 0,-1 0 0,1 1-1,0-1 1,0 1 0,0-1 0,-1 1 0,1 0-1,-2 1 1,-2 3-38,-1 0 0,1 0 0,-6 8 0,-1 0 21,2 1-1,0 0 0,0 1 1,1 0-1,1 0 0,-8 23 1,14-33 36,0 1 0,1-1 0,0 0 1,0 0-1,0 1 0,0-1 0,1 1 1,0-1-1,0 0 0,1 1 0,-1-1 0,1 1 1,0-1-1,1 0 0,-1 0 0,1 0 1,0 0-1,0 0 0,1 0 0,-1 0 1,1-1-1,0 1 0,1-1 0,6 8 1,-5-7 48,0 0 1,1 0 0,-1-1 0,1 0-1,0 0 1,0 0 0,0-1 0,1 0 0,-1 0-1,1 0 1,0-1 0,0 0 0,0 0-1,0-1 1,0 0 0,0 0 0,0-1-1,0 1 1,0-2 0,0 1 0,0-1-1,1 0 1,-1 0 0,-1-1 0,1 0-1,0 0 1,10-6 0,6-4 44,-1-1 0,-1-2 0,32-26 0,50-59 54,-61 50-174,52-82 1,-51 68 152,61-105 51,-102 165-182,18-41 6,-18 41-9,-1 0 0,0 0 0,0 0-1,0 0 1,-1 0 0,1 0 0,-1 0 0,0 0 0,-1-6 0,1 9-1,0 0 1,0 1-1,0-1 1,0 1-1,0-1 0,0 1 1,0-1-1,0 1 1,-1-1-1,1 0 0,0 1 1,0-1-1,0 1 1,-1-1-1,1 1 0,0-1 1,-1 1-1,1 0 1,-1-1-1,1 1 0,0-1 1,-1 1-1,1 0 1,-1-1-1,1 1 0,-1 0 1,1 0-1,-1-1 1,1 1-1,-1 0 0,1 0 1,-1 0-1,0 0 1,1 0-1,-1-1 0,1 1 1,-1 0-1,1 0 1,-1 0-1,0 1 0,1-1 1,-1 0-1,1 0 1,-1 0-1,1 0 0,-2 1 1,-2 1-43,0 0 0,0 0 0,0 1 0,-7 5 1,3-3 21,-6 5 8,0 2 0,0-1 0,1 2 0,1 0 0,-21 26 0,12-9-31,-30 60 1,-2 41 213,39-91-140,-20 67 145,32-100-189,0 2 1,0-1-1,0 0 1,0 13-1,2-14 8,-1 1-1,0-1 1,0 0 0,0 0-1,-1 0 1,-4 10 0,-1 0 50,-9 31 1,5-12 16,-45 195 102,42-163 130,-4 20 309,17-83-333,0-9-78,2-13 33,1-96 308,9 34-585,3-1 0,35-110 0,-29 127 28,36-78-1,-42 111 1,1 0-1,2 1 0,1 0 1,29-35-1,-36 50-9,2 1 0,-1 0 0,2 1 0,0 0 1,0 1-1,1 0 0,0 2 0,1-1 0,0 2 0,17-7 0,-28 13 3,1 1-1,-1-1 0,1 1 1,0 0-1,-1 0 0,9 1 1,-12 0 27,0 0 0,0 0 1,1 0-1,-1 1 0,0-1 1,0 1-1,0-1 0,1 1 1,-1 0-1,0 0 0,0 0 1,0 0-1,0 0 0,0 0 1,-1 1-1,1-1 0,0 1 1,2 2-1,-1 1 21,1 0-1,-1 1 1,0-1-1,-1 1 1,1 0 0,-1 0-1,0 0 1,0 0-1,-1 0 1,0 0 0,0 0-1,0 10 1,-1 6 31,-1 0 0,-4 24-1,4-43-49,-1 16 17,-2-1 1,0 0 0,-1 1-1,-13 29 1,13-36 21,-2-1 1,1 1 0,-1-2 0,-1 1-1,0-1 1,0 0 0,-17 15 0,15-16 3,-2 1 1,1-2-1,-1 0 1,-1 0 0,1-1-1,-1 0 1,-14 4-1,21-9-19,1 0-1,-1-1 1,0 1-1,1-1 1,-1 0 0,0-1-1,0 0 1,0 0-1,1 0 1,-1 0-1,0-1 1,0 0-1,0 0 1,1-1-1,-1 1 1,1-1-1,-1 0 1,1-1 0,0 1-1,-6-5 1,-3-2-289,8 5 159,8 2 93,-2 2-2,3 1-16,1 0 0,-1 0 1,0 1-1,0-1 0,0 1 0,5 3 0,12 7-54,3-4 122,1 0 0,0-2 1,36 5-1,-41-8-61,-1 0 66,0-1-1,1 0 0,-1-2 1,0 0-1,1-1 0,17-4 1,-24 3-22,-1-1 1,0 0-1,1 0 1,-1-1-1,-1-1 1,1 0-1,0 0 1,-1-1 0,0-1-1,15-12 1,101-107 172,-36 21-217,-52 58 84,47-65 187,-53 69-384,-57 81-11,1 0 0,3 2 1,-20 47-1,26-49 153,1 1 0,-13 66 1,26-100 12,0 1 0,0-1 0,1 1 0,0 0 0,0-1 0,1 1 0,-1-1 1,3 8-1,-3-11 3,1 0 1,-1 0 0,1-1-1,0 1 1,-1 0 0,1-1-1,0 1 1,0-1 0,0 1-1,0-1 1,0 0 0,1 1-1,-1-1 1,0 0 0,1 0-1,-1 1 1,1-1 0,-1 0-1,1-1 1,-1 1 0,1 0-1,-1 0 1,1-1 0,0 1-1,0-1 1,-1 1 0,1-1-1,0 0 1,0 0 0,2 0-1,7 0 18,0-2 0,-1 1 0,1-1-1,0-1 1,-1 0 0,1-1 0,-1 0-1,13-7 1,75-48 98,-61 32-148,-1-2-1,-2-2 0,33-37 1,-65 65 2,1 0-13,0-1 1,0 1 0,0 1 0,0-1 0,1 0-1,4-2 1,-8 5 24,0 0 0,0 0 0,1 0-1,-1 0 1,0 0 0,0 0 0,0 0-1,1 0 1,-1 0 0,0 0 0,0 0-1,1 0 1,-1 0 0,0 0 0,0 0-1,0 0 1,1 0 0,-1 0 0,0 0-1,0 0 1,1 0 0,-1 0 0,0 0-1,0 0 1,0 1 0,1-1 0,-1 0 0,0 0-1,0 0 1,0 0 0,0 1 0,1-1-1,-1 0 1,0 0 0,0 0 0,0 0-1,0 1 1,0-1 0,0 0 0,0 0-1,0 1 1,0-1 0,1 0 0,0 10-39,-3 6 11,0 1 0,-1-1 0,-1 0 0,-10 29 0,0-1 21,8-24 29,1 0-46,-6 29 0,11-43 25,-1-1 0,1 1 0,0-1 0,0 1 1,0 0-1,1-1 0,0 1 0,0-1 0,0 1 1,3 5-1,-3-9 12,0 0 0,0 0 0,0 0 0,0-1 0,0 1-1,0 0 1,1 0 0,-1-1 0,0 1 0,1-1 0,-1 1 0,1-1 0,0 0 0,0 1 0,-1-1 0,1 0 0,0 0 0,0 0 0,0-1 0,0 1-1,3 0 1,-1 0 10,0-1 0,0 0-1,0 0 1,0 0-1,0 0 1,0-1 0,0 1-1,0-1 1,0 0 0,5-2-1,5-3 13,0-1 0,-1 0-1,0 0 1,22-18 0,32-33 28,-39 32-33,169-173 11,-31 1-255,-149 176 182,0-1 1,-2-1-1,-1 0 1,0-1 0,-2-1-1,-1 0 1,-1 0-1,-1-1 1,-2 0 0,7-44-1,-14 69 13,1-1-1,-1 1 1,0 0-1,0-1 1,0 1-1,0 0 0,-1-1 1,1 1-1,-1 0 1,1-1-1,-2-1 1,2 3 19,0 1 0,0 0 0,-1-1 0,1 1 0,0 0 0,-1-1 0,1 1 0,0 0 0,-1-1 0,1 1 0,0 0 0,-1 0 0,1-1 0,-1 1 0,1 0 0,0 0 0,-1 0 0,1 0 0,-1-1 0,1 1 0,-1 0 0,0 0 0,0 0 0,0 1 0,-1-1 0,1 0 0,0 0 0,-1 1 0,1-1 0,0 1 1,0-1-1,0 1 0,-1 0 0,0 0 0,-43 30-110,2 1 0,-62 60 1,87-74 109,1 1 1,0 0 0,1 1 0,-21 36 0,28-40-10,1 1 0,0 0 1,2 0-1,0 1 0,0 0 1,2 0-1,-3 20 0,4-10 51,0 0-1,3 0 1,1 30-1,1-46 5,-1 1-1,2 0 1,-1-1-1,2 0 1,-1 1-1,2-1 1,0-1 0,0 1-1,9 12 1,-11-20-28,0 0 0,0 0 0,1 0 1,0 0-1,0-1 0,0 1 0,0-1 1,0 0-1,1 0 0,-1-1 0,1 1 1,0-1-1,0 0 0,0-1 0,0 1 1,0-1-1,0 0 0,0 0 0,11 0 1,-3 0 23,0-2 1,0 0-1,0 0 1,0-1-1,0-1 1,22-7-1,-25 5-24,0 1 0,0-1-1,0-1 1,-1 0-1,0 0 1,0-1 0,0 0-1,-1 0 1,10-12 0,2-4 8,-2-1 0,17-29 0,52-109 20,-69 127-79,-15 28 19,1 0 0,0-1-1,1 2 1,0-1 0,0 0 0,6-6-1,-11 13 16,0 0-1,0 0 1,1 0-1,-1 0 1,0 0-1,0 0 0,0 0 1,0 0-1,0 0 1,0 0-1,0 0 1,0 0-1,0-1 1,0 1-1,0 0 1,0 0-1,0 0 1,0 0-1,1 0 0,-1 0 1,0 0-1,0 0 1,0 0-1,0 0 1,0 0-1,0 0 1,0 0-1,0 0 1,0 0-1,0 0 1,1 0-1,-1 0 0,0 0 1,0 0-1,0 0 1,0 1-1,0-1 1,0 0-1,0 0 1,0 0-1,0 0 1,0 0-1,0 0 1,0 0-1,0 0 0,0 0 1,0 0-1,1 0 1,-1 0-1,0 0 1,0 0-1,0 1 1,0 6-83,-2 11 56,1-14 19,-19 99 23,0-6 50,11-40-8,-18 61-1,18-84-4,8-24 2,-2-1-1,1 1 1,-1 0-1,-1-1 1,0 1-1,0-1 1,-10 16-1,13-24-5,0 0 0,0 0 0,0 1 0,0-1 0,0 0 0,0 0-1,0 0 1,0-1 0,0 1 0,0 0 0,-1 0 0,1-1 0,0 1 0,-3 0 0,2-1-35,1 0 1,-1 0 0,0 0 0,0 0 0,0-1 0,0 1 0,1-1 0,-1 1 0,0-1 0,0 0 0,1 0 0,-1 1 0,1-1 0,-3-2 0,0-1-21,0-1 0,0 1 0,1-1 0,-1 0 0,1 0 0,-4-9 0,7 14 1,-1-2-2,0 0-1,0 0 1,0 0 0,0 0-1,0 0 1,-1 0-1,1 0 1,-4-3-1,6 6-104,3 6 1,1 0-1,0 0 1,1 0-1,12 11 1,-12-15 145,0 0-1,0 0 1,0 0-1,0 0 1,0-1 0,0 0-1,1-1 1,-1 1 0,1-1-1,0-1 1,-1 1 0,1-1-1,-1 0 1,1 0-1,10-3 1,6-1 0,-1-1-1,-1-2 0,28-10 1,-8 1 46,-2-2 1,0-1-1,-1-2 1,-1-1-1,47-37 1,-67 42-91,0-1 0,29-38 0,-11 13-126,-66 101-489,-69 96 640,97-150-3,0 0 0,0 1 0,1-1 1,-1 0-1,1 1 0,0-1 1,1 1-1,-1 0 0,1 0 1,0-1-1,0 1 0,0 0 0,1 0 1,-1 0-1,1 0 0,1 0 1,1 9-1,-2-12 10,1 0 0,0 0-1,0-1 1,0 1 0,1 0 0,-1-1 0,0 1 0,1-1-1,-1 1 1,1-1 0,-1 0 0,1 1 0,-1-1 0,1 0-1,0 0 1,0 0 0,0 0 0,-1-1 0,1 1 0,0 0-1,3 0 1,3 0 54,-1 1 0,1-1 0,0 0 0,8-1 0,-1 0-48,1-1 1,-1-1-1,1-1 0,-1 0 0,0-1 1,-1 0-1,1-2 0,-1 1 1,15-9-1,-1-2-10,-2-1 0,0-1 0,33-29 0,-45 35 15,-4 4-51,0-1 0,17-19-1,-26 26-262,-4 5 213,-6 9 61,1 1-94,0 0 0,-13 30-1,20-39 103,-1 1 0,1-1 0,-1 1 0,1-1 0,1 1 0,-1 0-1,1 0 1,0-1 0,0 1 0,0 0 0,0-1 0,1 1 0,0 0 0,2 6 0,-2-8 17,0-1 1,1 1 0,-1-1 0,1 0 0,-1 0-1,1 1 1,0-1 0,0 0 0,0-1 0,0 1 0,0 0-1,0 0 1,0-1 0,1 1 0,-1-1 0,1 0 0,-1 0-1,1 0 1,-1 0 0,1 0 0,-1-1 0,1 1 0,0-1-1,0 1 1,-1-1 0,5 0 0,4-1 44,-1 1 1,0-1-1,0-1 1,0 0-1,18-6 1,-16 4-31,0 0 0,0-1 0,-1-1 0,20-12 0,-28 16-22,0 0-1,0-1 1,0 1-1,0-1 1,0 1-1,-1-1 1,1 0-1,-1 0 1,0 0 0,0 0-1,0-1 1,0 1-1,-1 0 1,1-1-1,-1 0 1,0 1-1,0-1 1,0 0-1,0 1 1,-1-6 0,0 7-17,0 1 1,0-1 0,0 0-1,-1 0 1,1 1 0,-1-1-1,1 0 1,-1 0 0,0 1-1,0-1 1,0 1 0,0-1-1,0 1 1,0-1 0,0 1-1,0-1 1,-1 1 0,1 0-1,0 0 1,-1 0 0,-1-1-1,-2-1-40,0 0-1,0 0 0,0 1 1,-11-3-1,-1 1 26,-1 1-1,1 0 1,0 2 0,-1 0 0,-25 2-1,8-1-89,27-1 56,15-4 79,20-5 30,-24 9-66,189-56-75,-133 42 43,89-8 0,-142 22 49,1 1 1,0 0-1,0 0 0,-1 1 1,1 0-1,0 0 0,-1 0 1,1 1-1,-1 0 0,7 3 0,-10-4-9,0 1 0,-1-1 0,1 1 0,-1 0 0,0 0 0,1-1-1,-1 2 1,0-1 0,0 0 0,0 0 0,-1 1 0,1-1 0,-1 0 0,1 1-1,-1 0 1,0-1 0,0 1 0,0 0 0,0 0 0,0 0 0,0-1-1,-1 1 1,0 0 0,1 0 0,-1 3 0,-7 52 109,6-48-70,1 1 0,-2-1-1,-3 17 1,5-27-26,0 1 0,0-1 1,-1 0-1,1 1 0,0-1 0,0 0 1,0 0-1,0 1 0,0-1 1,0 0-1,0 1 0,0-1 0,0 0 1,0 0-1,0 1 0,0-1 0,0 0 1,0 1-1,0-1 0,0 0 1,1 0-1,-1 1 0,0-1 0,0 0 1,0 0-1,0 1 0,0-1 0,1 0 1,-1 0-1,0 0 0,0 1 0,0-1 1,1 0-1,-1 0 0,0 0 1,0 0-1,1 1 0,-1-1 0,14-2 103,-10 0-68,1 0 0,-1-1-1,0 1 1,6-5 0,35-38-90,-25 25-61,24-20 0,-43 39 107,0-1-1,0 2 1,1-1 0,-1 0-1,1 0 1,-1 0 0,1 1-1,-1-1 1,1 0 0,-1 1-1,1 0 1,-1-1 0,1 1-1,0 0 1,-1 0 0,1 0-1,0 0 1,-1 0 0,1 0-1,-1 0 1,1 1 0,0-1-1,-1 0 1,1 1 0,2 1-1,0 0-20,-1 0-1,0 0 1,1 1-1,-1 0 1,0 0-1,0 0 1,-1 0-1,1 0 0,3 5 1,66 85 148,-35-47 37,-26-29-187,-5-6-3093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1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330 106 2912,'-19'-23'923,"14"14"-550,4 6-36,0-1 0,0 0 0,0 1 0,1-1 0,0 1-1,0-1 1,0 0 0,0 1 0,0-1 0,1 1 0,-1-1 0,1 0 0,0 1 0,0 0 0,0-1 0,4-5 0,-3 5 249,0 1 1291,-1 5-303,-1 6-1697,2 24 764,-2 1 0,-4 45 0,0-21-409,1 16-117,-5 82 410,5-123-387,-2 0 1,-16 55 0,3-37 111,-2-1 1,-3-1 0,-1 0-1,-3-2 1,-54 71 0,28-53 277,52-63-493,1-1 0,-1 1 0,1-1 0,-1 1 0,1 0 0,-1-1 1,0 1-1,1-1 0,-1 1 0,0-1 0,1 0 0,-1 1 0,0-1 0,0 0 1,1 1-1,-1-1 0,0 0 0,0 0 0,-1 1 0,1-2-14,1 1 1,-1 0-1,1 0 0,0-1 0,-1 1 1,1 0-1,-1-1 0,1 1 0,0 0 1,-1-1-1,1 1 0,0-1 0,-1 1 1,1-1-1,0 1 0,0 0 1,0-1-1,-1 1 0,1-1 0,0 1 1,0-1-1,0 0 0,-1-6 82,0 0 0,0 0 0,2-12 0,-1 12-106,2-20 12,1 1 1,2 0-1,0 0 1,17-47 0,-17 58-6,0 1 0,2 0 1,-1 1-1,1 0 1,1 0-1,1 0 0,0 1 1,16-17-1,-12 15-40,2 2 0,0-1 0,0 2 0,1 0 0,0 1-1,23-10 1,-2 1 137,38-25-1,-57 33-36,-2-2-1,0 1 0,-1-2 0,16-17 1,-4 0 43,40-47-284,-49 53-369,0 2-3974,-8 15 173,6-5 1393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21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95 105 8544,'-61'-51'3872,"37"36"-3360,15 6 992,9 5-928,3-4 64,8 2-416,8-1-832,4 7 320,5-5-2720,1 10 1664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29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1072 3968,'0'0'54,"-1"1"0,1-1 0,-1 1 1,1-1-1,-1 0 0,1 1 0,0-1 0,-1 1 0,1 0 1,0-1-1,-1 1 0,1-1 0,0 1 0,0-1 0,0 1 1,0 0-1,-1-1 0,1 1 0,0 0 0,0-1 1,0 1-1,0-1 0,0 1 0,0 0 0,1-1 0,-1 1 1,0-1-1,0 1 0,0 0 0,1-1 0,-1 1 0,1 0 1,12 21 1735,-13-22-1656,1 1 0,0 0 0,0 0 0,0-1 0,0 1 0,0 0 0,0-1-1,0 1 1,0-1 0,0 0 0,0 1 0,0-1 0,0 0 0,0 1 0,0-1-1,0 0 1,1 0 0,-1 0 0,0 0 0,0 0 0,0 0 0,0 0 0,0-1-1,0 1 1,0 0 0,2-1 0,25-11 987,-24 8-922,1 1 0,-1 0 0,0-1-1,0 0 1,0 0 0,0 0 0,-1-1-1,1 1 1,4-10 0,-1 1 153,-1 1 1,8-26 0,33-166 1002,-24 92-412,-2 37-437,-12 44-4,8-44-1,-17 66-421,0 9-82,0-1 1,0 0-1,0 1 1,0-1-1,0 1 0,0-1 1,0 0-1,0 1 1,0-1-1,1 1 0,-1-1 1,0 1-1,0-1 1,0 1-1,1-1 0,-1 1 1,0-1-1,1 1 1,-1-1-1,0 1 0,1-1 1,0 0-1,-1 1 13,0 0-1,0 0 0,1 0 1,-1 0-1,0 0 1,0 0-1,0 0 1,1 0-1,-1 0 0,0 0 1,0 1-1,0-1 1,1 0-1,-1 0 1,0 0-1,0 0 0,0 0 1,1 0-1,-1 0 1,0 1-1,0-1 1,0 0-1,0 0 0,0 0 1,1 0-1,-1 1 1,0-1-1,0 0 1,0 0-1,0 0 1,0 0-1,0 1 0,0-1 1,0 0-1,5 10 160,-4-8-124,6 16 95,0 1-1,-1-1 0,-1 1 0,-1 0 0,3 30 0,-1 98 470,-11-10 118,3-118-521,-1-1-1,-1 1 1,0-1 0,-1 0-1,-10 22 1,14-38-164,0 0 1,0 0 0,0-1-1,0 1 1,0 0-1,0 0 1,0-1-1,-1 1 1,1-1-1,0 1 1,-1-1-1,0 1 1,1-1-1,-1 0 1,0 0-1,-2 2 1,2-3-21,0 1 0,0-1 1,0 0-1,0 0 0,0 0 0,0 0 0,0 0 0,0 0 1,0-1-1,0 1 0,0-1 0,0 1 0,0-1 1,0 0-1,1 0 0,-1 0 0,-2-1 0,-4-3-34,0-1-1,0 0 1,1 0 0,0-1-1,1 1 1,-1-1-1,1-1 1,1 1-1,-7-12 1,3 4-293,0-1 1,2-1 0,-12-32-1,19 49 283,0 0-1,1 0 1,-1 0-1,0 1 1,0-1-1,0 0 1,0 0-1,0 0 1,0 0-1,0 0 0,0 0 1,0 0-1,0 0 1,0 0-1,1 0 1,-1 0-1,0 0 1,0 0-1,0 0 1,0 0-1,0 0 1,0 0-1,0 1 1,0-1-1,1 0 1,-1 0-1,0 0 0,0 0 1,0-1-1,0 1 1,0 0-1,0 0 1,0 0-1,1 0 1,-1 0-1,0 0 1,0 0-1,0 0 1,0 0-1,0 0 1,0 0-1,0 0 0,0 0 1,0 0-1,0 0 1,1 0-1,-1 0 1,0-1-1,0 1 1,0 0-1,0 0 1,0 0-1,0 0 1,0 0-1,0 0 1,0 0-1,0 0 1,0-1-1,0 1 0,0 0 1,0 0-1,0 0 1,0 0-1,0 0 1,0 0-1,9 6-34,14 14-119,-14-11 157,0-1 1,1-1-1,0 1 0,0-2 1,1 1-1,12 5 0,-13-8 36,0 0 0,0 0 0,1-1 0,-1-1 0,1 0 0,0 0 0,-1-1 0,1 0-1,0-1 1,0 0 0,0-1 0,0 0 0,12-3 0,-7-1 34,1-1-1,-1 0 1,0-1 0,-1-1-1,0 0 1,0-2-1,13-10 1,8-9 86,45-48-1,-49 40-18,47-69 0,-53 70-16,-15 19-45,0 0 0,-1 0-1,-1-1 1,8-22 0,-6 4-5,11-48 0,-11 31-47,1 3-1,6-64 0,-9-38-37,-8 111-590,-1 40 516,0 4 39,0 4 51,-11 122 512,7-100-410,-114 549 1450,66-394-1115,43-158-380,-1-1-1,-14 25 1,21-44 8,-1 2 73,7-11-101,8-16-122,40-93-478,-35 73 424,1 0-1,45-70 1,-59 105 118,0 0 1,1-1-1,-1 1 1,1 1-1,6-6 0,-10 9 36,1-1-1,-1 1 0,1-1 0,-1 1 1,1 0-1,0-1 0,-1 1 0,1 0 1,0-1-1,-1 1 0,1 0 0,0 0 1,0 0-1,-1-1 0,1 1 0,0 0 0,-1 0 1,1 0-1,0 0 0,0 0 0,-1 0 1,1 0-1,0 1 0,0-1 0,-1 0 1,1 0-1,0 1 0,-1-1 0,1 0 1,0 1-1,-1-1 0,1 0 0,-1 1 1,1-1-1,-1 1 0,1-1 0,0 1 1,-1-1-1,0 1 0,1 0 0,-1-1 0,1 1 1,-1 0-1,0-1 0,1 1 0,-1 0 1,0 0-1,3 8 26,0 0-1,-1 1 1,0-1 0,-1 0-1,1 14 1,0 4-17,3 46-31,-4-49 13,1 1 0,0-1 0,2 0-1,10 36 1,-11-52 24,-1-2 27,0 0 0,0-1 0,1 1-1,3 6 1,-5-11-32,-1 0-1,1 0 0,0 0 1,0 0-1,0 0 1,0 0-1,0 0 1,0 0-1,0 0 1,0 0-1,0-1 0,0 1 1,1 0-1,-1-1 1,0 1-1,0-1 1,1 1-1,-1-1 1,0 0-1,1 1 0,-1-1 1,0 0-1,1 0 1,-1 0-1,2 0 1,5-2-19,-1 0 0,1-1 0,-1 1-1,0-1 1,0-1 0,0 1 0,0-1 0,-1-1 0,1 1 0,-1-1 0,9-9 0,3-4-42,-1 0-1,18-26 0,-10 8 81,-2 0 0,-2-2-1,25-61 1,-43 92-36,-1 4-3,-1 0 0,1 0 0,-1 0 0,0 0 0,0-1 0,0 1 0,0 0 0,-1-1 0,1 1 0,-1-1 0,0 1 0,0-4 0,0 7 5,0-1 1,0 1 0,0 0-1,0 0 1,0 0 0,-1-1 0,1 1-1,0 0 1,0 0 0,0 0-1,0 0 1,0-1 0,0 1-1,-1 0 1,1 0 0,0 0 0,0 0-1,0 0 1,0 0 0,-1-1-1,1 1 1,0 0 0,0 0 0,0 0-1,-1 0 1,1 0 0,0 0-1,0 0 1,0 0 0,-1 0-1,1 0 1,0 0 0,0 0 0,0 0-1,-1 0 1,-8 5-134,-8 9 44,17-13 95,-9 9 42,0 1 1,1-1 0,0 1-1,1 1 1,0-1 0,-6 16-1,5-6-127,0 0-1,-9 41 1,16-55 73,0 0-1,0 0 1,1 0 0,0 0 0,0 1 0,0-1 0,1 0 0,0 0 0,1 0 0,0 0 0,0 0-1,0 0 1,1-1 0,0 1 0,0-1 0,7 10 0,-7-12 12,0 0 0,0 0 0,1 0 0,0 0 0,0 0 0,0-1 0,0 1 0,0-1 0,1-1 0,0 1 0,-1 0 0,1-1 0,0 0 0,0 0 0,0-1 0,0 1 0,1-1 0,-1 0 0,0-1 0,1 1 0,-1-1 0,7 0 0,-7-1 21,-1 0 1,0 0-1,1 0 0,-1 0 0,0-1 0,0 0 0,1 0 1,-1 0-1,-1 0 0,1-1 0,0 1 0,0-1 0,-1 0 1,0 0-1,0-1 0,0 1 0,0 0 0,0-1 0,4-6 0,-2 0 20,0 1 0,-1-1-1,1 0 1,-2 0-1,0 0 1,0 0 0,2-16-1,-3 11-12,-1 0 0,-1 0 0,-2-29 0,1 38-29,0-1-1,0 0 0,-1 1 0,0-1 0,0 1 1,0-1-1,-1 1 0,0 0 0,0 0 1,-1 0-1,-5-6 0,1 3-35,-1 0-1,-1 1 1,0 0-1,-14-9 1,24 17 25,-1 0-1,1 0 1,0-1 0,-1 1 0,1 0 0,0 0-1,-1 0 1,1-1 0,0 1 0,0 0-1,-1 0 1,1-1 0,0 1 0,0 0-1,-1-1 1,1 1 0,0 0 0,0-1-1,0 1 1,0 0 0,0-1 0,-1 1-1,1 0 1,0-1 0,0 1 0,0 0-1,0-1 1,0 1 0,0-1 0,0 1-1,0 0 1,0-1 0,0 1 0,1 0-1,-1-1 1,0 1 0,0 0 0,0-1 0,0 1-1,0 0 1,1-1 0,-1 1 0,0 0-1,0-1 1,1 1 0,-1 0 0,0 0-1,0-1 1,1 1 0,-1 0 0,0 0-1,1 0 1,-1-1 0,0 1 0,1 0-1,-1 0 1,0 0 0,1 0 0,0 0-1,21-9-290,5 3 135,0 2 1,51-3-1,-58 6 167,-8 1-31,-1 0 1,1 0-1,15 4 1,-23-4 76,-1 1 1,0 0 0,0 0 0,0 0-1,1 1 1,-1-1 0,-1 1 0,1 0 0,0-1-1,0 1 1,-1 1 0,1-1 0,-1 0 0,1 1-1,-1-1 1,2 4 0,-1-1 45,0 0 0,-1 0 0,0 0 0,0 1 0,0-1 0,0 0 0,-1 1 0,0-1 0,0 8 0,0 8 104,-1 26 1,-2-11-76,2-4-24,-1-13-28,1-1 0,0 1 0,7 35 0,1-7-73,-8-47 9,0 1 0,0-1 0,0 1 0,0-1 0,0 1 0,0-1 0,0 1 0,0-1 0,1 1 0,-1-1 0,0 1 0,0-1-1,0 1 1,1-1 0,-1 1 0,0-1 0,1 0 0,-1 1 0,0-1 0,1 1 0,-1-1 0,0 0 0,1 1 0,-1-1 0,1 0 0,-1 0 0,1 1 0,-1-1-1,1 0 1,-1 0 0,1 0 0,-1 0 0,1 1 0,-1-1 0,1 0 0,-1 0 0,1 0 0,-1 0 0,1 0 0,-1 0 0,1 0 0,-1-1 0,1 1 0,-1 0-1,1 0 1,2-1 22,-1 0 0,0-1 0,0 1 0,0-1-1,0 1 1,3-3 0,-4 3-19,7-7 9,-1-1 0,0 1 0,0-1 0,11-19 0,17-44-33,-28 58 14,55-127-33,-60 132 33,-2 8 0,0 0 0,0-1 0,1 1-1,-1 0 1,0 0 0,1-1 0,-1 1-1,1 0 1,-1 0 0,1 0 0,-1 0-1,2-2 1,-1 2 212,-1-12 0,0 8-221,1-1 0,0 0 0,0 1-1,0-1 1,1 0 0,0 1 0,3-6 0,20-38-31,-20 39 76,5-7-5,0-1 0,-2-1 1,0 0-1,-1 0 0,-1 0 0,-1-1 0,-1 0 1,0 0-1,1-34 0,-5 47 1,0-3-46,0 1 1,0-1 0,-1 0-1,0 1 1,0-1 0,-1 1 0,0-1-1,-6-11 1,8 20 21,0 1-1,0 0 1,0 0 0,0-1 0,0 1-1,0 0 1,0 0 0,0-1 0,-1 1-1,1 0 1,0 0 0,0 0-1,0-1 1,-1 1 0,1 0 0,0 0-1,0 0 1,0 0 0,-1-1 0,1 1-1,0 0 1,0 0 0,-1 0 0,1 0-1,0 0 1,0 0 0,-1 0-1,1 0 1,0 0 0,0 0 0,-1 0-1,1 0 1,0 0 0,-1 0 0,1 0-1,0 0 1,0 0 0,-1 0 0,1 0-1,0 0 1,0 0 0,-1 0-1,1 1 1,0-1 0,0 0 0,0 0-1,-1 0 1,1 0 0,0 1 0,-9 10-42,1 6 73,1 0 0,0 0 0,1 1 0,1 0 0,1 0 0,1 0 0,0 0 0,0 23 0,2-6 30,1 1 0,2 0 0,1-1 1,2 1-1,2-1 0,1 0 0,1-1 0,18 43 1,-22-67-90,1 1 1,-1-1 0,1 1 0,1-2 0,0 1 0,0-1 0,1 0 0,10 9 0,23 16-2873,-38-32 2188,0-1 0,0 1 0,1-1 0,-1 1 1,0-1-1,1 0 0,-1-1 0,1 1 1,-1 0-1,1-1 0,-1 0 0,1 0 0,7-1 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29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42 9056,'-28'-16'3360,"28"20"-2624,9-8 1472,5 4-1568,0-5 991,10 2-927,18-3 0,25 3-416,4-6-192,4 9-64,11 0 32,-11 5-32,-3-1-2336,-11 8 1249,-5 6-5217,-9-1 3520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32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1 654 4064,'0'0'29,"0"0"0,0 0 0,0 0 0,0 0 0,0 0-1,0 0 1,0 1 0,0-1 0,-1 0 0,1 0 0,0 0 0,0 0 0,0 0 0,0 1 0,0-1 0,0 0 0,0 0 0,0 0-1,0 0 1,0 1 0,0-1 0,0 0 0,0 0 0,0 0 0,0 1 0,0-1 0,0 0 0,0 0 0,0 0 0,0 0 0,1 0 0,-1 1-1,0-1 1,0 0 0,0 0 0,0 0 0,0 0 0,0 0 0,0 0 0,1 1 0,-1-1 0,0 0 0,0 0 0,0 0 0,0 0 0,1 0-1,9-3 930,13-13 1541,3-8-258,-6 6-538,33-36 1,1-20 64,71-128-1,-37 29 395,-53 102-1305,-34 69-844,0 0 1,0 0-1,1 0 0,-1-1 0,0 1 1,1 1-1,0-1 0,-1 0 1,4-2-1,-4 3-5,-1 1 1,1 0-1,0 0 1,-1-1-1,1 1 1,0 0-1,-1 0 1,1 0-1,0 0 0,-1 0 1,1 0-1,0 0 1,-1 0-1,1 0 1,0 0-1,-1 0 1,1 1-1,0-1 1,-1 0-1,1 0 1,0 1-1,-1-1 0,1 0 1,-1 1-1,1-1 1,0 1-1,-1-1 1,1 0-1,-1 1 1,1-1-1,-1 1 1,0 0-1,1-1 0,-1 1 1,1 0-1,15 16 13,-14-14 11,1-1 0,-1 1 0,1-1 0,-1 1 0,0 0 0,0 0 0,0 0 0,0 0 0,-1 0 1,1 0-1,1 5 0,3 26 156,0 1 0,-3 0 0,0 0 0,-4 36 0,7 74-62,-3-130-142,0 0 0,0-1 0,2 1 0,10 23 0,-14-35 16,0-1 1,0 1-1,1-1 0,-1 1 0,1-1 0,-1 0 0,1 0 0,0 0 0,0 0 1,0 0-1,0 0 0,0-1 0,1 1 0,-1-1 0,0 1 0,1-1 0,-1 0 1,1 0-1,0 0 0,-1 0 0,1 0 0,0-1 0,-1 1 0,1-1 0,0 0 1,0 0-1,-1 0 0,1 0 0,0 0 0,0-1 0,-1 1 0,1-1 0,0 1 1,-1-1-1,1 0 0,0 0 0,-1 0 0,0-1 0,1 1 0,-1-1 1,3-1-1,4-4 68,0-1 0,-1 0 0,0 0 0,11-14 0,24-40 119,-39 56-181,53-75 37,88-98-1,-136 170 98,-1 0 1,0-1-1,-1 0 0,0-1 0,0 1 0,5-14 1,-12 23-140,1 0 0,-1 1 0,0-1 1,0 1-1,0-1 0,1 0 0,-1 1 1,0-1-1,0 0 0,0 1 0,0-1 1,0 1-1,0-1 0,-1 0 1,1 1-1,0-1 0,0 0 0,0 1 1,0-1-1,-1 1 0,1-1 0,0 1 1,-1-1-1,1 1 0,0-1 0,-1 1 1,1-1-1,-1 1 0,1-1 0,-1 1 1,1-1-1,-1 1 0,1 0 1,-1-1-1,1 1 0,-1 0 0,1 0 1,-1-1-1,0 1 0,1 0 0,-1 0 1,1 0-1,-2 0 0,0-1 15,-1 1-1,1 0 0,-1 0 1,1 0-1,-1 0 1,1 0-1,0 1 1,-1-1-1,1 1 0,0-1 1,-1 1-1,-2 1 1,-3 3 26,-1 1 0,0 0 0,1 0 0,0 1 0,1 0 1,0 0-1,0 0 0,0 1 0,-10 17 0,2-1-79,1 2-1,-14 36 1,19-40-14,1 1 1,-5 26-1,10-38 2,1 0 0,1 1 0,0-1-1,0 1 1,1-1 0,3 20 0,-2-26 34,0-1 0,0 1-1,1-1 1,-1 0 0,1 0 0,1 0 0,-1 0 0,5 7 0,-6-10 16,0 1 0,0-1 0,0 0 0,0 0 0,1 1 0,-1-1 0,0 0 0,0 0 0,1 0 0,-1 0 0,1-1 0,-1 1 0,1 0 0,-1-1 0,1 1 1,0-1-1,-1 1 0,1-1 0,0 0 0,-1 1 0,1-1 0,0 0 0,-1 0 0,1 0 0,0-1 0,-1 1 0,3-1 0,1 0 10,0-2 0,-1 1 1,1 0-1,-1-1 0,0 0 0,0 0 0,0 0 0,0 0 0,0-1 0,-1 0 0,0 0 1,1 0-1,2-4 0,3-7-63,-1-1-1,10-21 1,-11 21 91,67-165 73,-67 158-339,-5 14-69,-1 29 147,5 106 222,-4-108-60,1 0 1,1-1 0,0 1-1,2-1 1,7 19-1,-11-33 3,0 1 0,0-1 1,0 1-1,0-1 0,1 1 0,-1-1 0,1 0 0,0 0 0,0 0 0,0-1 0,0 1 0,4 2 1,-5-4-9,0 0 0,0 0 0,0-1 0,0 1 0,0 0 0,0-1 0,0 1 0,0-1 0,0 0 0,0 0 0,1 0 0,-1 0 0,0 0 0,0 0 0,0 0 0,0-1 0,0 1 1,0-1-1,0 0 0,0 1 0,0-1 0,0 0 0,0 0 0,2-2 0,1 0 0,0-1 0,0-1 0,0 1 0,0-1-1,-1 0 1,0 0 0,0 0 0,4-6 0,23-50 102,-7 13-99,-13 29-57,52-84-127,-63 103 168,0 0 1,0 0-1,0-1 0,0 1 0,0 0 0,0 0 0,1 0 1,-1-1-1,0 1 0,0 0 0,0 0 0,0 0 0,0 0 1,0-1-1,0 1 0,1 0 0,-1 0 0,0 0 0,0 0 1,0 0-1,1-1 0,-1 1 0,0 0 0,0 0 0,0 0 1,1 0-1,-1 0 0,0 0 0,0 0 0,0 0 0,1 0 1,-1 0-1,0 0 0,0 0 0,0 0 0,1 0 0,-1 0 1,0 0-1,0 0 0,1 0 0,-1 0 0,0 0 0,0 0 1,0 0-1,0 1 0,1-1 0,-1 0 0,0 0 0,0 0 1,0 0-1,1 0 0,-1 0 0,0 1 0,0-1 0,0 0 1,6 19 78,-3 27 133,-5 7 14,-16 90 1,18-143-222,-2 10 115,5-14-89,4-12-55,4-10-90,10-31 0,-15 39 57,0 0-1,2 0 0,0 1 1,0 0-1,13-18 0,-17 29 72,-2 4 6,-1 0 0,0 0 0,1 0 0,0 0 0,-1 1 0,1-1 0,3-2 0,-5 3-13,1 1 0,-1 0 0,0 0 0,0 0 0,1 0 0,-1 0 0,0 0 0,0 0 0,1 0 0,-1 0 0,0 0 0,0 0 0,1 0 0,-1 0 0,0 0 1,0 0-1,1 0 0,-1 0 0,0 0 0,0 0 0,0 1 0,1-1 0,-1 0 0,0 0 0,0 0 0,1 0 0,-1 1 0,7 12 10,-4-3-73,0-1 43,-1 0-1,1 0 1,0 12 0,1 2 8,11 37-1,-15-59 15,0 0 1,0 0-1,0 0 1,1 0-1,-1 0 0,0 0 1,1 0-1,-1 0 1,0 0-1,1 0 0,-1-1 1,1 1-1,0 0 1,-1 0-1,1-1 1,0 1-1,-1 0 0,1-1 1,0 1-1,0 0 1,-1-1-1,1 1 0,0-1 1,0 1-1,0-1 1,0 0-1,0 1 1,0-1-1,0 0 0,0 0 1,-1 0-1,1 0 1,0 0-1,0 0 0,0 0 1,0 0-1,0 0 1,0 0-1,0 0 0,0 0 1,0-1-1,0 1 1,2-1-1,3-2 6,0-1 0,0 0 0,0 0 0,-1 0 0,6-6 0,-3 4-72,97-89-56,35-27 188,-138 120-63,20-17 63,-22 19-65,1 0 0,-1-1 0,1 1 0,-1 0 0,1-1 0,-1 1 0,1-1 0,-1 1 1,0-1-1,1 1 0,-1-1 0,0 1 0,1-1 0,-1 1 0,0-1 0,0 1 1,0-1-1,1 0 0,-1 1 0,0-1 0,0 1 0,0-1 0,0 0 0,0 1 1,0-1-1,0 1 0,0-1 0,0 0 0,-1 1 0,1-1 0,0 1 0,0-1 0,-1 0 1,0 1-4,1 0 1,-1 0-1,0 0 1,0 0-1,0 0 1,1 0 0,-1 1-1,0-1 1,0 0-1,1 0 1,-1 1-1,0-1 1,1 1 0,-1-1-1,0 0 1,1 1-1,-2 0 1,2-1-1,-3 3 1,-1 0 1,1 1 0,0-1-1,0 1 1,0 0 0,-4 6 0,0 1-4,-12 20-36,0 0-1,3 2 1,0 0-1,2 1 0,2 0 1,-10 44-1,19-62 9,0 1 0,1 0 0,0 18 0,1-34 33,1 1 0,0-1 0,0 1 0,1-1 0,-1 1 0,0-1 0,0 0 0,1 1 0,-1-1 1,1 1-1,1 1 0,-2-2 4,1 0 1,0-1-1,-1 1 1,1 0 0,0-1-1,0 1 1,-1-1 0,1 1-1,0-1 1,0 0-1,0 1 1,0-1 0,0 0-1,-1 1 1,1-1 0,1 0-1,0 0 7,-1 0 0,1-1 0,-1 1 0,0-1-1,1 1 1,-1-1 0,0 1 0,1-1 0,-1 1-1,0-1 1,0 0 0,0 0 0,1 0 0,-1 0 0,0 0-1,0 0 1,-1 0 0,1 0 0,0 0 0,0 0-1,0-1 1,-1 1 0,2-2 0,16-36 138,-16 35-138,10-30-3,13-53-1,-2 4-224,-23 83 208,0 0 1,0 0-1,0 0 1,0 0-1,0 0 1,1 0-1,-1 0 1,0 0 0,0 0-1,0 0 1,0 0-1,0 0 1,0 0-1,0 0 1,0 0-1,0 0 1,0 0-1,0 0 1,0 0-1,0 0 1,0 0-1,0 0 1,0 0-1,0 0 1,0 0-1,0 0 1,0 0-1,1 0 1,-1 0-1,0 0 1,0 0-1,0 0 1,0 0-1,0 0 1,0 0-1,0 0 1,0 0-1,0 0 1,0 0-1,0 0 1,0 0-1,0 0 1,0 0-1,0 0 1,0 0-1,0 0 1,0 0-1,0 0 1,0 0-1,0 0 1,0 0 0,0-1-1,0 1 1,0 0-1,0 0 1,0 0-1,0 0 1,0 0-1,0 0 1,0 0-1,0 0 1,0 0-1,0 0 1,0 0-1,2 7-56,0 11 70,-7 137 202,2-134-137,0 0 1,-1 0 0,-1-1 0,-1 1-1,-12 26 1,16-43-43,-59 114 862,43-87-762,-29 41 242,41-64-308,-1-1 0,1 0 0,-1 0-1,0-1 1,-1 0 0,-14 10 0,19-15-47,1 1 0,-1-1 0,0 0 0,1 0 0,-1 0 0,0 0 0,0 0 0,0 0 0,0-1 0,0 0 0,0 1 0,0-1 0,1 0 0,-7-1 0,6 0-10,-1 0-1,1 0 1,-1-1 0,1 1 0,0-1-1,0 0 1,0 0 0,0 0 0,0 0 0,0 0-1,1 0 1,-5-5 0,3 2 3,0 2-62,1-1 0,-1 0 0,1 0 0,0 0 0,0 0 1,0 0-1,1-1 0,-3-6 0,3 6-7,1 3 28,0 0-1,0 0 1,0-1 0,0 1 0,1 0-1,-1-1 1,1 1 0,0-1-1,-1 1 1,1-1 0,0 1-1,0 0 1,1-1 0,-1 1-1,0-1 1,1 1 0,0 0-1,-1-1 1,1 1 0,1-2 0,2-2 7,0 1 1,1 1 0,-1-1 0,1 1 0,0-1-1,0 1 1,1 1 0,-1-1 0,1 1 0,0 0-1,8-3 1,10-3 83,41-10 0,-24 9 32,29-11-100,91-40 0,-150 57 20,-1-1 0,1-1 1,-1 0-1,0 0 1,0-1-1,-1 0 0,0-1 1,14-16-1,-9 6 11,-2-2-1,-1 0 1,0 0 0,8-25-1,-11 24 38,-1 0 1,6-39-1,-2 10 14,-5 16-63,-6 32-23,1 1 1,-1 0 0,0 0-1,0 0 1,0 0 0,0 0-1,0 0 1,-1 0 0,1 0-1,0 0 1,0 0 0,-1 0-1,1 0 1,-1 0 0,1 0-1,0 0 1,-1 0 0,0 1-1,1-1 1,-1 0 0,0 0-1,1 0 1,-1 1 0,0-1 0,-1-1-1,2 2 16,-1 0-1,1 0 1,0 1-1,-1-1 1,1 0-1,0 0 1,-1 0-1,1 0 1,0 0 0,-1 0-1,1 1 1,0-1-1,0 0 1,-1 0-1,1 0 1,0 1-1,0-1 1,-1 0-1,1 1 1,0-1-1,0 0 1,0 0 0,-1 1-1,1-1 1,0 0-1,0 1 1,0-1-1,0 0 1,0 1-1,0-1 1,0 0-1,0 1 1,0-1-1,0 0 1,0 1 0,0-1-1,0 1 1,-1 2 37,-2 5-12,0 0 0,1 0 0,0 0 0,1 1 0,0-1 0,0 1 0,0 0 0,1-1 0,1 1 0,-1-1 0,1 1 0,1-1 0,0 1 0,0-1 0,0 0 0,1 0 0,1 0 0,-1 0 0,1 0 0,0-1 0,1 0 0,0 0 0,0 0 0,7 7 0,-9-11-33,1-1 0,-1 1 0,1-1 0,0 1 0,-1-1 0,1 0-1,0 0 1,1-1 0,-1 1 0,0-1 0,0 0 0,1 0 0,7 0-1,1 0 8,1-1-1,-1-1 0,16-2 1,-3-2-800,0 0 0,-1-2 1,1 0-1,-2-2 0,42-21 0,-23 11-838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38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212 507 3552,'9'-2'4245,"-9"2"-4135,0 0 0,0-1 1,0 1-1,0 0 0,0 0 0,1 0 0,-1 0 111,0 0-111,0-1 0,0 1 1,0 0-1,0 0 0,0 0 0,1 0 0,-1 0 1,0-1-1,0 1 0,0 0 0,0 0 1,0 0-1,0 0 0,0-1 0,0 1 0,0 0 1,0 0-1,0 0 0,0 0 0,0-1 1,0 1-1,0 0 0,0 0 0,0 0 0,0-1 1,0 1-1,0 0 0,-1 0 0,1 0 1,0 0-1,0 0 0,0-1 0,0 1 0,0 0 111,0 0-111,-1 0 0,1 0 1,0 0-1,0-1 0,0 1 0,0 0-65,-1 0 0,1 0-1,0 0 1,0 0 0,0 0 0,0 0-1,0 0 1,0-1 0,0 1 0,0 0-1,0 0 1,0 0 0,0 0 0,0 0-1,0 0 1,-1 0 0,1 0 0,0 0-1,0 0 1,0 0 0,0 0 0,0 0-1,0 0 1,0 0 0,0 0 0,-1 0-1,1 0 1,0 0 0,0 0 0,0 0-1,0 0 1,0 0 0,0 0 0,0 0-1,0 0 1,-1 0 0,1 0 0,0 0-1,0 0 1,0 0 0,0 0 0,0 0-1,0 0 1,0 0 0,0 0 0,0 0-1,-1 2 1277,1-3-1182,0 1-88,-1 0 0,1-1 1,0 1-1,-1 0 0,1-1 0,-1 1 0,1 0 1,0 0-1,-1-1 0,1 1 0,-1 0 1,1 0-1,0 0 0,-1 0 0,1 0 1,-1 0-1,1-1 0,-1 1 0,1 0 1,-1 0-1,1 0 0,-1 1 0,1-1 1,-1 0-1,1 0 0,-1 0 0,-16 4 971,10 0-659,-1 0 0,0 0 0,-11 2 1,12-4-274,0 1 0,1-1 1,-1 1-1,1 0 0,-12 8 1,9-4-41,0 1 0,0 0 1,1 1-1,0 0 1,-8 11-1,11-12-41,1-1 0,0 1 0,0 0 0,1 0-1,0 0 1,1 0 0,-4 16 0,5-14-32,0 1 1,0-1-1,1 1 0,0-1 0,1 1 1,0-1-1,1 1 0,4 17 0,-4-23 49,0 1-1,0 0 1,1-1 0,0 1-1,0-1 1,0 0-1,0 1 1,1-2-1,0 1 1,0 0-1,0-1 1,0 0-1,1 0 1,0 0-1,0 0 1,8 4-1,-11-7-1,0-1 1,0 1-1,0 0 0,0-1 0,0 1 0,0-1 0,0 0 0,0 0 1,0 0-1,1 0 0,-1 0 0,0 0 0,0 0 0,0-1 0,0 1 0,0-1 1,0 0-1,0 1 0,0-1 0,0 0 0,0 0 0,0 0 0,0-1 0,0 1 1,2-2-1,-1-1 15,1 1 1,-1-1 0,0 1 0,0-1-1,0 0 1,0 0 0,-1 0-1,1 0 1,-1-1 0,0 1 0,1-6-1,10-37 319,8-55-1,-20 92-305,0 0 0,-1 0 0,0 0 0,0 0 0,-1 0 0,-1 1 0,-2-15 0,3 23-62,1 1 3,0-1 1,-1 1 0,1-1 0,0 0 0,0 1 0,0-1 0,0 1 0,0-1 0,0 1 0,0-1 0,0 1 0,0-1 0,0 0 0,0 1-1,0-1 1,0 1 0,0-1 0,0 1 0,1-1 0,-1 1 0,1-2 0,-1 2 3,0 0 1,0 0-1,0 0 0,0-1 1,0 1-1,1 0 0,-1 0 1,0-1-1,0 1 0,0 0 1,0-1-1,0 1 1,0 0-1,0 0 0,0-1 1,0 1-1,0 0 0,0-1 1,0 1-1,0 0 0,0 0 1,0-1-1,0 1 0,0 0 1,-1 0-1,1-1 0,0 1 1,0 0-1,0 0 1,0-1-1,-1 1 0,1 0 1,0 0-1,0-1 0,-1 1 1,-1-1-58,2 2 51,-1-1-1,1 0 1,0 0 0,-1 1-1,1-1 1,0 0-1,0 1 1,-1-1 0,1 1-1,0-1 1,0 0-1,0 1 1,-1-1-1,1 1 1,0-1 0,0 0-1,0 1 1,0-1-1,0 1 1,0-1 0,0 1-1,0-1 1,0 0-1,0 1 1,0-1-1,0 1 1,0-1 0,0 1-1,1-1 1,-1 1-1,0 3-23,-5 76-10,18 136 208,-9-169-154,-2-30 19,0 0 0,0 0 0,2 0 0,0 0 0,1-1 0,1 1 0,12 25 0,-17-40-20,0-1 0,0 1 0,0-1 0,0 1 0,0-1 0,0 0-1,0 1 1,0-1 0,1 0 0,-1 0 0,0 0 0,1 0 0,-1 0-1,1 0 1,-1 0 0,1 0 0,0-1 0,-1 1 0,1-1 0,0 1 0,-1-1-1,1 1 1,0-1 0,0 0 0,-1 0 0,1 0 0,0 0 0,0 0 0,-1 0-1,1-1 1,0 1 0,-1-1 0,1 1 0,0-1 0,-1 1 0,1-1 0,0 0-1,-1 0 1,3-2 0,5-3 52,0-1 0,0 0 0,-1-1 0,13-15 0,-16 18-52,52-66 1,88-145-1,-102 147 49,-21 35-40,-2 0-1,-2-2 1,15-39 0,-21 43-13,-3 0 0,0-1 0,-2 0 0,-2-1 1,2-47-1,-7 80-10,-1-21-76,-2 14-57,3 8 131,0 0-1,-1 0 1,1 0-1,0 0 1,0 0-1,0 0 1,0 0-1,0 0 1,-1 0-1,1 0 1,0-1-1,0 1 1,0 0-1,0 0 1,-1 0-1,1 0 1,0 0-1,0 0 1,0 0-1,0 0 1,-1 1-1,1-1 0,0 0 1,0 0-1,0 0 1,0 0-1,-1 0 1,1 0-1,0 0 1,0 0-1,0 0 1,0 0-1,0 0 1,-1 1-1,1-1 1,0 0-1,0 0 1,0 0-1,-4 5-29,0-1-1,0 1 1,1 0-1,0 0 1,0 0-1,0 0 1,-3 9-1,-15 47 76,15-41-63,-43 153-284,42-137 313,1 0 0,-1 72 0,7-67 54,8 47 1,-5-67-87,1 0 0,1-1 0,1 0 0,10 24 0,-15-40 41,1 0 1,0-1-1,-1 0 1,1 1-1,1-1 1,-1 0-1,0 0 1,1 0-1,0 0 1,0-1-1,0 1 1,0-1-1,5 4 1,-6-6-2,-1 1 0,0 0 0,1-1 0,-1 0 1,1 1-1,-1-1 0,1 0 0,-1 0 1,1 0-1,-1 0 0,0 0 0,1 0 1,-1 0-1,1-1 0,2 0 0,-2 0 0,1 0 0,-1 0 0,0-1 0,0 1 0,1-1 0,-1 1 0,0-1 0,0 0 0,-1 0 0,1 0 0,2-3 0,16-26 75,-2 0 0,26-59 0,-29 56-69,9-25 0,19-67-1,0-71-6,-39 174-2,39-251 192,-40 247-361,-2-42-1,-1 57 79,-1 5-143,-1 6 12,-3 13 14,1 4 183,-2 30 0,1-3 50,-15 92 123,5 1 0,8 268 1,7-394-145,1 1 1,0 0 0,1 0 0,0 0 0,0-1-1,1 1 1,1-1 0,5 11 0,-9-20-12,1 0 0,-1-1 0,0 1 0,1-1 0,-1 1 0,1 0 0,-1-1 0,1 1 0,-1-1 0,1 1 1,-1-1-1,1 1 0,-1-1 0,1 0 0,0 1 0,-1-1 0,1 0 0,0 1 0,-1-1 0,1 0 0,0 0 0,-1 0 0,1 1 0,0-1 0,0 0 0,-1 0 0,1 0 0,0 0 1,-1 0-1,1 0 0,0-1 0,0 1 0,-1 0 0,1 0 0,0 0 0,-1-1 0,1 1 0,0 0 0,-1-1 0,1 1 0,0-1 0,-1 1 0,2-1 0,2-3 18,0 0 1,0 0-1,0 0 0,5-8 0,-6 9-10,19-25 28,21-30 2,-6 11 33,-23 30-53,15-23 1,-15 16-1,17-35 1,-25 39 61,-6 18-99,0 0 0,0 1 0,1-1 0,-1 0 0,1 0 0,-1 1 0,1-1 0,0 1 1,-1-1-1,1 0 0,0 1 0,0-1 0,0 1 0,0 0 0,0-1 0,1 1 0,-1 0 0,0 0 1,1 0-1,-1 0 0,0 0 0,3-1 0,-2 1 16,0 1 0,-1-1-1,1 1 1,0 0 0,0 0 0,0 0 0,0 0-1,0 0 1,0 0 0,0 0 0,0 1 0,0-1 0,-1 1-1,1-1 1,0 1 0,0 0 0,-1 0 0,1 0 0,0 0-1,-1 0 1,1 0 0,-1 0 0,1 0 0,-1 1-1,1-1 1,-1 0 0,0 1 0,0 0 0,2 2 0,1 9 20,0-1 0,0 1 1,-2 0-1,0 0 1,2 23-1,1 68-69,-3-89 36,0 0 0,1-1 0,1 0 0,1 0-1,5 14 1,-8-25 20,0 1-1,-1-1 1,1 0-1,1 0 0,-1 0 1,5 6-1,-6-8 6,0 0 0,1 0 0,-1 0 0,0-1 0,0 1 0,1 0-1,-1 0 1,0-1 0,1 1 0,-1-1 0,1 1 0,-1-1 0,1 0 0,-1 1-1,1-1 1,-1 0 0,1 0 0,-1 0 0,3-1 0,2 0-11,0-1 0,0 1 0,0-1 0,0-1 1,-1 1-1,1-1 0,-1 0 0,0-1 0,0 1 0,0-1 1,7-7-1,4-5-23,25-34 0,-20 24 84,10-13-80,23-27-145,-38 49 262,-2-1 1,22-32-1,-36 46-172,-6 5 14,-7 6 74,7-2-12,1 0-1,0 0 1,0 1 0,0-1 0,1 1 0,-1 0-1,2 0 1,-7 12 0,7-13 31,-3 9-32,-1 0 0,2 0 0,-1 0 0,2 0 1,0 1-1,1 0 0,0-1 0,2 1 1,-1 0-1,2 1 0,1 16 0,-1-31-3,-1 1 0,1-1-1,0 1 1,1-1 0,-1 1-1,0-1 1,0 1 0,1-1-1,-1 1 1,0-1 0,1 0-1,0 1 1,-1-1 0,1 0-1,0 1 1,0-1 0,0 0-1,-1 0 1,1 0 0,0 1-1,1-1 1,-1 0 0,0 0-1,0-1 1,0 1 0,1 0-1,1 1 1,-3-2 0,1 0 0,-1 0 0,1 0 1,-1 0-1,1 0 0,-1 0 0,1 0 0,-1 0 1,1 0-1,-1 0 0,1 0 0,-1 0 0,1 0 1,-1 0-1,1 0 0,-1 0 0,1-1 0,-1 1 0,1 0 1,-1 0-1,0-1 0,1 1 0,0-1 0,10-12 46,7-20 53,-15 27-104,10-25-67,-2 0-1,-1-1 1,10-52-1,-20 81 54,6-25-279,-12 45 48,4-1 257,1 0-1,1 1 0,0-1 1,1 0-1,0 0 0,2 0 1,0 0-1,0 0 0,2-1 1,7 20-1,-11-32 12,1 0 0,-1 0 0,0 0 0,1-1 1,0 1-1,-1-1 0,1 1 0,0-1 0,0 0 0,1 0 0,-1 1 0,0-2 1,1 1-1,-1 0 0,1 0 0,4 2 0,-3-3-14,-1 0 1,1 0-1,0-1 0,-1 1 1,1-1-1,0 0 1,-1 0-1,1 0 0,0 0 1,-1 0-1,1-1 0,0 0 1,-1 0-1,4-1 0,16-6 44,-2-1 0,41-23 0,36-31-27,32-19-154,-121 78 164,-1-1 0,0 0 1,0 0-1,0-1 0,8-7 0,-15 11-10,-7 8 5,-16 14 138,9-9-145,0 0 0,1 1 0,1 1 0,0 0 0,1 0 0,1 1 0,0 0-1,0 1 1,2 0 0,-1 0 0,2 1 0,0-1 0,-3 18 0,8-27-22,0 0 0,0 0-1,0 0 1,1 1 0,0-1 0,0 0 0,1 0 0,1 9 0,-1-11 3,0 0 1,0-1-1,1 1 1,-1 0 0,1-1-1,0 1 1,0-1 0,0 1-1,1-1 1,-1 0-1,1 0 1,-1 0 0,7 5-1,-5-5 8,0 0-1,1 0 0,-1-1 1,0 1-1,1-1 1,0 0-1,-1 0 1,1 0-1,0-1 0,5 1 1,-5-1-5,-1-1 1,1 0 0,-1 0-1,0-1 1,1 0-1,-1 1 1,0-1-1,1-1 1,-1 1-1,0 0 1,8-5 0,-6 2 0,0 1 0,0-2 1,0 1-1,0 0 0,-1-1 1,0 0-1,7-9 0,28-44 96,-39 56-102,26-44 29,21-53 1,-32 64 11,50-116 101,-40 75-307,31-138 0,-50 184 45,-7 28 95,1 0 1,-1 0-1,1 0 1,-1 0-1,0 0 1,0 0-1,0-1 1,0 1 0,0 0-1,0 0 1,-1 0-1,0-2 1,1 4 23,0 0 1,0 0-1,0 0 1,0 0-1,0 0 1,0 0 0,0 1-1,0-1 1,0 0-1,0 0 1,0 0 0,0 0-1,0 0 1,0 0-1,0 0 1,0 0-1,0 0 1,0 0 0,0 0-1,-1 1 1,1-1-1,0 0 1,0 0-1,0 0 1,0 0 0,0 0-1,0 0 1,0 0-1,0 0 1,0 0-1,-1 0 1,1 0 0,0 0-1,0 0 1,0 0-1,0 0 1,0 0 0,0 0-1,0 0 1,0 0-1,-1 0 1,1 0-1,0 0 1,0 0 0,0 0-1,0 0 1,0 0-1,0-1 1,0 1-1,0 0 1,0 0 0,0 0-1,-1 0 1,1 0-1,0 0 1,0 0 0,-4 15-48,1-6 30,-51 169 158,44-135-110,2 1 0,-3 55 1,10-72 1,1 0 0,3 31 0,-1-47-8,-1 0-1,2-1 1,-1 1-1,1-1 1,1 0-1,0 0 1,0 0-1,9 13 1,-12-20-11,1-1 0,0 1 0,0-1 0,0 0 0,0 0 0,0 0 0,5 4 0,-6-6-6,1 1 0,-1 0 0,0-1 0,1 1 0,-1-1 0,0 0 0,1 1 0,-1-1 0,1 0 0,-1 0 0,0 0 0,1 0 0,-1 0 1,1 0-1,-1 0 0,1 0 0,-1 0 0,0-1 0,1 1 0,1-2 0,6-2 44,-1 0 0,0-1 0,0 0 1,0-1-1,10-9 0,34-38 14,-30 31-56,105-112 37,-116 120-278,-11 13 138,0 2 10,-7 8-11,1 2 113,-1 1 0,2 0 0,0 0 0,0 1 0,1-1 0,-4 19 0,4-9 81,1 2 1,-1 40-1,6-21-86,-1-40 27,-1-1 0,1 1 0,0 0 0,0 0 0,0 0 0,0-1 0,0 1 0,1-1 0,-1 1 0,1-1 0,3 5 0,-5-7-32,1 1 1,0 0-1,0-1 0,-1 1 1,1-1-1,0 1 1,0-1-1,0 0 1,-1 1-1,1-1 1,0 0-1,0 1 1,0-1-1,0 0 1,0 0-1,0 0 1,0 0-1,-1 0 1,1 0-1,0 0 1,2 0-1,-1-1-1,0 0-1,0 1 1,0-1-1,1 0 1,-1 0-1,0 0 1,0-1-1,2-1 1,3-3 19,0 0 0,-1-1 0,7-8 0,-12 14-11,58-82 78,-9 11-68,-44 65-107,-1 0 1,0 0 0,-1 0-1,8-16 1,-14 111 559,0-63-499,0 9 52,4 66 0,-2-84 0,0-14-18,0 1 0,0 0 0,0 0 0,0 0 0,1-1 0,-1 1 0,1 0 0,0-1 0,1 5 0,-2-7-8,0 1 1,0-1-1,0 0 1,0 0-1,0 0 0,1 0 1,-1 1-1,0-1 1,0 0-1,0 0 0,0 0 1,0 0-1,1 0 1,-1 0-1,0 1 1,0-1-1,0 0 0,1 0 1,-1 0-1,0 0 1,0 0-1,0 0 0,0 0 1,1 0-1,-1 0 1,0 0-1,0 0 1,0 0-1,1 0 0,-1 0 1,0 0-1,0 0 1,0 0-1,1 0 0,-1 0 1,0 0-1,0 0 1,0 0-1,1 0 1,-1-1-1,0 1 0,0 0 1,0 0-1,1 0 1,9-12 19,9-23-105,-2-11-116,13-54 0,-14 45-155,-15 51 298,0 1-4,-1 1 0,1-1 0,0 1 1,-1-1-1,0 1 0,1-5 0,7 14-78,-6-4 151,0 0 1,0 1 0,0-1-1,0 1 1,0-1 0,-1 1 0,1 0-1,0 5 1,-1-4 18,1 0 0,0 0-1,-1-1 1,6 8 0,-4-6-12,1-1 0,-1 0 1,1 0-1,0 0 0,6 4 0,-8-8-10,0 1 0,0-1 0,0 1 1,0-1-1,0 0 0,1 0 0,-1 0 0,0 0 0,1-1 0,-1 1 1,1-1-1,-1 1 0,1-1 0,-1 0 0,1 0 0,3 0 1,1-1 17,0 0 1,0-1 0,0 0 0,0 0 0,0-1 0,0 0-1,-1 0 1,1 0 0,9-8 0,1-1 10,-1-1 0,18-19 0,-28 26-13,-1 0-1,1-1 1,-1 1 0,-1-1-1,5-8 1,-8 12-22,1 0 1,-1-1-1,1 1 0,-1 0 1,0 0-1,0-1 1,-1 1-1,1 0 0,-1-1 1,0 1-1,0-1 0,0 1 1,0 0-1,0-1 0,-1-3 1,0 7-11,1-1 0,0 1 0,0-1 0,-1 0 0,1 1 0,0-1 0,-1 1 0,1 0 0,-1-1 0,1 1 0,0-1 0,-1 1 0,1 0 0,-1-1 0,1 1 0,-1 0 0,1-1 0,-1 1 0,0 0 0,1 0 0,-1-1 0,1 1 0,-1 0 1,0 0-1,1 0 0,-1 0 0,1 0 0,-1 0 0,0 0 0,1 0 0,-1 0 0,1 0 0,-1 0 0,0 0 0,1 1 0,-1-1 0,1 0 0,-1 0 0,1 1 0,-1-1 0,0 1 0,-1 0 14,0 0 0,1 0-1,-1 0 1,0 0 0,1 0 0,-1 0 0,1 0-1,0 1 1,-1-1 0,1 1 0,0-1 0,-2 4 0,2-2 20,-1 0 0,2 0 1,-1 1-1,0-1 1,1 0-1,-1 0 0,1 1 1,0-1-1,0 1 1,0-1-1,1 0 0,-1 1 1,1-1-1,0 0 1,0 0-1,0 0 0,0 1 1,3 4-1,2 2-37,1 0-1,0-1 1,16 18-1,-12-15-49,2 1-56,0-1 0,26 17 0,9 9-3860,-48-38 3771,1 1-1,0 0 1,-1-1-1,1 1 0,-1 0 1,0-1-1,1 1 1,-1 0-1,1 0 0,-1-1 1,0 1-1,0 0 1,1 0-1,-1 0 0,0-1 1,0 1-1,0 0 1,0 0-1,0 0 0,0 0 1,0-1-1,0 1 1,0 0-1,0 0 0,-1 0 1,1-1-1,0 1 1,-1 0-1,1 0 1,0 0-1,-1-1 0,1 1 1,-1 0-1,1-1 1,-1 1-1,0 0 0,-1 1-301,0 0-1,0 0 1,0 0-1,0 0 1,-1-1-1,1 1 1,0-1 0,-1 0-1,1 0 1,-1 0-1,0 0 1,-4 1-1,-35 0-3109,-5-2 1307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38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93 8320,'-71'-21'3744,"34"12"-3232,23 6 1952,9 3-1440,-6-4 639,11-1-959,11-4-992,8 2 128,4-7-352,5 11 320,1-6-1951,-1 6 1183,-8-3-3136,-1 6 2336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39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38 7808,'-14'-9'3520,"33"9"-3040,0 0 1568,-1 0-1216,15-4 1055,6 4-1055,32-8-192,10 4-384,13-5-224,0 9-64,-13-3-192,-11 6 128,-18-3-3487,-10 0 1983,-26 4-4992,-7 5 3712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39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11 216 9728,'-11'0'4384,"64"0"-3808,-11-5 1471,7 1-1247,26-13 288,5 4-640,43-20-128,1 3-192,12-11-864,-13 11 384,-10 4-5535,-18 10 3199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47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10 3072,'12'-4'2157,"-2"8"6470,-10-4-8517,0-1 1,0 1-1,0 0 0,0-1 1,0 1-1,0 0 1,0-1-1,0 1 1,-1-1-1,1 1 1,0 0-1,0 0 1,0-1-1,-1 1 1,1 0-1,0-1 1,0 1-1,-1 0 1,1 0-1,0-1 1,-18 0 1058,15 0-1094,-1 1-1,1 0 1,-1-1-1,0 1 1,0 1-1,1-1 1,-1 0-1,0 1 1,1 0 0,-1 0-1,1 0 1,-1 0-1,-4 3 1,-16 12 245,2 0 0,-38 36 1,34-28-290,25-23-26,-28 28 82,27-27-101,-1 1 0,1 0 0,0 0 0,0 0 0,0 1 0,0-1 0,1 0 0,0 1 0,-2 3 0,3-6 10,0 0 1,0 0 0,0 0 0,0 0-1,0 0 1,0 0 0,0 0 0,0 0-1,1 0 1,-1 0 0,0-1 0,1 1-1,-1 0 1,1 0 0,-1 0-1,1 0 1,-1 0 0,1-1 0,-1 1-1,1 0 1,0 0 0,-1-1 0,1 1-1,0 0 1,0-1 0,0 1-1,-1-1 1,1 1 0,0-1 0,0 0-1,0 1 1,1-1 0,5 3 42,0-1 0,0 0 0,10 1-1,-6-1 80,-9-1-110,28 6-38,46 5-1,-67-11 101,0 0 1,0 1-1,1-1 1,-1 2-1,0-1 1,-1 1-1,1 1 1,11 6-1,-19-10-20,0 1-1,0-1 0,0 1 1,-1 0-1,1-1 0,0 1 0,-1 0 1,1 0-1,-1-1 0,1 1 0,-1 0 1,1 0-1,-1 0 0,1 0 1,-1-1-1,0 1 0,0 0 0,1 0 1,-1 0-1,0 0 0,0 0 1,0 0-1,0 0 0,0 0 0,0 0 1,0 0-1,0 0 0,-1 0 0,1 0 1,0 0-1,0-1 0,-1 1 1,0 2-1,-1 0 48,1 0 0,-1 0 1,0 1-1,0-1 0,-1 0 0,1-1 0,-4 4 1,3-3-68,-74 63 1246,46-45-1072,14-9-302,0 0 0,-18 18 0,20-11-64,14-16 78,0-1 0,-1 0 0,1 0 0,-1 0-1,1 0 1,-1 0 0,-2 2 0,3-4-373,0 1 0,0-1 0,0 1-1,0-1 1,0 1 0,-1-1 0,1 0-1,0 1 1,0-1 0,0 0 0,0 0-1,-2 0 1,5 0-858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49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0 900 3328,'0'0'26,"1"0"-1,-1 0 1,0 0 0,0 0-1,0 0 1,0 0 0,0 0-1,0 0 1,0 0 0,0 0 0,0 0-1,0 0 1,0 0 0,0 0-1,0 0 1,0 0 0,1 0-1,-1 0 1,0 0 0,0 1-1,0-1 1,0 0 0,0 0-1,0 0 1,0 0 0,0 0 0,0 0-1,0 0 1,0 0 0,0 0-1,0 0 1,0 0 0,0 0-1,0 0 1,0 0 0,0 0-1,0 0 1,0 0 0,0 0 0,0 1-1,0-1 1,0 0 0,0 0-1,0 0 1,0 0 0,0 0-1,0 0 1,0 0 0,0 0-1,0 0 1,0 0 0,0 0 0,0 0-1,0 0 1,0 0 0,0 1-1,0-1 1,0 0 0,0 0-1,0 0 1,0 0 0,0 0-1,11 0 1629,15-3 1490,-18 0-2475,0 0 0,0-1 0,0 0 0,0-1 0,9-7 0,35-31 937,-25 20-1104,37-27 104,-30 26-466,-2-2-1,51-54 0,-57 48-94,-3 0 1,0-2-1,23-49 0,-11 9 606,-4-1 0,40-151-1,-67 213-474,5-18 180,-9 30-344,0 0 0,1 1 1,-1-1-1,0 0 0,0 0 1,0 0-1,0 0 0,0 0 1,0 0-1,0 0 0,-1 0 0,1 0 1,0 0-1,0 0 0,-1 0 1,1 0-1,-1 1 0,1-1 1,-1 0-1,1 0 0,-1 0 0,1 1 1,-2-2-1,1 2-4,0 0 1,1 1-1,-1-1 0,0 0 0,1 1 0,-1-1 1,0 1-1,1-1 0,-1 1 0,0 0 1,1-1-1,-1 1 0,1-1 0,-1 1 0,1 0 1,0-1-1,-1 1 0,1 0 0,-1 1 1,1-1-3,-9 18 73,2 2 1,0-1 0,1 1 0,1 0-1,-4 33 1,2-14 12,-49 329 463,53-341-554,0 42 0,4-61 68,-1-1 1,1 1 0,0-1-1,1 0 1,0 1 0,1-1 0,-1 0-1,1 0 1,5 8 0,-7-14-49,0-1 0,-1 0 0,1 0 0,0 1 0,0-1-1,0 0 1,0 0 0,0 0 0,0 0 0,0 0 0,1 0 0,-1 0 0,0-1 0,0 1 0,1 0 0,-1-1 0,0 1 0,1-1 0,-1 1 0,1-1 0,-1 0 0,1 0 0,-1 1 0,1-1 0,-1 0 0,0 0 0,1 0 0,-1-1 0,1 1 0,-1 0 0,1 0 0,-1-1 0,1 1 0,-1-1 0,2 0 0,4-3 24,0 0 0,0-1 0,-1 1 0,1-1 0,5-6 0,-9 9-41,9-10 4,0 0 0,-1-1 0,0-1 0,14-22 1,29-64-13,-52 97-6,0 0 0,-1-1 0,1 1 0,-1 0 0,0-1 0,0 0 0,0 1 1,-1-1-1,1 0 0,-1 1 0,0-1 0,0 0 0,0 0 0,0 1 0,-1-1 0,1 0 0,-1 1 0,0-1 0,0 0 0,0 1 0,-1-1 0,-2-4 0,2 5-74,4 6-3,-2-2-41,2-1-373,3 2 468,-1-1 0,0 1 0,1 0-1,-1 1 1,0-1 0,0 1 0,0 0 0,-1 0 0,1 0 0,-1 0 0,1 1-1,-1-1 1,0 1 0,-1 0 0,1 0 0,0 0 0,-1 0 0,0 0-1,0 1 1,1 4 0,2 7 173,-2 1-1,1 1 0,-2-1 1,0 21-1,1-6 207,-3-29-323,0-1 1,0 1-1,1 0 1,-1 0-1,1-1 1,0 1-1,0 0 1,0-1 0,0 1-1,0-1 1,1 1-1,-1-1 1,1 0-1,-1 1 1,1-1-1,0 0 1,0 0-1,0 0 1,0 0 0,0-1-1,0 1 1,1 0-1,-1-1 1,1 0-1,-1 0 1,1 1-1,-1-1 1,1-1-1,-1 1 1,1 0 0,0-1-1,0 1 1,-1-1-1,1 0 1,0 0-1,0 0 1,0 0-1,-1 0 1,1-1-1,3 0 1,25-6-26,1-1-1,-2-1 1,0-2 0,0-1 0,-1-1-1,36-23 1,-54 29 11,18-18 1,3-2 46,-36 31-105,0 0 0,0 0 1,0 0-1,1 1 0,-1-1 1,1 1-1,0 0 0,0 0 1,1 0-1,-1 0 1,1 0-1,-2 8 0,3-10 61,1 0 1,-1 0-1,1 1 0,-1-1 1,1 0-1,0 1 0,0-1 0,0 0 1,1 1-1,-1-1 0,2 3 0,-1-3 30,-1-1-1,1 0 0,0 0 0,1 0 0,-1 0 1,0 0-1,1 0 0,-1-1 0,1 1 0,-1 0 0,1-1 1,0 1-1,-1-1 0,1 0 0,0 1 0,0-1 0,4 2 1,-4-3-25,0 1 1,0 0-1,0 0 0,0-1 1,1 1-1,-1-1 1,0 0-1,0 0 1,0 0-1,1 0 1,-1 0-1,0 0 1,0 0-1,0-1 0,0 1 1,1-1-1,-1 0 1,0 0-1,0 1 1,0-1-1,0 0 1,-1-1-1,1 1 0,0 0 1,0 0-1,-1-1 1,3-1-1,-2 0 1,1 0 0,-1 1 0,0-1-1,0 0 1,0 0 0,0-1 0,-1 1 0,1 0-1,-1-1 1,0 1 0,0-1 0,0 1 0,0-1-1,-1 1 1,1-6 0,-2 3-43,1 0 1,-2 0-1,1 1 0,-1-1 0,0 0 1,0 0-1,0 1 0,-1-1 1,0 1-1,0 0 0,0 0 1,-1 0-1,0 0 0,0 1 0,0-1 1,0 1-1,-1 0 0,-5-4 1,6 6-21,1 0 1,-1 0 0,0 1-1,0-1 1,0 1 0,0-1-1,0 1 1,0 1-1,0-1 1,0 0 0,0 1-1,0 0 1,0 0 0,-1 0-1,1 1 1,0-1 0,0 1-1,-6 2 1,10-3 40,0 0 0,-1 0-1,1 0 1,0 0 0,-1 0 0,1 0 0,0 0-1,-1 0 1,1 0 0,0 0 0,0 0-1,-1 0 1,1 0 0,0 1 0,-1-1 0,1 0-1,0 0 1,0 0 0,0 0 0,-1 1 0,1-1-1,0 0 1,0 0 0,0 1 0,-1-1 0,1 0-1,0 0 1,0 1 0,0-1 0,0 0 0,0 0-1,0 1 1,-1-1 0,1 0 0,0 1 0,0-1-1,0 0 1,0 0 0,0 1 0,0-1-1,0 0 1,0 1 0,0-1 0,1 0 0,-1 1-1,0-1 1,0 0 0,0 0 0,0 1 0,0-1-1,0 0 1,1 0 0,-1 1 0,0-1 0,0 0-1,0 0 1,1 1 0,-1-1 0,0 0 0,0 0-1,0 0 1,1 0 0,-1 1 0,0-1 0,1 0-1,-1 0 1,0 0 0,1 0 0,1 2 23,1 0 0,0 0 1,0-1-1,0 0 1,0 1-1,3 0 0,4 0 17,-1 0 0,1-1-1,0 0 1,0-1 0,0 0-1,12-1 1,59-13 244,-24 3-207,-51 10-64,-1 0 0,0 1 1,0 0-1,9 1 0,-12-1 3,-1 0 0,1 1 0,-1-1 1,1 1-1,0-1 0,-1 1 0,1-1 0,-1 1 0,0 0 0,1 0 0,-1 0 0,0-1 0,1 2 0,-1-1 0,0 0 1,0 0-1,0 0 0,0 0 0,1 2 0,-1-1 14,-1-1 1,1 1-1,-1 0 1,0-1-1,0 1 0,1-1 1,-1 1-1,0-1 1,-1 1-1,1-1 1,0 1-1,0 0 0,-1-1 1,1 1-1,-1-1 1,0 2-1,-14 29 327,9-19-264,-25 35 135,34-53-214,-1 1 1,1 0 0,1-1-1,5-5 1,-1 0-44,1 1 0,0 0-1,0 1 1,1 0 0,1 0 0,-1 1 0,1 0-1,11-5 1,-12 8 22,-1 1 0,1 0-1,18-3 1,-26 5 10,0 1 0,1 0 0,-1-1 0,0 1 0,0 0 0,1 1 0,-1-1 0,0 0 0,0 1 0,0-1 0,0 1 0,1-1 0,-1 1 0,0 0 0,0 0 1,0 0-1,-1 0 0,1 1 0,0-1 0,0 0 0,-1 1 0,1-1 0,0 1 0,1 2 0,2 5 30,0 0 1,5 14-1,-7-16-23,0 0 0,0 0 0,1 0 0,7 10 0,-9-14 17,0-1 0,0 0-1,0 0 1,1 0-1,-1 0 1,1 0 0,-1 0-1,1-1 1,0 1-1,0-1 1,0 0 0,-1 0-1,1 0 1,0 0-1,6 0 1,-2 0-8,0 0 0,1-1 1,-1-1-1,1 1 0,-1-1 0,9-2 1,44-14-78,-48 13 33,6-2 25,-1 0 0,1-2 0,-1 0 1,-1-1-1,1 0 0,24-21 0,-25 19 50,14-12-23,-28 21-8,0 0-1,0 1 1,-1-1-1,1 0 1,0 0 0,-1 0-1,1 0 1,-1-1-1,0 1 1,1-3 0,-2 5-18,0 0 0,1 0 0,-1 0 0,0 0 0,0 0 1,0 0-1,0 0 0,0-1 0,0 1 0,0 0 0,0 0 0,0 0 1,0 0-1,0 0 0,0 0 0,0 0 0,0-1 0,0 1 1,0 0-1,0 0 0,0 0 0,0 0 0,0 0 0,0 0 0,0 0 1,0-1-1,-1 1 0,1 0 0,0 0 0,0 0 0,0 0 1,0 0-1,0 0 0,0 0 0,0 0 0,0 0 0,0 0 1,0-1-1,-1 1 0,1 0 0,0 0 0,0 0 0,0 0 0,0 0 1,0 0-1,0 0 0,0 0 0,0 0 0,-1 0 0,1 0 1,0 0-1,0 0 0,0 0 0,0 0 0,0 0 0,0 0 0,-1 0 1,1 0-1,0 0 0,0 0 0,0 0 0,0 0 0,0 1 1,0-1-1,0 0 0,-14 7-64,-12 15-9,14-8 71,0 1-1,1 0 1,1 0 0,-16 34-1,24-44 9,0 0-1,0 0 1,1 0-1,0 1 1,0-1-1,1 1 1,-1-1-1,1 1 1,1 10-1,-1-13 14,1 0-1,-1 0 0,1 1 0,0-1 0,0 0 1,0 0-1,1-1 0,-1 1 0,1 0 1,-1 0-1,1-1 0,0 1 0,0 0 1,0-1-1,0 0 0,1 0 0,-1 1 1,3 1-1,-4-4 2,0 1 1,0-1-1,0 1 0,0-1 0,0 1 1,0-1-1,1 0 0,-1 0 1,0 1-1,0-1 0,0 0 1,0 0-1,0 0 0,0 0 1,1 0-1,-1 0 0,0-1 1,0 1-1,0 0 0,0-1 0,0 1 1,0 0-1,0-1 0,0 1 1,0-1-1,0 0 0,0 1 1,0-1-1,1-1 0,2-2 0,0 0-1,0 0 0,-1-1 0,6-7 0,-7 8 8,5-7-47,-1-1 0,-1 1 0,0-2-1,-1 1 1,0 0 0,4-22 0,-1 2-146,-3 14 35,0 0-379,-3 20 350,0 11 200,-1 56 172,0 49 275,-2-4-85,-11 120 258,10-213-551,-1 0-1,-1-1 1,-1 0 0,-12 28-1,15-42-52,0 0-1,0 0 1,0 0 0,0 0-1,-1-1 1,0 0-1,-1 0 1,1 0 0,-9 7-1,9-8 8,-1-1 0,1-1-1,-1 1 1,0-1-1,0 1 1,0-1 0,0-1-1,0 1 1,-1-1 0,1 0-1,0 0 1,-9 0-1,-13-1-22,1-1 0,0-1 0,0-2-1,0 0 1,0-2 0,1 0 0,0-2-1,-44-20 1,60 24-92,0-1 0,1 0 0,0-1-1,0 0 1,0 0 0,0 0 0,1-1 0,-9-11-1,14 15 39,-1 0-1,1-1 0,0 1 1,0-1-1,0 1 0,1-1 1,-1 0-1,1 1 0,0-1 1,0 0-1,0 0 0,0 0 1,1 0-1,0 0 0,0 0 1,0 0-1,0 0 0,1 0 1,-1 0-1,1 0 0,0 0 1,0 0-1,0 0 0,3-3 1,-1 0 16,2 0 0,-1 0 1,1 1-1,0 0 0,0 0 0,1 0 1,-1 1-1,1-1 0,10-5 1,4-3 0,36-18 1,-6 10-180,1 2-1,92-24 1,-131 41-147,4-1-1018,24-4 0,-39 8 1256,-1 0-1,0 0 1,0 0-1,0-1 1,1 1-1,-1 0 1,0 0-1,0 0 1,1 0-1,-1 0 1,0 0-1,0 0 1,1 0-1,-1 0 1,0 0-1,0 0 0,1 0 1,-1 0-1,0 1 1,0-1-1,1 0 1,-1 0-1,0 0 1,0 0-1,0 0 1,1 0-1,-1 1 1,0-1-1,0 0 1,0 0-1,0 0 1,1 0-1,-1 1 1,0-1-1,0 0 1,0 0-1,0 0 1,0 1-1,0-1 1,0 0-1,1 0 1,-1 1-1,0-1 1,-7 14-3455,3-9 2543,0 0 0,-1 0 0,0-1 0,-9 7 0,-26 11-2936,-3 3 1334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1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4992,'-2'1'330,"1"1"1,-1-1-1,1 1 1,-1-1-1,1 1 1,-1 0-1,1-1 1,0 1 0,0 0-1,0 0 1,0 0-1,0 0 1,0 0-1,0 3 1,-9 38 768,8-33-746,-36 266 1901,22 7-733,15-271-1450,-5 174 923,-5 92 1,8-229-797,-4 91 1486,13-153-4553,1-14 203,-2-8-2694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52 410 5472,'-31'-8'1760,"30"8"-1693,0 0-1,0 0 1,0 0 0,0 0 0,0-1 0,0 1-1,0 0 1,0-1 0,0 1 0,1-1 0,-1 1-1,0-1 1,0 1 0,0-1 0,-1-1 0,0 0 288,2 2-273,-1 0 0,1 0-1,0 0 1,0 0 0,0-1 0,0 1 0,0 0 0,0 0 0,0 0 0,-1 0 0,1 0-1,0 0 1,0 0 0,0-1 0,0 1 0,0 0 0,0 0 0,0 0 0,0 0 0,0 0-1,0 0 1,0-1 0,0 1 0,0 0 0,0 0 0,0 0 0,0 0 0,0 0 0,0-1-1,0 1 1,0 0 0,0 0 0,0 0 0,0 0 0,0 0 0,0 0 0,0-1 0,6-5 1560,16-7-80,-16 9-881,68-44 2616,41-23-1922,184-67-1050,-269 126-496,114-40-1340,-102 39-1992,60-11 0,-43 17 437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52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5 643 3552,'-4'-3'2744,"11"3"2690,9 1 230,-6-3-5720,-4-1 232,0 0 0,-1-1 0,1 1 0,-1-1 0,0 0 0,0 0 0,0-1 0,0 0 0,-1 0 0,0 0 0,0 0 0,0 0 0,-1-1 0,0 0 0,0 0-1,3-8 1,4-12-62,-2-1 0,8-41 0,-11 45 84,26-99 352,-14 62-175,11-79 1,-27 124-355,1 1 1,1 0-1,0-1 0,6-14 1,-18 96-38,-2 79 326,2-15-60,-60 238 694,52-302-632,-3 0 1,-39 89 0,31-98 221,28-57-510,0 0 1,-1 0 0,1 0 0,-1 0 0,0 0-1,1 0 1,-1 0 0,0 0 0,0 0 0,0 0-1,-1 1 1,2-3-27,0 1-1,-1 0 1,1 0-1,0 0 0,0 0 1,0 0-1,0 0 1,-1-1-1,1 1 0,0 0 1,0 0-1,0 0 1,0 0-1,0-1 1,-1 1-1,1 0 0,0 0 1,0 0-1,0 0 1,0-1-1,0 1 0,0 0 1,0 0-1,0-1 1,0 1-1,0 0 1,0 0-1,0 0 0,0-1 1,0 1-1,0 0 1,0 0-1,0 0 0,0-1 1,4-32-365,0 15 267,1 0 1,1 0 0,0 0-1,1 1 1,1 0 0,1 1-1,12-19 1,-1 6 38,3 1 0,0 1 1,1 0-1,45-35 0,-39 38 50,-1 1 57,1 1 1,42-23-1,-52 32-89,-25 24-100,2-6 98,1 0 1,-1 0-1,1 0 1,0 0-1,-1 7 1,3-10 43,1 0 0,-1 0-1,1 0 1,-1-1 0,1 1 0,0 0 0,0 0 0,0 0 0,0 0 0,0-1 0,0 1 0,0 0 0,1-1 0,-1 1 0,1-1 0,-1 0 0,1 1 0,-1-1 0,1 0 0,0 0 0,2 1 0,3 2 154,1 0 1,-1-1 0,17 5 0,-17-6-151,0-1 0,0 0 0,1 0 1,-1 0-1,0-1 0,1 0 1,11-2-1,3-3 104,26-7 0,-46 11-109,1 0 1,0 0-1,-1 0 1,1 0 0,-1 0-1,0 0 1,1-1 0,-1 1-1,0-1 1,0 0 0,0 0-1,0 1 1,0-1-1,0-1 1,0 1 0,-1 0-1,1 0 1,-1-1 0,0 1-1,1 0 1,-1-1-1,0 1 1,-1-1 0,1 0-1,0 1 1,-1-1 0,1 0-1,-1 1 1,0-1-1,0 0 1,0 0 0,0 1-1,-1-1 1,0-4 0,0 4 17,0-1 1,-1 1 0,1-1 0,-1 1 0,0 0 0,0-1 0,0 1 0,-1 0-1,1 0 1,-1 0 0,1 1 0,-1-1 0,-4-2 0,-5-3-46,0 0 1,-17-7-1,2 1 1,-4 3 92,31 11-59,0-1 0,0 1 0,0 0 0,0 0 0,0 0 0,-1 0 0,1 0 0,0 0 0,0 0 0,0 0 0,0-1 0,0 1 0,-1 0 0,1 0 0,0 0 0,0 0 0,0-1 0,0 1 0,0 0 0,0 0 0,0 0 0,0 0 0,0-1 0,0 1 0,0 0 1,0 0-1,0 0 0,0-1 0,0 1 0,0 0 0,0 0 0,0 0 0,0 0 0,0-1 0,0 1 0,0 0 0,0 0 0,0 0 0,0 0 0,0-1 0,1 1 0,-1 0 0,0 0 0,0 0 0,6-8 89,2 1-71,0 0-1,0 1 0,1 0 1,16-9-1,44-17-90,-8 5-146,53-26 246,-80 42-11,-11 3 75,-22 8-92,1-1 0,-1 1 0,1 0 0,-1-1 1,1 1-1,-1 0 0,1 0 0,-1 0 0,1 0 0,-1 0 0,1 0 0,-1 1 0,1-1 1,-1 0-1,1 1 0,1 0 0,1 1 4,-1 0 0,0 0 1,0 0-1,0 0 0,0 1 0,4 3 0,-1 1-22,0 0 0,-1 0 0,0 0 0,0 0 0,4 10 0,-4-6 18,0 1 0,-1-1 0,0 1 1,-1 0-1,-1 1 0,0-1 0,0 0 1,-1 1-1,-1 14 0,1-8 15,-1 13 16,0-28-25,0 1 0,0 0 0,0 0 1,1-1-1,-1 1 0,1 0 0,0-1 1,1 1-1,-1-1 0,1 1 0,0-1 1,3 5-1,-4-8 14,0 0 0,0 0 0,0 0 0,1 0-1,-1 0 1,0 0 0,1 0 0,-1 0 0,1-1 0,-1 1 0,1-1 0,-1 1 0,1-1 0,-1 1 0,1-1-1,0 0 1,-1 0 0,1 0 0,-1 0 0,1 0 0,2-1 0,2 1 46,-1-1-1,1 0 1,-1-1 0,9-3 0,14-7-53,0-2 0,-1-2 0,0 0 0,-2-2 0,0 0 1,-1-2-1,-1-1 0,30-33 0,-34 34-188,36-27-1,-21 19-13,-29 23 179,17-13-202,-22 18 203,0 0 1,0 0 0,0 0 0,1 0-1,-1 0 1,0-1 0,0 1 0,0 0-1,1 0 1,-1 0 0,0 0 0,0 0-1,0 0 1,1 0 0,-1 0 0,0 0-1,0 0 1,1 0 0,-1 0 0,0 0-1,0 0 1,0 0 0,1 0 0,-1 0-1,0 0 1,0 0 0,0 0 0,1 1-1,-1-1 1,0 0 0,0 0 0,1 0-1,-1 1-2,0 0-1,0 0 1,0 0-1,1 0 0,-1-1 1,0 1-1,0 0 0,0 0 1,-1 0-1,1 0 0,0 0 1,0 0-1,0-1 1,-1 2-1,0 1 13,0 3-17,0 1 1,-1-1 0,-1 0 0,1 0-1,-1 0 1,0 0 0,-4 7 0,-6 6 233,10-13-158,-1 0 0,0-1 1,0 1-1,-1-1 0,1 0 0,-1-1 0,-6 6 1,-14 6-63,0-1 0,-1-1 0,-1-1 0,-53 18 0,66-26 60,1 0-1,-23 13 1,31-14-50,-1-1 0,1 1 1,-1 0-1,1 0 0,0 1 0,0 0 1,-7 10-1,11-14-8,0-1 1,1 1 0,-1 0-1,1 0 1,-1 0-1,1-1 1,0 1 0,-1 0-1,1 0 1,0 0-1,0 0 1,0 0-1,-1 0 1,1 0 0,0 0-1,0 0 1,0 0-1,0 0 1,1 0-1,-1-1 1,0 1 0,0 0-1,0 0 1,1 0-1,-1 0 1,1 0 0,-1 0-1,1-1 1,-1 1-1,1 0 1,-1 0-1,1 0 1,-1-1 0,1 1-1,0 0 1,0-1-1,-1 1 1,1-1-1,0 1 1,0-1 0,0 1-1,1 0 1,2 1-5,1 0 0,-1-1 0,1 1 0,0-1 0,0 0 0,8 1 0,28 4 96,-22-4-2,26 2-1,15-6 136,110-17 1,-147 16-292,-16 3 23,0-1 1,0 0-1,0-1 0,0 1 1,8-4-1,-6 0 66,-7 3-20,1 1 1,-1 0 0,0 0 0,0 0-1,1 0 1,-1 0 0,0 0-1,4 0 1,-5 1-2,0 0 0,0 0 0,0 0-1,-1 0 1,1 0 0,0 0 0,0 0 0,-1 0-1,1 0 1,0 0 0,0-1 0,-1 1 0,1 0-1,0-1 1,-1 1 0,1 0 0,0-1 0,-1 1-1,1-1 1,0 1 0,-1-1 0,1 0 0,0 2-49,-2-2-63,4 1 78,10-4 23,3-6-160,24-19 0,-37 27 144,-1 1 0,1-1 0,-1 0 1,1-1-1,-1 1 0,0 0 1,0-1-1,0 1 0,-1-1 0,1 0 1,-1 1-1,1-1 0,-1 0 1,0 0-1,0 0 0,1-6 1,-1 3-21,1-3-9,0 0 0,-1 0 0,-1-10 0,1 17 17,-1 0 0,-1 0 0,1 0-1,0 0 1,0 0 0,-1 0 0,1 0-1,-1 0 1,0 0 0,1 0 0,-1 0-1,0 0 1,0 1 0,0-1-1,-1 0 1,1 1 0,0-1 0,0 1-1,-1-1 1,-2-1 0,3 2 23,0 1 0,0 0-1,0-1 1,0 1 0,0 0 0,0 0 0,0 0 0,0 0 0,0-1-1,-1 1 1,1 1 0,0-1 0,0 0 0,0 0 0,0 0 0,0 1-1,0-1 1,0 0 0,0 1 0,0-1 0,0 1 0,0-1 0,0 1-1,-1 1 1,-21 18 79,19-16-39,0 0 27,1 0-1,-1 1 0,1-1 0,0 1 1,-4 10-1,5-13-27,1 1 0,0 0 0,0 0-1,0 0 1,1 0 0,-1 0 0,1 0 0,-1 0-1,1 0 1,0 0 0,0 0 0,0 0 0,1 3 0,1 1 90,1 0 0,-1 0 0,1 0 0,1 0 0,7 12 1,-8-16-67,-1 1 0,1-1 0,0 0 1,0 0-1,0 0 0,1 0 1,-1 0-1,1-1 0,-1 1 1,1-1-1,8 3 0,7 1 85,1-1 0,-1 0 0,1-2-1,1 0 1,25 0 0,102-8-355,-95 1-190,-46 4-69,-1 0 0,0 0 1,0-1-1,0 0 0,0-1 1,0 1-1,0-1 0,0 0 0,7-4 1,1-3-1195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6:55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1057 6656,'-1'0'108,"0"1"0,1-1 0,-1 1 1,0 0-1,0-1 0,1 1 0,-1 0 0,1-1 0,-1 1 1,0 0-1,1 0 0,-1 0 0,1-1 0,0 1 1,-1 0-1,1 0 0,-1 0 0,1 0 0,0 0 1,0 0-1,0 0 0,0 0 0,0 0 0,0-1 0,0 1 1,0 0-1,0 0 0,0 0 0,0 0 0,0 0 1,1 0-1,-1 0 0,0 0 0,1 1 0,1 0 112,-1 0 0,1 0 0,0 0 0,0 0 0,0 0 0,0-1 0,0 1 0,0-1 0,0 1 0,1-1 0,-1 0 0,0 0 0,1 0 0,-1 0 0,1 0 0,-1 0 0,1-1 0,-1 1 0,1-1 0,0 0 0,-1 0 0,1 0 0,3 0 0,14-3 267,1-2-1,-1 0 0,0-1 1,-1 0-1,24-13 0,-24 11-268,64-29 557,-2-4 1,77-52-1,141-121 1166,-283 200-1779,-1-1 1,0-1 0,-1 0-1,-1-1 1,-1 0 0,0-1-1,10-21 1,-7 8-66,-1-1 0,-2 0-1,11-46 1,2-3-239,-22 75 121,-1 0 0,1 0-1,0 1 1,0-1 0,1 1-1,0-1 1,0 1 0,0 1-1,0-1 1,1 0 0,0 1-1,0 0 1,0 0 0,0 1-1,10-6 1,5 0 57,0 1-1,1 0 1,26-5 0,-29 7-35,42-7 239,86-10-1,-74 14-238,172-13 84,9 21-32,-121 2-84,-109-4 57,-20 2-10,-1 1 0,1-1 0,0 1 0,-1-1 0,1 1 0,-1 0 0,1 0 0,0 0 0,-1 1 0,5 0 0,-5 0-32,19-1 182,-20 0-81,-1 0-83,0-1-1,0 1 1,0 0 0,0 0-1,0 0 1,0 0 0,0-1 0,0 1-1,0 0 1,0 0 0,0 0 0,0 0-1,0-1 1,0 1 0,0 0-1,0 0 1,0 0 0,0 0 0,0-1-1,0 1 1,0 0 0,0 0-1,0 0 1,0 0 0,0 0 0,0-1-1,1 1 1,-1 0 0,0 0-1,0 0 1,0 0 0,0 0 0,0 0-1,0-1 1,0 1 0,1 0-1,-1 0 1,0 0 0,0 0 0,0 0-1,0 0 1,1 0 0,-1 0 0,0 0-1,0 0 1,0 0 0,0 0-1,1 0 1,-1 0 0,0 0 0,0 0-1,0 0 1,0 0 0,1 0-1,-1 1 105,-6-2 297,-7-3-229,0 0 0,1 1 1,-25-2-1,-20-4-114,-65-10-182,85 15 196,-8-7-122,41 9 80,4 2-28,-1 0 0,1-1 0,0 1-1,-1 0 1,1 0 0,0-1 0,-1 1-1,1 0 1,-1 0 0,1 0 0,0 0 0,-1 0-1,1 0 1,-1 0 0,1 0 0,-1 0 0,1 0-1,0 0 1,-1 0 0,0 0 0,-7-1 367,6 0-376,-1 0 1,0 1 0,0 0-1,1-1 1,-1 1 0,0 0-1,-3 0 1,-14 0 82,21 0-232,6 2 70,233 43 169,-193-33-86,-31-8 21,1 0 0,25 2 0,7 0 117,-26-3-35,23 0 0,-45-3 106,-13 9 155,-17 9 92,10-7-329,-48 33 7,-116 55 0,116-65-756,19-13-3532,44-20 3307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03.2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586 1 1152,'-9'0'8166,"-4"2"-4025,-63 12-3206,62-10-895,1 1-1,0-1 1,-19 11-1,1-1 214,24-10-187,1 0 0,-1 0 0,1 1 0,0 0 0,0 0 0,1 0 0,-8 9-1,9-10-21,-5 8-2,0-1 1,1 1 0,1 1-1,-1 0 1,2 0 0,-7 18-1,7 0-14,1-3-109,3-21 94,0-1-1,1 0 1,-1 0 0,1 1-1,0-1 1,1 1 0,0 11-1,2 6 26,-3 35-1,1-24 320,0-31-319,1 0 0,1 0 0,-1 0-1,0 0 1,1-1 0,0 1 0,0-1-1,0 1 1,0-1 0,4 4 0,1 4-86,-4-8 49,0 0-1,0 0 1,0-1-1,0 1 1,0-1 0,0 0-1,1 0 1,-1 0-1,1 0 1,0-1-1,-1 1 1,1-1-1,4 1 1,13 5 39,-9-2 100,-10-5-108,0 1 0,0-1 0,1 1 0,-1 0-1,0 0 1,0 0 0,3 3 0,6 2-32,-10-5 15,0-1 0,0 1 0,0 0 0,0-1 0,0 1 0,0 0 0,0 0 0,0-1 0,0 1 0,-1 0 0,1 0 0,0 0 0,-1 0 0,1 0 0,0 2 0,0-3 24,4 20 516,-5-20-536,0 1 1,-1 0 0,1 0-1,0 0 1,0 0-1,-1 0 1,1 0 0,0-1-1,-1 1 1,1 0 0,-1 0-1,1 0 1,-1-1-1,1 1 1,-1 0 0,0-1-1,1 1 1,-1 0 0,0-1-1,1 1 1,-1-1-1,-1 1 1,-49 37 476,43-32-465,3-1 6,0-2 0,0 1-1,0 0 1,-1-1 0,1 0-1,-10 3 1,1 0 182,0 0 0,-15 10 0,12-6-199,-16 8 18,33-18-49,-1 0 0,1 1 0,-1-1 0,0 0 0,1 0 1,-1 1-1,1-1 0,-1 0 0,1 1 0,-1-1 0,1 0 0,0 1 1,-1-1-1,1 1 0,-1-1 0,1 1 0,0-1 0,-1 1 0,1-1 0,0 1 1,0-1-1,-1 1 0,1 0 0,0-1 0,0 1 0,0 0 0,1 4-80,-1-4 87,0-1 0,-1 0 0,1 0 0,0 1 0,0-1 0,0 0 0,0 0 0,0 1 0,0-1 0,0 0 0,0 1 0,0-1 0,0 0 0,1 0 0,-1 1 0,0-1 0,0 0 0,0 0 0,0 1-1,0-1 1,0 0 0,1 0 0,-1 1 0,0-1 0,21 14 92,0-1 0,1 0 0,34 13 0,-55-25-82,0-1 11,0 1 1,0-1 0,0 1-1,0 0 1,0-1-1,0 1 1,0 0 0,-1 0-1,1 0 1,0 0 0,-1 0-1,1 0 1,0 0-1,-1 0 1,1 0 0,-1 0-1,0 0 1,1 0-1,-1 0 1,0 0 0,0 0-1,1 0 1,-1 1 0,0-1-1,0 0 1,0 0-1,0 0 1,-1 0 0,1 0-1,0 0 1,0 1-1,-2 1 1,0 4 147,-1 1-1,0-1 0,-7 12 1,6-10-124,-1-2-7,1-1 1,-1 1-1,-1-1 1,1 0-1,-11 9 0,-1 3-107,-51 52 212,40-45-284,23-21 134,0 0 1,0 1-1,0-1 1,1 1-1,-6 7 1,3-2-61,-17 16-1,14-17 43,2 1 0,-8 11 0,4-6 97,10-12-62,-1 0 0,1 0 0,-1 1 0,1-1 0,0 1 0,0 0 0,0 0 0,1-1 0,-2 5 0,3-3 3,-1-1-1,1 0 0,0 0 0,0 0 0,1 0 0,-1 1 0,1-1 1,0 0-1,0 0 0,0 0 0,0 0 0,1 0 0,-1-1 1,4 5-1,3 6 129,1 0 0,15 16 0,-7-9 129,-6-7-130,0-1 0,1-1-1,1 0 1,0-1-1,1 0 1,19 11 0,-28-19-104,-1 0 1,1-1 0,0 1-1,1-1 1,-1-1 0,0 1 0,0-1-1,1 0 1,8 1 0,0-2-1080,1 0 0,17-3-1,-24 2-9,7-1-3044,2 5 1269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08.3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487 56 1984,'6'4'6522,"-7"-5"-6384,1-1-1,0 0 0,0 1 0,0-1 0,-1 0 0,1 1 0,-1-1 0,1 0 1,-1 1-1,0-1 0,0 1 0,0-1 0,1 1 0,-1-1 0,-1 1 1,-1-2-1,1 0-54,-1 1 0,0 0 1,0 0-1,0 0 0,0 0 1,0 1-1,-6-3 0,-3 1 112,1 0-1,-1 0 1,-23-1-1,15 4 10,0 0 1,0 1-1,0 1 0,0 1 0,0 0 0,-31 11 1,43-11-177,0 1 1,0 0 0,0 0-1,0 1 1,0 0 0,1 0-1,0 1 1,0 0-1,-8 8 1,5-2-55,-1 1-1,2-1 1,0 1 0,-10 20-1,14-23 42,0 0-1,0 0 1,2 1-1,-1-1 1,1 1-1,1 0 1,0 0-1,0 0 1,1 0-1,1 0 0,0 0 1,0 0-1,1 0 1,1 1-1,-1-1 1,2-1-1,0 1 1,0 0-1,1-1 1,6 13-1,-8-18 52,1-1 1,0 0-1,-1 0 0,1 0 1,1-1-1,-1 1 0,1-1 0,-1 0 1,1 0-1,0 0 0,0 0 0,0-1 1,0 1-1,1-1 0,-1 0 0,1-1 1,-1 1-1,1-1 0,0 1 0,-1-2 1,1 1-1,0 0 0,0-1 0,0 0 1,9-1-1,0-1 192,-1-2 0,21-6 1,-30 8-196,-1 1 1,1-1-1,-1 1 1,0-1-1,1 0 1,-1 0 0,0-1-1,0 1 1,0 0-1,-1-1 1,1 0-1,-1 0 1,1 0-1,1-4 1,-3 7-58,-1-1 0,1 0 1,-1 0-1,0 0 0,1 1 1,-1-1-1,0 0 0,0 0 0,0 0 1,0 0-1,0 1 0,0-1 1,0 0-1,0 0 0,0 0 0,0 0 1,0 0-1,0 1 0,-1-1 1,1 0-1,0 0 0,-1 0 0,1 1 1,0-1-1,-1 0 0,1 0 1,-1 1-1,1-1 0,-1 0 0,0 1 1,1-1-1,-1 1 0,0-1 1,1 1-1,-1-1 0,0 1 0,0-1 1,1 1-1,-1 0 0,0-1 1,0 1-1,0 0 0,1 0 1,-3-1-1,-1 0-29,0 0-1,0 1 1,0-1 0,0 1 0,0 0 0,0 0 0,0 0 0,-4 1-1,-1 1-113,0 1 0,0 0 0,-14 8 0,14-6 77,-3 1 0,1 1-1,0 0 0,1 0 0,-17 16 0,-32 40-83,54-58 140,1 0 0,0 1 0,1-1-1,-1 1 1,1 0 0,0 0-1,0 0 1,1 0 0,0 1-1,0-1 1,1 0 0,-1 1-1,1 0 1,1-1 0,-1 1-1,1 0 1,0-1 0,1 1-1,0 0 1,2 9 0,0 0 105,-1-6 24,1 0-1,-1 0 0,7 14 1,-8-22-92,0 0-1,-1 0 1,1-1 0,0 1 0,0-1 0,0 1 0,1-1 0,-1 1 0,0-1 0,0 1 0,1-1 0,-1 0 0,1 0 0,-1 0 0,1 0 0,0 0 0,-1 0 0,1 0 0,0-1 0,0 1 0,-1 0 0,1-1 0,0 0 0,0 1 0,2-1 0,-1 0 22,-1-1 0,1 1 0,0-1 0,-1 1 0,1-1 0,0 0 1,-1 0-1,1-1 0,-1 1 0,4-3 0,25-20 272,-24 18-306,25-19 13,0 2-1,2 1 0,61-31 1,166-83 109,-230 118-308,-27 17 126,-2-1-17,1 0-1,0 0 0,0 1 0,0-1 0,0 1 0,0 0 0,0 0 0,0 0 0,0 1 0,1-1 1,-1 1-1,6-1 0,-9 1 56,1 1 0,0-1 0,-1 1 1,1-1-1,-1 1 0,1-1 0,0 1 0,-1 0 0,0-1 1,1 1-1,-1 0 0,1-1 0,-1 1 0,0 0 1,1-1-1,-1 1 0,0 0 0,0 0 0,0-1 0,1 1 1,-1 0-1,0 0 0,0-1 0,0 1 0,0 0 1,0 0-1,-1 0 0,-2 26 23,3-23-16,-3 5 17,0 0 0,0 0 0,-1 0 0,0 0 0,0 0 0,-1-1 0,0 0 0,0 0 0,-8 8 0,9-11 46,58-45 880,-44 31-1027,62-59-196,-58 52 208,-10 11-44,-1 0-1,1 1 1,1 0-1,6-6 0,-12 13 80,0-1-1,0 1 1,1 0-1,-1 0 1,1 0-1,0 0 1,0 0-1,0 3 1,-2 27 42,-3-16-111,3-11 90,0 0 0,0 0 0,1 0 0,0 0 0,0 0 0,0 1 0,1-1 0,0 0 0,0 1 0,0-1 0,1 0 0,0 1 0,3 8 0,-3-12 32,0 0 0,0 0-1,1 0 1,-1 0 0,1 0-1,-1 0 1,1-1-1,0 1 1,0 0 0,1-1-1,3 4 1,-4-5 4,0 0 0,0 0 1,0 0-1,0 0 0,0 0 0,0-1 0,0 1 1,0-1-1,0 1 0,0-1 0,0 0 1,0 0-1,1 0 0,-1 0 0,0 0 1,0 0-1,0-1 0,0 1 0,2-2 0,5 0 80,0-2 0,0 1 0,0-1 0,-1-1 0,11-6 0,37-31 293,-47 35-335,2-2-1,0-1-1,-1 0 1,15-18 0,-23 26-53,-1-1 1,1 0-1,-1 1 0,0-1 1,0 0-1,0 0 1,0 0-1,0 0 1,-1 0-1,1 0 1,-1 0-1,0 0 1,0-3-1,-1 0-62,1 0 0,-1 1 0,0-1 0,0 1 0,-4-11 0,4 15 22,1 0-1,-1-1 1,0 1 0,0 0-1,0-1 1,0 1-1,0 0 1,0 0-1,-1 0 1,1 0-1,0 0 1,0 0-1,-1 0 1,1 0 0,-1 1-1,1-1 1,-1 0-1,1 1 1,-1-1-1,1 1 1,-1 0-1,1-1 1,-1 1-1,0 0 1,1 0 0,-3 0-1,0 0-36,1 1-1,0-1 1,0 0-1,-1 1 1,1 0-1,0 0 1,0 0-1,0 0 1,0 0-1,0 1 1,-3 1-1,2 0 42,1 0-1,0 1 0,0-1 0,0 1 0,0-1 0,0 1 0,1 0 0,0 0 0,0 0 0,0 0 0,0 0 0,-1 6 1,0-1 1,1 1 0,0-1 0,1 0 0,0 17 0,1-21 46,1-1 0,0 1 1,0-1-1,0 0 0,0 1 1,1-1-1,0 0 0,0 0 1,0 0-1,0 0 0,0 0 1,1 0-1,0-1 0,0 1 1,0-1-1,0 0 0,0 0 1,1 0-1,0 0 0,-1-1 1,1 1-1,0-1 0,0 0 1,0 0-1,0 0 0,1-1 1,-1 0-1,0 1 0,1-1 1,7 0-1,6-2 141,1 0 0,-1-2-1,0 0 1,28-8 0,70-31-58,-89 31-142,-22 9 35,10-3 24,-1-1 0,-1 0 0,1-1-1,15-11 1,8-9-144,-34 24 28,-1 1-31,-1 4 6,-1-2 35,0 1 72,-1-1-1,1 0 1,-1 1 0,1-1 0,-1 0-1,1 1 1,-1-1 0,1 0 0,0 1-1,-1-1 1,1 1 0,0-1 0,-1 1 0,1-1-1,0 1 1,0-1 0,0 1 0,-1-1-1,1 1 1,0-1 0,0 1 0,0 0 0,0-1-1,0 1 1,0-1 0,0 1 0,0-1-1,0 1 1,0 0 0,1 18 63,0 7-10,-1-23-57,0 1 1,0-1-1,0 1 0,0-1 1,1 1-1,-1-1 1,1 1-1,0-1 0,0 0 1,0 1-1,0-1 1,4 6-1,1 1 67,-4-7-25,-1 0 1,1 0 0,0 0 0,0-1 0,1 1-1,2 3 1,-4-6-5,0 1 0,0 0 0,1-1 0,-1 1 0,0-1 1,0 1-1,0-1 0,0 1 0,1-1 0,-1 0 0,0 0 0,0 0 0,0 0 0,1 0 0,-1 0 0,0 0 0,0 0 0,1 0 0,-1 0 1,0-1-1,0 1 0,2-1 0,26-10 85,-2-1 1,0-2 0,45-28-1,-43 23-132,-17 12 68,0-1 1,-1-1 0,0 1-1,13-13 1,-24 20-37,1 0 0,0 0 0,0 0 0,-1 1 0,1-1 0,-1 0 0,1 0-1,-1 0 1,1 0 0,-1 0 0,1 0 0,-1 0 0,1-2 0,-1 2-14,0 1-1,0 0 1,0-1-1,0 1 1,-1-1-1,1 1 1,0 0 0,0-1-1,0 1 1,0 0-1,0-1 1,-1 1-1,1 0 1,0-1 0,0 1-1,-1 0 1,1 0-1,0-1 1,0 1-1,-1 0 1,1 0 0,0-1-1,-1 1 1,1 0-1,0 0 1,-1 0-1,-1-1-15,1 1 0,-1-1 1,0 1-1,0 0 0,0 0 0,0-1 0,1 1 0,-1 1 0,0-1 0,0 0 0,0 0 0,0 1 0,-2 0 0,-5 3-26,1 1 0,0 0 0,0 0 0,1 1 0,0 0 0,0 0 0,0 0 0,0 1 0,1 0 0,0 1 0,1-1-1,-7 12 1,10-14 39,-1 0 0,1 0 0,1 0 0,-1 1 0,1-1 0,-2 9 0,3-12 17,-1 1 0,1-1 0,0 0-1,0 1 1,0-1 0,1 0 0,-1 1-1,0-1 1,1 0 0,-1 0 0,1 1-1,0-1 1,0 0 0,0 0 0,0 0 0,0 0-1,2 2 1,-1-1 45,1-1 0,-1 1 0,1-1-1,-1 0 1,1 0 0,0 0 0,0 0 0,4 2-1,-5-3-23,-1-1-1,1 0 1,-1 1-1,1-1 1,0 0-1,-1 0 1,1 0-1,-1 0 1,1 0-1,-1 0 1,1 0-1,-1-1 1,1 1-1,-1-1 1,1 1-1,-1-1 1,1 1-1,-1-1 0,1 0 1,1-1-1,0 0-1,1 0-1,0-1 1,-1 1-1,1-1 1,-1 0-1,0 0 1,0 0-1,0 0 1,0-1-1,0 1 0,-1-1 1,0 0-1,0 1 1,0-1-1,0 0 1,0 0-1,-1-1 1,0 1-1,0 0 1,0 0-1,0-1 1,-1 1-1,1 0 0,-1-1 1,0 1-1,0-1 1,-1 1-1,-1-6 1,-1-19-479,3 29 441,-1-1-1,1 1 0,0 0 0,0-1 0,0 1 1,0 0-1,0 0 0,-1-1 0,1 1 0,0 0 1,0 0-1,0 0 0,-1-1 0,1 1 0,0 0 1,0 0-1,0 0 0,-1 0 0,1 0 0,0-1 1,-1 1-1,1 0 0,0 0 0,0 0 0,-1 0 1,1 0-1,0 0 0,-1 0 0,1 0 0,0 0 1,0 0-1,-1 0 0,-10 6-324,-6 14-42,9-8 356,0 0 0,1 1 0,1 0 0,0 1 0,-5 16 0,-44 236-34,22-85 244,27-153-53,-2-1 1,-10 27-1,18-52-88,-1-1 1,0 1-1,1-1 0,-1 0 0,0 1 1,0-1-1,0 0 0,0 1 0,0-1 1,0 0-1,0 0 0,0 0 0,0 0 1,-1 0-1,1 0 0,0-1 0,-3 2 1,3-1-30,0-1 1,0 0 0,0 0 0,0 0-1,0 0 1,0 0 0,0 0 0,0-1 0,1 1-1,-1 0 1,0 0 0,0-1 0,0 1-1,0 0 1,0-1 0,1 1 0,-1-1-1,0 1 1,0-1 0,1 1 0,-1-1-1,0 0 1,1 1 0,-1-1 0,1 0-1,-1 1 1,1-1 0,-1 0 0,0-1-1,0 0-14,1 1-1,-1 0 1,0-1-1,1 1 1,-1-1-1,1 1 0,0 0 1,0-1-1,-1 1 1,1-1-1,0-2 0,-1-12-2,0 10-70,1 0 0,-1 0-1,1 0 1,1 0-1,-1 0 1,3-10 0,12-38-138,-8 34 213,10-27-131,34-64-1,-25 58-102,-20 40 201,2 1 1,-1 0-1,1 0 0,1 1 0,14-15 1,-5 8-4,0 2 1,26-18-1,-15 16 160,42-21 0,9-4-122,-58 30-11,-14 9 28,0-1-1,0 0 1,7-6-1,29-23-289,-64 52-238,6-6 250,-23 27 0,34-36 263,0 1 1,0 0-1,0 0 0,1 0 0,0 0 0,0 0 0,0 0 0,0 1 0,0-1 1,1 1-1,0-1 0,0 1 0,0 6 0,1-10 12,0-1 1,0 1-1,0-1 0,0 1 1,0-1-1,0 1 0,1-1 0,-1 1 1,0-1-1,0 1 0,0-1 1,1 0-1,-1 1 0,0-1 1,1 1-1,-1-1 0,0 0 0,1 1 1,-1-1-1,1 0 0,-1 1 1,0-1-1,1 0 0,-1 1 1,1-1-1,-1 0 0,1 0 0,-1 0 1,1 0-1,-1 1 0,1-1 1,-1 0-1,1 0 0,-1 0 0,1 0 1,-1 0-1,1 0 0,-1 0 1,1 0-1,-1 0 0,1-1 1,-1 1-1,1 0 0,27-8 564,-24 7-541,14-7 223,23-13 0,-6 3-190,31-14-657,-66 32 572,1-1 1,-1 1 0,0 0 0,1-1-1,-1 1 1,0 0 0,1 0 0,-1-1-1,1 1 1,-1 0 0,0 0-1,1 0 1,-1 0 0,1-1 0,-1 1-1,1 0 1,-1 0 0,1 0 0,-1 0-1,1 0 1,-1 0 0,1 0-1,-1 0 1,0 1 0,1-1 0,-1 0-1,1 0 1,-1 0 0,1 0 0,-1 1-1,0-1 1,1 0 0,-1 0-1,1 1 1,-1-1 0,0 0 0,1 1-1,-1-1 1,0 0 0,0 1 0,1-1-1,-1 0 1,0 1 0,0-1-1,1 1 1,-1-1 0,0 1 0,0-1-1,0 0 1,0 1 0,0-1 0,0 1-1,0-1 1,0 1 0,0 0-1,0 4-21,0 0-1,0-1 0,-1 1 0,-1 6 0,1-7-23,-13 58 29,-2-1 0,-37 88 0,35-109 127,-1 0 1,-3-1-1,-1-1 1,-39 48-1,59-82-78,-33 37 168,33-38-121,-1 0 1,1 0 0,-1 0 0,0 0-1,0-1 1,0 1 0,0-1 0,-1-1 0,-5 3-1,8-3-42,1-1 0,-1 0-1,1 1 1,-1-1 0,0 0 0,1 0-1,-1 0 1,0 0 0,1 0-1,-1 0 1,0-1 0,1 1 0,-1-1-1,1 1 1,-1-1 0,1 1-1,-1-1 1,1 0 0,-3-1-1,2 0-14,0 0 0,0 0 0,0 0 0,1 0-1,-1 0 1,1 0 0,-1 0 0,1-1 0,0 1-1,0-1 1,-1-3 0,0 0-29,0-1 0,1 0 1,0 1-1,0-1 0,1 0 0,0 0 1,0 0-1,0 1 0,3-10 0,2-3-2,0 1 0,2 0 0,0 0 0,1 1 1,1 0-1,1 0 0,0 1 0,1 1 0,1-1 0,26-25 0,-21 26-3,0 2 0,0 0 0,1 1 0,1 0 0,0 2 0,0 0 0,35-11 0,-46 18 17,-1 1 0,1 0 1,1 1-1,-1 0 0,15 0 1,4 5-3913,-15 2 602,-5 2-2304,-7-8 5214,9 9-3682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23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46 9216,'-34'-21'4192,"38"12"-3648,-4 6-224,5 3-288,0-5-32,9 1 32,0 1-320,6 3 160,-1 0-2624,4 3 1504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14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 3 2720,'11'-2'4157,"-20"11"1437,-1 1-6001,-13 16 894,16-20-386,1 1 0,0 0 0,-9 14-1,8-7 471,7-11-517,0-1 0,-1 1 0,0-1 0,1 0-1,-1 1 1,0-1 0,0 0 0,0 1 0,0-1 0,-3 3 0,-7 17-92,6-1-67,1 0 1,1 0-1,1 0 0,0 40 1,3-49 170,0 0 0,1 0 0,0 0 0,1-1 0,0 1 0,1-1-1,0 0 1,1 0 0,0 0 0,9 12 0,-14-22-13,1 0-1,0 1 0,-1-1 0,1 0 1,0 0-1,0 0 0,0 0 1,0 0-1,0 0 0,1 0 0,-1-1 1,0 1-1,0 0 0,0-1 1,1 1-1,-1-1 0,0 1 1,1-1-1,-1 1 0,0-1 0,1 0 1,2 0-1,-2 0 10,0 0-1,1-1 1,-1 0-1,0 1 1,0-1-1,0 0 1,0 0-1,0 0 1,0 0-1,0-1 1,0 1-1,3-3 1,4-6 104,-1 1 1,0-1-1,14-21 1,-18 24-148,5-8 34,0 0 1,-1 0-1,-1-1 0,10-31 1,21-60-145,-35 85-120,-5 16-129,-2 13-47,-1 8 230,1 0 0,1 0 0,0 1 0,1-1 0,0 27 0,0-9 149,1-19 115,0 0 0,1 0-1,0 0 1,2 0 0,-1 0-1,1 0 1,1-1 0,1 1-1,0-1 1,0 1 0,13 23-1,-15-34-54,-1-1-1,1 1 0,0-1 1,0 0-1,-1 1 0,1-1 1,1 0-1,2 2 1,-5-4-19,1 1 0,0-1 0,-1 0 0,1 1 0,0-1 0,0 0 0,0 1 0,-1-1 1,1 0-1,0 0 0,0 0 0,0 0 0,0 1 0,-1-1 0,1 0 0,0-1 0,0 1 1,0 0-1,0 0 0,-1 0 0,1 0 0,0-1 0,0 1 0,0 0 0,-1-1 0,1 1 1,0-1-1,0 1 0,-1-1 0,1 1 0,0-1 0,-1 1 0,1-1 0,0 0 0,3-5 33,1 0 0,-2 1-1,1-1 1,0 0-1,-1-1 1,-1 1-1,1 0 1,3-14 0,-1-5 45,4-27 1,-5 19-110,1 0 22,-3 0-1,0-36 0,-3 64-53,1 0 0,-1 0-1,-3-9 1,3 12-9,0 1 0,1 0-1,-1 0 1,1-1 0,0 1 0,0 0-1,-1-1 1,1 1 0,0 0-1,0-1 1,0-2 0,0 4 33,1 0 0,-1 0 0,0 0 0,0 0 0,0 0 0,0 0-1,0 0 1,0 0 0,0 0 0,0 0 0,1 0 0,-1 0 0,0 0 0,0 0 0,0 0 0,0 0 0,0 0 0,0 0 0,0 0 0,0 0 0,0 0 0,1 0 0,-1-1 0,0 1 0,0 0 0,0 0 0,0 0 0,0 0 0,0 0-1,0 0 1,0 0 0,0 0 0,0-1 0,0 1 0,0 0 0,0 0 0,0 0 0,0 0 0,0 0 0,0 0 0,0 0 0,0 0 0,0-1 0,0 1 0,0 0 0,0 0 0,0 0 0,0 0 0,0 0 0,0 0 0,0 0 0,0 0 0,0-1-1,0 1 1,0 0 0,-1 0 0,1 0 0,0 0 0,0 0 0,0 0 0,0 0 0,0 0 0,0 0 0,0 0 0,0 0 0,0 0 0,-1 0 0,1 0-3,0 0 1,0 0 0,0 0-1,0 0 1,0 0-1,1 0 1,-1 0-1,0 0 1,0 0-1,0 0 1,0 0 0,0 0-1,0 0 1,0 0-1,0 0 1,0 0-1,0 0 1,0 1 0,0-1-1,0 0 1,0 0-1,0 0 1,0 0-1,0 0 1,0 0-1,0 0 1,0 0 0,0 0-1,-1 0 1,1 0-1,0 0 1,0 0-1,0 0 1,0 0 0,0 0-1,6 1-141,-6-1 151,0 0 1,0 0-1,0 0 1,1 0-1,-1 0 1,0 0-1,0 0 1,0 0-1,0 1 1,0-1-1,1 0 1,-1 0-1,0 0 1,0 0-1,0 0 1,0 0-1,0 0 1,0 0-1,1 0 1,-1 0-1,0 0 1,0 1-1,0-1 1,0 0-1,0 0 1,0 0-1,0 0 1,0 0-1,0 0 1,0 1-1,1-1 1,-1 0-1,0 0 1,0 0-1,0 0 1,0 0-1,0 1 1,0-1-1,0 0 1,0 0-1,0 0 1,0 0-1,0 0 1,0 1-1,0-1 1,0 0-1,-1 0 1,1 0-1,0 0 1,0 0-1,0 0 1,0 1-1,0-1 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16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11 386 2496,'-1'0'118,"1"0"1,0 0-1,-1 0 0,1 0 0,0-1 1,-1 1-1,1 0 0,0 0 1,-1 0-1,1 0 0,0 0 1,-1 1-1,1-1 0,-1 0 1,1 0-1,0 0 0,-1 0 1,1 0-1,0 0 0,-1 1 0,1-1 1,0 0-1,0 0 0,-1 0 1,1 1-1,0-1 0,-1 0 1,1 1-1,7 6 1630,19 4-138,-21-10-1500,0 0 0,0-1 0,-1 0 0,1 0-1,0 0 1,0 0 0,-1-1 0,1 0 0,8-2 0,3-2 167,22-11 0,-26 11-111,0-2-1,0 1 1,-1-2-1,0 1 1,0-2-1,-1 1 1,0-1-1,10-12 1,-16 16-98,1-1 0,-1 1 0,0-1 0,0 0 0,-1-1 0,0 1 0,0-1 0,0 1 0,-1-1 0,0 0 0,0 0 0,-1 0 0,0 0 0,0 0 0,-1 0 0,0-12 0,0 15-64,-1 0 1,1 0 0,-1 0 0,0 0-1,-2-7 1,2 10-15,0 0 0,0-1 0,0 1-1,0 0 1,0 0 0,0-1 0,0 1 0,0 0 0,0 0-1,-1 0 1,1 0 0,0 0 0,-1 1 0,1-1-1,-1 0 1,1 1 0,-4-2 0,2 1-33,-1 0 0,0 0 0,0 1-1,1-1 1,-1 1 0,0 0 0,0 0 0,0 0 0,1 0 0,-1 1 0,0 0 0,0 0-1,-4 1 1,3 0 18,-1 1-1,1 0 1,0 0-1,-1 0 1,1 0-1,1 1 0,-9 7 1,4-1 105,1 0 1,-1 1-1,2-1 0,0 1 1,0 1-1,1 0 0,-6 13 1,8-12-21,0-1 1,0 1-1,1 0 1,1 0-1,0 0 1,1 0-1,0 0 1,2 14-1,-1-21-30,1 0-1,-1 0 0,1 1 0,1-1 0,-1 0 0,1 0 0,0 0 1,1 0-1,0-1 0,-1 1 0,2-1 0,-1 1 0,1-1 0,-1 0 1,1 0-1,1-1 0,-1 1 0,10 6 0,-6-5 48,1-1 0,0-1 0,0 0 0,0 0 0,1-1 0,-1 0-1,1 0 1,18 2 0,-10-3 192,1-1-1,-1-1 0,36-5 1,-44 4-206,0-1 1,0 0-1,0-1 1,0 0-1,-1-1 1,0 0 0,1 0-1,-1-1 1,-1 0-1,1-1 1,-1 0 0,13-11-1,-2-2 51,-1 0 0,-1-1 0,-1-1 0,23-37 0,45-101 255,-72 135-313,9-31 0,-17 44-125,-1-1-1,0 0 1,-1 1-1,1-25 1,-2 35 43,-1 0 0,0 1 0,0-1 1,0 0-1,0 0 0,0 0 0,0 0 0,0 1 0,0-1 0,0 0 0,-1 0 0,1 0 0,0 1 0,0-1 1,-1 0-1,1 0 0,0 1 0,-1-1 0,1 0 0,-1 1 0,1-1 0,-1 0 0,1 1 0,-1-1 1,1 1-1,-1-1 0,0 1 0,1-1 0,-1 1 0,-1-1 0,1 1-17,-1 0 0,1 0 0,-1 0 0,1 1 0,0-1 0,-1 0 0,1 1 0,-1-1 0,1 1 0,0-1 0,-1 1 0,1 0 0,0 0 0,-3 1 0,-4 4-93,1 1 1,-1 0 0,-9 12 0,8-7 76,1 0-1,0 1 1,1 0 0,1 0-1,0 0 1,-7 26 0,4-4-96,-7 57 0,14-74 189,1-1 1,1 1 0,0 0 0,1 0 0,4 19 0,-2-24 62,0-1-1,1 1 0,0-1 1,0 0-1,1 0 1,1-1-1,13 21 1,-17-29-32,-1-1 0,1 1 0,0-1-1,1 1 1,-1-1 0,0 0 0,1 0 0,-1 0 0,1 0 0,0-1 0,-1 1 0,1 0-1,0-1 1,6 2 0,-7-3-20,1 1-1,-1-1 0,1 0 0,-1 0 1,0 0-1,1-1 0,-1 1 1,0-1-1,1 1 0,-1-1 1,0 0-1,1 0 0,-1 0 1,0 0-1,0 0 0,0 0 1,0 0-1,0-1 0,0 1 0,1-3 1,6-3 136,-3 2-105,-1 1 0,0-1-1,0-1 1,8-10 0,39-74-194,-51 89 68,0-1-1,-1 0 0,1 0 0,0 0 0,-1 0 0,1 0 0,-1 0 0,1-4 0,-1 5 30,0 0 1,0 0-1,0 0 0,0 0 0,0 0 1,1 0-1,-1 0 0,0 0 0,1 0 1,-1 0-1,1 0 0,-1 0 0,1 0 0,0 0 1,-1 1-1,1-1 0,1-1 0,7-9 218,-1 0 0,12-21-1,1-3-34,26-49-110,-33 58 56,-4 6 95,14-33-1,-22 47-210,0 0-1,0 0 1,-1-1-1,0 1 1,0 0-1,0-1 1,-1 1-1,0-1 1,-1-11-1,0 17-32,1 0 0,0 0-1,0-1 1,-1 1 0,1 0-1,0 0 1,-1 0-1,1-1 1,-1 1 0,-1-2-1,2 3 7,-1 0-1,0-1 0,1 1 0,-1-1 0,0 1 1,1 0-1,-1 0 0,0-1 0,1 1 0,-1 0 1,0 0-1,0 0 0,1 0 0,-1 0 0,0 0 1,0 0-1,1 0 0,-1 0 0,0 0 0,0 0 1,0 1-1,-2-1 16,1 1 0,0 0 0,-1 0 0,1 0 1,0 0-1,-1 1 0,1-1 0,0 1 0,0-1 0,0 1 1,0 0-1,0 0 0,1-1 0,-1 1 0,-1 3 0,-5 6 151,-10 21-1,18-31-127,-7 13 129,1 0-1,1 1 0,0 0 1,1 0-1,1 0 0,0 0 1,0 26-1,2-24-49,1 0-1,1 0 1,1 0-1,0 0 1,1 0 0,1-1-1,0 1 1,2-1-1,7 18 1,-8-24-53,1 1-1,0-2 1,0 1 0,1-1 0,0 0 0,0 0 0,1-1-1,0 0 1,1 0 0,0-1 0,0 0 0,0 0-1,1-1 1,15 6 0,-20-9-257,1-1-1,-1 0 1,1 0 0,0-1 0,0 0-1,-1 0 1,1 0 0,0 0-1,9-1 1,-12-1-308,1 1 1,-1-1-1,1 0 0,0 0 0,-1 0 0,0 0 1,1-1-1,-1 1 0,0-1 0,1 0 0,-1 0 0,0 0 1,0 0-1,-1 0 0,1-1 0,3-3 0,17-23-3650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17.6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5 356 3072,'-5'-4'5136,"20"8"-2326,-11-5-2623,0 1-1,0-1 1,0 0-1,1 0 0,-1-1 1,0 1-1,-1-1 1,1 0-1,0 0 1,0 0-1,-1-1 1,6-4-1,5-4 207,18-21 0,-30 29-317,19-21 178,-1-2 1,-1 0-1,-1-1 0,-2-1 1,0-1-1,16-44 1,-31 70-275,7-20 166,-7 23-161,-1 0 0,0-1 1,0 1-1,1-1 0,-1 1 1,0-1-1,0 1 1,0-1-1,0 1 0,0-1 1,1 1-1,-1-1 0,0 1 1,0-1-1,0 1 0,0-1 1,0 1-1,-1-1 1,1 1-1,0-1 0,0 1 1,0-1-1,0 1 0,0 0 1,-1-1-1,1 1 0,0-1 1,-1 0-1,0 3-45,-1-1 1,1 1-1,0 0 0,-1-1 1,1 1-1,0 0 0,0 0 0,0 0 1,0 0-1,1 0 0,-1 0 0,0 3 1,0-2 41,-4 11 88,1 0 0,0 1 0,1 0 1,1 0-1,0 28 0,1-33-2,2 0-1,0 1 1,0-1 0,1 0 0,0 0-1,1 0 1,0 0 0,0 0-1,8 13 1,-8-16 14,1-1-1,0 0 1,0 1-1,1-1 1,0-1-1,0 1 1,9 7-1,-11-11-23,0 0-1,0 0 1,0 0-1,0-1 1,0 1-1,1-1 1,-1 0-1,0 0 1,1 0-1,-1-1 0,1 1 1,-1-1-1,1 0 1,-1 0-1,1 0 1,-1 0-1,1-1 1,6-1-1,-1 0 30,-1-1-1,0-1 1,1 1 0,-1-1-1,0-1 1,-1 0 0,1 0-1,-1 0 1,0-1 0,0 0-1,-1 0 1,1-1 0,5-8-1,8-13-66,0-1-1,16-34 0,-17 31 102,0-5-253,-13 24 58,1 0 1,0 1-1,17-22 0,-24 34 62,0-1 0,1 1 0,-1 0 0,0 0 0,0 0 0,0-1 0,1 1 0,-1 0 0,0 0 0,0 0 0,1-1 0,-1 1 0,0 0 0,0 0-1,1 0 1,-1 0 0,0 0 0,1 0 0,-1 0 0,0-1 0,0 1 0,1 0 0,-1 0 0,0 0 0,1 0 0,-1 0 0,0 0 0,1 1 0,-1-1-1,1 0 2,-1 0-1,0 1 0,1-1 0,-1 0 0,0 1 0,0-1 0,1 1 0,-1-1 0,0 0 0,0 1 0,0-1 0,0 1 0,1-1 0,-1 1 0,0-1 0,0 1 0,0-1 0,0 1 0,0-1 0,0 1 0,-1 28-68,-2 0 0,-10 51 0,-24 55 235,36-132-141,-17 49 97,15-46-32,1-1-1,-1 1 1,0-1 0,-1 0 0,1 0 0,-7 7 0,9-11-28,0 0 0,0 0 1,0 0-1,0 0 0,-1-1 0,1 1 0,0 0 1,0 0-1,-1-1 0,1 1 0,0-1 0,-1 1 1,1-1-1,0 0 0,-1 0 0,1 1 0,-1-1 1,1 0-1,-1 0 0,-1-1 0,2 1-36,0 0 1,0-1-1,0 1 0,0-1 1,0 1-1,0-1 0,0 1 0,0-1 1,0 0-1,0 1 0,0-1 1,0 0-1,1 0 0,-1 0 1,0 0-1,1 0 0,-1 0 0,0 0 1,1 0-1,-1 0 0,1 0 1,0 0-1,-1 0 0,1 0 0,0 0 1,-1-2-1,1 0-34,-1-1 0,1 0-1,0 0 1,1 0 0,-1 1 0,0-1 0,1 0-1,0 0 1,0 1 0,0-1 0,0 0-1,1 1 1,-1-1 0,1 1 0,0 0 0,0 0-1,0-1 1,1 1 0,-1 1 0,1-1 0,0 0-1,5-4 1,-2 2-7,0 1 0,0 0-1,0 0 1,0 1 0,1-1-1,-1 2 1,1-1 0,0 1 0,0 0-1,0 0 1,11-1 0,-9 2-12,1 1 1,-1 1 0,0-1 0,1 2-1,10 2 1,7 5-2769,-18-4 1271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18.0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18 5824,'-28'-17'2976,"33"17"-3040,4 0-32,5 0-512,0 3 320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4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1015 5888,'0'0'94,"-1"0"1,1 0 0,0 0-1,-1 0 1,1 0-1,-1 0 1,1 1 0,0-1-1,-1 0 1,1 0-1,0 0 1,-1 1-1,1-1 1,0 0 0,-1 1-1,1-1 1,0 0-1,0 0 1,-1 1 0,1-1-1,0 1 1,0-1-1,0 0 1,0 1-1,-1-1 1,1 0 0,0 1-1,0-1 1,0 1-1,0-1 1,0 0 0,0 1-1,0 1 1985,15 0 897,-13-1-2826,0-1 0,0 0 0,0 0-1,1 1 1,-1-1 0,0 0 0,0-1-1,0 1 1,0 0 0,3-1 0,12-6 292,-1 0 1,0-1-1,0 0 1,-1-2 0,0 0-1,19-16 1,-31 23-422,0 1 1,0-1-1,0 1 0,0-1 1,-1 0-1,1 0 0,-1 0 1,0 0-1,0 0 0,0-1 1,0 1-1,-1-1 0,1 1 1,-1-1-1,0 0 0,0 1 1,0-1-1,0 0 0,-1 0 1,0 0-1,0 0 0,0-3 1,0 5-45,0 1 1,0-1 0,-1 1-1,1 0 1,0-1-1,-1 1 1,1 0 0,-1-1-1,1 1 1,-1 0 0,0 0-1,0-1 1,1 1-1,-1 0 1,0 0 0,0 0-1,0 0 1,0 0-1,0 0 1,-2-1 0,1 1-29,0 1 1,0-1 0,0 0-1,0 0 1,0 1 0,0-1-1,-1 1 1,1 0 0,0 0-1,0 0 1,-4 0 0,-1 1-29,1 0 0,0 0 1,0 1-1,0 0 1,0 0-1,0 0 1,0 1-1,-5 3 0,2 0 155,1 1 0,0 0-1,0 0 1,1 1-1,0 0 1,0 0 0,0 0-1,1 1 1,1 0-1,0 1 1,0-1 0,0 1-1,1 0 1,1 0-1,0 0 1,-4 20 0,5-13 98,0 0-1,0 1 1,2-1 0,0 1 0,1-1 0,1 1 0,0-1 0,2 0 0,7 26-1,-10-40-104,1 0-1,-1 1 1,1-1-1,-1 0 0,1 0 1,0 0-1,0 0 1,1 0-1,-1-1 0,1 1 1,-1-1-1,1 1 0,0-1 1,0 0-1,0 0 1,0 0-1,0-1 0,0 1 1,0-1-1,1 1 1,-1-1-1,0 0 0,1 0 1,-1-1-1,1 1 1,0-1-1,-1 0 0,1 1 1,-1-2-1,1 1 0,-1 0 1,1-1-1,6-1 1,7-3 35,0-1 1,0 0 0,-1-1-1,0-1 1,0-1 0,20-14-1,83-73-37,-100 80-40,57-51 130,33-28-36,-83 78-228,-24 16 89,-1 0 0,1 0 0,0 0 0,0 0 0,0 1 0,0-1 0,0 1-1,0-1 1,0 1 0,-1 0 0,1 0 0,3 0 0,-4 0 20,-1 0 0,1 0 0,0 1 0,-1-1 0,1 0 0,-1 1-1,1-1 1,-1 1 0,1-1 0,-1 0 0,1 1 0,-1-1 0,1 1 0,-1 0-1,0-1 1,1 1 0,-1-1 0,0 1 0,0 0 0,1-1 0,-1 1 0,0-1-1,0 1 1,0 0 0,0-1 0,0 1 0,0 0 0,0 0 0,0 23 98,-1-19-89,-2 21 106,-10 41 0,-2 12 54,13-69 238,5-22-103,6-8-214,0 0 1,0 1-1,25-34 1,-26 41-124,1 0 0,1 1 0,0 1 1,1-1-1,0 2 0,22-16 0,-30 23-8,0 1 0,0-1 0,0 1 0,0-1 0,0 1 0,0 0 0,1 1 0,-1-1 0,4 0 0,-6 1 34,0 0 0,0 0 0,0 0 0,0 0 0,0 0-1,0 0 1,0 0 0,0 1 0,0-1 0,0 0 0,0 1-1,0-1 1,0 1 0,0-1 0,0 1 0,0-1 0,-1 1 0,1 0-1,0-1 1,0 1 0,-1 0 0,1 0 0,0 0 0,-1-1-1,1 1 1,-1 0 0,1 0 0,-1 0 0,1 0 0,-1 0 0,0 0-1,1 2 1,3 16 26,-2 0 0,1 21 0,-2-21-50,1 0 0,5 23 1,-5-36 45,0 0 1,0 0 0,0 0-1,1 0 1,0 0 0,0-1-1,0 1 1,0-1 0,1 0-1,8 8 1,-9-10 10,0 0 1,0-1-1,0 1 1,1-1-1,-1 1 0,1-1 1,0 0-1,-1 0 1,1-1-1,0 1 0,0-1 1,0 0-1,7 1 1,-5-2-10,0 0 0,0 0 0,0 0 0,0-1 0,0 1 0,0-1 0,0-1 0,8-2 0,3-4 35,0 0 1,-1 0-1,-1-1 1,1-1-1,14-13 1,-18 14-33,-1 0 0,0-1 0,-1 0 0,0 0 0,0-1 0,8-13 1,4-6 36,-14 21-131,-1 0 0,-1 0 0,0-1 0,0 0-1,7-18 1,-13 28 65,1-1 0,-1 0 0,0 1 0,1-1 0,-1 0 0,0 1 0,0-1 0,0 0 0,1 1 0,-1-1 0,0 0 0,0 1 0,0-1 0,0 0 0,0 0 0,0 1 0,-1-1 0,1 0-1,0 1 1,0-1 0,0 0 0,-1 1 0,1-1 0,0 0 0,-1 0 0,0 1-8,0 0-1,1-1 1,-1 1-1,0 0 1,1 0 0,-1 0-1,0 0 1,0 0-1,1 0 1,-1 0-1,0 0 1,1 1-1,-1-1 1,0 0 0,0 0-1,1 0 1,-1 1-1,0-1 1,0 1-1,-6 2-89,1 1 0,0 0 0,-10 9 0,10-7 99,0 0 0,1 1 0,-1-1 0,2 1 0,-1 0 0,1 0 0,0 1 0,0-1 0,1 1 0,0 0 0,1 0 0,-4 16 0,4-13 3,1 0 1,0-1 0,1 1 0,0 0-1,1-1 1,0 1 0,0-1-1,1 1 1,6 19 0,-6-26 38,0 1-1,0-1 1,0 1 0,1-1-1,-1 0 1,1 0 0,0 0 0,0 0-1,1 0 1,-1 0 0,1-1-1,-1 0 1,1 0 0,6 4-1,-7-6-7,0 1-1,0-1 1,-1 0-1,1-1 0,0 1 1,0 0-1,0-1 1,0 1-1,0-1 0,0 0 1,0 0-1,0 0 1,0-1-1,0 1 0,0-1 1,0 0-1,-1 1 1,1-1-1,0 0 0,0-1 1,0 1-1,-1 0 1,1-1-1,-1 1 0,4-5 1,87-74 159,-10 7-27,-60 54-93,132-115 68,-135 114-113,0-1 0,-1-1 0,-2-1 1,0-1-1,-1 0 0,22-47 0,49-143 5,-70 171-70,15-49-130,25-106-1,-43 142-364,-12 45 36,-2 10 493,0 1 0,0 0 1,0 0-1,-1 0 1,1 0-1,0 0 1,0 0-1,0 0 0,0 0 1,0 0-1,0 0 1,-1 0-1,1 0 1,0 0-1,0 0 0,0 0 1,0 0-1,0 0 1,0 0-1,-1 0 0,1 0 1,0 0-1,0 0 1,0 0-1,0 0 1,0 0-1,0 0 0,-1 0 1,1 0-1,0 0 1,0 0-1,0 1 1,0-1-1,0 0 0,0 0 1,0 0-1,0 0 1,-1 0-1,1 0 1,0 1-1,-2 1-26,0 0 0,0 0 0,0 0 0,1 1 0,-1-1 0,-1 4 0,-17 39-64,2 1 1,-16 65-1,-13 102 198,40-175-115,-27 155 234,29-157-195,3 0-1,1 0 1,5 51 0,-3-79 33,0 0 1,1 0-1,0 0 1,1 0-1,-1-1 0,6 10 1,-8-15-31,1-1 1,0 1-1,0 0 1,0 0-1,0-1 1,0 1-1,1 0 1,-1-1-1,0 1 1,1-1-1,-1 0 1,1 1-1,0-1 1,-1 0-1,1 0 1,0 0-1,0 0 0,-1 0 1,1-1-1,0 1 1,0-1-1,0 1 1,0-1-1,0 1 1,0-1-1,0 0 1,0 0-1,0 0 1,4-1-1,-1 0-4,1-1-1,-1 0 1,0 0-1,1-1 1,-1 1-1,0-1 1,6-5-1,32-30 28,-13 11-88,78-53 225,-10 1-372,-94 75 173,0 1 1,0-1-1,0 1 1,0 0-1,0 0 1,1 1-1,-1-1 1,1 1 0,0 0-1,-1 0 1,1 0-1,0 1 1,0 0-1,9-2 1,-11 3 7,0 1 0,-1-1-1,1 0 1,0 1 0,-1-1 0,1 1 0,-1 0 0,1 0-1,-1 0 1,1 0 0,-1 0 0,1 1 0,-1-1-1,0 1 1,0 0 0,0-1 0,0 1 0,0 0 0,0 0-1,2 3 1,1 4-16,0-1 0,0 1 0,0 0-1,3 12 1,4 7 1,-10-23 23,4 8 125,1 0 1,1 0-1,13 18 0,-19-29-100,1 1 1,-1-1-1,0 1 0,1-1 0,0 0 1,-1 0-1,1 0 0,0 0 0,0 0 1,0-1-1,1 1 0,-1-1 0,0 0 1,0 0-1,1 0 0,-1 0 1,0-1-1,1 1 0,-1-1 0,6 0 1,3-1 63,0-1 0,0-1 0,-1 0 0,1 0 1,20-9-1,53-34-102,-9 5-101,-24 18 105,-5 2-2,55-32 0,-89 44-88,0 2 0,18-8 0,-62 28-82,1 1 0,1 2 1,-31 21-1,40-23 202,1 1 0,1 1 1,0 0-1,1 1 1,-17 22-1,31-34 29,-8 10 49,10-14-92,1-1 1,0 0-1,0 1 0,-1-1 0,1 0 0,0 1 0,0-1 0,0 0 0,0 1 0,0-1 0,-1 1 0,1-1 0,0 0 0,0 1 0,0-1 0,0 0 0,0 1 0,0-1 0,0 1 0,1-1 0,-1 0 0,0 1 1,0-1-1,0 1 0,0-1 0,0 0 0,0 1 0,1-1 0,-1 0 0,0 1 0,0-1 0,1 0 0,-1 1 0,0-1 0,1 0 0,0 1-2,-1-1 0,1 0 0,0 0 0,0 1 0,0-1 0,0 0 0,0 0 0,0 0 0,-1 0 0,1 0 0,0 0 0,0-1-1,0 1 1,0 0 0,0 0 0,-1-1 0,1 1 0,0 0 0,1-1 0,20-13 112,-11 7-100,-4 3-22,60-36-363,63-50 1,-80 56-318,-50 34 675,0 0 1,0 0-1,0 0 1,-1 0-1,1 0 1,0 0-1,0 0 1,0 0 0,0 0-1,0 0 1,0 0-1,0 0 1,0 0-1,0 0 1,0 0-1,0 0 1,0 0 0,0 0-1,0 0 1,0 1-1,0-1 1,0 0-1,0 0 1,0 0-1,0 0 1,0 0-1,0 0 1,0 0 0,0 0-1,0 0 1,0 0-1,0 0 1,0 0-1,0 0 1,0 0-1,0 0 1,0 0 0,0 0-1,0 0 1,1 0-1,-1 1 1,0-1-1,0 0 1,0 0-1,0 0 1,0 0 0,0 0-1,0 0 1,0 0-1,0 0 1,0 0-1,0 0 1,0 0-1,-5 10-159,3-5 168,-1 0 1,1 0 0,0 0-1,0 0 1,0 1 0,1-1 0,-1 1-1,1 7 1,2-9 16,0 0 0,0 0-1,1 0 1,-1 0 0,1 0 0,0-1 0,0 1-1,1-1 1,-1 1 0,1-1 0,0 0 0,-1 0-1,2 0 1,-1 0 0,0 0 0,0-1 0,1 1-1,-1-1 1,1 0 0,6 2 0,-4-1 51,2 0 0,-1 0 1,0-1-1,0 0 0,1-1 0,-1 0 1,1 0-1,0 0 0,-1-1 1,13-1-1,-11-1-19,0-1 0,0 0 0,-1 0 1,1-1-1,-1 0 0,1-1 0,-1 0 0,-1 0 1,12-10-1,-8 6-22,0-1-1,-1 0 1,0 0 0,-1-1 0,0 0 0,11-20-1,-1-3-3,16-39 0,130-261-372,-127 269 281,-2-2 0,34-95 1,-69 158 11,9-29-145,-9 32 170,-1 0 0,0 0 1,1 0-1,-1 0 0,0 0 0,0 0 0,0 0 0,0-1 1,0 1-1,0 0 0,0 0 0,0 0 0,0 0 1,-1 0-1,1 0 0,0 0 0,-1 0 0,1 0 1,-1 0-1,1 0 0,-1 0 0,1 0 0,-2-1 1,2 2 19,0 0 0,-1 0 0,1-1 0,0 1 0,0 0 0,-1 0 0,1 0 0,0 0 1,0 0-1,-1 0 0,1 0 0,0 0 0,-1 0 0,1 0 0,0 0 0,0 0 0,-1 0 1,1 0-1,0 0 0,0 0 0,-1 1 0,1-1 0,0 0 0,0 0 0,-1 0 0,1 0 1,0 0-1,0 1 0,-1-1 0,-9 9-68,0 0 0,0 0 0,-15 20 0,15-19 54,-7 13 57,0 0-1,2 2 1,0-1-1,2 2 1,1 0-1,-14 43 1,5-1 144,3 1 0,3 0 0,3 1 0,-4 99 1,15-156-110,0 1-16,0 0-1,3 19 1,-2-29-4,1-1 0,-1 1-1,1-1 1,0 0 0,0 1 0,0-1 0,1 0 0,-1 0-1,1 0 1,0 0 0,0 0 0,0 0 0,0 0 0,4 3 0,-4-4-21,1 0 1,0-1 0,-1 0 0,1 0 0,0 0-1,0 0 1,0 0 0,0 0 0,0-1 0,0 1-1,0-1 1,0 0 0,0 0 0,0 0 0,0 0 0,0-1-1,0 1 1,0-1 0,3-1 0,10-2 15,0-1 1,17-8-1,-30 12-34,49-24-26,67-42-1,-79 43-280,-33 19 197,15-7-34,-22 11 113,1 1 0,0 0 0,0-1-1,0 1 1,-1 0 0,1 0 0,0 0 0,0 0 0,0 0 0,0 0-1,-1 0 1,1 0 0,0 0 0,0 0 0,0 0 0,-1 0 0,1 1-1,0-1 1,0 0 0,0 1 0,-1-1 0,1 0 0,1 2 0,-2-2-2,1 1 0,-1 0 0,0-1 0,1 1 0,-1 0 0,0 0 0,0-1 0,0 1 0,1 0 0,-1 0 0,0 0 0,0-1 0,0 1 1,0 0-1,0 0 0,-1 0 0,1-1 0,0 1 0,0 0 0,-1 1 0,-7 21-151,6-16 131,-10 23-13,7-20 79,1 0-1,0 1 0,1-1 1,0 1-1,0 0 1,-1 19-1,4-28-2,0 0-1,0-1 1,0 1-1,1 0 1,-1 0 0,0-1-1,1 1 1,-1-1-1,1 1 1,-1 0-1,1-1 1,0 1 0,0-1-1,0 0 1,0 1-1,0-1 1,0 1-1,0-1 1,0 0 0,0 0-1,2 2 1,0-2 12,0 0 1,-1 1 0,1-1-1,0 0 1,0 0 0,0 0-1,0-1 1,0 1 0,0-1 0,0 0-1,3 0 1,4 0 15,-1-1-1,1 0 1,-1 0 0,0-1 0,1-1 0,16-6 0,-4-3-118,0-1 1,-1-2-1,-1 1 1,34-33-1,-22 19-276,-27 24 297,2-2-627,-7 6 660,0 1 1,1-1-1,-1 0 0,0 1 0,0-1 1,0 1-1,0-1 0,0 1 0,0-1 0,0 0 1,0 1-1,0-1 0,-1 1 0,1-1 0,0 0 1,0 1-1,0-1 0,0 1 0,-1-1 0,1 0 1,0 1-1,0-1 0,-1 1 0,-12 22-70,10-18 71,1-1 0,-1 0 0,1 1 0,0 0 0,-3 9 0,4-10 48,0 0 0,1 0 0,-1 0 0,1 0 0,0 0 1,0 0-1,0 0 0,1 0 0,-1 0 0,1 0 0,0 0 0,0 0 0,3 6 0,-3-8-10,0 0-1,1 0 1,-1 0 0,0-1-1,1 1 1,0 0 0,-1 0-1,1-1 1,0 1 0,0-1-1,0 0 1,0 1 0,0-1-1,0 0 1,0 0 0,0 0-1,1-1 1,-1 1 0,0-1-1,0 1 1,1-1 0,-1 1-1,0-1 1,5 0 0,1-1 48,-1 1 0,1-1 0,0-1 0,-1 0 0,1 0 0,-1 0 0,0-1 0,7-3 1,-10 4-67,-1 0 0,1 0 0,-1 0 0,0 0 0,0-1 0,0 1 0,4-5 0,-6 6-11,0-1-1,0 1 1,0-1 0,0 1-1,-1-1 1,1 1-1,0-1 1,-1 1-1,1-1 1,-1 0-1,1 0 1,-1 1-1,0-1 1,0 0-1,0 1 1,0-4-1,0 2-31,-1 0-1,0 0 1,0 1-1,0-1 1,-1 0 0,1 0-1,-1 1 1,1-1-1,-1 1 1,0-1-1,0 1 1,0 0-1,0-1 1,0 1-1,-1 0 1,1 1 0,0-1-1,-1 0 1,-5-2-1,-1-1-98,0 1-1,-1 0 1,1 1 0,-19-5-1,-35 4 48,54 1 393,9 3-296,0 0-1,0 0 1,-1 0-1,1 0 0,0 0 1,0 0-1,0 0 1,0-1-1,0 1 0,0 0 1,0 0-1,0 0 1,0 0-1,0 0 1,0 0-1,0 0 0,0 0 1,0 0-1,0 0 1,0-1-1,0 1 0,0 0 1,0 0-1,0 0 1,0 0-1,0 0 0,0 0 1,0 0-1,0 0 1,0 0-1,0-1 0,0 1 1,0 0-1,0 0 1,0 0-1,0 0 1,1 0-1,-1 0 0,0 0 1,0 0-1,0 0 1,0 0-1,0 0 0,0 0 1,0 0-1,0-1 1,20-7 252,51-11-131,1 2 0,97-8 0,-148 22 26,-1 0 1,1 2 0,0 0-1,-1 2 1,1 0-1,32 6 1,-51-6-134,1-1 0,-1 1-1,1 0 1,-1 0 0,1 0 0,-1 1-1,0-1 1,1 0 0,-1 1-1,0 0 1,0-1 0,0 1 0,0 0-1,-1 0 1,1 0 0,0 0 0,-1 0-1,1 1 1,-1-1 0,2 4-1,-2-3-5,-1 0 0,1 0-1,0 0 1,-1 1-1,0-1 1,1 0-1,-1 0 1,-1 1-1,1-1 1,0 0 0,-1 0-1,0 0 1,1 1-1,-1-1 1,0 0-1,-3 4 1,2-2-9,0 0 0,0 0 0,0 0 0,1 0 0,0 0 0,0 0 0,0 7 0,1-11 2,0-1 0,0 0 0,0 1 0,0-1 0,0 0 0,0 1 0,0-1 0,0 0 1,0 1-1,0-1 0,0 0 0,1 1 0,-1-1 0,0 0 0,0 0 0,0 1 0,1-1 0,-1 0 0,0 0 0,0 1 0,1-1 1,-1 0-1,0 0 0,0 0 0,1 1 0,-1-1 0,0 0 0,1 0 0,-1 0 0,0 0 0,1 0 0,-1 0 0,0 0 1,1 0-1,-1 0 0,0 0 0,1 0 0,-1 0 0,0 0 0,1 0 0,-1 0 0,0 0 0,1 0 0,-1 0 0,0 0 0,0 0 1,1 0-1,-1-1 0,0 1 0,1 0 0,-1 0 0,0 0 0,1-1 0,18-11 158,28-32 135,-31 28-372,33-27 0,-45 40 50,1 0 0,0 0-1,0 0 1,0 0 0,0 1 0,0 0-1,0 0 1,1 0 0,-1 1 0,1 0 0,-1 0-1,9-1 1,-11 3-6,1-1 1,-1 1-1,1-1 0,-1 1 1,0 0-1,1 0 0,-1 1 0,0-1 1,1 0-1,-1 1 0,0 0 1,0 0-1,-1 0 0,1 0 0,0 1 1,3 3-1,4 5 45,-1 0 1,13 22-1,-3-6 125,-11-18-67,7 12-1964,-11-7-6230,-4-9 5073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1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33 4480,'0'0'29,"0"0"0,0 0 0,0 0 0,0 0 0,0 0 0,0 0 0,0 0 1,0 0-1,0 0 0,0 0 0,-1 0 0,1 0 0,0 0 0,0 0 0,0 0 0,0 0 0,0 0 0,0 0 0,0 0 1,0 0-1,0 0 0,0 0 0,0 0 0,0 0 0,-1 0 0,1-1 0,0 1 0,0 0 0,0 0 0,0 0 1,0 0-1,0 0 0,0 0 0,0 0 0,0 0 0,0 0 0,0 0 0,0 0 0,0-1 0,0 1 0,0 0 0,0 0 1,0 0-1,0 0 0,0 0 0,0 0 0,0 0 0,0 0 0,0 0 0,0 0 0,0-1 0,0 1 0,0 0 0,0 0 1,0 0-1,0 0 0,0 0 0,1 0 0,-1 0 0,0 0 0,8-4 1131,22-2 307,-17 4-524,8-3-163,30-6 629,-46 10-1273,1 1 0,-1-1 0,1 1 0,-1 0 0,1 1 0,10 1 0,-15-2-120,0 0-1,-1 1 1,1-1-1,0 0 1,0 0-1,0 1 1,0-1 0,-1 1-1,1-1 1,0 1-1,0-1 1,-1 1-1,1-1 1,0 1 0,-1 0-1,1-1 1,-1 1-1,1 0 1,-1-1 0,1 1-1,-1 0 1,1 0-1,-1 0 1,0-1-1,1 1 1,-1 0 0,0 0-1,0 0 1,0 0-1,0 0 1,1 0-1,-1-1 1,0 1 0,-1 0-1,1 0 1,0 0-1,0 0 1,0 0 0,0 0-1,-1 0 1,1-1-1,0 1 1,-1 1-1,-3 5 56,0 0 0,0 0 0,0 0 0,-6 7 0,3-4-2,-82 110 1035,84-113-1048,-12 18 256,-24 48 1,37-65-186,1 0 1,0 0 0,0 1 0,1-1-1,0 1 1,0 0 0,1 0-1,0 0 1,1-1 0,0 16-1,1-20-37,-1 0-1,1-1 0,0 1 0,0 0 0,0 0 0,1-1 0,-1 1 1,1-1-1,0 0 0,0 1 0,0-1 0,0 0 0,1 0 0,-1 0 1,1 0-1,0-1 0,0 1 0,0-1 0,0 1 0,0-1 0,7 3 1,-3-2-13,1 0 1,0 0-1,0-1 1,0 0-1,1-1 0,-1 0 1,0 0-1,1-1 1,10 0-1,23-2 251,-7-1-2291,0 2-1,40 5 1,-30 3-2842,-7-3 1541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31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16 622 2400,'0'1'67,"-15"12"911,15-9 94,10-5 2059,1-3-2810,1-1 0,-1 0-1,0-1 1,0 0 0,0-1 0,-1 0 0,0-1 0,-1 0 0,1 0 0,-2-1-1,12-14 1,7-12-161,40-71 0,-60 93 6,-6 11-165,13-21-100,-1 0 0,-1-1 0,11-31 0,-46 122-66,9-18 516,-2 0 1,-27 56-1,10-24-24,-24 34 31,37-77-100,-17 41 1,14-29 530,23-49-761,0-1 1,-1 1 0,1-1-1,0 1 1,0-1-1,-1 1 1,1-1 0,-1 1-1,1-1 1,0 1-1,-1-1 1,1 0 0,-1 1-1,1-1 1,-1 0-1,0 1 1,4 0 1522,6-18-951,-7 14-587,48-72 41,-27 30 22,-13 23 8,67-167-394,-50 117 305,-18 47-80,-2 4-90,1 1 0,1 0 0,1 0 0,24-36 0,-30 51 101,1 0 0,-1 0 1,1 0-1,0 1 0,0 0 0,0 0 0,1 0 0,0 1 1,0 0-1,0 0 0,0 0 0,6-2 0,-10 5 65,-1 0 0,0-1-1,0 1 1,0 0 0,1 0 0,-1 0-1,0 0 1,0 0 0,1 0 0,-1 0-1,0 1 1,0-1 0,0 0 0,1 1-1,0 0 1,0 0-8,-1 0 0,1 0 0,-1 0 0,0 0 1,1 1-1,-1-1 0,0 0 0,0 1 0,0-1 0,0 1 0,0-1 0,1 3 0,1 5 31,0 1-1,-1-1 0,1 0 0,-2 1 1,1 0-1,-2-1 0,1 1 1,-2 17-1,1-9-15,-2 8 78,0 0 1,-1 0 0,-2-1 0,-8 26 0,-11 13 637,23-62-650,-1 0 0,1 0-1,0 0 1,-1 1 0,0-2-1,1 1 1,-1 0 0,0 0-1,0-1 1,0 1 0,0-1-1,-1 1 1,1-1 0,0 0-1,0 0 1,-1 0 0,1 0-1,-1 0 1,1-1 0,-1 1 0,1-1-1,-1 0 1,1 1 0,-1-1-1,1 0 1,-1-1 0,1 1-1,-1 0 1,0-1 0,1 1-1,0-1 1,-1 0 0,-2-1-1,4 1-37,0 0 0,0 0 1,0-1-1,0 1 0,0 0 0,0-1 0,1 1 0,-1 0 0,0-1 0,0-2 0,-5-9-291,-9-3-699,13 13 513,4 6 207,-1-2-124,-1 0-107,1 0 464,-1 0 0,1 1-1,0-1 1,-1 0 0,1 0 0,0 0-1,0 0 1,-1 0 0,1 0 0,0 0 0,0 0-1,0 0 1,0 0 0,0 0 0,1 0-1,1 0 1,23 13 341,-17-12-297,0 0 1,1 0-1,-1 0 0,1-1 0,-1 0 0,1-1 0,-1 0 0,1-1 1,-1 0-1,1-1 0,-1 1 0,17-7 0,0-1 157,0-1-1,-1-1 1,28-16-1,74-52-322,-54 20 201,-41 31-8,-22 20-98,-19 15-178,-20 17-116,18-11 226,0-1 1,1 2 0,0-1 0,1 1 0,0 1 0,1 0 0,1 0 0,0 0 0,-6 23 0,13-35 145,-1 0 1,1 0 0,0 0-1,0 0 1,0-1-1,0 1 1,0 0 0,1 0-1,0 0 1,-1 0-1,1 0 1,0 0-1,0-1 1,0 1 0,1 0-1,-1-1 1,1 1-1,0-1 1,-1 1 0,1-1-1,0 0 1,0 0-1,0 0 1,1 0-1,-1 0 1,0 0 0,1-1-1,-1 1 1,1-1-1,0 1 1,0-1 0,-1 0-1,1 0 1,0-1-1,0 1 1,0 0-1,0-1 1,0 0 0,0 0-1,3 0 1,0 0 51,0 0-1,-1-1 1,1 0 0,-1 0 0,1 0 0,-1-1-1,0 0 1,1 0 0,-1 0 0,0-1 0,0 0 0,0 0-1,4-4 1,-6 5-63,-1 0 0,1 0 0,-1-1-1,0 1 1,0-1 0,0 0 0,0 0 0,-1 1-1,1-1 1,-1 0 0,1 0 0,-1-1 0,0 1-1,0 0 1,-1 0 0,1-1 0,-1 1 0,1 0-1,-1-6 1,-1 2-34,1-1-1,-1 1 1,0 0 0,-1-1-1,0 1 1,0 0 0,-5-11-1,-1 2-106,-1 0 0,-11-16 0,13 23 4,-1 0-1,0 0 0,-1 1 0,0 0 0,0 1 1,-1 0-1,0 0 0,0 1 0,-15-6 0,24 11 86,0 1 0,0-1-1,0 1 1,0-1-1,0 1 1,0 0 0,0 0-1,0-1 1,0 1-1,0 0 1,0 0 0,0 0-1,0 0 1,0 0-1,0 0 1,0 1 0,0-1-1,0 0 1,0 0-1,0 1 1,0-1 0,0 1-1,0-1 1,1 1-1,-1-1 1,0 1 0,0-1-1,0 1 1,0 0-1,1-1 1,-1 1 0,0 0-1,1 0 1,-1 0-1,1 0 1,-1-1 0,1 1-1,-1 0 1,1 0-1,-1 0 1,1 0 0,-1 2-1,1-1-5,-1 1 0,1-1 0,-1 1 0,1-1-1,0 1 1,0-1 0,0 0 0,0 1 0,0-1 0,1 1 0,-1-1 0,1 1-1,-1-1 1,1 0 0,0 1 0,0-1 0,1 2 0,3 3 53,0-1 0,0 0 0,1 0 0,0-1 0,0 1 1,0-1-1,0-1 0,1 1 0,11 5 0,-13-8 19,-1 0 0,1-1 0,-1 1 0,1-1 0,0 0-1,-1-1 1,1 1 0,0-1 0,0 0 0,0 0 0,-1 0 0,1 0 0,0-1 0,0 0-1,-1 0 1,1 0 0,5-3 0,0-1 41,0 0 0,0-1 0,-1 0 0,0 0 0,0-1 0,0 0 0,-1-1 0,0 1 0,-1-2 0,11-14 0,2-7 45,30-63 0,-45 85-95,29-49-604,-12 24-55,-18 29 267,-2 8 145,1 5 278,-1-3-55,0-1 0,0 1 1,0 0-1,-1 0 0,0-1 1,-1 1-1,1 7 0,2 19-129,0-18 106,1 9 70,3 48 0,-6-19 26,0-19 70,-1-1-1,-2 0 1,-6 34-1,1-47 746,7-18-870,-1-1-1,1 1 1,0-1 0,-1 1-1,1-1 1,0 0-1,-1 1 1,1-1-1,0 1 1,-1-1 0,1 0-1,-1 0 1,1 1-1,-1-1 1,1 0-1,-1 0 1,1 1 0,-1-1-1,1 0 1,-1 0-1,1 0 1,-1 0-1,1 0 1,-1 0-1,0 0 1,1 0 0,-1 0-1,1 0 1,-1 0-1,1 0 1,-1 0-1,1-1 1,-1 1 0,1 0-1,-1 0 1,1 0-1,-1-1 1,0 1-1,-6-6 39,0-1-1,0 1 1,0-1 0,1 0-1,0-1 1,0 1-1,1-1 1,-6-12-1,-7-8 33,10 12-168,7 13-25,0-1-1,0 1 1,-1 0 0,0 1 0,1-1 0,-1 0 0,-3-3-1,3 3-378,4 3-281,-1 1 701,-1 0 0,1 0 0,0 0 0,-1 0 0,1 0 0,-1 0 1,1 1-1,-1-1 0,1 0 0,-1 0 0,0 1 0,0-1 0,1 2 0,0 3 61,0 0-1,1-1 0,0 1 1,1-1-1,-1 1 0,1-1 1,6 9-1,0 0 195,19 19 1,-26-30-163,0-1 0,0 0 1,0 0-1,0 0 0,0-1 1,0 1-1,1 0 0,-1-1 1,1 0-1,-1 1 0,1-1 0,-1 0 1,1 0-1,0-1 0,-1 1 1,1 0-1,5-1 0,-4 0 11,-1 0 0,1-1-1,0 0 1,-1 0 0,1 0-1,-1-1 1,1 1 0,-1-1-1,0 1 1,0-1-1,0 0 1,0-1 0,5-3-1,11-11 70,-1 0 0,26-33-1,26-44 79,14-17-206,-74 99-149,-2 4 91,-1 0 0,0-1 0,0 0 0,-1 0 0,5-11 0,-6 13-428,-6 16 264,-4 18 173,-29 95-54,29-106 114,2 0 0,0 1-1,0 0 1,2-1-1,0 1 1,1 17-1,2 0 79,-2-27-59,0-1 1,1 0-1,-1 1 0,1-1 1,0 0-1,1 1 0,0-1 1,4 10-1,-5-14 5,0-1-1,0 0 0,0 0 1,0 1-1,0-1 1,0 0-1,1 0 0,-1 0 1,0 0-1,1 0 1,-1-1-1,1 1 0,-1 0 1,1 0-1,-1-1 1,1 1-1,-1-1 0,1 0 1,0 1-1,-1-1 1,1 0-1,0 0 0,-1 0 1,1 0-1,2-1 1,5 0 68,-1 0 1,0-1 0,12-4 0,-8 2-53,-1-1 0,0-1-1,0 1 1,-1-2 0,0 1 0,0-2-1,0 1 1,-1-1 0,0-1 0,-1 1-1,11-15 1,5-11-30,-1 0 1,18-41-1,-8 17 42,52-107-59,-42 75 15,-40 83-3,0 0-1,0 0 1,2-12-1,5-11-293,-9 25-145,-2 5 55,-8 9-190,-11 20 306,-24 68 162,39-82 79,0 1-1,1-1 0,1 0 0,-3 28 0,-7 97-16,10-116 41,2 27-1,-1-1 139,1-44-127,1 0-1,0 1 1,0-1-1,0 0 1,1 0-1,-1 0 1,2 1-1,-1-1 1,1 0 0,2 7-1,-3-10 6,0-1 1,0 1-1,0 0 0,-1 0 1,0 0-1,1 6 0,0 6 169,0-13-157,-1 0-4,1-1 0,-1 0 0,0 0 0,1 0 1,-1 0-1,0 0 0,1 0 0,0 0 0,-1 0 0,1 0 0,1 2 0,-1-3 25,0 1 0,0-1 0,1 0-1,-1 1 1,0-1 0,1 0-1,-1 0 1,0 0 0,1 0-1,1 0 1,-1 0-24,0-1 0,0 1 0,0-1 0,0 0 0,0 1 0,0-1 0,0 0 0,0 0 0,-1 0 1,1 0-1,0-1 0,-1 1 0,1 0 0,0-1 0,-1 1 0,0-1 0,1 1 0,-1-1 0,1-2 0,4-5 71,0 0-1,5-14 1,51-96-353,-35 68 453,-6 19-374,-16 26 148,-1 0 0,0 0 0,0-1 0,4-9 0,-4 8-207,-3 12 3,-4 18 117,-8 63-107,6-36 269,4-27-90,2 39-1,0-14 328,-1-47-274,0 1 0,1-1 0,-1 1 0,0-1 0,0 1 0,0-1 0,1 1 0,-1-1 0,0 1 0,0-1 1,1 1-1,-1-1 0,1 0 0,-1 1 0,0-1 0,1 0 0,-1 1 0,1-1 0,-1 0 0,1 0 0,-1 1 0,0-1 0,1 0 1,-1 0-1,1 0 0,-1 0 0,1 1 0,0-1 0,-1 0 0,1 0 0,-1 0 0,1 0 0,-1 0 0,1 0 0,0-1 0,26-1 265,-20 0-178,-4 2-83,-1-1-1,1 1 0,0-1 1,-1 0-1,1 0 0,-1 0 1,1 0-1,-1-1 0,0 1 1,1-1-1,-1 1 0,0-1 1,0 0-1,0 0 0,2-3 1,15-14-9,-1-1 1,-1-1-1,-1 0 1,20-35-1,28-67-87,-61 104 194,0 2-73,-3 16-46,0 1-1,0 0 0,0-1 0,0 1 1,0 0-1,0-1 0,0 1 0,0 0 0,0-1 1,0 1-1,1 0 0,-1-1 0,0 1 1,0 0-1,0 0 0,0-1 0,1 1 1,-1 0-1,0-1 0,0 1 0,1 0 0,-1 0 1,0 0-1,0-1 0,1 1 0,0 2-54,-1-1 0,0 1 0,0 0 0,-1 0-1,1 0 1,0-1 0,0 1 0,-1 0-1,1-1 1,-2 4 0,1-2 24,-16 97-92,15-88 150,1 0 0,0 0 1,1 0-1,1 19 1,1 7-2,-3-22 43,1-10-68,-1 0 0,1 0 0,2 11 0,-1-16 20,-1-1-1,0 1 1,1-1 0,-1 1-1,1-1 1,-1 1 0,1-1-1,-1 1 1,1-1 0,-1 0-1,1 1 1,-1-1 0,1 0-1,0 1 1,-1-1 0,1 0-1,-1 0 1,1 0 0,0 0-1,-1 1 1,1-1 0,0 0 0,-1 0-1,1 0 1,0 0 0,-1 0-1,1-1 1,0 1 0,-1 0-1,1 0 1,0 0 0,-1-1-1,1 1 1,0-1 0,3 0 10,-1 0 1,1 0 0,-1-1 0,0 1 0,5-4-1,-2 0 33,-1-1 0,0 1-1,0-1 1,-1 0 0,5-8-1,-1 2-47,0-1-24,-1 0-1,-1 0 1,0 0 0,0-1-1,-1 0 1,-1 0 0,3-16-1,-6 23-36,1 1 0,0-1-1,4-7 1,-3 9 33,-2 1 0,1-1 0,0 1 1,-1-1-1,0 1 0,0-1 0,0-7 0,-1 12 9,0-1-1,0 1 0,0 0 0,0-1 1,0 1-1,0-1 0,0 1 1,0 0-1,0-1 0,1 1 0,-1-1 1,0 1-1,0 0 0,0-1 1,0 1-1,0 0 0,1-1 0,-1 1 1,0 0-1,0-1 0,1 1 0,-1 0 1,0-1-1,0 1 0,1 0 1,-1 0-1,0-1 0,1 1 0,-1 0 1,1 0-1,-1 0-9,1 0 1,-1 0-1,1 0 1,-1 1-1,1-1 1,-1 0-1,1 0 0,-1 1 1,1-1-1,-1 0 1,0 1-1,1-1 0,-1 1 1,1-1-1,-1 1 1,0-1-1,0 0 1,1 1-1,-1-1 0,0 1 1,0-1-1,0 1 1,1-1-1,-1 1 0,0-1 1,0 1-1,0 0 1,4 28-116,-3-24 116,-1 0 1,1-1-1,0 1 0,0 0 0,0 0 0,3 4 0,6 22 124,-7-23-60,0 1 0,0 0 0,6 9 1,-8-16-39,0 0 0,1 0 1,-1 0-1,0 0 0,1 0 0,0-1 1,-1 1-1,1 0 0,0-1 0,0 1 1,0-1-1,0 0 0,0 0 1,0 0-1,1 0 0,3 2 0,-4-3 16,-1 0 1,1 1-1,0-1 0,-1 0 0,1 0 0,0 0 0,0 0 0,-1 0 0,1-1 0,-1 1 0,1 0 0,0-1 0,-1 1 0,1-1 0,-1 0 0,4-1 0,-3 0-1,1 0 0,-1 0 0,1 0 0,-1-1 0,0 1 0,1-1-1,-1 1 1,2-4 0,1-4-4,0 0 0,0-1 0,-1 1 1,3-13-1,-5 15 25,0-1 1,0 1-1,-1-1 1,0 0-1,-1-11 0,0 15-88,-1 0-1,1-1 0,-1 1 1,0 0-1,0 0 0,-1 0 1,1 1-1,-1-1 0,0 0 0,-3-4 1,4 8 34,1 0-1,-1 0 1,1 0 0,-1 0 0,0 0 0,1 1 0,-1-1-1,0 0 1,0 1 0,1-1 0,-1 0 0,0 1 0,0-1-1,0 1 1,0-1 0,0 1 0,0 0 0,0-1 0,0 1-1,0 0 1,0 0 0,0 0 0,0-1 0,0 1 0,0 0-1,0 0 1,0 1 0,0-1 0,0 0 0,0 0 0,0 0-1,0 1 1,0-1 0,0 0 0,0 1 0,-1 0 0,0 0-3,0 1 1,0 0 0,0-1 0,0 1 0,0 0-1,0 0 1,1 0 0,-1 0 0,0 0 0,1 0-1,0 0 1,0 1 0,-2 3 0,-2 6 66,1 0 0,1 0 1,0 1-1,0 0 0,1 0 1,1 0-1,0 24 0,2-20 112,1 0 0,0-1 0,1 0 0,7 24-1,-7-32-72,0-1 0,1 1-1,-1-1 1,1 0-1,1 0 1,-1-1 0,1 1-1,1-1 1,-1 0-1,1 0 1,9 7 0,-11-11-42,-1 1 0,1-1 0,0 0 0,0 0 0,0-1 0,0 1 1,1-1-1,-1 0 0,0 0 0,1 0 0,5 0 0,-6-1-255,-1 0 0,0 0 0,1 0 0,-1 0 0,0-1 0,1 1 0,-1-1-1,0 0 1,0 0 0,0 0 0,0-1 0,0 1 0,0-1 0,0 1 0,5-5 0,-7 5-216,0-1 0,0 1 0,0-1 1,0 1-1,-1-1 0,1 1 0,-1-1 1,1 1-1,-1-1 0,1 0 0,-1 1 1,0-1-1,0 0 0,1 0 0,-1 1 0,-1-1 1,1 0-1,0 1 0,0-1 0,-1 0 1,1 1-1,-1-3 0,-3-6-2530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31.6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30 4800,'-16'-14'2176,"27"7"-1888,-6 2-352,4 5-32,0-4-160,5 4 128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31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5 135 6048,'-5'-26'2752,"38"5"-2400,-13 9 1664,-1 8-1184,14-13 864,4 8-992,15-7-224,6 7-320,7-3-64,6 7-32,-10 1-320,-8 4 128,-6 0-1856,-8 9 1088,-17 0-4672,-8 7 3072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50.5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212 132 2496,'-3'-4'641,"5"4"-288,5 4 2375,-8 3-898,-3 2-1120,0-1 0,0 0 0,-9 12 0,2-2 34,8-13-627,-1 0 1,1-1-1,-1 1 1,0-1-1,0 0 1,0 0-1,0-1 1,-1 1-1,1-1 1,-1 0-1,0 0 1,0-1-1,0 1 1,0-1-1,-1 0 1,-7 1-1,10-2-83,0 0 0,0-1-1,0 1 1,0-1 0,-1 0 0,1 0-1,0-1 1,0 1 0,0 0 0,0-1-1,0 0 1,0 0 0,0 0 0,0 0-1,0 0 1,0-1 0,1 1 0,-1-1-1,0 0 1,1 1 0,0-1-1,-1 0 1,1-1 0,0 1 0,0 0-1,0-1 1,0 1 0,0-1 0,1 0-1,-1 1 1,-1-5 0,1 3-72,0 0 1,1 0-1,-1-1 0,1 1 1,0-1-1,0 1 1,0-1-1,0 0 0,1 1 1,0-1-1,0 0 1,0 1-1,1-1 0,-1 0 1,1 1-1,0-1 0,0 1 1,3-7-1,0 2-75,1-1-1,0 1 0,0 0 1,1 0-1,0 0 0,0 1 1,1 0-1,12-11 0,-15 15 189,1 0 0,0 1 0,0-1 0,1 1 0,-1 1 0,1-1 0,-1 1 0,1 0 0,0 0-1,0 0 1,0 1 0,0 0 0,0 0 0,0 0 0,0 1 0,8 1 0,-4 0 107,1 2 0,-1-1 0,0 2 0,0-1 0,0 1 0,-1 1 0,1-1 0,8 8 1,26 11 317,-17-11-8,32 9 1,-46-17-272,0-1 0,0-1 0,1 0 0,22 0 0,-16-2 3,-1 0-1,1-2 1,34-7-1,-47 8-222,-1-1 0,0-1 0,0 1 0,0-1 0,0 0 0,8-6 0,-11 7-124,0 0 0,0-1 0,0 0 0,-1 1 0,1-1 0,-1 0 0,1 0 0,-1-1 0,0 1 0,0 0 0,-1-1 0,2-3-1,-2 6-179,-1 0-1,0 0 0,1 0 0,-1 0 0,0 1 0,0-1 1,0 0-1,0 0 0,0 0 0,0 0 0,0 0 0,0 0 0,0 0 1,0 0-1,0 0 0,0 0 0,-1 0 0,1 0 0,0 0 1,-1 1-1,1-1 0,-1 0 0,1 0 0,-1 0 0,1 0 0,-1 1 1,0-1-1,1 0 0,-1 1 0,0-1 0,0 0 0,1 1 1,-1-1-1,0 1 0,0-1 0,-1 0 0,-12 0-3125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50.9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251 0 3328,'-1'0'86,"1"0"0,0 0 1,-1 0-1,1 0 0,0 0 0,-1 1 1,1-1-1,0 0 0,-1 0 0,1 0 0,0 0 1,-1 1-1,1-1 0,0 0 0,0 0 1,-1 0-1,1 1 0,0-1 0,0 0 1,-1 1-1,1-1 0,0 0 0,0 0 0,0 1 1,0-1-1,0 0 0,-1 1 0,1-1 1,0 0-1,0 1 0,0-1 0,0 0 1,0 1-1,0-1 0,0 0 0,0 1 0,0-1 1,0 1-1,0-1 0,0 0 0,1 1 1,-1-1-1,0 0 0,0 1 0,8 22 2186,-4-13-1662,-1 2-69,-1 1 0,0-1 0,0 0 0,-1 0 0,-1 1 0,-1 16 0,-15 75 1147,5-38-1136,-4 31 416,-31 109 0,44-199-832,0-1 1,-1 1-1,1 0 1,-1-1-1,-1 1 1,1-1-1,-9 11 1,10-16-93,1 1 0,-1-1 1,1 1-1,-1-1 1,0 1-1,1-1 1,-1 0-1,0 0 1,0 0-1,0 0 0,0 0 1,0 0-1,0-1 1,0 1-1,0-1 1,0 1-1,0-1 0,0 0 1,0 0-1,-1 0 1,1 0-1,0 0 1,0 0-1,0-1 0,0 1 1,0-1-1,-4-1 1,0 0-144,1-1 0,-1 1-1,1-1 1,0 0 0,0-1 0,0 1 0,1-1 0,-1 0 0,1 0 0,-4-5 0,4 4-506,1 1 0,0-1 1,0 0-1,1 1 0,-1-1 0,1 0 1,0 0-1,0-1 0,1 1 0,0 0 1,0-1-1,0 1 0,0-1 1,1 1-1,0-1 0,1-8 0,6-17-1629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51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36 5824,'-5'-2'581,"-2"-3"972,8 5-1506,-1 0 1,0 0-1,0 0 1,0 0-1,0-1 1,0 1-1,0 0 1,0 0-1,0 0 1,1 0-1,-1 0 1,0-1-1,0 1 1,0 0-1,0 0 0,0 0 1,1 0-1,-1 0 1,0 0-1,0 0 1,0 0-1,0 0 1,1 0-1,-1 0 1,0 0-1,0 0 1,0 0-1,1 0 1,-1 0-1,0 0 1,0 0-1,0 0 0,0 0 1,1 0-1,-1 0 1,0 0-1,0 0 1,0 0-1,0 0 1,1 0-1,-1 0 1,50 1 3089,67-2-930,117-24-1349,-143 24-4097,-55 1-738,-10 0 1695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51.8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2 2912,'-1'0'81,"0"0"1,0 0-1,0 0 1,0 0-1,0 0 1,0 0-1,0 1 1,0-1-1,1 0 1,-1 0-1,0 1 0,0-1 1,0 1-1,0-1 1,0 0-1,1 1 1,-1 0-1,0-1 1,0 1-1,1-1 1,-1 1-1,1 0 1,-1 0-1,0-1 0,1 1 1,-1 1-1,-7 8 1837,-5 4-174,8-9-1368,1-1 0,-1 1 0,1 0 0,0 0 0,-3 8 0,2-4-138,0 1 0,1-1 0,1 1-1,0 0 1,0 0 0,1 0 0,-2 19 0,3-26-181,1 1 1,0 0-1,1-1 1,-1 1 0,0-1-1,1 0 1,0 1-1,0-1 1,0 1-1,0-1 1,1 0 0,-1 0-1,1 0 1,-1 0-1,1 0 1,0 0-1,1 0 1,-1 0-1,0-1 1,1 1 0,-1-1-1,1 0 1,0 0-1,0 0 1,0 0-1,0 0 1,3 1 0,-3-2-1,-1 0 0,1 0 0,0 0 0,-1-1 0,1 1 0,0-1 0,-1 0 0,1 1 0,0-1 0,-1 0 0,1-1 0,0 1 0,-1 0 1,1-1-1,0 1 0,-1-1 0,1 0 0,-1 0 0,1 0 0,-1 0 0,0-1 0,1 1 0,-1-1 0,0 1 0,0-1 0,0 0 1,0 0-1,0 0 0,0 0 0,2-4 0,1 0 22,-1 0 0,0-1 0,-1 1 0,1-1 0,-1 0 0,-1 0 0,1 0 0,-1 0 0,2-15 0,-3 17-72,-1 1-1,0-1 0,0 1 0,-1-1 0,1 1 0,-1-1 1,0 1-1,0-1 0,0 1 0,-1 0 0,0-1 0,1 1 0,-1 0 1,-1 0-1,1 0 0,-1 1 0,1-1 0,-1 1 0,0-1 1,0 1-1,-1 0 0,1 0 0,-1 0 0,0 0 0,-4-2 0,-25-11-310,32 13 181,5 1 59,7-2-5,102-13 187,-104 16-29,0 0 0,-1 0 1,1 1-1,0 0 0,0 1 0,-1 0 1,16 4-1,-21-4-15,0 0 0,1 1 0,-1-1 0,0 1 0,1 0 0,-1 0 0,0 0 0,-1 0 0,1 1 0,0-1 0,-1 1 0,1-1-1,-1 1 1,0 0 0,0 0 0,0 0 0,0 1 0,0-1 0,-1 0 0,1 1 0,0 3 0,2 9 147,-1 0-1,-1 0 1,0 0-1,-1 17 1,2 14 73,-3-45-284,1 12 47,1-1-1,0 1 1,1-1 0,8 26 0,-11-38-63,1 0 1,-1 0-1,0 0 1,1 0-1,-1 0 0,1 0 1,0 0-1,-1 0 1,1 0-1,0 0 1,-1-1-1,1 1 1,0 0-1,0 0 1,0-1-1,0 1 1,-1-1-1,1 1 1,0-1-1,0 1 0,0-1 1,0 1-1,0-1 1,0 0-1,1 0 1,-1 0-1,0 1 1,0-1-1,0 0 1,0 0-1,0 0 1,0-1-1,0 1 1,0 0-1,0 0 0,0-1 1,0 1-1,0 0 1,0-1-1,0 1 1,0-1-1,0 1 1,0-1-1,1-1 1,5-3-715,-1 0 0,1-1 0,-1 1 0,8-12 0,-9 11-103,47-48-8510,-20 29 5109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52.8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350 9 3392,'5'-9'4912,"-2"18"-3318,-2-4-1294,0 0 0,0 0-1,-1 0 1,0 0 0,0 0 0,0 0-1,-1 1 1,0-1 0,0 0-1,0 0 1,0 0 0,-1 0-1,-3 5 1,-2 5 195,-1-2 0,-19 26 1,-4 3 217,-25 63-45,39-72-563,-13 31 97,19-40 57,0 0-1,-1-1 0,-1 0 0,-22 28 0,33-49-172,0 0-1,0 1 0,0-1 1,0 0-1,0 0 0,-1 0 1,1-1-1,0 1 0,-1 0 1,1-1-1,-1 0 0,0 1 1,-5 1-1,7-3-58,0 0 0,0 0 0,0 0 0,1-1 1,-1 1-1,0 0 0,0 0 0,0 0 0,0-1 0,0 1 0,1 0 0,-1-1 0,0 1 0,0-1 1,1 1-1,-1-1 0,0 1 0,0-1 0,1 1 0,-1-1 0,1 0 0,-1 1 0,1-1 0,-1 0 1,1 0-1,-1 1 0,1-1 0,-1 0 0,1 0 0,-1-1 0,-1-2 93,-2-5-113,-1-1-1,2 1 1,-1-1-1,1 0 0,1 0 1,-1 0-1,0-18 1,1 1-340,3-43 1,-1 63 256,1 1 1,0 0-1,0 0 0,0 0 1,1 0-1,0 0 1,0 0-1,0 1 0,1-1 1,5-7-1,-7 11 49,1 0-1,-1 0 1,1 0-1,-1 1 0,1-1 1,0 0-1,0 1 1,0 0-1,0-1 1,0 1-1,0 0 0,0 0 1,0 0-1,1 0 1,-1 1-1,0-1 1,1 1-1,-1-1 0,0 1 1,1 0-1,-1 0 1,0 0-1,1 0 1,-1 0-1,1 0 0,-1 1 1,0-1-1,1 1 1,2 1-1,4 1 119,0 1 1,0 0-1,0 1 0,-1 0 0,14 9 0,37 37 457,-5-4-214,-36-34-262,0 1 102,0 0 0,1-2 0,31 15 0,-47-25-327,0-2-1,0 1 1,0 0-1,-1 0 1,1-1-1,0 0 1,0 1-1,0-1 1,0 0-1,0 0 1,0-1 0,4 0-1,-4 0-496,-1 0 0,1 1 0,0-2 0,-1 1 1,1 0-1,-1 0 0,5-3 0,7-6-2139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53.2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3 5888,'-12'0'3758,"17"0"-495,21 0-279,37-2-1210,40 1-855,-71 3-1044,20 2 196,-18-1-3147,-33-3 2582,1 0 1,-1 1 0,1-1 0,-1 0 0,0 1 0,1 0-1,-1-1 1,1 1 0,-1 0 0,0-1 0,0 1 0,0 0-1,1 0 1,-1 0 0,0 0 0,1 1 0,8 10-3315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56.0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233 540 2144,'-10'-8'8611,"10"8"-8545,0 0 1,0-1 0,0 1-1,0 0 1,0 0-1,0 0 1,0 0 0,0 0-1,0 0 1,0 0 0,-14 1 2119,5 0-1594,0 4-245,-1 0 0,1 0 0,0 1 0,0 0 0,1 1 0,-12 12 0,-42 47 387,54-56-646,0 1 1,1 0-1,0 0 0,0 0 1,-5 14-1,9-17-31,0-1 0,1 1 0,0 0 0,0 0-1,1 0 1,0 0 0,0 1 0,1-1 0,1 10-1,-1-16-7,0 1-1,1 0 0,-1-1 0,1 1 0,-1 0 1,1-1-1,0 1 0,0-1 0,0 1 0,0-1 1,1 0-1,-1 1 0,1-1 0,-1 0 0,1 0 1,0 0-1,0 0 0,0 0 0,0-1 0,0 1 0,0-1 1,0 1-1,5 1 0,-5-2-14,0 0-1,1-1 1,0 1-1,-1-1 1,1 0 0,-1 0-1,1 0 1,-1 0-1,1 0 1,0 0-1,-1-1 1,1 1 0,-1-1-1,1 0 1,-1 1-1,0-1 1,1-1 0,-1 1-1,0 0 1,1 0-1,-1-1 1,0 1-1,3-4 1,2-2 38,-1 0 1,0 0-1,0-1 1,-1 1-1,0-1 1,7-16-1,19-54 247,-26 65-377,4-11-51,-4 12-206,0-1 0,-1 0-1,-1 0 1,3-15 0,-6 115 80,0-83 245,1-1 1,-1 0-1,0 1 0,1-1 0,0 0 1,0 0-1,0 0 0,2 5 1,4 10 125,-7-17-111,0 0-1,0 0 0,0 0 1,0 0-1,1-1 0,-1 1 1,0 0-1,1 0 0,-1 0 1,0 0-1,1-1 0,-1 1 0,1 0 1,-1 0-1,1-1 0,0 1 1,-1 0-1,1-1 0,0 1 1,0-1-1,-1 1 0,1-1 1,0 1-1,0-1 0,0 1 0,-1-1 1,1 0-1,0 1 0,0-1 1,0 0-1,0 0 0,0 0 1,0 0-1,0 0 0,0 0 1,-1 0-1,1 0 0,0 0 0,0 0 1,0 0-1,0-1 0,1 0 1,12-6 75,0-1-1,0-1 1,-1 0 0,16-15 0,24-16-93,-2 11-37,1 3 0,72-25 0,-105 43-2,27-5 28,-8 2-14,-24 7-15,0 1 1,0 0-1,0 0 0,0 2 0,21-1 0,-45 9 62,0 0 0,-21 9 0,16-7 23,3-2-61,0 0 1,0 1 0,1 1 0,0 0 0,0 0-1,-12 16 1,17-18 19,0 1 0,1-1 0,0 1 0,0 1 0,1-1 0,0 1 1,1 0-1,0 0 0,0 0 0,-2 13 0,4-17 15,1 0-1,0 0 1,0 0 0,0 0 0,1 0 0,-1-1-1,1 1 1,0 0 0,0 0 0,1-1 0,-1 1-1,1-1 1,0 1 0,1-1 0,-1 0 0,1 0 0,0 0-1,3 4 1,-3-5 12,0 0 0,0 0 0,0 0-1,0-1 1,0 1 0,1-1 0,-1 0 0,1 0 0,-1 0-1,1 0 1,0-1 0,0 0 0,0 0 0,0 0 0,0 0-1,0 0 1,0-1 0,0 0 0,0 1 0,0-2 0,6 0-1,-1-1-25,0-1 0,0 0 0,0 0-1,-1-1 1,1 0 0,-1-1 0,15-11-1,-3 3-9,-9 6 2,0-2 1,0 1-1,-1-1 0,16-19 0,31-47-31,-38 48 102,44-48 0,-44 55-72,0 2 0,2 0-1,29-19 1,-23 19-24,0-1-1,0-2 1,24-25-1,-36 31 31,-1 0-1,-1-1 1,-1-1-1,0 0 0,-1-1 1,9-20-1,-9 17-8,-2-1 0,0 1 0,-1-1 0,-2-1 0,6-29 0,-8 11-202,-4 40 184,0 0 0,0 1 0,0-1 0,0 0 0,0 0 0,0 1 0,0-1 0,0 0 0,0 1 0,0-1 0,0 0 1,-1 1-1,1-1 0,0 0 0,0 1 0,-1-1 0,1 1 0,0-1 0,-1 0 0,1 1 0,-1-1 0,1 1 0,-1-1 0,1 1 1,-1 0-1,1-1 0,-1 1 0,1-1 0,-1 1 0,0 0 0,1-1 0,-1 1 0,0 0 0,1 0 0,-1 0 0,0-1 0,1 1 1,-1 0-1,0 0 0,1 0 0,-1 0 0,0 0 0,1 0 0,-1 0 0,0 1 0,0-1 0,1 0 0,-1 0 0,1 0 0,-1 1 1,0-1-1,1 0 0,-1 1 0,0-1 0,1 1 0,-1-1 0,1 0 0,-1 1 0,1-1 0,-1 2 0,-11 10-56,1 1-1,0 1 1,1 0-1,-15 27 0,9-14 22,-24 40 31,-59 135 1,94-190 35,1 0 0,0 1-1,1-1 1,0 1 0,-1 24 0,4-29 0,0-1 0,0 0 0,1 0 0,-1 0 1,2 0-1,-1 1 0,1-1 0,0-1 0,1 1 0,-1 0 0,1-1 1,5 8-1,-7-12 22,1 1 1,0-1 0,0 0-1,0 0 1,0 0 0,0 0-1,0 0 1,1 0 0,-1 0 0,1-1-1,0 1 1,-1-1 0,1 1-1,0-1 1,0 0 0,-1-1-1,1 1 1,0 0 0,0-1-1,0 1 1,0-1 0,0 0-1,0 0 1,0 0 0,0 0 0,0-1-1,0 1 1,0-1 0,0 0-1,0 0 1,0 0 0,4-2-1,21-8-20,-1-2 0,0 0 0,-1-2 0,0-1 0,28-22 0,-24 15 47,-18 17-114,-12 5 39,0 1-1,0 0 1,1 0-1,-1 0 1,0 0-1,0 0 1,0 0-1,0 0 1,0 0-1,0 0 1,1 0-1,-1 0 1,0 0-1,0 0 1,0 0-1,0 0 1,0 0-1,1 0 1,-1 0-1,0 0 1,0 0-1,0 0 1,0 0-1,0 0 1,1 0-1,-1 0 1,0 0-1,0 0 1,0 1-1,0-1 1,0 0-1,0 0 1,0 0-1,0 0 1,1 0-1,-1 0 1,0 0-1,0 0 1,0 1-1,0-1 1,0 0-1,0 0 1,0 0-1,0 0 0,0 0 1,0 1-1,0-1 1,0 0-1,0 0 1,-3 24-150,2-19 158,0-1 0,1 0-1,-1 0 1,1 0 0,0 1-1,0 4 1,1-2 25,0 2 22,1-1 0,-1 1-1,1-1 1,0 0-1,5 10 1,-6-17-20,-1 1 0,1-1 0,0 0 0,0 0 0,-1 0 1,1 1-1,0-1 0,0 0 0,0 0 0,0 0 0,1-1 0,-1 1 0,0 0 0,0 0 0,3 0 0,-2 0 14,-1-1 0,1 0 0,-1 0 0,1 0 0,-1 0 0,1 0 0,0 0 0,-1 0 0,1 0 0,-1-1 0,1 1 0,-1-1 0,1 1 0,-1-1 0,1 0 0,-1 1 0,3-3 0,4-3 40,1 0-1,-1-1 1,9-10-1,1-1-137,-9 9 98,-1-1 0,0 1 0,11-18 0,-14 19-52,0 1-1,0-1 0,1 1 0,0 0 0,0 0 0,12-8 1,-20 16-39,1 1 0,0-1 0,0 1 0,0 0 1,0-1-1,0 1 0,0 0 0,1 0 0,-1 0 1,0-1-1,1 1 0,0 0 0,-1 3 0,-4 37 118,2-21-116,-3 17-50,3-29 141,1 0 0,1 0 0,-1 1 1,2-1-1,-1 1 0,1-1 0,1 0 1,1 13-1,-2-22-29,0 0 1,0 1-1,0-1 1,0 0-1,0 0 0,0 1 1,1-1-1,-1 0 1,0 0-1,0 0 0,0 1 1,0-1-1,0 0 1,1 0-1,-1 0 0,0 1 1,0-1-1,0 0 1,0 0-1,1 0 1,-1 0-1,0 1 0,0-1 1,1 0-1,-1 0 1,0 0-1,0 0 0,0 0 1,1 0-1,-1 0 1,0 0-1,0 0 0,1 0 1,-1 0-1,0 0 1,1 0-1,-1 0 0,0 0 1,13-7 277,11-19 12,-21 22-270,33-39 84,-18 19-122,2 2-1,0 0 1,38-31-1,-53 49-5,0 1 1,0-1-1,0-1 0,0 1 0,-1-1 1,8-9-1,-12 14 7,0 0-1,0-1 1,0 1 0,0 0 0,0 0 0,0 0-1,0 0 1,0 0 0,0 0 0,0 0-1,0 0 1,0 0 0,0 0 0,0 0 0,1 0-1,-1 0 1,0 0 0,0-1 0,0 1-1,0 0 1,0 0 0,0 0 0,0 0-1,0 0 1,0 0 0,0 0 0,0 0 0,0 0-1,0 0 1,0-1 0,0 1 0,0 0-1,0 0 1,-1 0 0,1 0 0,0 0 0,0 0-1,0 0 1,0 0 0,0 0 0,0 0-1,0 0 1,0 0 0,0 0 0,0-1-1,0 1 1,0 0 0,0 0 0,0 0 0,0 0-1,0 0 1,-1 0 0,1 0 0,0 0-1,0 0 1,0 0 0,0 0 0,-4 4-353,-13 17-34,15-18 401,1-1 0,0 1 1,0 0-1,0 0 1,0 0-1,0 0 0,1 0 1,-1 0-1,1 0 1,0 0-1,0 0 0,0 0 1,0 0-1,1 0 1,-1 0-1,1 0 0,-1 0 1,1 0-1,0 0 1,0 0-1,1-1 0,-1 1 1,1 0-1,-1-1 1,1 1-1,0-1 0,0 1 1,0-1-1,0 0 1,4 3-1,-4-4 27,0 1 0,1-1 0,-1 0 1,1 0-1,-1-1 0,1 1 0,-1 0 0,1-1 0,-1 0 0,1 1 0,0-1 1,-1 0-1,1 0 0,0-1 0,-1 1 0,6-2 0,5-1 29,1-1 0,13-7-1,-2 2-73,-1 0-49,31-16-1,-10 4 81,-42 20-14,9-4-32,-1 0 1,1-1-1,-1 0 0,11-8 0,-10 8-77,-10 5 79,-1 1 1,0-1 0,1 1 0,-1-1-1,0 1 1,0-1 0,0 0 0,0 0 0,2-1-1,-3 0-5,3 5-48,2 4 45,1-1 0,1 0 0,-1 0 1,11 7-1,-15-11 73,1-1 0,-1 0 0,0 1 0,0-1 0,1 0-1,-1 0 1,1-1 0,-1 1 0,1 0 0,-1-1 0,1 1 0,-1-1 0,1 0 0,-1 0 0,1 0 0,0 0-1,-1-1 1,5 0 0,-6 0-31,0 0 1,0 0-1,0 0 0,0 0 0,-1 0 0,1 0 1,0 0-1,-1 0 0,1 0 0,-1 0 0,1 0 1,-1-2-1,2-1 1,0 1-18,0-1 0,-1 1 0,0 0 0,0-1 0,0 1 0,0-1-1,-1 1 1,1-1 0,-1 0 0,0 1 0,0-1 0,0 1 0,0-1 0,-2-6 0,2 9-21,0 0 1,0 0 0,0 1 0,-1-1 0,1 0-1,0 0 1,-1 0 0,1 1 0,0-1-1,-1 0 1,1 0 0,-1 1 0,1-1-1,-1 0 1,1 1 0,-1-1 0,1 1 0,-1-1-1,0 0 1,1 1 0,-1 0 0,0-1-1,0 1 1,1-1 0,-2 1 0,0-1 8,1 1-1,-1 0 1,1 0 0,-1 0 0,1 0 0,-1 1 0,1-1-1,-1 0 1,1 1 0,-1-1 0,1 1 0,-1-1 0,0 2-1,-4 1 24,0 0 0,1 0-1,0 1 1,0 0-1,-8 8 1,9-8 56,1 1-1,0-1 1,0 1 0,0 0-1,1-1 1,-1 1 0,1 1-1,0-1 1,1 0 0,-1 0-1,1 1 1,0-1 0,1 1-1,-1-1 1,1 1 0,0-1-1,0 1 1,3 9-1,-2-7 11,1 0 0,0 0-1,0-1 1,1 1-1,0-1 1,0 1-1,1-1 1,0 0-1,0-1 1,1 1-1,0-1 1,10 11-1,-13-16-88,-1 1 0,1-1 0,0 1 0,0-1 0,0 0 1,0 0-1,0 0 0,0 0 0,0 0 0,1-1 0,-1 1 0,0-1 0,0 1 0,1-1 0,-1 0 0,0 0 0,1 0 0,-1 0 0,0 0 0,0 0 0,3-1 0,-1 0-563,0-1 0,0 1 0,0-1-1,0 1 1,0-1 0,-1 0 0,1-1 0,-1 1 0,1-1-1,4-5 1,11-8-1860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95 140 3232,'-4'0'334,"1"0"1,-1 0-1,1 1 0,-1-1 1,1 1-1,-1 0 1,1-1-1,0 2 0,-7 1 1,8-1 240,-1-1 1,0 0-1,0 0 1,0 0 0,0 0-1,-5 0 1,6-1-252,0 1 0,0-1-1,0 1 1,0-1 0,-1 1 0,1 0 0,0 0 0,0 0 0,0 0 0,0 0 0,1 0 0,-3 2 0,15 0 1921,67-8-133,96-20-134,883-100 545,-668 110-3024,-384 15 530,1 0-702,0 0 0,0 0 0,-1 0-1,10 3 1,-15-3 478,1 0 0,-1 0 0,1 0-1,0 1 1,-1-1 0,1 0 0,-1 0 0,1 1 0,-1-1-1,1 0 1,-1 1 0,1-1 0,-1 0 0,1 1 0,-1-1-1,0 1 1,1-1 0,-1 1 0,1-1 0,-1 1-1,0-1 1,0 1 0,1-1 0,-1 1 0,0-1 0,0 1-1,0 0 1,1-1 0,-1 1 0,0-1 0,0 1 0,0 0-1,0-1 1,0 1 0,0-1 0,0 1 0,0 0 0,-1-1-1,1 1 1,0-1 0,0 1 0,0 0 0,-1-1 0,1 1-1,0-1 1,-1 1 0,1-1 0,0 1 0,-1-1 0,0 1-1,0 1-266,-1 1 0,0-1 0,1 0 0,-1 0 0,0-1 0,0 1 0,-4 2 0,-23 11-3196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56.4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21 7808,'-32'-21'3520,"27"21"-3040,0 0 992,10 0-896,0 0-704,4 0 0,0 0-64,5 0 96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56.7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63 8960,'28'-5'4064,"76"-11"-3520,-56 7 1248,-1 4-1088,19-2-129,4 2-383,21-4-160,-7 9 0,7-3-735,-5 3 383,-16-4-5152,-13 4 3008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12.0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1 613 2496,'14'-3'7747,"14"-7"-5925,3-2-1045,-22 8-703,0 1 0,0-2 0,0 1 0,-1-1 0,0 0 0,0-1 0,0 0-1,-1 0 1,0-1 0,0 0 0,-1 0 0,1-1 0,8-13 0,-5 4 290,-7 14-307,0-1-1,-1 0 0,0 1 0,1-1 0,-1-1 0,-1 1 0,1 0 0,-1 0 0,1-1 0,-1 1 0,0 0 0,0-7 0,-1 11-64,0 0-1,0 0 0,0 0 1,0 0-1,0 0 0,0-1 1,0 1-1,0 0 1,0 0-1,0 0 0,1-1 1,-1 1-1,0 0 0,0 0 1,0 0-1,0 0 1,-1-1-1,1 1 0,0 0 1,0 0-1,0 0 0,0 0 1,0-1-1,0 1 1,0 0-1,0 0 0,0 0 1,0 0-1,0 0 0,0-1 1,-1 1-1,1 0 1,0 0-1,0 0 0,0 0 1,0 0-1,0 0 0,-1 0 1,1-1-1,0 1 1,0 0-1,0 0 0,0 0 1,-1 0-1,1 0 0,0 0 1,0 0-1,0 0 1,-8 8-399,-4 18 106,5 14 414,6-31-112,-1 0 0,1 0 0,-4 10 0,2-11 41,0-1 0,1 1 1,0 0-1,-1 13 0,2-19-8,1 0 0,0 0 0,0 1 0,1-1-1,-1 0 1,0 0 0,1 1 0,-1-1 0,1 0 0,0 0 0,0 0 0,0 0 0,0 0-1,0 0 1,0 0 0,0 0 0,1-1 0,-1 1 0,1 0 0,2 2 0,-3-3-24,0 0 61,0 0-1,1 1 1,-1-1-1,0 0 1,0 0-1,0 0 0,1-1 1,-1 1-1,1 0 1,-1 0-1,0-1 1,1 1-1,-1-1 1,1 1-1,0-1 1,-1 0-1,1 1 1,-1-1-1,1 0 1,-1 0-1,1 0 1,0 0-1,-1 0 1,1-1-1,-1 1 1,1 0-1,1-2 0,13-5 99,-1-2-1,0 0 0,-1-1 1,0 0-1,0-1 0,17-18 0,35-27-311,-37 30-881,-29 26 1020,0 0 0,0 0 0,0 0-1,0 0 1,0 0 0,0 0 0,0 0 0,0 0-1,0-1 1,0 1 0,0 0 0,0 0 0,0 0-1,0 0 1,0 0 0,0 0 0,0 0 0,0 0-1,0 0 1,1 0 0,-1 0 0,0 0 0,0 0-1,0 0 1,0 0 0,0 0 0,0 0 0,0 0-1,0 0 1,0 0 0,0 0 0,0 0 0,0 0-1,0 0 1,1 0 0,-1 0 0,0 0 0,0 0-1,0 0 1,0 0 0,0 0 0,0 0 0,0 0-1,0 0 1,0 0 0,0 0 0,0 0 0,0 0-1,0 0 1,0 0 0,0 1 0,1-1 0,-1 0 0,0 0-1,0 0 1,0 0 0,0 0 0,0 0 0,0 0-1,0 0 1,0 0 0,0 0 0,0 0 0,0 0-1,0 8-76,-3 9 131,3-17-50,-6 30 245,-9 35-37,15-64-185,-1-1 0,1 0 0,0 0 0,0 1 0,0-1 0,0 0 0,0 0 0,0 1 0,0-1-1,0 0 1,0 0 0,0 1 0,0-1 0,0 0 0,0 0 0,0 1 0,0-1 0,0 0 0,0 0-1,0 1 1,0-1 0,0 0 0,0 0 0,0 0 0,1 1 0,-1-1 0,0 0 0,0 0-1,0 1 1,0-1 0,1 0 0,-1 0 0,0 0 0,0 0 0,0 1 0,1-1 0,-1 0 0,0 0-1,14-1 617,19-13-134,-28 12-531,254-130-326,-238 124-229,-21 16 565,-2 0-1,1-1 1,-1 1 0,0-1-1,-1 1 1,0-1 0,-6 12 0,-3 8-100,5 10 132,7-37-4,0 1 0,0-1-1,0 0 1,0 1-1,0-1 1,0 1-1,0-1 1,0 0 0,0 1-1,0-1 1,0 1-1,0-1 1,0 0-1,0 1 1,1-1 0,-1 0-1,0 1 1,0-1-1,0 0 1,1 1-1,-1-1 1,0 0 0,0 1-1,1-1 1,-1 0-1,0 1 1,0-1-1,1 0 1,-1 0 0,0 0-1,1 1 1,17 5 541,-11-5-438,-1-1 0,0 1 0,0-1 0,8-1 0,-8-1-86,1 1 0,0-2 0,-1 1 0,0-1 0,1 0 0,-1 0 0,0-1 0,0 1 0,-1-1 0,1-1 0,-1 1 0,7-8 0,-7 7-6,3-4 15,0 0 0,-1-1 1,0 0-1,0-1 0,-1 1 0,0-1 0,6-18 1,3-5-164,-12 28 73,-1 0-1,0 1 1,3-12-1,-2 4-179,-3 13 225,0 0 0,0-1 0,0 1 0,0 0 0,0 0 0,0 0 0,0 0 0,0 0 1,0 0-1,0 0 0,0-1 0,0 1 0,0 0 0,0 0 0,0 0 0,0 0 0,0 0 0,0 0 0,0 0 1,0 0-1,1 0 0,-1-1 0,0 1 0,0 0 0,0 0 0,0 0 0,0 0 0,0 0 0,0 0 0,0 0 1,0 0-1,0 0 0,1 0 0,-1 0 0,0 0 0,0 0 0,0 0 0,0 0 0,0 0 0,0 0 0,0 0 1,0 0-1,1 0 0,-1 0 0,0 0 0,0 0 0,0 0 0,0 0 0,0 0 0,0 0 0,0 0 0,0 0 1,1 0-1,-1 0 0,0 0 0,0 0 0,0 0 0,3 6-206,-5 17-35,1 14 166,2-12 75,-2 0 1,0 0-1,-6 30 0,-1 11 178,8-61-133,-1 0 1,0 0 0,0-1-1,-1 1 1,0 0-1,0 0 1,0-1 0,0 1-1,-1-1 1,-2 5 0,0-1 378,5-8-402,0 0-1,0 0 1,0 0-1,-1 0 1,1 0-1,0 0 0,0 0 1,0 0-1,0 0 1,0 0-1,0 0 1,-1 0-1,1 0 1,0 0-1,0 1 0,0-1 1,0 0-1,0 0 1,0 0-1,-1 0 1,1 0-1,0-1 0,0 1 1,0 0-1,0 0 1,0 0-1,-1 0 1,1 0-1,0 0 1,0 0-1,0 0 0,0 0 1,0 0-1,0 0 1,0 0-1,-1 0 1,1 0-1,0-1 1,0 1-1,0 0 0,0 0 1,0 0-1,0 0 1,0 0-1,0 0 1,0 0-1,0-1 0,0 1 1,0 0-1,0 0 1,0 0-1,0 0 1,0 0-1,0-1 1,0 1-1,0 0 0,-6-16 187,-2-15-355,6 21 51,1 0 0,1-1-1,1-18 1,0-1-1010,-1 30 1038,0-1-405,5 12 75,-4-10 399,0 0-1,0 0 1,0 0-1,0 0 0,0 1 1,0-1-1,-1 0 1,1 1-1,-1-1 0,1 1 1,-1-1-1,1 1 1,-1-1-1,0 1 0,1 2 1,4 14-97,-3-14 128,0 0-1,0 0 0,1 0 0,-1-1 0,1 1 1,0-1-1,0 0 0,0 1 0,7 4 0,-8-7 24,0 0-1,0 0 1,-1 0-1,1-1 1,0 1-1,0 0 1,0-1-1,0 1 1,0-1-1,0 0 1,0 1-1,0-1 1,0 0-1,0 0 1,0-1-1,0 1 1,0 0-1,0-1 1,0 1-1,0-1 1,0 1-1,0-1 1,-1 0-1,4-1 1,13-10 127,30-25 0,-21 16 19,-9 7-170,-1 0 0,-1-2 0,0 0 0,-2 0 0,25-35 0,-28 23-202,-8 18-115,-4 13-116,-16 27 137,10-8 305,2-7 3,-4 21 1,8-31-36,0-1 1,1 1 0,0 0-1,-1-1 1,2 1 0,-1-1-1,1 1 1,-1-1 0,3 7-1,-2-9 26,0 0 0,0 0 0,0 0 0,0 0 0,1 0 0,-1 0 0,1 0 0,-1 0 0,1-1 0,-1 1 0,1-1 0,0 1-1,0-1 1,0 0 0,0 1 0,0-1 0,0 0 0,0-1 0,0 1 0,1 0 0,-1 0 0,0-1 0,0 0 0,1 1 0,-1-1-1,0 0 1,4 0 0,7 0 121,1-1 0,-1-1 0,22-5-1,-23 5-238,30-7 98,48-17 0,-68 18 38,-1 0-1,0-2 0,37-23 1,-53 29-64,-3 4 18,-1-1 1,1 0 0,-1 0-1,1 0 1,-1 0-1,1 0 1,-1 0-1,0 0 1,1-1 0,-1 1-1,0 0 1,0-1-1,0 1 1,0-1-1,0 1 1,0-1-1,0-2 1,-1 4-22,-1 0 0,0-1 0,0 1-1,1 0 1,-1 0 0,0 0 0,0 0 0,0 0-1,1 0 1,-1 1 0,0-1 0,0 0 0,1 0 0,-1 0-1,0 1 1,1-1 0,-1 0 0,0 1 0,1-1 0,-1 1-1,0 0 1,-24 12-157,13-5 149,-1 0 0,1 1 0,0 1 0,1 0 0,1 0 0,-1 1 0,-9 14 0,19-24 31,0 0 0,1 0-1,-1 1 1,0-1 0,1 0-1,-1 1 1,1-1-1,-1 0 1,1 1 0,-1-1-1,1 0 1,0 1 0,0-1-1,0 1 1,0-1 0,0 0-1,0 1 1,0-1-1,0 1 1,1 0 0,-1-1 14,1 0 1,0 0 0,-1 0 0,1 0-1,0 0 1,0 0 0,0 0-1,0-1 1,-1 1 0,1 0-1,0-1 1,0 1 0,0-1-1,0 1 1,0-1 0,1 1 0,-1-1-1,0 0 1,0 0 0,0 1-1,0-1 1,0 0 0,0 0-1,1 0 1,1 0 0,2-1 20,0 1 1,1-1 0,-1 0-1,0 0 1,0 0 0,0-1-1,0 0 1,0 0 0,0 0-1,0-1 1,-1 1 0,1-1-1,-1 0 1,8-7-1,-2 0-5,-1 0 0,0 0 0,-1 0 0,12-21 0,-14 21-16,-1-1 1,0 0-1,-1 0 0,6-20 1,5-49 116,-8 39-16,7-34-121,3-89-1,-15 146-68,-1 12-23,-1-1-1,1 0 1,-1 1-1,0-1 0,-1 0 1,-2-9-1,3 16 89,0 0-1,0-1 1,0 1-1,0 0 0,0 0 1,0 0-1,0 0 1,0 0-1,0 0 1,0 0-1,0-1 1,0 1-1,0 0 1,0 0-1,0 0 1,0 0-1,0 0 1,0 0-1,0 0 1,0 0-1,0 0 1,-1-1-1,1 1 1,0 0-1,0 0 1,0 0-1,0 0 1,0 0-1,0 0 1,0 0-1,0 0 1,-1 0-1,1 0 0,0 0 1,0 0-1,0 0 1,0 0-1,0 0 1,0 0-1,-1 0 1,1 0-1,0 0 1,0 0-1,0 0 1,0 0-1,0 0 1,-6 6-175,-1 8 31,-1 13 114,1 1 1,2 0-1,-3 34 0,1 55-64,4-45 78,2-55 23,1 0-1,0-1 1,4 20 0,-2-27 47,-1-1 1,2 1 0,-1 0 0,1-1 0,1 0 0,-1 0 0,8 12 0,-10-18-7,1-1-1,-1 1 1,1 0 0,0 0 0,0-1-1,-1 1 1,1-1 0,0 1 0,0-1 0,0 0-1,1 0 1,-1 0 0,0 0 0,0 0-1,1 0 1,-1-1 0,0 1 0,1-1 0,-1 0-1,0 0 1,1 1 0,-1-1 0,1-1-1,-1 1 1,0 0 0,1-1 0,-1 1 0,0-1-1,5-1 1,0-1 30,1 0-1,-1 0 1,0-1-1,0 0 1,0 0 0,0-1-1,8-7 1,-8 6-34,0-1 0,-1 0 1,0 0-1,0 0 1,8-15-1,-12 20-42,-1-1 0,0 1 0,0-1 0,0 1 0,0-1 0,0 0 0,0 1-1,-1-1 1,0 0 0,1 1 0,-1-1 0,0 0 0,0 0 0,0 1 0,-1-1 0,1 0 0,-1 0 0,1 1 0,-1-1 0,0 1 0,0-1 0,0 1-1,-3-5 1,4 6-8,-1 0-1,1 1 0,-1-1 1,0 0-1,1 1 0,-1-1 1,0 1-1,1-1 0,-1 1 1,0-1-1,1 1 0,-1-1 0,0 1 1,0 0-1,0-1 0,0 1 1,1 0-1,-1 0 0,0 0 1,0 0-1,0-1 0,0 1 1,0 0-1,1 1 0,-1-1 1,0 0-1,0 0 0,0 0 0,0 0 1,-1 1-1,-2 1-31,0 0 0,0 0 0,0 0 0,1 0 0,-6 5 0,3-3 23,0 1 0,1 0-1,-1 0 1,1 1 0,0 0-1,1-1 1,-8 14 0,10-16 24,1 0 0,-1 0 0,1 1 0,0-1 0,0 1 0,1-1 1,-1 0-1,1 1 0,-1-1 0,1 1 0,0-1 0,0 1 0,1-1 0,-1 1 1,1-1-1,0 1 0,0-1 0,0 0 0,0 0 0,3 6 0,-2-6 10,0 0 0,1 1 0,0-1-1,-1 0 1,1 0 0,0 0-1,0-1 1,1 1 0,-1-1 0,0 0-1,5 3 1,9 3 99,19 7-1,-30-12-79,14 4 111,0 0 0,27 4-1,-36-9-851,0 0-1,0-1 1,1 0-1,-1-1 1,20-2-1,-26 1 116,-4 1 280,0 0-1,-1 0 1,1 0-1,0 0 1,0-1-1,0 1 1,0 0-1,-1 0 1,1-1-1,0 1 1,0 0-1,-1-1 1,1 1-1,0-1 1,-1 1-1,1-1 1,0 1 0,0-2-1,4-3-2519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09:12.4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1141 223 5056,'-32'-16'2304,"36"11"-2016,1 1-416,9-1 0</inkml:trace>
  <inkml:trace contextRef="#ctx0" brushRef="#br0" timeOffset="1">15 51 5312,'-14'-21'2400,"38"13"-2080,-4-1-320,2 9-64,17-9-320,-3 6 224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0:00.8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9 654 3072,'-8'12'10992,"12"-15"-9899,3 0-961,1 0 0,-1-1 1,0 0-1,-1 0 0,1-1 0,-1 0 1,0 0-1,6-6 0,8-7 27,45-30-9,29-25 47,-10-5 127,50-44 712,-127 116-987,2-1 324,-8 7-365,-1 0 0,0 0 0,1 0 0,-1 0 0,1 1 0,-1-1 0,0 0 0,1 0 0,-1 1 0,0-1 0,0 0 0,1 1 0,-1-1 0,0 0 0,0 1-1,1-1 1,-1 0 0,0 1 0,0-1 0,0 0 0,0 1 0,1-1 0,-1 1 0,0-1 0,0 1 0,0-1 0,0 0 0,0 1 0,0 0 0,3 17-5,-1 0 0,-1 0-1,0 1 1,-2-1 0,-4 36 0,0-11 103,2-18 9,-8 30 1,7-35 85,0 0 0,1-1-1,0 22 1,2-40-175,1 0-1,0 0 1,0 0 0,1 0-1,-1 0 1,0 0-1,0 0 1,1 1-1,-1-1 1,0 0-1,2 2 1,-2-3-11,0 0 1,0 0-1,1 0 1,-1 1-1,0-1 1,0 0-1,0 0 1,1 0-1,-1 1 1,0-1-1,1 0 1,-1 0-1,0 0 1,0 0-1,1 0 1,-1 0-1,0 0 1,1 0-1,-1 0 0,0 0 1,1 0-1,-1 0 1,0 0-1,0 0 1,1 0-1,-1 0 1,1 0-1,2-2 68,0 0 0,0 1 0,0-1 0,0-1-1,0 1 1,3-3 0,1-1-133,17-16 99,-1-1 0,-2-1 0,28-37 0,-9 10-11,31-45-155,-68 92 80,0 0-1,1 0 1,0 1 0,4-4-1,-7 7 28,-1 0-1,0 1 0,1-1 1,-1 0-1,0 1 0,1-1 1,-1 0-1,0 1 0,0-1 1,1 1-1,-1-1 0,0 1 1,0-1-1,0 1 0,0-1 1,1 0-1,-1 1 0,0 0 1,-2 19 9,0 0-1,-1 0 1,-10 32 0,6-26-5,-4 32 1,11-55 19,-1 6 27,0 0-1,0 0 0,1 0 0,1 0 0,1 9 0,-2-16-22,0-1 0,0 0 0,0 1 0,1-1 0,-1 0 0,1 1 0,-1-1 0,1 0-1,0 0 1,-1 1 0,1-1 0,0 0 0,0 0 0,0 0 0,0 0 0,0 0 0,0 0 0,0 0 0,0-1 0,0 1-1,0 0 1,0 0 0,1-1 0,-1 1 0,0-1 0,0 1 0,1-1 0,-1 0 0,0 1 0,1-1 0,-1 0-1,0 0 1,1 0 0,-1 0 0,1 0 0,-1 0 0,0 0 0,1-1 0,-1 1 0,0 0 0,3-2 0,10-2 47,0-1 0,-1-1 1,1 0-1,-1-1 1,0 0-1,21-17 0,-6 1-35,41-42 0,-49 43-128,-1-2 0,29-45 1,-65 130-389,13-49 486,0-1 15,0 1 0,1 0-1,-4 22 1,6-23-3,-2 42 40,4-49-35,-1 0 1,0 0-1,1 0 1,0 1-1,0-1 1,0 0-1,0 0 1,1 0-1,0-1 1,2 5-1,-2-4 10,0-1-1,0 0 1,1 0 0,0 0-1,-1 0 1,1-1 0,0 1-1,1-1 1,-1 1-1,4 1 1,-5-3 0,1 0 1,-1 0-1,1 0 0,-1 0 1,1-1-1,-1 1 0,1-1 1,-1 0-1,1 0 0,-1 0 0,1 0 1,-1 0-1,1 0 0,-1-1 1,1 1-1,3-2 0,-1 0 5,0 0 0,0-1 0,-1 1 1,1-1-1,-1 0 0,1 0 0,-1 0 0,5-5 0,27-34 28,-23 25-14,-1 2-67,0 0-1,-2-1 1,0 0 0,-1 0-1,12-30 1,-7 10-118,-16 43 57,-24 78-115,22-70 190,1 0-1,0 1 1,0 24-1,3-33 43,1-1 0,-1 0 0,1 0 0,0 0 1,1 0-1,0 0 0,0 0 0,0 0 0,0-1 0,1 1 0,4 6 0,-7-12-24,1 1 0,-1 0 1,1 0-1,0-1 0,-1 1 0,1-1 0,0 1 0,-1-1 0,1 1 0,0-1 0,-1 1 0,1-1 0,0 1 0,0-1 0,0 0 1,-1 1-1,1-1 0,0 0 0,0 0 0,0 0 0,0 0 0,-1 0 0,1 0 0,0 0 0,0 0 0,0 0 0,0 0 0,0 0 1,-1 0-1,1 0 0,0-1 0,0 1 0,0 0 0,-1-1 0,1 1 0,0-1 0,1 0 0,3-3 31,1 1-1,-1-1 0,9-10 0,-7 8 88,147-120-12,-105 88-143,-36 27-5,1 1 1,0 0-1,1 1 1,1 1-1,-1 0 1,25-8-1,-35 14 12,5-2-28,1 1-1,1 0 1,-1 1-1,0 0 1,19-1-1,-22 3 91,0 0 0,0 1-1,0 0 1,0 0 0,0 1-1,9 3 1,-15-4-32,-4-1 10,1 0 0,-1 0 1,1 0-1,-1 1 0,1-1 1,0 0-1,-1 1 0,1-1 1,-3 2-1,-38 15-89,1 2 0,1 1 0,-60 42 0,95-59 53,1 1 0,-1 0 1,1 0-1,-1 0 0,2 1 0,-1-1 0,0 1 1,1 0-1,0 0 0,-5 9 0,7-12 16,1 0 0,-1 0-1,1 0 1,-1 0 0,1 0-1,-1 0 1,1 0 0,0-1-1,0 1 1,0 0 0,0 0-1,0 0 1,1 0 0,-1 0-1,1 0 1,-1 0 0,1 0-1,0 0 1,-1-1 0,1 1-1,0 0 1,0 0 0,0-1-1,0 1 1,1-1 0,-1 1-1,0-1 1,1 1 0,-1-1-1,1 0 1,-1 0 0,1 0-1,0 0 1,-1 0 0,3 1-1,8 4 24,0-1 0,1 0-1,0-1 1,0 0-1,0-1 1,0-1 0,0 0-1,1 0 1,-1-2-1,1 1 1,-1-2 0,1 0-1,-1 0 1,18-6-1,-14 4 2,-1-2 0,0-1 0,0 0-1,-1 0 1,1-2 0,-2 0-1,1-1 1,-1 0 0,0-1 0,-1 0-1,13-14 1,-10 7 5,-1-2 0,-1 0 0,22-37 0,26-68 134,-25 48-123,-8 21-18,26-58 56,-43 74-87,-12 36-20,1 1 1,-1 0 0,1-1 0,-1 1-1,0-1 1,0 1 0,0-1-1,0 1 1,-1-1 0,1 1 0,-1-1-1,-1-3 1,1 5 13,1 1-1,-1-1 1,0 0 0,1 1-1,-1-1 1,0 1 0,0-1 0,0 1-1,0 0 1,1-1 0,-1 1-1,0 0 1,0-1 0,0 1-1,0 0 1,0 0 0,0 0 0,0 0-1,0 0 1,0 0 0,0 0-1,1 0 1,-1 0 0,0 1-1,0-1 1,0 0 0,0 0 0,0 1-1,0-1 1,-1 2 0,-3 0-31,0 0-1,1 1 1,-9 5 0,5-1 10,0 1 0,0-1-1,1 2 1,0-1 0,0 1 0,1 0 0,0 0 0,0 1-1,-7 18 1,4-2-22,0 0 0,-8 48 0,11-31 105,1 1 0,2 50 0,4-72-83,1 1 1,9 34-1,-6-30 17,-4-21 30,1-1 1,0 1-1,-1-1 1,2 1-1,-1-1 1,1 0 0,-1 0-1,1 0 1,1-1-1,-1 1 1,1-1-1,0 0 1,0 0 0,0 0-1,0 0 1,1-1-1,-1 1 1,1-1-1,0 0 1,0-1 0,0 1-1,0-1 1,1 0-1,-1 0 1,1-1-1,-1 0 1,8 1 0,18 1 109,1-2 1,31-3 0,-19-2-131,56-13 0,-85 13 28,1-1 0,-1 0 0,0-1-1,-1 0 1,1-1 0,26-18-1,-35 19 11,0 1 1,0-1-1,-1-1 0,0 1 0,0-1 1,0 0-1,-1 0 0,6-13 0,-7 14-27,-1 0-1,0-1 0,0 1 1,-1 0-1,0-1 1,1-11-1,-2 16-15,1-1 0,-1 1 0,-1-1 0,1 1 0,0-1 0,-1 1 0,1-1 0,-1 1 0,1-1 0,-1 1 0,0 0 0,0 0 0,0-1 0,-1 1 0,1 0 0,0 0 0,-1 0 0,1 0 0,-1 0 0,-2-2 0,2 3 1,1 1 0,-1-1 0,1 1 1,-1-1-1,1 1 0,-1-1 0,1 1 0,-1 0 0,0 0 0,1 0 0,-1 0 0,1 0 0,-1 0 0,0 0 0,1 0 0,-1 1 0,1-1 1,-1 0-1,-1 2 0,-4 0-18,1 1 0,0 0 1,-10 6-1,4-2 17,-18 12-36,-29 24-1,51-37 34,1 0-1,-1 1 0,2 0 1,-1 1-1,1 0 0,0 0 1,1 0-1,-8 15 1,9-15 3,1-2 25,1-1 1,0 1-1,0 0 0,-3 12 0,5-16-20,0 0 1,0 1-1,0-1 0,0 0 1,0 0-1,1 0 1,-1 0-1,1 0 0,-1 0 1,1 1-1,0-1 1,0-1-1,0 1 1,0 0-1,0 0 0,0 0 1,1 0-1,1 1 1,2 3 24,1-1 1,0 0 0,1 0 0,-1 0 0,1-1 0,0 0-1,0 0 1,0-1 0,1 0 0,-1 0 0,1-1-1,-1 0 1,1 0 0,0 0 0,10-1 0,-4 0 21,0 0 0,1-1 0,-1-1 0,1-1 0,-1 0 0,0 0 0,22-8 0,13-9 1,-2-2 1,-1-2-1,-1-2 0,-1-1 1,-1-3-1,52-45 1,-86 67-11,5-4-14,-1-1 1,0 0-1,0-1 0,15-20 1,-24 27-18,1 1 0,0 0 0,7-6 0,-1 0-38,-53 70-57,29-43 96,0 0 0,1 1 0,0 0 0,1 1 0,2 0 0,0 0 0,0 1 0,-5 22 0,12-36 14,1 0-1,0-1 1,1 1 0,-1 0 0,1 0 0,0-1-1,0 1 1,0 5 0,1-8 10,-1 1 0,1 0 0,-1-1 0,1 1 0,0-1 0,0 0 0,0 1 1,0-1-1,1 0 0,-1 1 0,1-1 0,-1 0 0,1 0 0,0 0 0,0 0 0,2 2 0,0-1 2,0-1-1,1 1 1,-1-1 0,0 1-1,1-1 1,0 0-1,-1-1 1,1 1 0,0-1-1,0 0 1,0 0-1,0 0 1,0-1 0,7 0-1,11 1-6,0-1-1,-1-1 0,1-1 0,0 0 1,-1-2-1,41-12 0,-19 1 19,-18 8-490,44-20 0,-63 21-991,-5-5-5135,-2 7 4645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0:01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47 10880,'-28'-21'4928,"12"7"-4289,12 7 1825,-1 2-2272,10 10-160,4 2-1632,-9 2-2015,5 9 1983,-15-1-4896,6 4 3680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0:37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83 517 3488,'-3'-16'1912,"3"12"-1147,0 6 1176,-1-1-1870,1-1 0,-1 1 0,1-1 0,-1 0 0,1 1-1,0-1 1,-1 1 0,1-1 0,-1 1 0,1-1 0,0 1 0,0-1-1,-1 1 1,1-1 0,0 1 0,0-1 0,0 1 0,0 0-1,0-1 1,-1 1 0,1-1 0,0 1 0,0 0 0,1-1 0,-1 2-1,-1 1 174,-9 47 1104,-5 38-136,-21 340 2329,31-365-3025,-2 30 370,9-79-528,-1-11 410,-1-6-240,10-258 474,-3 203-1108,2 0-1,3 0 0,30-90 1,-21 88-177,-15 39 166,1 0 0,1 0-1,0 1 1,2 0-1,16-24 1,-24 42 89,0-1 1,0 0-1,0 1 0,0-1 1,0 1-1,1 0 0,4-3 1,-6 4 30,-1 1 0,1 0 0,0-1-1,0 1 1,0 0 0,0 0 0,0-1 0,0 1 0,0 0 0,-1 0 0,1 0 0,0 0 0,0 0 0,0 0 0,0 1 0,0-1 0,0 0 0,0 0 0,-1 1-1,1-1 1,0 0 0,0 1 0,0-1 0,-1 1 0,1-1 0,0 1 0,0 0 0,-1-1 0,2 2 0,3 3 17,0 1 0,-1 0 0,1 0 0,-1 0 0,-1 1 0,1-1 1,-1 1-1,0 0 0,0 0 0,-1 0 0,0 0 0,-1 1 0,1-1 0,0 12 1,-2-7 81,1 0 1,-1 0 0,-1-1 0,0 1-1,-1 0 1,0 0 0,-1-1 0,-5 16-1,6-22-51,0-1 0,-1 1 0,1-1 0,-1 0 0,0 1 0,0-1 0,0-1-1,-1 1 1,1 0 0,-1-1 0,0 0 0,0 0 0,0 0 0,0 0 0,0-1 0,-1 1-1,1-1 1,-1 0 0,0-1 0,1 1 0,-1-1 0,0 0 0,-5 1 0,-9 3-57,12-5-42,40-6-138,281-70-43,-209 50 239,8-9-31,-82 27 234,-14 4-117,-17 7-151,-5 5 16,-8 6-22,-15 12 57,17-17-11,1 0 0,-12 13 0,20-19 20,0-1 1,0 1-1,0 0 1,0 0-1,1 0 0,-1 0 1,1 0-1,0 1 1,-1-1-1,2 0 1,-1 1-1,0-1 1,0 7-1,1-9 5,0-1-1,0 1 1,0 0-1,0 0 1,0-1-1,0 1 1,1 0-1,-1-1 1,0 1-1,0 0 1,1-1-1,-1 1 1,0 0 0,1-1-1,-1 1 1,0 0-1,1-1 1,-1 1-1,1-1 1,-1 1-1,1-1 1,0 1-1,-1-1 1,1 1-1,-1-1 1,1 0 0,0 1-1,-1-1 1,1 0-1,0 0 1,0 1-1,-1-1 1,1 0-1,0 0 1,-1 0-1,2 0 1,3 0 83,0 0 0,-1 0 0,1-1 0,8-1 0,-5 1-111,-4 0 61,0 1-1,0-1 1,-1 0 0,1 0-1,0 0 1,0-1 0,-1 1-1,1-1 1,-1 0 0,1 0-1,-1 0 1,0 0 0,0-1-1,0 1 1,5-6 0,-5 4-42,0 1 0,0-1 1,-1 0-1,1 0 0,-1 0 1,0 0-1,0 0 0,-1 0 1,1 0-1,-1-1 0,0 1 1,0 0-1,0-1 0,-1 1 1,1-6-1,-1 4 17,-1-1 0,1 0 1,-1 0-1,-1 1 0,-2-11 0,3 15-63,0-1 0,0 1-1,0 0 1,0-1 0,0 1-1,0 0 1,-1 0 0,1 0-1,-1 0 1,0 0 0,1 0-1,-1 1 1,0-1 0,0 0-1,0 1 1,0 0 0,0-1-1,-3 0 1,4 1 22,1 1 0,-1 0 0,1 0 0,0-1 0,-1 1 0,1 0 0,-1 0 0,1 0 1,-1 0-1,1-1 0,0 1 0,-1 0 0,1 0 0,-1 0 0,1 0 0,-1 0 0,1 0 0,-1 0 0,1 0 0,-1 0 0,1 1 0,0-1 0,-1 0 0,1 0 0,-1 0 0,1 0 1,-1 1-1,1-1 0,-1 1 0,1-1 10,0 1 0,0 0 1,0 0-1,0-1 0,0 1 1,0 0-1,0-1 0,0 1 0,0 0 1,1-1-1,-1 1 0,0 0 1,0-1-1,1 1 0,-1 0 1,1 0-1,17 24 144,-15-23-108,5 5 5,0 0 0,16 10 0,-20-15-13,0-1 0,0 1 0,0-1 0,0 1 0,0-1 0,0 0 0,0-1 0,0 1 0,0-1 0,5 1 0,-6-2 1,0 1 1,1 0-1,-1-1 0,1 0 1,-1 1-1,0-2 1,0 1-1,1 0 1,-1 0-1,0-1 0,0 0 1,0 0-1,-1 0 1,1 0-1,0 0 1,3-4-1,2-3 17,0 0 0,-1-1 0,8-13 0,-14 22-28,17-32 196,-1-2 0,25-71 1,-17 40-150,65-182 118,-87 237-301,-1 0-1,0-1 1,-1 1-1,0-1 1,0-13-1,-2 27 72,1 0 0,-1 1 1,0-1-1,0 1 0,0-1 0,0 0 0,0 0 1,-3 3-1,-5 13 43,1 7 13,1 1 0,1 0 0,1 0 0,-1 30-1,2 107 40,4-141-49,5 115-58,-3-107 103,2-1 0,13 46 1,-15-66-6,1-1 0,0 0 0,0 0 0,1 0 0,0-1 0,1 1 0,5 6 0,-8-11 6,1 0 0,-1 0 0,1-1 0,0 1 0,-1-1 0,1 0 0,0 0 0,1 0 0,-1 0 0,0-1 0,0 1 0,1-1 0,-1 0 0,1 0 0,-1 0 0,1 0 0,-1-1 0,8 1 0,8-1 44,0-1 1,0 0-1,0-2 0,0 0 1,35-12-1,-31 7-58,-2-1 0,28-16 0,-41 21-1,-1-2-1,1 1 1,-1-1-1,0 0 1,0 0-1,-1-1 1,0 0-1,0 0 1,5-10-1,-6 9 1,-1-1 0,1 0 0,-2 0 1,5-13-1,-7 18-38,0 0 1,0-1 0,0 1 0,-1 0 0,0 0-1,1 0 1,-1 0 0,-1 0 0,1-1 0,-1 1-1,1 0 1,-1 0 0,-2-5 0,2 8 4,1 0 0,-1 0 0,1 1 0,-1-1 0,1 0 0,-1 1 0,1-1 0,-1 0 0,1 1 0,-1-1 0,0 1 0,0-1 0,1 1 0,-1-1 0,0 1 0,0-1 0,1 1 0,-1 0 0,0-1 0,0 1 0,0 0 0,0 0 0,1 0 0,-1 0 0,0-1 0,0 1 0,0 0 0,0 1 0,0-1 0,0 0 0,1 0 0,-1 0 0,0 0 0,0 1 0,0-1 0,0 0 0,1 1 0,-1-1 0,-1 1 0,-2 2-51,0-1-1,0 0 0,1 1 1,-1 0-1,-6 6 0,6-4 49,0 0 0,0 0 0,0 0 0,0 1 0,1 0-1,0-1 1,0 1 0,1 0 0,-1 0 0,1 0 0,1 1 0,-1-1-1,1 1 1,0-1 0,0 8 0,1-10 26,0 1 0,1 0 0,0-1 1,-1 1-1,1-1 0,1 1 0,-1-1 0,1 0 0,0 1 0,0-1 1,0 0-1,0 0 0,1 0 0,-1-1 0,1 1 0,0-1 0,0 1 0,1-1 1,-1 0-1,1 0 0,6 4 0,-6-4 48,1 1 0,0-2 1,-1 1-1,1 0 0,0-1 0,0 0 1,1 0-1,-1-1 0,0 1 0,1-1 0,-1 0 1,0-1-1,1 1 0,-1-1 0,1 0 0,6-1 1,-3-1-37,-1 1 1,0-1 0,0 0 0,0-1-1,0 0 1,0 0 0,-1-1 0,1 0-1,9-7 1,64-40-105,-71 45 78,13-10-77,-22 16 83,-1-1 1,0 1-1,0 0 0,0 0 1,0 0-1,0-1 0,0 1 1,1 0-1,-1 0 0,0 0 1,0 0-1,0 0 0,1-1 1,-1 1-1,0 0 0,0 0 1,0 0-1,1 0 0,-1 0 1,0 0-1,0 0 0,1 0 1,-1 0-1,0 0 0,0 0 1,0 0-1,1 0 0,-1 0 1,0 0-1,0 0 0,1 0 1,-1 0-1,0 0 0,0 0 1,0 0-1,1 0 1,-1 1-1,0-1 0,0 0 1,0 0-1,1 0 0,-1 0 1,0 0-1,0 1 0,0-1 1,0 0-1,0 0 0,1 0 1,-1 0-1,0 1 0,0-1 1,0 0-1,0 0 0,0 1 1,0-1-1,0 0 0,0 0 1,0 1-1,1 13-205,-6 17 103,4-25 144,0 0 0,0 0 0,0 0 0,-1 0 1,-3 7-1,-7 17 199,11-25-126,3-8 108,6-6-9,6-4-240,0 1-1,1 1 1,0 1-1,0 0 1,2 1-1,24-11 1,-39 19 14,-1 1 0,1-1-1,-1 1 1,1 0 0,-1 0 0,1-1 0,-1 1-1,1 0 1,0 0 0,-1 0 0,1 1 0,-1-1 0,1 0-1,-1 1 1,1-1 0,-1 1 0,0-1 0,1 1-1,1 1 1,2 1-8,0 1 0,0 0 0,7 7 0,-8-7 43,-1 0 1,1-1-1,0 0 1,0 0-1,8 5 1,-1-4-14,1-1 0,-1 0 1,0-1-1,1 0 0,0 0 1,-1-1-1,1-1 0,0 0 1,-1-1-1,1 0 0,0-1 1,-1 0-1,0 0 0,1-1 1,-1-1-1,0 0 0,-1-1 1,1 0-1,19-13 0,-18 9 13,-1 0 0,-1-1 0,1 0-1,-2-1 1,1 0 0,-2-1 0,1 0-1,-2 0 1,1-1 0,-2 0-1,0 0 1,6-20 0,16-47 21,66-205 138,-91 277-181,-1-1 0,0 1 0,-1 0 0,1-17 0,-1 13-75,0 12 52,-1-1 0,0 0 0,0 1 1,0-1-1,0 0 0,0 1 0,0-1 0,0 0 0,0 1 1,0-1-1,0 0 0,0 1 0,0-1 0,0 1 0,-1-1 1,1 0-1,0 1 0,0-1 0,-1 1 0,0-2 0,-1 4-26,0-1 0,0 1-1,0 0 1,0 0 0,0 0-1,0 0 1,-1 3 0,-4 9 59,1 1 0,0 0 0,1 0 1,-6 30-1,-3 65-30,10-65 106,1-21-71,-2 15-30,1 65-1,4-65 3,-1-22 77,2-1 1,-1 1-1,2 0 1,0-1-1,8 27 0,-10-42-28,0 1-1,1 0 0,0-1 1,-1 1-1,1-1 0,0 1 1,0-1-1,0 1 0,0-1 1,0 0-1,0 1 0,0-1 1,0 0-1,0 0 0,1 0 1,-1 0-1,0 0 0,1 0 1,1 1-1,-1-2-1,0 0 1,0 0-1,0 0 0,0 0 0,-1 0 0,1 0 1,0-1-1,0 1 0,0 0 0,0-1 0,0 0 1,-1 1-1,1-1 0,0 0 0,-1 0 1,1 0-1,2-2 0,9-6 49,-1 0 1,0-1-1,0-1 0,17-20 1,37-55 32,-37 46-78,-16 22-142,0-1 1,9-20 0,-31 105-318,6-48 349,-1 0 89,1 0 1,1 0-1,1 26 1,0-41-13,2 1 0,-1 0-1,0 0 1,1 0 0,0 0 0,0-1 0,0 1 0,0 0 0,0-1 0,1 1 0,0-1 0,0 1 0,0-1 0,0 0 0,0 1 0,1-1 0,-1-1 0,1 1 0,0 0 0,0-1 0,6 5 0,-4-5 11,-1 0 0,0 0 0,1-1 0,0 0 1,-1 0-1,1 0 0,0 0 0,-1-1 0,1 0 1,0 0-1,0 0 0,5-1 0,8-2-46,32-9-1,-23 2 46,0-1-1,-1-1 1,43-27 0,-54 27-24,0 0 0,0-1 1,-1-1-1,-1 0 1,-1-1-1,16-23 0,-7 11 75,36-49-18,-53 69 23,-5 5-105,-7 16-88,-12 32 75,2 1 1,-15 64 0,32-98 22,-1-1 0,2 22 0,0-27 112,0-7-76,0 0-1,0 0 1,1 0 0,-1 0 0,0 1 0,0-1-1,1 0 1,-1 0 0,0 0 0,0 0-1,1 0 1,-1 0 0,0 0 0,1 0-1,-1 0 1,0 0 0,1 0 0,-1 0-1,0 0 1,0 0 0,1 0 0,-1 0-1,0 0 1,1 0 0,-1 0 0,0 0 0,0 0-1,1-1 1,-1 1 0,1 0 0,8-4 76,-6 0-86,0 1-1,0-1 1,-1 0-1,1 0 1,-1 0 0,0 0-1,0 0 1,-1-1-1,1 1 1,0-7-1,1 0 25,38-136-85,-40 143 59,2-5-169,-4 16-167,0 9 73,1 7 276,-1-1 65,4 29 0,-2-43-61,1 1 0,0 0 0,0-1 0,1 1 0,0-1 0,7 13 0,-5-11-22,-3-6 8,1 1-1,-1 0 1,1-1 0,4 5 0,-6-7 12,0-1 0,1 1 0,-1-1 0,1 0 1,-1 0-1,1 0 0,-1 0 0,1 0 0,0 0 1,0 0-1,-1-1 0,1 1 0,0-1 0,0 1 1,0-1-1,2 1 0,7-1 12,1 1-1,-1-2 1,1 0 0,-1 0-1,1-1 1,-1 0 0,0-1-1,0 0 1,0-1 0,0 0-1,-1-1 1,1 0 0,-1 0-1,0-1 1,-1-1 0,0 0-1,14-13 1,-3 1-15,-2-2 0,0 0 1,-2-1-1,0-1 0,-2 0 0,16-33 0,34-85 13,-54 114 3,-1-1 1,-1 0-1,6-38 1,-13 46 49,-1 20-87,0-1-1,1 1 1,-1-1-1,0 0 1,0 1 0,0-1-1,0 1 1,0-1-1,0 1 1,-1-1-1,1 1 1,0-1 0,0 1-1,0-1 1,0 1-1,-1-1 1,1 1 0,0-1-1,0 1 1,-1-1-1,1 1 1,0-1 0,-1 1-1,1 0 1,-1-1-1,0 0 1,1 2 0,-1-1 0,1 0 0,0 1 0,-1-1 0,1 1 0,-1-1 0,1 0 0,0 1 0,-1-1 0,1 1 1,0-1-1,0 1 0,0-1 0,-1 1 0,1-1 0,0 1 0,0 0 0,-1 0 5,0 4 10,0 0 0,0-1 1,0 1-1,1 0 1,0 0-1,0 0 0,0 5 1,0 18 22,-3 34 35,6 84 0,0-104-52,7 65-104,-4 11-5524,-6-116 5281,1-1 1,-1 0-1,0 1 1,0-1-1,0 1 0,0-1 1,-1 0-1,1 1 1,0-1-1,0 0 1,-1 0-1,0 2 1,1-2 122,0-1 0,-1 1 0,1-1 1,0 1-1,-1-1 0,1 0 1,-1 1-1,1-1 0,0 1 1,-1-1-1,1 0 0,-1 0 0,1 1 1,-1-1-1,1 0 0,-1 0 1,1 0-1,-1 1 0,1-1 0,-1 0 1,0 0-1,-2 0-210,1-1-1,-1 1 1,1 0 0,-1-1 0,1 0-1,0 0 1,-1 1 0,1-1-1,0-1 1,-1 1 0,-2-3 0,-31-25-2597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0:37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4 7648,'-39'-3'3456,"34"3"-3008,2 0 480,6 0-608,2 0-576,6 0 128,-2 0-192,10 3 192,-14 2-2592,4-1 1472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0:38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28 219 8800,'-28'-29'4000,"42"8"-3488,0 3 640,11-3-736,8-3 768,14-2-705,6 1-351,3 8-128,15 1 96,-6 4-32,2 3-1631,-5 9 831,-25 3-3232,-4 10 2240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0:38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43 7808,'-23'-35'3520,"32"35"-3040,-4 0 448,9 0-608,8-4 1184,12 4-832,18-3 0,6 3-448,17 0-128,5 7-64,1 7-1184,-6 7 640,-9 7-5216,-13 1 3168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2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 5216,'0'-9'1523,"0"3"1610,-5 0 710,2 3-2277,6 1-485,2 22 1319,-6 5-2077,-6 31 0,2-27-121,-41 457 2342,41-356-2259,-4 218 1115,9-348-1600,1 0 0,-1 0 0,1 0 0,-1 1-1,1-1 1,-1 0 0,1 0 0,-1 0 0,1 0-1,-1 0 1,1 0 0,-1 0 0,1 0 0,-1 0-1,1 0 1,-1 0 0,1 0 0,-1 0 0,1-1-1,-1 1 1,1 0 0,-1 0 0,1 0 0,-1-1-1,1 1 1,-1 0 0,0-1 0,1 1 0,18-10-3749,3-3 1256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0:40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128 432 5312,'-1'-4'444,"0"-1"1,1 0-1,0 0 0,0 1 1,0-1-1,1 0 1,-1 1-1,1-1 0,0 0 1,1 1-1,1-6 0,-1 5 650,-2 3-761,1 1-1,-1-1 0,0 1 0,0-1 0,0 0 1,0 1-1,0-1 0,0 0 0,0 1 0,0-1 1,0 1-1,-2-3 0,2 3-272,0 1 1,0-1-1,0 1 0,-1 0 0,1-1 1,0 1-1,-1 0 0,1-1 1,0 1-1,-1 0 0,1-1 0,-1 1 1,1 0-1,0 0 0,-1 0 1,1-1-1,-1 1 0,1 0 0,-1 0 1,1 0-1,0 0 0,-1 0 0,1 0 1,-1 0-1,1 0 0,-1 0 1,1 0-1,-1 0 0,1 0 0,-1 0 1,1 0-1,-1 0 0,1 0 0,0 0 1,-1 1-1,1-1 0,-1 0 1,1 0-1,0 1 0,-1-1 0,1 0 1,-1 0-1,1 1 0,0-1 1,-1 0-1,1 1 0,-5 4 81,0-1 0,0 1 0,0 0 0,1 0 0,0 1 1,-5 8-1,-19 39 226,18-33-269,1 1 1,1 0 0,2 0-1,0 1 1,-6 40 0,11-58-63,1 0 0,0 1 1,0-1-1,0 0 0,1 1 0,0-1 1,0 0-1,0 1 0,0-1 1,0 0-1,3 5 0,-3-7-4,0 0 0,1-1 0,-1 1 0,0 0 1,1-1-1,0 1 0,-1-1 0,1 1 0,0-1 0,-1 0 0,1 0 0,0 0 0,0 0 0,0 0 0,0 0 0,0 0 0,0-1 1,0 1-1,1-1 0,-1 0 0,0 1 0,0-1 0,4 0 0,5-1-6,0 0-1,1 0 1,-1-1-1,-1-1 1,1 0-1,0 0 1,-1-1-1,1-1 1,-1 0-1,0 0 1,-1 0 0,1-2-1,-1 1 1,0-1-1,-1 0 1,1-1-1,-2 0 1,12-13-1,0-3-18,0 1 24,0-1 1,19-34 0,-27 39-54,19-25 1,-26 41-120,-3 7 58,-3 11 18,1-11 50,-1 17-9,2 40-1,1-26-49,-1-30 93,0 0 0,1-1 0,-1 1-1,1 0 1,1 4 0,-1-8-10,-1 1 0,1-1 0,-1 0 0,1 0 0,-1 1 0,1-1 0,0 0 0,-1 0 0,1 0 0,0 0 0,0 0 0,0 0 0,0 0 0,0 0 0,0 0 1,0 0-1,0 0 0,1-1 0,1 2 0,3-10 177,-2 4-199,0 0-1,0 0 0,0-1 0,-1 0 1,1 0-1,-1 0 0,4-9 0,13-41 64,-17 43-70,3-8-15,-2 0 1,3-27-1,-1 7 86,-6 30-103,0 9 41,0 0 0,0 0-1,0 0 1,0 1-1,0-1 1,1 0-1,-1 0 1,0 0-1,0 0 1,1 0 0,-1 0-1,0 0 1,1 1-1,-1-1 1,2-1-1,0 7-49,0 0 0,0 0 0,1 0 1,4 7-1,1 2-19,-3-4 96,6 10 1,18 25 1,-25-39 6,1 0 1,0 0 0,0-1-1,0 0 1,1 0-1,0-1 1,0 1 0,8 3-1,7 4-30,-8-5 31,1 1 1,0-2-1,22 8 1,-31-13-1,1 0-1,-1 0 0,1 0 1,0 0-1,-1-1 0,1 0 1,0-1-1,0 1 1,-1-1-1,1 0 0,-1 0 1,1-1-1,7-2 1,-7 1-5,-1 0 0,0 0-1,0 0 1,0-1 0,0 1 0,0-1 0,-1-1 0,1 1 0,-1 0 0,0-1 0,-1 0 0,1 0 0,-1 0 0,0-1 0,0 1 0,3-10 0,-2 6-9,-1 0 0,-1-1 1,1 0-1,-2 1 1,1-1-1,-1 0 1,-1 0-1,0 0 1,-2-17-1,2 25-26,0 0-1,-1 0 1,1 0-1,-1 0 1,1 0-1,-1 0 1,0 0-1,0 0 1,0 0-1,0 0 1,0 0-1,0 0 1,-1 1-1,1-1 1,-1 0 0,1 1-1,-1-1 1,-2-1-1,3 2 8,-1 1-1,0-1 1,1 0-1,-1 1 1,0-1-1,0 1 1,0 0-1,1-1 1,-1 1 0,0 0-1,0 0 1,0 0-1,1 0 1,-1 1-1,0-1 1,0 0-1,0 1 1,1 0-1,-1-1 1,0 1-1,-2 1 1,-2 2 6,-1 0 0,1 0 0,0 1 0,0 0 0,0 0 0,1 1 0,-1-1 0,2 1 0,-1 0 0,0 1-1,1-1 1,0 1 0,1 0 0,-6 13 0,5-8 41,0 0 0,1 0 0,0 0 0,0 1 0,1-1 0,1 1 0,0 0 0,2 16 0,0-22-10,0 1 0,1-1 0,0 0 0,0 1-1,1-1 1,0 0 0,0 0 0,0-1 0,1 1 0,0-1 0,8 11 0,-6-10-18,1 0 1,-1-1 0,1 0 0,1 0-1,-1 0 1,1-1 0,0 0-1,0 0 1,9 3 0,-11-5 16,0-1-1,1 0 1,-1 0-1,0 0 1,1-1-1,-1 0 1,1 0-1,-1-1 1,1 0-1,-1 0 1,1 0 0,-1-1-1,1 0 1,-1 0-1,1-1 1,-1 0-1,0 0 1,0 0-1,0-1 1,0 0 0,0 0-1,0 0 1,-1-1-1,0 0 1,1 0-1,-2 0 1,1-1-1,0 0 1,4-6 0,5-11 19,-1 0 0,0 0 1,-2-1-1,14-42 1,-11 26-45,54-145-41,-28 74 257,-36 97-241,0 0 0,-1 0 0,0 0 0,-1 0-1,0-1 1,-1-25 0,-1 36 48,-1-11-264,1 13 227,-1 1 1,1 0-1,0 0 1,0-1-1,-1 1 0,1 0 1,0 0-1,0 0 1,-1 0-1,1-1 1,0 1-1,-1 0 1,1 0-1,0 0 0,-1 0 1,1 0-1,0 0 1,-1 0-1,1 0 1,0 0-1,-1 0 0,1 0 1,0 0-1,-1 0 1,1 0-1,0 0 1,-1 0-1,1 1 1,0-1-1,-1 0 0,1 0 1,0 0-1,0 0 1,-1 1-1,1-1 1,0 0-1,0 0 1,-1 1-1,1-1 0,0 0 1,-1 1-1,-3 3-42,0 0 0,0 0 0,1 0 0,-1 1 0,1-1 0,0 1 0,-5 9 0,0 1 3,1-4 61,2 1 1,-1-1 0,2 1-1,-7 23 1,-6 52 81,14-66-79,-7 55-89,1 137 1,9-200 117,1 1 1,0 0-1,1 0 1,1 0-1,4 13 1,-6-25-21,0 0-1,0 1 1,0-1-1,1 0 1,-1 0-1,0 0 1,1 0 0,-1 0-1,1-1 1,0 1-1,0 0 1,0-1 0,0 1-1,0-1 1,0 0-1,0 0 1,0 1-1,0-1 1,1-1 0,-1 1-1,0 0 1,1-1-1,-1 1 1,0-1 0,1 1-1,-1-1 1,1 0-1,3-1 1,3 1-10,0-1 0,0 0 0,0 0 0,0-1 0,0 0 0,12-5 1,1 1 123,-17 5-140,0 0 0,0-1 0,0 1 0,8-5 0,0-1 44,0-2 0,-1 0 0,0 0 0,0-1 0,-1 0 0,18-23 0,48-77-8,-56 75-50,30-66 0,-42 79 11,-1-1 0,-1 0 0,0 0 0,3-32 0,-9 48 4,-1-1 0,0 1 0,0-1 0,-1 1-1,1 0 1,-2-1 0,-2-11 0,3 17-19,1 0 0,-1 0 0,0 0-1,0 0 1,0 0 0,0 0 0,0 0 0,0 0 0,-1 0 0,1 0 0,-1 0 0,1 1 0,-1-1-1,1 1 1,-1-1 0,0 1 0,0 0 0,0-1 0,0 1 0,0 0 0,0 0 0,0 0 0,0 1-1,0-1 1,-1 1 0,1-1 0,0 1 0,-4-1 0,1 1-6,0 1-1,-1-1 1,1 1 0,0 0 0,0 0-1,0 1 1,0-1 0,1 1 0,-1 0-1,0 1 1,-8 5 0,7-3 22,-1 0 0,1 0 1,0 1-1,0 0 0,1 0 1,-9 14-1,4-3 7,1 0 0,1 0 1,0 1-1,2 0 0,-8 33 0,7-20 41,2 1 1,-3 63-1,8-76 17,1 1 0,0-1 0,2 1 0,0-1 0,1 0 0,8 21 0,-6-25 55,2 0 1,10 18-1,-13-26-115,-4-5-81,1 0 0,-1 1 0,1-1 0,0-1 0,0 1-1,-1 0 1,1 0 0,1-1 0,-1 1 0,4 2 0,-2-2-527,1-1 0,-1 1 0,0-1 0,0 1 0,1-2 0,4 2 0,-2-1-919,0-1 1,0 0 0,0 0-1,0-1 1,0 0-1,0 0 1,12-3 0,-17 2 934,1 1 0,0 0 0,0 0 0,-1-1 0,5-3 0,13-12-1856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12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27 177 2400,'0'0'779,"7"0"981,-4 0-1262,-2 0-360,1 0 1,-1 0-1,0 0 1,0 0-1,0 0 1,0 0-1,0 0 1,0 0-1,0-1 1,0 1-1,0 0 1,0-1-1,0 1 1,2-1-1,-3 1-26,0-1 0,0 1 0,0 0 0,0 0-1,0 0 1,1 0 0,-1 0 0,0 0 0,0 0-1,0 0 1,0 0 0,1 0 0,-1 0 0,0 0-1,0-1 1,0 1 0,1 0 0,-1 0-1,0 0 1,0 0 0,0 1 0,0-1 0,1 0-1,-1 0 1,0 0 0,0 0 0,0 0 0,0 0-1,1 0 1,-1 0 0,0 0 0,0 0 0,0 0-1,0 0 1,0 1 0,1-1 0,-1 0-1,0 0 1,0 0 0,0 0 0,0 1 0,4 5 899,-3 5-824,0 0 1,0 1 0,-1-1-1,-1 12 1,0 6 170,-2 31 796,-12 72 0,3-43-268,8-54-544,-6 97 575,9-116-169,0-19 312,-1-26-377,6-154 74,-4 155-743,1 0 1,1 1-1,2-1 1,1 1-1,1 0 1,9-28-1,-3 29-29,1 0-1,1 1 1,1 0-1,1 1 1,1 0 0,1 2-1,1 0 1,1 1-1,31-25 1,-44 40-9,1 0 0,0 1 1,0 0-1,0 1 0,1 0 1,15-6-1,-20 9-1,0 0-1,-1 0 0,1 0 1,0 0-1,0 1 1,0-1-1,0 1 1,0 0-1,0 1 1,0-1-1,0 0 1,0 1-1,-1 0 1,1 0-1,0 0 1,0 1-1,-1-1 1,6 4-1,-3 0 37,0 0 0,-1 0 1,0 0-1,0 0 0,0 1 0,-1 0 0,1 0 0,-2 1 1,1-1-1,-1 1 0,0-1 0,0 1 0,0 0 1,-1 0-1,2 13 0,-2-10 13,-1 0 0,0 1 0,0-1 0,-1 0 0,-1 1 0,0-1 0,0 1 0,-1-1 0,0 0 0,-5 15 0,2-15 42,1 0 0,-2-1 0,1 0 1,-1 0-1,-1 0 0,1-1 0,-2 1 0,1-2 1,-1 1-1,0-1 0,0 0 0,-1-1 1,0 0-1,-16 8 0,3-4 41,-2 0 1,1-1-1,-1-1 0,-1-2 1,-27 5-1,38-9-1,1 0-1,-1-1 1,1 0 0,-1-1 0,-24-2 0,31-2-183,10 0 4,15 0-28,-3 4 49,0 1-1,0 0 1,0 1 0,-1 1-1,1 1 1,-1 0 0,0 0 0,17 9-1,-20-8 34,-1 1 1,1 0-1,-1 1 0,0 1 0,-1-1 1,0 1-1,0 1 0,-1 0 0,0 0 0,10 15 1,-9-11 27,-1 1 0,-1 1 0,10 24 0,-14-29-7,0-1 1,0 1 0,-1-1 0,-1 1 0,1 0 0,-2-1-1,0 15 1,0-20 29,-1 0 0,0 0-1,0 0 1,-1 0-1,1-1 1,-1 1 0,1 0-1,-1-1 1,0 1 0,-1-1-1,1 1 1,-1-1-1,1 0 1,-1 0 0,0 0-1,0-1 1,0 1 0,-1-1-1,1 1 1,-1-1-1,1 0 1,-6 2 0,-3 1 1,0 0 1,0-1-1,0 0 0,-1-1 1,-23 2-1,19-3 9,-86 7-6,90-9-28,0-1 0,1 0 0,-1 0 0,0-1 0,1-1 0,-13-4 0,24 7-18,1 0 0,-1-1 0,0 1 0,1 0 0,-1 0 1,0 0-1,1-1 0,-1 1 0,1 0 0,-1-1 0,0 1 0,1 0 1,-1-1-1,1 1 0,-1-1 0,1 1 0,0-1 0,-1 1 1,1-1-1,-1 1 0,1-1 0,0 1 0,-1-1 0,1 0 1,0 0-1,0 0 1,0 0 0,0 1 1,1-1-1,-1 0 0,0 1 1,1-1-1,-1 1 1,1-1-1,-1 0 0,1 1 1,-1-1-1,1 1 0,-1-1 1,1 1-1,-1-1 0,1 1 1,0 0-1,0-1 0,6-3-23,0 1 0,1 0 0,9-2-1,202-47-223,-168 36 286,-2-3-1,0-1 0,54-33 1,23-8 221,-69 34-145,49-18 2,39-20 19,-112 53-52,-29 11-94,1 0 0,0-1 0,-1 1 0,1-1 0,-1 0 0,1-1 0,-1 1 0,7-5 0,-9 5-179,-8 4 172,-4 0 9,0 2 0,0-1 1,0 1-1,1 1 1,-11 6-1,-6 2 21,6-3-5,0 1 1,1 1-1,0 1 1,1 1 0,-24 22-1,30-24 15,0 1 1,1 1-1,1-1 0,0 2 1,1-1-1,0 2 0,-10 24 1,12-22-142,1-6 136,1 1 0,0 0 0,1 0 0,0 1 0,2-1 0,-3 18 0,5-29 5,0 0 0,0-1 1,0 1-1,0-1 0,0 1 1,1-1-1,-1 1 0,0-1 1,1 1-1,-1-1 0,1 1 1,0-1-1,-1 1 0,1-1 1,0 0-1,0 0 0,0 1 1,0-1-1,0 0 0,0 0 1,0 0-1,0 0 0,0 0 1,1 0-1,-1 0 0,0 0 1,1-1-1,2 2 0,-2-1 7,1-1 0,0 1-1,0-1 1,0 0 0,0 0-1,-1 0 1,1 0-1,0 0 1,0-1 0,0 1-1,0-1 1,-1 0 0,1 0-1,5-2 1,4-3-11,0-1 1,0-1-1,-1 0 1,0 0-1,0-1 0,-1 0 1,0-1-1,16-22 1,0-4 13,30-57 0,-42 66 69,-4 12-64,-2-1 1,0 0 0,-1-1 0,8-30 0,-13 41-90,4-15-106,-8 15 15,-5 10-80,5-2 219,0 1 0,1 0 0,-1-1 0,0 1 0,1 0 0,-1 0-1,1 0 1,0 0 0,0 0 0,0 0 0,1 0 0,-1 0 0,1 0 0,-1 5 0,1 8-23,1 24 0,1-26 45,0 0 0,0-1-1,2 1 1,-1-1-1,2 0 1,5 13 0,-6-19-8,-1 0 1,1 0 0,0-1-1,0 1 1,1-1-1,0 0 1,0 0 0,0-1-1,1 1 1,-1-1-1,1-1 1,9 6 0,-13-8 9,1-1 0,0 0 0,-1 0 1,1 0-1,0 0 0,-1 0 1,1-1-1,0 1 0,0-1 0,-1 0 1,1 0-1,0 0 0,0 0 0,0 0 1,-1-1-1,6 0 0,-4-1 6,1 0-1,-1 0 1,0 0-1,0 0 0,0-1 1,0 0-1,0 1 1,-1-1-1,5-4 1,3-6 8,0 0 1,-1 0 0,-1-1 0,11-19 0,-17 27-24,7-11 11,0-1 0,-1 0-1,0 0 1,-2-1 0,10-38-1,-17 55-22,0-1 1,0 1-1,0-1 0,0 1 0,-1-1 1,1 1-1,-1 0 0,1-1 0,-1 1 1,0 0-1,0-1 0,0 1 0,0 0 0,-1 0 1,1 0-1,0 0 0,-1 0 0,0 0 1,-2-3-1,-8-10-168,12 15 174,0 0 0,-1 0-1,1-1 1,0 1 0,0 0-1,0 0 1,0 0 0,0 0-1,0 0 1,0 0-1,0 0 1,0 0 0,0 0-1,0 0 1,0 0 0,0-1-1,0 1 1,0 0 0,0 0-1,0 0 1,0 0 0,0 0-1,0 0 1,0 0 0,0 0-1,0 0 1,0 0 0,0 0-1,1 0 1,-1 0 0,0-1-1,0 1 1,0 0 0,0 0-1,0 0 1,0 0 0,0 0-1,0 0 1,0 0 0,0 0-1,0 0 1,0 0-1,0 0 1,0 0 0,1 0-1,-1 0 1,0 0 0,0 0-1,0 0 1,0 0 0,0 0-1,0 0 1,0 0 0,8 0-86,6 3 38,0 1 28,0 0 0,0 1 0,-1 1 0,15 8-1,-23-12 21,-1 1-1,0 0 0,0 1 0,0-1 1,-1 1-1,1 0 0,-1 0 0,0 0 1,0 0-1,0 0 0,0 1 0,-1-1 1,0 1-1,0 0 0,2 5 0,-1 6 4,0-1 1,-2 1-1,0-1 0,0 1 0,-3 21 0,1 3 21,1-33 45,-1-4-58,1 0 0,0 0 1,1 0-1,-1-1 0,0 1 0,2 5 0,-2-7-3,1 0 0,-1-1 0,0 1-1,1 0 1,-1-1 0,1 1 0,-1-1 0,1 1 0,-1-1-1,1 1 1,0-1 0,-1 1 0,1-1 0,-1 1-1,1-1 1,0 0 0,-1 1 0,1-1 0,0 0 0,0 0-1,-1 0 1,1 1 0,0-1 0,0 0 0,-1 0-1,1 0 1,0 0 0,-1 0 0,1 0 0,0-1 0,0 1-1,0 0 1,5-2 38,-1 1 1,0-1-1,-1 0 0,1-1 0,0 1 1,-1-1-1,9-6 0,1-1-10,16-11-21,40-36 0,-4 1-159,-31 31 76,-17 12 145,0 0 0,-1-1 0,-1-1 0,17-18 0,-32 31-59,0 1-1,0-1 1,0 1 0,0-1 0,0 0 0,-1 1-1,1-1 1,0 0 0,-1 0 0,1 1-1,-1-1 1,1-3 0,0 3-127,-1 2 110,0 0 0,0 0 0,0 0 0,0 0 0,1 0 0,-1 0 0,0 0 1,0 0-1,0 0 0,0 0 0,1 0 0,-1 0 0,0 0 0,0-1 0,0 1 0,0 0 0,0 0 0,1 0 0,-1 0 1,0 0-1,0 0 0,0-1 0,0 1 0,0 0 0,0 0 0,0 0 0,1 0 0,-1 0 0,0-1 0,0 1 0,0 0 0,0 0 1,0 0-1,0 0 0,0-1 0,0 1 0,0 0 0,0 0 0,0 0 0,0-1 0,0 1 0,1-2-178,0 1 181,0 0 1,0 1 0,0-1 0,0 1 0,0-1 0,0 1-1,0-1 1,0 1 0,0 0 0,0 0 0,0-1 0,0 1-1,0 0 1,0 0 0,0 0 0,0 0 0,0 0 0,0 0-1,2 1 1,2-1-17,-3 1-2,0-1 0,0 1 1,0-1-1,0 1 0,0 0 0,0 0 0,0 0 1,0 0-1,0 0 0,-1 0 0,1 1 1,0-1-1,-1 0 0,3 3 0,20 25 79,-22-27-64,2 3 2,0 0 1,-1 0-1,0 0 0,0 1 1,0 0-1,0-1 1,-1 1-1,0 0 0,-1 0 1,1 0-1,-1 1 0,0-1 1,0 12-1,-1-11 10,1 0 1,0 0-1,1 0 0,3 11 0,2 15-23,-6-30 21,-1 0 0,1 0 1,0-1-1,-1 1 0,1 0 1,0-1-1,1 1 0,-1-1 0,0 1 1,1-1-1,-1 1 0,1-1 1,0 0-1,0 0 0,0 0 1,0 0-1,0 0 0,0 0 1,5 2-1,-6-3-2,1-1-1,0 1 1,0 0 0,0-1-1,0 1 1,1-1 0,-1 1 0,0-1-1,0 0 1,0 0 0,0 0-1,0 0 1,0 0 0,0-1-1,0 1 1,0-1 0,0 1-1,0-1 1,0 0 0,0 0-1,0 0 1,0 0 0,0 0 0,0 0-1,-1 0 1,4-3 0,155-137 271,-46 52-341,-99 78 117,16-16 1,-33 29-94,1 0 1,-1 0-1,0 1 0,1-1 1,-1 1-1,1-1 1,0 1-1,0-1 1,0 1-1,0 0 1,0-1-1,0 4 1,1 1 19,-1 0 1,1-1-1,0 1 1,2 12 0,0-3 5,2-1 1,0 0 0,1 0 0,7 16-1,-7-22 28,0 0 0,1 0 0,-1-1 0,2 0 1,-1 0-1,1 0 0,0-1 0,1 0 0,0 0 0,13 8 0,-18-14 0,0 1 0,0-1-1,0 0 1,0 0 0,0 0 0,0 0 0,0 0-1,0-1 1,0 0 0,1 1 0,-1-1 0,0 0-1,0-1 1,0 1 0,1 0 0,-1-1 0,0 0 0,0 0-1,0 0 1,0 0 0,0 0 0,5-4 0,5-2 59,-1-1 0,-1 0 1,19-17-1,-26 21-71,6-5-23,-1 0 1,0 0-1,-1-1 0,0 0 0,-1-1 1,8-13-1,-12 17 9,1 1 0,-2 0 0,1-1 0,-1 1-1,0-1 1,0 0 0,-1 0 0,0 1 0,0-1 0,-1 0 0,0 0 0,0 0 0,-1-8 0,0 13-18,1 0 1,-1 0-1,1 0 1,-1 0 0,0 0-1,0 0 1,0 0 0,0 1-1,0-1 1,0 0 0,0 0-1,-1 1 1,1-1-1,-3-2 1,3 4 20,0-1-1,0 1 1,1-1-1,-1 1 1,0 0-1,0-1 1,0 1-1,0 0 1,0 0-1,0-1 1,1 1-1,-1 0 0,0 0 1,0 0-1,0 0 1,0 0-1,0 0 1,0 1-1,0-1 1,1 0-1,-1 0 1,0 1-1,0-1 1,0 0-1,0 1 1,1-1-1,-1 1 1,0-1-1,0 1 1,1-1-1,-1 1 1,0 0-1,1-1 1,-2 3-1,-1 0 7,0 1 1,0 1-1,0-1 0,0 0 0,1 1 0,0-1 1,0 1-1,0 0 0,1 0 0,-1 0 0,1 0 1,-1 9-1,2-6 35,-1 0 0,2 0-1,-1 0 1,1 0 0,0-1 0,1 1 0,3 11 0,-1-4 19,-3-13-41,-1 1-1,1 0 1,0 0-1,0 0 1,0-1-1,0 1 1,0 0-1,1-1 0,-1 1 1,1-1-1,0 1 1,0-1-1,0 0 1,0 0-1,3 3 1,-4-5 0,0 1 0,0-1 0,1 1 0,-1-1 0,0 0 1,0 1-1,0-1 0,1 0 0,-1 0 0,0 0 1,0 0-1,1 0 0,-1 0 0,0 0 0,0 0 0,1-1 1,-1 1-1,0 0 0,0-1 0,0 1 0,0-1 1,0 1-1,1-1 0,-1 1 0,0-1 0,0 0 0,0 0 1,1-1-1,4-4 37,1 0 0,-1 0 0,5-8 0,-5 7-34,11-11 8,1 1 0,0 1 1,1 1-1,1 0 0,0 2 1,1 0-1,25-11 0,-42 22-12,0 0-1,1 1 1,-1-1-1,0 1 0,0 0 1,1 0-1,-1 0 1,10 0-1,-12 2 6,1-1-1,-1 0 0,1 1 1,0-1-1,-1 1 1,1 0-1,-1 0 1,1 0-1,-1 0 0,0 0 1,1 1-1,-1-1 1,0 1-1,0-1 0,0 1 1,3 3-1,7 10 204,-1 0 1,0 0-1,-1 1 0,9 20 0,22 34-17,-31-57-256,44 59 270,-46-63-400,0 0-1,0-1 1,1 0-1,0 0 1,16 8 0,-15-9-1200,8 4-1866,-5-8-2083,-13-3 5242,0 0 0,1 1 0,-1-1 0,0 0 1,0 0-1,0 0 0,1 0 0,-1 0 0,0 0 1,0 0-1,0 0 0,1 0 0,-1 0 1,0 0-1,0-1 0,0 1 0,1 0 0,-1 0 1,0 0-1,0 0 0,0 0 0,1 0 0,-1 0 1,0 0-1,0-1 0,0 1 0,0 0 0,0 0 1,1 0-1,-1 0 0,0-1 0,0 1 1,0 0-1,0 0 0,0 0 0,0 0 0,0-1 1,0 1-1,0 0 0,0 0 0,1 0 0,-1-1 1,0 1-1,0 0 0,0 0 0,0 0 1,0-1-1,0 1 0,-1 0 0,1 0 0,0-1 1,0 1-1,0 0 0,0 0 0,0 0 0,0 0 1,0-1-1,0 1 0,0 0 0,-1 0 1,1 0-1,0 0 0,0-1 0,0 1 0,-13-15-3305,-9-7-324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12.6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161 228 9152,'-51'-63'3360,"18"42"-2592,-5-3-224,24 12-288,0-6-256,3 1 128,11 1-64,11-2-928,8 1 448,9 5-2368,5 3 1536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13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17 465 5568,'-9'-1'-813,"1"-1"5253,21 4 2839,0-1-6629,0-1-1,0-1 1,-1 0-1,27-6 1,-27 4-372,1-1 1,-1 1-1,0-2 1,0 0-1,0 0 1,-1-1-1,22-15 0,-21 11-49,0 0 0,-1-1 0,0-1 0,0 0 0,-1 0-1,9-16 1,-9 15-77,-5 5-19,0 1 0,0-1 0,-1 1-1,6-17 1,-3-3 118,5-13 213,-5 19-291,-1 0 1,6-37 0,0 3-242,-7 39-100,-2 13-76,-2 9 96,-1 43 27,2 70 189,15 41-31,-4-99-24,-11-54 55,0 1 0,1-1 1,0 0-1,0 0 0,9 12 0,-12-18-55,0-1 1,1 1-1,-1-1 1,1 1-1,0-1 0,-1 1 1,1-1-1,-1 1 1,1-1-1,0 0 1,-1 0-1,1 1 1,0-1-1,-1 0 1,1 0-1,0 1 1,-1-1-1,1 0 1,0 0-1,0 0 1,-1 0-1,1 0 1,0 0-1,-1 0 1,1-1-1,0 1 1,0 0-1,-1 0 1,1 0-1,0-1 1,-1 1-1,1 0 1,-1-1-1,1 1 1,0-1-1,-1 1 1,1 0-1,-1-1 1,1 1-1,-1-1 1,1 0-1,0 0 1,4-4 58,0-1 0,-1 0 1,6-8-1,-9 12-51,57-92 171,-29 47-362,53-71-1,-73 106 126,1 1 1,1 0-1,0 0 0,0 1 1,1 1-1,0-1 0,16-7 1,-27 16 40,-1 1 1,1 0-1,-1-1 1,1 1-1,-1 0 1,0-1-1,1 1 1,0 0 0,-1 0-1,1 0 1,-1-1-1,1 1 1,-1 0-1,1 0 1,-1 0-1,1 0 1,-1 0-1,1 0 1,0 0 0,-1 0-1,1 0 1,-1 0-1,1 1 1,-1-1-1,1 0 1,-1 0-1,1 0 1,-1 1 0,1-1-1,-1 0 1,1 1-1,-1-1 1,1 0-1,-1 1 1,0-1-1,1 0 1,-1 1 0,0-1-1,1 1 1,-1-1-1,0 1 1,1-1-1,-1 1 1,0-1-1,0 1 1,0-1 0,1 2-1,-1 1-21,1 0 1,-1 1-1,1-1 0,-1 0 1,0 1-1,-1-1 1,0 5-1,-4 21-2,-1 1 1,-2-1-1,-1-1 0,-1 1 1,-2-2-1,-25 47 0,35-71 47,-1 3 25,-1 0-1,0 0 0,0 0 1,0 0-1,-1 0 1,0-1-1,0 0 0,0 0 1,-12 8-1,11-11-2,1 1 0,-1-1 0,0 0 0,1-1 0,-10 2 0,14-3-36,0 0-1,0 1 1,-1-1 0,1 0-1,0 0 1,-1 0 0,1 0-1,0 0 1,-1 0-1,1 0 1,0 0 0,0-1-1,-1 1 1,1 0 0,0-1-1,0 1 1,-1-1-1,1 0 1,0 1 0,0-1-1,0 0 1,0 0 0,0 1-1,0-1 1,0 0-1,0 0 1,0 0 0,1 0-1,-1 0 1,0 0 0,0-3-1,0 4-5,1-1 1,0 1-1,0-1 0,0 1 0,0-1 0,0 1 1,0-1-1,0 1 0,1-1 0,-1 1 0,0-1 1,0 1-1,0 0 0,0-1 0,1 1 0,-1-1 0,0 1 1,0-1-1,1 1 0,-1 0 0,0-1 0,1 1 1,-1 0-1,0-1 0,1 1 0,-1 0 0,1-1 1,-1 1-1,0 0 0,1 0 0,-1 0 0,1-1 1,21-6-18,-17 6 1,14-3-31,0 0 0,0 2 1,0 1-1,0 0 1,0 1-1,0 1 1,22 4-1,135 33-4149,-169-36 3730,15 5-3536,24 10 0,-34-12 172,-19-14-2698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14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22 8544,'-44'-16'3872,"40"16"-3360,8-5-480,6 5-128,-6 0-1856,1 5 1056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16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6 299 2720,'-4'6'649,"4"-6"-627,0 0 1,0 0 0,-1 0 0,1 0 0,0 0-1,0 1 1,0-1 0,-1 0 0,1 0-1,1 9 7566,4-14-5092,5-11-1077,14-34 0,-16 32-1236,0 1-1,13-18 1,-6 13 21,19-21-1,-29 37-144,1 0 0,-1 0 0,1 1 0,0 0 0,0 1 0,1-1 1,0 1-1,8-4 0,-14 8 90,4 64 422,-5-36-436,-1 10 39,2 1 0,2-1 1,9 47-1,-6-52 39,-3-15-17,6 22 0,-7-35-125,-1-1 0,1 0 0,0 0 0,0 0 0,0 0 0,0 0 0,1 0 0,-1-1 0,1 1 0,4 3 0,-5-6-33,-1 0-1,0 0 0,0 0 1,1 0-1,-1 0 0,0-1 1,1 1-1,-1 0 0,1-1 1,-1 1-1,1-1 0,-1 0 1,1 1-1,-1-1 0,1 0 1,0 0-1,-1 0 0,3 0 1,-1-1 2,0 0 0,-1 1 1,1-1-1,0 0 1,-1-1-1,1 1 0,-1 0 1,1-1-1,3-2 0,1-2 7,-1 0-1,1-1 1,-1 1-1,0-1 1,6-12-1,16-29 133,-3-2-1,23-62 0,-12 27-254,-19 44-79,13-45 1,-29 85 21,1-5-576,2 6 423,1 3 368,7 2-38,-1 0-1,0 1 1,0 1-1,15 11 0,20 12 98,35 20-35,-38-29 174,-35-17-234,-4-3-21,0 0 1,0 0 0,0-1-1,0 1 1,0-1 0,0 0-1,-1 0 1,1 0-1,0-1 1,0 1 0,0-1-1,0 0 1,0 0 0,-1 0-1,8-4 1,-4 2 23,0 0-1,0-1 1,0 0 0,-1-1 0,1 1-1,-1-1 1,5-6 0,-9 9-37,-1 1 1,1-1 0,-1 0-1,0 1 1,1-1 0,-1 0 0,0 0-1,0 0 1,-1 0 0,1 0-1,0 0 1,-1-1 0,1 1 0,-1 0-1,0 0 1,1 0 0,-1-1-1,0 1 1,0 0 0,-1 0 0,1 0-1,0-1 1,-2-1 0,1-1-20,-1 1 0,0 0 0,0 1 0,0-1 0,0 0 0,-1 0 1,0 1-1,0 0 0,0-1 0,-6-4 0,7 7-25,0-1 0,0 1 1,0 0-1,0 0 0,0 0 0,0 0 1,0 0-1,0 0 0,-1 1 0,1-1 1,0 1-1,-1-1 0,1 1 0,0 0 1,-1 0-1,1 0 0,0 0 0,-1 0 1,1 1-1,0-1 0,-1 1 0,-1 1 1,-2 0-1,0 0-1,0 1 1,1 0 0,-1 0 0,1 0 0,0 1 0,-5 4 0,6-4 28,0 0-1,0-1 0,1 1 0,0 1 0,0-1 1,0 0-1,0 1 0,0-1 0,1 1 0,0 0 1,0 0-1,1 0 0,-1 0 0,1 0 0,0 0 1,0 1-1,1-1 0,-1 0 0,2 9 0,-2 2 54,1-1 0,1 0-1,1 0 1,0 0 0,1 0-1,0-1 1,9 25 0,-8-30 10,0-1 1,0 1 0,0-1-1,1 0 1,0 0 0,12 13-1,-14-18-27,0 0-1,1 0 1,-1 0 0,0-1-1,1 0 1,0 1 0,-1-1-1,1-1 1,0 1 0,0 0-1,0-1 1,0 0-1,0 0 1,1 0 0,-1-1-1,0 1 1,0-1 0,6 0-1,2-2 20,1 0-1,-1 0 0,0-1 0,1-1 1,-2 0-1,1 0 0,0-1 0,14-10 0,9-5 58,40-34-1,-73 52-114,79-63 193,-68 53-147,0 0 0,-1-1 1,20-27-1,-30 36-61,0 0 1,0 0-1,0 0 1,0-1-1,0 1 1,-1-1-1,0 0 0,0 1 1,0-1-1,0 0 1,-1 1-1,0-1 1,0 0-1,0 0 0,-1 1 1,1-1-1,-1 0 1,0 1-1,-1-1 1,1 1-1,-1-1 0,-2-4 1,1 2-300,9 8 100,0 0 288,8 2-86,-1 0-1,1 1 0,-1 0 0,0 1 1,-1 1-1,1 0 0,-1 1 0,0 0 1,14 12-1,-22-14 2,1 0 0,-1 0 1,0 1-1,-1 0 0,1 0 0,4 11 0,-2-4 42,-3-6-5,-1-1 0,0 1 0,-1-1 1,1 1-1,-1-1 0,-1 1 0,1 13 1,-1-11 0,1 0 0,0 0 0,3 15 0,6 4 98,-10-28-111,0 1 0,0-1 0,0 0 0,0 0 0,0 0 0,1 0 0,-1 1 0,0-1 1,0 0-1,0 0 0,1 0 0,-1 0 0,0 0 0,0 0 0,0 0 0,1 0 0,-1 1 0,0-1 1,0 0-1,0 0 0,1 0 0,-1 0 0,0 0 0,0 0 0,1 0 0,-1 0 0,0 0 1,0 0-1,0-1 0,1 1 0,-1 0 0,0 0 0,0 0 0,1 0 0,-1 0 0,0 0 0,0 0 1,0-1-1,0 1 0,1 0 0,-1 0 0,0 0 0,0 0 0,0-1 0,7-7 106,13-22 105,-7 9-145,1 0-1,0 1 1,2 1-1,24-24 1,-21 25-173,-15 14 43,0-1-1,1 1 1,-1 0-1,1 0 1,0 1-1,1-1 0,7-3 1,-12 6 47,1 1 0,-1-1 0,0 1 1,0 0-1,0 0 0,0-1 0,0 1 0,0 0 0,1 0 1,-1 0-1,0 0 0,0 0 0,0 1 0,0-1 1,0 0-1,0 0 0,1 1 0,-1-1 0,0 1 0,0-1 1,0 1-1,0-1 0,0 1 0,0 0 0,-1-1 0,1 1 1,0 0-1,0 0 0,0 0 0,-1 0 0,1 0 0,0 0 1,-1 0-1,1 0 0,-1 0 0,1 0 0,-1 0 1,1 2-1,1 3 8,0 1 1,-1 0 0,0 0 0,1 12-1,-2-16 8,14 114 607,-10-95-493,1-1 0,1 0 0,12 28 0,-16-45-85,0 1 0,0-1 0,1 0 1,0 0-1,-1 1 0,2-2 0,-1 1 0,7 7 0,-8-10-11,0 0 0,-1 0 0,1 0 1,0 0-1,0 0 0,0 0 0,0 0 0,0-1 0,0 1 1,0-1-1,0 1 0,0-1 0,0 0 0,0 0 1,0 0-1,0 0 0,0 0 0,0 0 0,0 0 0,0-1 1,0 1-1,0-1 0,3-1 0,1-1 7,0 0-1,0-1 1,-1 0 0,1 0-1,-1 0 1,0-1-1,0 0 1,0 0 0,7-10-1,33-55 203,-43 67-217,105-173-261,-101 167 133,-2 6-37,-3 5 75,-1 4-30,0-6 100,-19 124-375,-18 87 270,30-185 137,-1-1 0,-1 1-1,-1-1 1,-1-1 0,-2 0 0,-15 23 0,12-24 79,-1-1 1,-1-1-1,-31 29 1,40-41-38,-1-1-1,-1 0 1,1-1-1,-1 0 0,0 0 1,-1-1-1,0-1 1,0 0-1,-21 5 1,27-8-32,-1-2 1,1 1-1,-1-1 1,1 0-1,-1 0 1,1-1-1,-1 0 1,1 0-1,-1 0 1,1-1-1,0 0 1,0 0-1,0-1 1,0 0-1,0 0 1,-9-6-1,9 5-34,0-1 0,1 1 0,0-1 1,0 0-1,0-1 0,0 1 0,1-1 0,0 0 0,0 0 0,1 0 0,-1 0 0,1-1 1,1 1-1,-1-1 0,-1-8 0,3 11 1,0-1 1,1 1-1,-1 0 1,1 0-1,0 0 1,1-1-1,-1 1 0,1 0 1,-1 0-1,1 0 1,0 0-1,1-1 1,-1 2-1,3-6 1,-1 5 6,0-1 0,0 0 0,0 1 0,1 0 1,0-1-1,0 1 0,0 1 0,0-1 0,8-4 0,2 0-9,0 1-1,1 0 0,-1 1 0,1 0 0,1 2 0,20-5 0,6 1 51,0 1 0,0 3-1,47 0 1,-62 5-566,-1 1 1,30 6-1,-35-4-1213,-1 2-1,1 0 0,22 11 0,-30-10-946,0 0-1,18 14 1,-18-12 504,0 0 0,18 8 0,21 5-866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19.1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87 3904,'-2'-5'284,"1"1"-1,0-1 1,0 1-1,0-1 1,0 0 0,1 1-1,0-9 1,1 10 85,-1 0 1,1 1 0,-1-1-1,1 0 1,0 1 0,0-1-1,0 1 1,0-1-1,1 1 1,-1-1 0,1 1-1,-1 0 1,1 0-1,2-2 1,-4 3-303,0 1 0,0 0 0,0 0 0,1 0 0,-1 0 0,0 0 0,0-1 0,0 1 0,0 0 0,0 0 0,1 0-1,-1 0 1,0 0 0,0 0 0,0 0 0,0 0 0,1 0 0,-1 0 0,0-1 0,0 1 0,0 0 0,1 0 0,-1 0 0,0 0 0,0 0 0,0 0 0,0 0 0,1 0 0,-1 1 0,0-1 0,0 0 0,0 0 0,1 0 0,-1 0-1,0 0 1,0 0 0,4 8 1263,-2 19-233,-1-22-791,-1 29 230,0-1-1,-2 1 0,-8 40 0,-28 97 920,-4 20-544,37-158-870,-26 207 835,30-233-871,0 10 391,1-17-391,0 0-1,0 0 1,0 0-1,0 0 1,0 0-1,0 0 0,0 0 1,0 0-1,1 0 1,-1 0-1,0 0 1,0 0-1,0 0 1,0 0-1,0 0 1,0 0-1,0-1 1,0 1-1,0 0 0,0 0 1,0 0-1,0 0 1,0 0-1,0 0 1,0 0-1,0 0 1,0 0-1,0 0 1,0 0-1,0 0 1,0 0-1,0 1 1,0-1-1,0 0 0,0 0 1,0 0-1,1 0 1,-1 0-1,0 0 1,0 0-1,0 0 1,0 0-1,0 0 1,0 0-1,0 0 1,0 0-1,0 0 0,0 0 1,0 0-1,0 0 1,0 0-1,0 0 1,0 0-1,0 0 1,0 0-1,0 0 1,0 0-1,0 0 1,0 0-1,0 0 0,4-9 225,54-128 135,-49 120-361,1 0 1,0 1-1,1 0 0,1 1 0,24-25 1,-19 24-55,0 1 1,1 1 0,1 0-1,0 1 1,1 2 0,40-19 0,-58 29 29,-1 1-1,0-1 1,1 1 0,-1 0 0,0-1 0,1 1 0,-1 0 0,1 0 0,-1 0-1,1 0 1,-1 0 0,0 0 0,1 0 0,-1 0 0,1 0 0,-1 1 0,3 0 0,-3 0 15,0-1 0,-1 1 0,1 0 0,0 0 1,0-1-1,0 1 0,-1 0 0,1 0 0,0 0 1,-1 0-1,1 0 0,-1 0 0,1 0 1,-1 0-1,0 0 0,1 0 0,-1 2 0,1 4 19,0 0-1,-1 0 1,0 0-1,0 0 1,-3 11-1,3-16-13,-1 9 1,-5 32 126,1 1 1,3-1 0,3 45 0,-1-82-73,1-1 1,0 1-1,1 0 1,-1-1-1,1 1 1,0-1-1,1 0 1,-1 0-1,1 0 1,5 6-1,-7-9-35,0 0 0,0 0-1,1-1 1,-1 1 0,1-1-1,-1 1 1,1-1 0,0 0-1,0 0 1,-1 0 0,1 0-1,0 0 1,0 0 0,0 0-1,0-1 1,0 1 0,0 0-1,0-1 1,0 0 0,1 0-1,-1 1 1,0-1 0,0-1 0,0 1-1,0 0 1,0 0 0,0-1-1,0 1 1,0-1 0,3-1-1,3-2 4,0 0 1,0-1-1,0 0 0,0 0 0,-1-1 0,0 0 1,-1 0-1,1 0 0,-1-1 0,6-8 0,6-12-63,23-44 0,-20 35 23,-10 17 16,29-54 42,-21 30-83,-17 38-28,-3 6 79,-4 12-89,3 0 59,1 0-1,0 28 1,1-32 41,1 26 41,13 62 0,-10-72-95,-4-18 52,1 0-1,1 0 0,-1 0 1,1 0-1,1-1 1,-1 1-1,1-1 0,0 1 1,0-1-1,1 0 0,0 0 1,0-1-1,7 8 1,-9-12-4,-1 0 1,1 0 0,0 0-1,0 0 1,0 0 0,1 0-1,-1 0 1,0-1 0,0 1 0,0-1-1,0 0 1,0 0 0,1 1-1,-1-1 1,0-1 0,0 1-1,0 0 1,1-1 0,-1 1-1,0-1 1,3 0 0,6-3-24,-1 0 0,19-11 1,129-88-118,-103 64 120,142-115-249,-191 148 239,12-11 100,-17 16-94,0 0 1,0 0-1,0 0 1,0 0 0,-1-1-1,1 1 1,0 0 0,-1 0-1,1-1 1,-1 1-1,1 0 1,-1 0 0,1-3-1,-1 4 3,0-1-1,0 1 0,0 0 0,0 0 1,-1 0-1,1-1 0,0 1 1,0 0-1,0 0 0,0 0 1,0 0-1,0-1 0,0 1 1,0 0-1,0 0 0,-1 0 0,1 0 1,0 0-1,0-1 0,0 1 1,0 0-1,-1 0 0,1 0 1,0 0-1,0 0 0,0 0 1,0 0-1,-1 0 0,1 0 0,0 0 1,0-1-1,0 1 0,-1 0 1,1 0-1,0 0 0,0 0 1,0 0-1,-1 0 0,1 1 1,0-1-1,0 0 0,0 0 0,0 0 1,-1 0-1,1 0 0,0 0 1,0 0-1,0 0 0,0 0 1,-1 0-1,1 1 0,-12 5-128,12-5 129,-34 21-105,-31 26 1,50-36 81,1 1 0,1 0 1,0 1-1,-15 22 0,24-30 31,1 0 1,0 1-1,-1-1 0,2 0 0,-1 1 0,1 0 0,0-1 0,1 1 0,-1 0 0,0 10 1,2-14 0,0-1 1,0 0 0,0 1 0,0-1-1,1 1 1,-1-1 0,1 1 0,-1-1-1,1 0 1,0 0 0,0 1-1,0-1 1,0 0 0,0 0 0,1 0-1,-1 0 1,0 0 0,1 0 0,0 0-1,-1 0 1,1-1 0,0 1 0,0-1-1,0 1 1,0-1 0,0 0 0,0 0-1,1 0 1,-1 0 0,0 0 0,1 0-1,2 0 1,-2 0 15,1-1 1,-1 0-1,1 0 1,0 0-1,-1 0 1,1-1-1,-1 1 0,1-1 1,-1 0-1,1 0 1,-1 0-1,0 0 1,1-1-1,-1 1 1,0-1-1,0 0 0,4-3 1,0-1-62,1 0 1,-2 0 0,1-1-1,-1 0 1,8-11-1,-5 5 45,11-24 0,-15 25 66,1 1 0,15-20 0,-17 21-445,-7 22-209,1 16 571,-20 161-71,15-150 274,-1-1 0,-25 68 0,27-90-122,-2 0 0,0-1-1,-1 0 1,0-1 0,-1 0-1,0 0 1,-19 17 0,25-27-32,-1 0 0,0 0 1,0 0-1,0-1 0,0 1 1,-1-1-1,1-1 0,-1 1 1,1-1-1,-1 0 0,0 0 1,0 0-1,0-1 0,0 0 1,-1-1-1,1 1 0,0-1 1,0 0-1,0 0 0,0-1 1,0 0-1,-1 0 0,1-1 1,1 1-1,-1-1 0,0 0 1,-6-4-1,6 3-49,0-1 0,1 1 0,-1-1 1,1-1-1,0 1 0,-8-9 0,12 12 12,0 0-1,0-1 1,0 1 0,0 0-1,0-1 1,0 1-1,1-1 1,-1 1-1,0-1 1,1 1 0,-1-1-1,1 1 1,0-1-1,-1 0 1,1 1-1,0-1 1,0 0-1,0 1 1,0-1 0,1 1-1,-1-1 1,0 0-1,1 1 1,-1-1-1,1 1 1,-1-1 0,1 1-1,0-1 1,-1 1-1,1-1 1,0 1-1,0 0 1,2-2 0,3-3 2,0 0 1,0 0-1,1 1 1,0 0-1,0 0 1,9-4-1,50-22-24,-46 23-1,123-61-54,-124 58 103,-1 0-1,-1-1 0,0-2 1,0 1-1,20-24 1,-20 17-21,0-1 0,-2 0 0,0-1 0,17-35 0,-5 2 65,49-91 172,-55 107-222,30-76 0,-8 14 32,-2 17-293,-36 97 175,-4-2 78,0 0-1,-1 1 0,0-1 1,-1 1-1,0-1 1,0 0-1,-5 13 0,-27 75 105,21-67-37,0 1 11,-56 172 516,64-179-378,4-24 0,3-4-217,0 1 0,-1-1 1,1 0-1,-1 0 1,1-1-1,3-3 1,6-6-28,8-5 65,40-26 1,-50 37-59,-1 1 1,1 0-1,1 0 0,-1 1 0,1 0 0,-1 1 1,13-2-1,-19 5-2,0 0-1,-1 0 1,1 0 0,0 1 0,-1-1 0,1 1 0,0 0-1,-1 0 1,1 0 0,-1 1 0,0-1 0,1 1-1,-1 0 1,0 0 0,0 0 0,0 0 0,0 0-1,4 4 1,3 5-54,1 1 0,17 24 0,-10-6 130,19 36 1,7 14 82,-42-78-390,0 1 1,0-1 0,0 0 0,0 0-1,0 0 1,0 0 0,5 3 0,9 3-4385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19.5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76 9216,'-44'-33'3424,"30"24"-2656,11 5-224,3-1-2240,3 2-160,8-1 1056,8 4-3040,14-5 2144,18-7-736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22.7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3 338 2976,'0'-1'261,"-1"-1"0,1 1-1,-1-1 1,1 1 0,0-1 0,0 1-1,0-1 1,0 1 0,0-1 0,0 1 0,0-1-1,0 1 1,1-1 0,-1 1 0,1-1 0,-1 1-1,1 0 1,-1-1 0,1 1 0,0 0 0,-1-1-1,1 1 1,0 0 0,0 0 0,0-1 0,0 1-1,7-2 5389,-8 30-4633,0 19-391,-1 19 839,11 87-1,12 20-508,-22-153-894,0-17 202,0-4 325,0-18-262,5-130 356,1 70-586,5 17-77,2 1 0,4 0 0,2 2 0,29-65 1,-39 105-21,1 1 0,0 0 0,2 1 0,0 1 0,26-30 0,-37 45-3,0 1-1,0 0 0,0 0 1,0 0-1,1-1 0,-1 1 1,0 1-1,1-1 1,-1 0-1,1 0 0,-1 0 1,1 1-1,-1-1 0,1 1 1,-1-1-1,1 1 0,-1 0 1,1-1-1,0 1 1,-1 0-1,1 0 0,0 0 1,-1 0-1,1 0 0,-1 1 1,1-1-1,0 1 0,-1-1 1,1 1-1,-1-1 1,1 1-1,-1 0 0,1-1 1,-1 1-1,0 0 0,1 0 1,-1 0-1,0 0 0,0 0 1,2 3-1,2 2 14,-1 0-1,1 0 0,-1 0 1,-1 1-1,1 0 1,-1 0-1,3 11 1,-1 0 26,-1 1 1,0 0-1,-2 0 1,0 0-1,-2 0 1,0 0 0,-1 0-1,-6 35 1,6-44-15,-1-1 0,-1 0 0,0-1 0,0 1 1,-1 0-1,0-1 0,0 0 0,-9 13 0,9-16-4,0 0 0,-1 1 0,0-2 0,1 1 0,-2 0 0,1-1 0,0 0 0,-1 0 0,0-1 0,0 0-1,0 0 1,-8 3 0,-71 19-33,85-25 10,-1 0 0,1 0 0,0 0 0,-1 1 0,1-1-1,0 0 1,-1 0 0,1 0 0,0 0 0,-1 1 0,1-1 0,0 0 0,-1 0-1,1 1 1,0-1 0,0 0 0,-1 1 0,1-1 0,0 0 0,0 0-1,-1 1 1,1-1 0,0 1 0,0-1 0,0 0 0,0 1 0,0-1 0,0 0-1,-1 1 1,1-1 0,0 1 0,0-1 0,0 0 0,0 1 0,0-1-1,1 1 1,-1-1 0,0 0 0,0 1 0,0-1 0,0 0 0,0 1-1,0-1 1,1 0 0,-1 1 0,0-1 0,0 0 0,1 1 0,16 16 320,-11-10-189,57 48 669,-6-5 65,37 47-469,-94-97-460,1 1-1,0 0 0,0 0 0,0 0-1,0 0 1,0 0 0,0 0 0,0 0 0,0-1 0,1 1 0,-1-1 0,0 1 0,0-1 0,1 1 0,1 0 0,-2-3-531,0 1 0,0-1 0,0 1 1,-1-1-1,1 0 0,0 1 0,-1-1 1,1 0-1,-1 1 0,1-1 0,-1-2 0,0 2-63,0-1 0,1 1 0,-1 0 0,0 0 0,1-1 0,0 1 0,0 0-1,-1 0 1,1 0 0,0 0 0,1 0 0,-1 0 0,2-3 0,14-12-4151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23.3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57 5056,'-3'-5'9706,"11"-2"-4950,11 3-3642,-3 1-275,10-5-462,0 0 0,1 2 0,0 0-1,0 2 1,28 0 0,-15 3-222,0 2 0,73 12 0,-91-9-269,0 1 0,24 10 0,-44-15-840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2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43 3136,'8'-21'1356,"-7"19"-925,-1 0 0,1 1 0,1-1 0,-1 1 1,0-1-1,0 1 0,0-1 0,1 1 0,-1 0 1,1 0-1,-1 0 0,1 0 0,-1 0 0,4-2 1,-5 3-375,1 1 1,-1-1 0,0 0 0,1 0 0,-1 0-1,0 1 1,0-1 0,1 0 0,-1 0 0,0 1 0,0-1-1,0 0 1,1 1 0,-1-1 0,0 0 0,0 1-1,0-1 1,0 0 0,0 1 0,0-1 0,1 0-1,-1 1 1,0-1 0,0 0 0,0 1 0,0-1-1,0 1 1,0-1 0,-1 0 0,1 1 0,-2 10 297,-1-1 0,0 0 0,-1 0 0,0 0 1,-9 15-1,8-16-209,-7 13 137,-2 0 0,0-1 0,-1 0 0,-1-1 0,-26 24 0,-102 79 995,63-56-638,-70 48 176,137-107-705,1-1 0,-20 8 0,17-8 25,11-5-80,0 1-1,0-1 1,-1-1-1,1 1 1,0-1-1,-1 0 1,-9 1-1,14-2-26,-1 0 0,1 0 0,-1-1-1,1 1 1,-1 0 0,1-1 0,0 1-1,-1-1 1,1 1 0,0-1 0,-1 0-1,1 0 1,0 1 0,0-1 0,-1 0-1,1 0 1,0 0 0,0 0 0,0-1-1,0 1 1,0 0 0,1 0 0,-1 0-1,0-1 1,1 1 0,-1-1 0,0 1-1,1 0 1,0-1 0,-1 1 0,1-1-1,0 1 1,0-1 0,0-2 0,-1-2-36,1 1 1,0-1-1,1 0 1,0 1-1,0-1 1,0 1-1,0-1 1,1 1-1,0 0 1,0-1-1,0 1 1,1 0-1,0 0 1,0 0 0,0 1-1,0-1 1,5-4-1,-5 6 3,1-1 0,-1 1 0,0 0 0,1 0 1,0 0-1,0 0 0,0 1 0,0 0 0,0 0 0,0 0 0,1 0 0,-1 0 0,1 1 0,-1 0 0,1 0 0,-1 0 1,1 1-1,0-1 0,0 1 0,-1 0 0,8 1 0,7 4 217,0 2 0,1 0 0,-2 1-1,22 12 1,-23-11 8,0 0-98,-1 0 0,0 2-1,-1 0 1,0 1 0,-1 0-1,0 1 1,12 16 0,-2 1 38,-1 1 1,26 47 0,-40-63 65,19 22 1,-28-36-214,1 0-109,-1 0-1,1-1 1,0 1-1,-1 0 0,1-1 1,0 1-1,-1 0 1,1-1-1,0 1 1,0-1-1,-1 0 0,1 1 1,0-1-1,0 0 1,0 1-1,0-1 1,0 0-1,0 0 0,-1 1 1,1-1-1,0 0 1,0 0-1,0 0 1,0 0-1,0-1 0,0 1 1,0 0-1,0 0 1,-1 0-1,1-1 0,0 1 1,0 0-1,0-1 1,0 1-1,-1-1 1,1 1-1,0-1 0,1 0 1,3-4-1016,0 0 0,0 0 0,0 0 0,5-8 0,-9 11 847,21-29-4771,1 2 1649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23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51 5888,'-13'-17'1898,"13"16"-1842,0 1-1,0 0 1,0 0-1,-1 0 1,1-1-1,0 1 1,0 0-1,0 0 1,-1 0-1,1 0 1,0-1-1,0 1 1,-1 0-1,1 0 1,0 0-1,-1 0 1,1 0-1,0 0 1,0 0-1,-1 0 1,1 0-1,0 0 1,-1 0-1,1 0 1,0 0-1,0 0 1,-1 0-1,1 0 1,0 0-1,0 1 1,-1-1-1,1 0 1,0 0-1,0 0 1,0 3 2265,8-4-419,103-17 5170,2 8-4969,114 4-2143,-126 11-1551,-50 3-1793,-38-5 40,21 8 0,-8 1-2928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26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85 1984,'0'-2'197,"0"0"0,0 0 0,0 0 0,0 0 0,0 0 0,0 0 0,1 0 0,-1 0 0,1 1 1,-1-1-1,1 0 0,0 0 0,0 1 0,0-1 0,0 0 0,0 1 0,0-1 0,0 1 0,3-3 0,-3 3-51,-1 0 0,1 0 0,-1 0-1,1-1 1,-1 1 0,0 0 0,1 0 0,-1 0-1,0 0 1,0-1 0,0 1 0,0 0 0,0-2-1,0 1 73,0 1 0,0 0 0,0 0-1,0 0 1,0 0 0,0 0 0,0 0-1,1-1 1,-1 1 0,0 0 0,1 0-1,-1 0 1,1 0 0,-1 0 0,2-1-1,3-8 4151,-5 20-3040,2 30-375,0-26-477,-2 28-1,-17 106 739,7-74-657,2-22-429,3-18 485,-1 49 0,9 38-117,-3-119-149,0-12-4603,0 1 2036,0 6 249,-1-1 1,1 1 0,0-1-1,1 1 1,0-8 0,4 7-798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27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3712,'2'0'223,"-2"0"-168,1 0-1,-1 0 0,1 0 0,-1 0 0,1-1 1,-1 1-1,1 0 0,-1 0 0,1 0 0,-1 0 1,0 0-1,1-1 0,-1 1 0,1 0 0,-1 0 1,0-1-1,1 1 0,-1 0 0,1-1 1,-1 1-1,0 0 0,0-1 0,1 1 0,-1 0 1,0-1-1,0 1 0,1-1 0,-1 1 0,0 0 1,0-1-1,0 1 0,0-1 0,1 1 1,-1-1-1,0 1 0,0-1 0,11 0 2869,-6 1-2372,1 0 0,-1 0 0,0 1 0,1-1 0,-1 1 0,0 0 0,0 1 0,1 0 1,-1-1-1,0 2 0,-1-1 0,1 0 0,0 1 0,-1 0 0,1 0 0,-1 0 0,8 8 0,-4 8 905,-4-10-2613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27.7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51 4480,'1'-3'286,"0"1"0,1-1 1,-1 1-1,0-1 0,1 1 0,0 0 1,-1-1-1,1 1 0,0 0 0,0 0 1,0 1-1,1-1 0,-1 0 0,4-1 1,-3 0 444,0 1 0,1 0 0,-1 1 0,1-1 0,0 0 0,-1 1 1,1 0-1,0 0 0,8-1 0,-12 2-631,0 1 0,0-1 0,1 1-1,-1-1 1,0 0 0,0 1 0,0-1 0,0 1 0,1-1 0,-1 1 0,0-1 0,0 0-1,0 1 1,0-1 0,0 1 0,0-1 0,0 1 0,-1 0 0,1 0 146,-2 32 581,-1 0 0,-2 0 1,-15 50-1,12-48-472,6-26-273,1 0-1,0 0 1,1 14 0,0-16-31,0-6-37,1-1-1,-1 1 0,0-1 0,0 1 0,1-1 1,-1 0-1,0 1 0,1-1 0,-1 0 1,0 1-1,1-1 0,-1 0 0,0 0 0,1 1 1,-1-1-1,1 0 0,-1 0 0,0 0 1,1 1-1,-1-1 0,1 0 0,-1 0 1,1 0-1,11 2 75,-1-1-21,0-1 0,0 0 0,17-3 1,18-1-97,-30 4 3,-1 1 0,0 0 1,1 1-1,22 6 0,-31-6 39,0 0 0,-1 1 1,1 0-1,-1 0 0,0 0 0,0 1 0,0 0 0,0 0 1,-1 0-1,1 1 0,-1 0 0,6 7 0,-10-10 53,0-1 0,0 1 0,0-1 0,0 1 0,0 0 0,0-1 0,0 1 0,-1 0 0,1 0 1,0-1-1,-1 1 0,0 0 0,1 0 0,-1 0 0,0 0 0,0 0 0,0 0 0,0 0 0,0-1 0,-1 4 0,-1-2 4,1 0 0,0 0 0,-1 0-1,1 0 1,-1 0 0,0-1 0,0 1 0,0-1 0,0 1 0,-1-1 0,-2 3 0,-4 1 46,0 1 1,0-2-1,-1 1 0,0-1 1,1-1-1,-15 5 0,9-5-91,0-1-1,0-1 0,0-1 1,-26 0-1,-13 1-295,42-1-314,0 0 0,-16-3 0,-6-2-4113,33 3 4343,1 1 0,-1 0 1,0 0-1,1 0 0,-1 0 0,0-1 1,1 1-1,-1 0 0,0 0 1,1-1-1,-1 1 0,1-1 0,-1 1 1,1 0-1,-1-1 0,1 1 1,-2-2-1,2 2 140,0-1 0,0 1 1,0 0-1,0-1 0,0 1 0,0 0 1,0-1-1,0 1 0,0 0 0,0 0 1,0-1-1,1 1 0,-1 0 1,0-1-1,0 1 0,0 0 0,0-1 1,1 1-1,-1 0 0,0 0 0,2-2-1288,-2 2 1288,0 0 1,1 0-1,-1 0 0,0-1 0,0 1 1,1 0-1,-1 0 0,1 0 1,9-5-2837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28.1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13 256 4064,'-7'-13'1244,"7"12"-1037,-1 0-1,0 0 0,1 0 0,-1 0 0,1 0 1,-1 0-1,1 0 0,0 0 0,-1 0 0,1 0 1,0 0-1,0 0 0,-1 0 0,1 0 1,0 0-1,0-1 0,0 1 0,1 0 0,-1 0 1,0 0-1,1-1 0,-1 0 405,1 0 0,-1 0 0,0 1 0,0-1 0,1 0 0,-1 0 0,0 0 0,0 1 0,-1-4 0,1 4-421,-1 0 0,1 0 1,0 1-1,0-1 0,0 0 0,0 0 1,0 0-1,0 0 0,0 0 0,0 0 0,0 0 1,0 1-1,0-1 0,0 0 0,1 0 1,-1 0-1,0 0 0,1 1 0,-1-1 0,1 0 1,-1 0-1,1 0 0,-1 1 0,1-1 0,-1 0 1,1 1-1,0-1 0,-1 1 0,1-1 1,0 1-1,1-1 0,35-21 2324,-12 6-1711,24-16 149,-31 19-612,37-18 0,50-12-194,-93 39-263,-1 1 0,1 0 1,0 1-1,0 0 0,0 1 0,0 1 0,17 1 0,-28-2-18,0 2-1,0-1 1,-1 0 0,1 0 0,0 0 0,0 0-1,-1 0 1,1 1 0,0-1 0,0 0-1,-1 1 1,1-1 0,0 1 0,-1-1 0,1 0-1,0 1 1,-1-1 0,1 1 0,-1 0-1,1-1 1,-1 1 0,1 0 0,-1-1 0,1 1-1,-1 0 1,0-1 0,1 2 0,-1 0-304,1 0 0,-1 0 0,0 0 0,0-1 0,0 1 0,0 0 1,-1 0-1,1 0 0,0 0 0,-1 0 0,-1 2 0,-1 4-1830,-1 1 1,0-1-1,-9 11 0,4-5-2317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34.4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417 121 3072,'5'-14'3369,"-5"13"-3121,1 0 0,-1 0-1,1 0 1,-1 1-1,1-1 1,-1 0 0,0 0-1,1 0 1,-1 0-1,0 0 1,0 0 0,0 1-1,0-1 1,1 0-1,-1 0 1,-1 0 0,1 0-1,0 0 1,0 0-1,0 0 1,0 0 0,-1 0-1,1 1 1,0-1-1,-1 0 1,1 0 0,-1 0-1,1 0 1,-1 1-1,0-2 1,-4-9 2277,2 2-752,2 8-1383,0 3-329,0-1 1,-1 1-1,1-1 1,0 1-1,-1-1 1,0 0-1,-2 3 1,-2 0-5,-15 18 109,1 2 1,0 0-1,-29 50 0,47-71-154,-52 93 342,22-37-180,-12 23 93,-30 50 266,62-115-367,1 1-1,1 1 0,-15 35 1,17-35-76,-2 6-87,10-22 487,6-12 623,63-113-548,-49 75-554,-1-2 1,16-66-1,-18 55-8,-1 4 0,19-60-22,-22 80-37,26-67-192,-37 99 176,0 0 0,0 1 0,1-1 0,-1 0 0,1 1 0,0-1 0,4-3 0,-7 7 68,0 0-1,1 0 1,-1 0 0,1-1-1,-1 1 1,1 0-1,-1 0 1,0 0 0,1 0-1,-1 1 1,1-1-1,-1 0 1,0 0 0,1 0-1,-1 0 1,1 0-1,-1 0 1,0 1 0,1-1-1,-1 0 1,0 0-1,1 1 1,-1-1 0,0 0-1,1 0 1,-1 1-1,0 0 1,10 8-1,-1 6-9,-1 0 0,0 1 0,11 33 0,10 54-71,-13-43 120,9 23 333,4-3 0,63 128 0,-84-193-343,0-1 1,-1 0 0,0 1 0,-2-1-1,7 23 1,-11-30-15,-1-6 4,0 0-1,0 0 1,0 0 0,1 0-1,-1 0 1,0-1 0,1 1-1,-1 0 1,0 0 0,1 0-1,-1-1 1,1 1 0,0 0-1,0 0 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34.8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48 3808,'-13'-5'7594,"22"4"-5447,-1 0 0,16-4 0,10-1 63,14-1-787,13-1-702,7 4-602,61-1-612,-93 3-2788,-15-2-4152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35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66 3328,'1'-1'78,"-1"0"1,0 0 0,0-1-1,1 1 1,-1 0-1,0 0 1,0 0-1,0-1 1,0 1-1,0 0 1,-1 0 0,1 0-1,0 0 1,0-1-1,-1 1 1,0-1-1,0-1 335,1 1-1,-1 0 0,0 0 1,1-1-1,-1 1 1,1 0-1,0-3 0,3-13 3367,-2 13-1511,0 13 1360,-6 121-1180,6-66-1748,-3 71 360,-1-118-918,2-12-101,0 1 0,0-1 0,0 0 1,1 0-1,-1 8 0,1-10-446,5-19-9628,-1 9 3997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35.9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520 35 4992,'1'-2'225,"-1"1"0,1-1 0,-1 0 0,1 0 0,0 1 0,0-1 0,-1 0 0,1 1 0,0-1-1,0 1 1,1-1 0,-1 1 0,0 0 0,0-1 0,1 1 0,-1 0 0,1 0 0,-1 0 0,1 0 0,-1 0 0,1 0 0,0 0 0,0 1 0,-1-1 0,1 1 0,0-1 0,0 1 0,0 0 0,-1-1 0,1 1 0,0 0 0,2 0 0,-3 1-63,-1-1 1,1 1 0,0-1 0,-1 1 0,1 0-1,0-1 1,-1 1 0,1 0 0,-1-1 0,1 1-1,-1 0 1,1 0 0,-1 0 0,0-1 0,1 1-1,-1 0 1,0 0 0,1 1 0,-1 3 101,0-1 0,0 1 0,0-1 0,0 1 0,-1-1 0,0 0 0,1 1-1,-2-1 1,-1 7 0,-1 0 158,-1 0-1,-9 16 1,0-7-64,0 0 0,-2 0-1,0-2 1,-2 0 0,0-1 0,0 0 0,-2-2 0,-38 24 0,9-8-106,2 3-1,0 1 1,3 3 0,-57 59 0,43-38-258,58-59-47,-1 0 0,1 0-1,0 0 1,0 1 0,0-1-1,0 0 1,0 0 0,0 0-1,0 0 1,-1 0 0,1 1 0,0-1-1,0 0 1,0 0 0,0 0-1,-1 0 1,1 0 0,0 0-1,0 0 1,0 0 0,0 1-1,-1-1 1,1 0 0,0 0 0,0 0-1,0 0 1,-1 0 0,1 0-1,0 0 1,0 0 0,0 0-1,-1 0 1,1 0 0,0 0-1,0-1 1,0 1 0,-1 0 0,1 0-1,0 0 1,0 0 0,-1 0-1,2-10-2541,8-15-2986,3 9 2861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36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42 3392,'2'-5'2006,"8"0"5661,5 2-1649,-6 2-6942,-7 1 1101,0 0-1,0 0 1,0-1-1,0 1 1,-1-1-1,1 1 0,0-1 1,0 0-1,-1 0 1,4-1-1,-3 1-135,0-1 0,0 2-1,-1-1 1,1 0 0,0 0 0,0 0-1,4 0 1,22-3 252,65-5 71,-80 9-352,0 1 0,-1-1 1,1 2-1,-1 0 0,19 5 1,-30-6-1,0-1 0,1 0 1,-1 0-1,0 1 1,0-1-1,0 0 1,0 1-1,0-1 0,0 1 1,0-1-1,0 1 1,0 0-1,0-1 0,0 1 1,-1 0-1,1 0 1,0 0-1,0 0 0,-1-1 1,1 1-1,-1 0 1,1 0-1,0 0 0,-1 0 1,0 1-1,1-1 1,-1 0-1,0 0 0,1 0 1,-1 0-1,0 0 1,0 0-1,0 0 0,0 1 1,0-1-1,0 0 1,-1 0-1,1 0 0,0 0 1,0 0-1,-1 0 1,1 0-1,-1 0 0,1 0 1,-1 0-1,0 2 1,-3 3 69,-1 1 0,1-1 1,-1 0-1,0 0 1,-11 9-1,1-3-41,0-1 0,-29 17 0,26-18 7,0 1 0,-21 18 0,39-29-47,0 1-1,-1-1 1,1 1 0,0-1 0,-1 1 0,1 0 0,0-1 0,0 1 0,0-1 0,-1 1-1,1 0 1,0-1 0,0 1 0,0 0 0,0-1 0,0 1 0,0 0 0,1-1 0,-1 1 0,0 0-1,0-1 1,0 1 0,1-1 0,-1 1 0,0 0 0,0-1 0,1 1 0,-1-1 0,1 1-1,-1-1 1,0 1 0,1-1 0,-1 1 0,2 0 0,-2-1 5,26 27 57,-18-20-94,-1 0-1,10 12 0,-9-7-5,0 1 0,-1-1 1,10 24-1,-14-29 144,0 0 1,-1 1 0,0-1-1,-1 1 1,1-1-1,-1 1 1,-1 0 0,0 14-1,0-19-60,-1-1 0,1 1 0,-1-1 0,0 1 0,0-1 0,0 0 0,0 1 0,0-1 0,0 0 0,-1 0-1,1 0 1,-1 1 0,1-2 0,-1 1 0,0 0 0,0 0 0,0 0 0,0-1 0,0 1 0,0-1 0,0 0 0,-1 0-1,1 0 1,0 0 0,-1 0 0,1 0 0,-1 0 0,-2 0 0,-5 0-3,0 1 1,0-1-1,0-1 0,0 1 1,-17-3-1,8-1-139,0 0-1,1-1 1,0 0-1,-20-9 1,-33-19-3119,66 29 2292,-1 0-1,1 0 0,0-1 1,0 0-1,0 1 1,1-2-1,-7-6 0,-1-4-2463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2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 6048,'4'-6'7876,"0"20"-7278,-3 10 685,-3 46 1,0-31-592,0 9-156,-10 154 1285,-87 384 563,73-476-1915,19-87-1044,5-15-1864,6-35-6146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40.1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658 55 2720,'5'-21'6490,"-5"20"-6245,0 0-1,0 0 1,-1 0-1,1 0 1,-1 0-1,1 0 1,-1 0-1,1 0 1,-1 0-1,1 0 1,-1 0-1,0 0 1,0 0-1,1 0 1,-1 1-1,0-1 1,0 0-1,-2 0 1,2 0-106,1 1 1,-1-1 0,0 1-1,0-1 1,1 0-1,-1 1 1,0-1-1,1 0 1,-1 1-1,0-1 1,1 0-1,-1 0 1,1 0-1,-1 0 1,1 1-1,0-1 1,-1-3 858,-9 8 853,-31 24-908,-70 60 0,-28 45 144,85-79-786,40-40-168,-20 20 79,-2-1 0,-1-1 1,-50 32-1,49-39 8,1 0-2734,37-53-17085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40.5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59 7648,'-12'-39'2453,"12"38"-2403,0 0 1,0 1-1,0-1 0,-1 0 0,1 0 1,0 0-1,-1 1 0,1-1 1,0 0-1,-1 0 0,1 1 1,-1-1-1,1 0 0,-1 1 0,1-1 1,-1 1-1,0-1 0,1 0 1,-1 1-1,0-1 0,1 1 0,-1 0 1,0-1-1,0 1 0,1 0 1,-2-1-1,-1 0 283,1 0 1128,2 3-1213,-1 0 0,1 1 0,0-1 0,0 0 0,0 0 0,0 1 0,1-1 1,-1 0-1,1 0 0,-1 1 0,2 2 0,0 0 33,8 31 704,2-1 0,2 0-1,33 62 1,-22-55-284,2-2 1,49 59-1,-69-91-703,0-1 0,1 0 0,-1 0 0,2 0 0,-1-1 0,1-1 0,11 7 0,-19-12-135,0 1 0,0-1 0,0 0 0,0 1 0,-1-1 0,1 0-1,0 0 1,0 0 0,0 0 0,0 0 0,0 0 0,0 0 0,0 0 0,-1 0 0,1 0 0,0 0 0,0 0 0,0-1 0,0 1 0,0 0 0,0-1-1,16-13-5325,-4 3 1745,10-4 347,5-12-623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41.0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15 6656,'-3'-14'8038,"5"29"-3413,-1 0-5566,-8 138 3917,0-31-1733,-20 186 633,24-289-1768,1-1-58,1-1 0,0 0 0,1 1 0,4 22 0,-3-30-416,16-37-17081,4 10 13437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41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162 57 9056,'1'-7'584,"0"1"1,0-1-1,0 0 1,-1-9-1,0 15-546,-1 0-1,1 1 0,0-1 1,-1 0-1,1 1 1,0-1-1,-1 0 0,1 1 1,-1-1-1,1 0 1,-1 1-1,1-1 0,-1 1 1,0-1-1,1 1 1,-1-1-1,0 1 0,1 0 1,-1-1-1,0 1 1,1 0-1,-1 0 0,0-1 1,0 1-1,1 0 1,-1 0-1,0 0 0,0 0 1,0 0-1,1 0 1,-1 0-1,0 0 0,0 0 1,1 0-1,-1 0 0,0 1 1,0-1-1,1 0 1,-2 1-1,-2 0 27,1 0 0,-1 1-1,1-1 1,0 1 0,0 0-1,-1-1 1,1 1 0,-2 3 0,-4 4 398,1 1 0,0-1 1,1 2-1,0-1 1,0 1-1,1 0 0,1 0 1,-8 22-1,3 0 44,1-1 0,-4 37 0,11-53-313,0 1 0,1-1-1,0 1 1,1-1 0,4 24 0,-3-32-132,1 0 1,0 0-1,1 0 1,-1-1 0,1 1-1,1-1 1,-1 1 0,1-1-1,1 0 1,-1-1-1,1 1 1,10 10 0,-7-10 62,-1 0 0,1 0 0,1-1 0,-1 0 1,1 0-1,0-1 0,14 6 0,-19-10-84,1 1 0,-1-1 0,1 0 0,-1 0 1,1-1-1,0 1 0,-1-1 0,1 0 0,0 0 0,-1-1 0,1 1 0,0-1 0,-1 0 0,1-1 0,-1 1 0,1-1 0,-1 1 0,7-5 0,-2 0-10,-1 1 0,0-1 0,0-1 0,-1 0 0,1 0 0,-2 0 0,1-1 0,-1 0 0,0 0-1,0 0 1,-1-1 0,-1 0 0,1 0 0,-1-1 0,-1 1 0,0-1 0,0 1 0,-1-1 0,0 0 0,0 0-1,-1 0 1,-1-19 0,-3-1-148,-10-43-1,10 63 38,0 0 0,0 0 0,-1 0 0,0 0 0,-1 1 0,0 0 0,-13-16 0,13 17 5,-2 2-1,1-1 1,-1 1 0,1 0-1,-2 1 1,1-1 0,-1 1-1,1 1 1,-1-1-1,-1 1 1,1 1 0,-1 0-1,1 0 1,-1 0 0,0 1-1,0 1 1,0-1 0,-15 1-1,13 2-1861,11 5-2664,1-5 4053,0 0 1,0 0-1,0 0 1,0 0-1,0 0 1,0-1-1,0 1 1,2 1-1,14 6-5061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42.1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47 4064,'0'0'63,"-1"0"-1,1 0 1,-1 0 0,1 0 0,-1 0-1,1 0 1,-1-1 0,1 1-1,0 0 1,-1 0 0,1-1 0,-1 1-1,1 0 1,0-1 0,-1 1 0,1 0-1,-1-1 1,1 1 0,0-1 0,0 1-1,-1 0 1,1-1 0,0 1 0,0-1-1,-1 1 1,1-1 0,0 1-1,0-1 1,0 1 0,0-1 0,0 1-1,0-1 1,0 1 0,0-1 0,0 1-1,0-1 1,0 0 0,-14-1 6614,5-2-4056,-5-5 790,14 9-3253,-1 0 0,1 0-1,0-1 1,-1 1 0,1 0 0,0 0 0,0-1 0,-1 1 0,1 0 0,0 0 0,0-1 0,-1 1 0,1 0 0,0-1-1,0 1 1,0 0 0,-1-1 0,1 1 0,0 0 0,0-1 0,0 1 0,0 0 0,0-1 0,0 1 0,0-1 0,9 1 1429,11 0-1435,40-6 236,117 3 1,-99 4-1603,-76-1-2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42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46 5984,'0'-8'845,"0"-13"224,0 20-825,0 0-1,0 0 1,0 0 0,0 0 0,1 1 0,-1-1 0,0 0 0,1 0 0,-1 0 0,1 0-1,-1 0 1,6-5 4916,-2 16-3054,-2-1-1741,0 0 0,-1 0 0,0 0 0,0 0-1,-1 0 1,-2 11 0,1 7 25,1 19 418,-8 65 0,2-55-344,5-37-365,-1 0 1,-8 34 0,8-47-105,1-1 1,1 1 0,-1-1 0,1 10 0,0-14 3,0 1 55,6-21-15878,11 4 11595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43.3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147 126 5472,'-2'-5'530,"1"1"1,-1-1 0,1 1-1,0-1 1,0 1-1,0-8 1,1 10-259,0 1 1,0-1-1,0 0 0,1 1 1,-1-1-1,0 0 0,1 1 1,-1-1-1,1 0 1,0 1-1,0-1 0,0 1 1,-1-1-1,1 1 1,0 0-1,1-1 0,-1 1 1,0 0-1,0 0 0,1 0 1,1-2-1,4-2 234,0 0 0,0 1 0,0 0 0,1 0 0,-1 0 0,16-4-1,6 2 129,48-5 0,-69 10-584,0 1-1,0 0 1,0 0-1,0 1 1,0 0 0,-1 0-1,1 1 1,0 0-1,0 0 1,14 7 0,-20-7-26,1-1 1,-1 1-1,0-1 1,1 1 0,-1 0-1,0 0 1,0 0-1,0 0 1,0 0 0,-1 1-1,1-1 1,1 4-1,-2-5-1,-1 1-1,1-1 0,-1 1 1,1-1-1,-1 1 0,0-1 1,0 1-1,1 0 0,-1-1 1,-1 1-1,1 0 0,0-1 1,0 1-1,0-1 0,-1 1 0,1-1 1,-1 1-1,1-1 0,-1 1 1,0-1-1,-1 3 0,1-3-16,-56 83 508,47-70-393,-2-1-1,0 0 1,-24 20 0,4-9-45,20-16-101,0 1 0,0 0 0,2 0 0,-1 1-1,-17 22 1,27-31 27,1 1-1,-1-1 1,0 0-1,1 1 1,0-1 0,-1 1-1,1-1 1,0 1-1,0-1 1,-1 1-1,1-1 1,0 1-1,1-1 1,-1 1-1,0-1 1,0 1 0,1-1-1,-1 1 1,0-1-1,1 0 1,0 1-1,-1-1 1,1 0-1,0 1 1,0-1-1,-1 0 1,1 0 0,0 1-1,0-1 1,1 0-1,1 1 1,5 6-17,0-2-1,1 1 1,13 7 0,-13-9 37,4 4-23,-1 1-1,0 1 1,16 17 0,-10-5-33,-17-22 52,0 1 1,-1-1-1,1 0 0,0 0 1,-1 0-1,1 1 0,-1-1 1,0 0-1,1 1 0,-1-1 1,0 0-1,0 1 0,0-1 1,0 1-1,0-1 0,0 0 1,0 1-1,-1 1 0,0-1 31,-1-1 0,0 0 0,1 0 0,-1 0 0,0 0 0,0 0 0,0 0-1,0 0 1,0 0 0,0-1 0,0 1 0,0-1 0,0 1 0,0-1 0,-2 0 0,-2 1 27,-12 2 50,1-2 1,-1 0-1,-23-1 1,-15 0-30,-28 2-281,26-2-3766,57 0 3527,-1 0-1,1 0 0,-1 0 0,0 0 0,1 0 0,-1 0 0,1 1 1,-1-1-1,1 0 0,-1 1 0,1-1 0,-1 1 0,1 0 1,-1-1-1,1 1 0,0 0 0,-1 0 0,-1 2 0,0 8-6034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44.4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457 27 3712,'0'-1'550,"0"0"0,0 0 0,0 0 0,0 0 0,-1 1 0,1-1 0,0 0 0,0 0 0,-1 1 0,1-1 0,0 0 0,-1 0 0,-1-2 2200,0 2-2200,1 0-154,-1 0 0,1 0 1,-1 0-1,0 0 0,1 0 0,-1 0 1,-3 0-1,0 0-253,1 0-1,0 0 1,0 1 0,-1-1 0,1 1 0,0 0-1,-5 1 1,0 1 87,-1 1 0,1-1-1,-1 2 1,1-1 0,-9 6-1,-44 27 870,23-12-696,-9 2 88,21-13-235,1 2 0,1 0 0,-31 26 0,50-36-226,1 0 0,0 0-1,1 1 1,-1-1 0,1 1 0,-7 12 0,10-16-3,0 0 0,0 0 0,1-1 0,-1 1 0,1 0 0,-1 0 0,1 0 0,-1 0 0,1 0 0,0 0 0,0 0 0,0 0 0,0 0 0,0 0 0,0 0 0,1 0 0,-1 0 0,1 0 0,-1 0 0,1-1 0,0 1 0,0 0 0,0 0 0,0 0 0,0-1 0,0 1 0,3 2 0,1 1 44,1 0 0,0-1 0,0 0-1,0 0 1,1 0 0,-1-1 0,1 0 0,0 0 0,10 3 0,8 0 197,34 4 0,-42-8-206,4 1-20,0-1 1,1-1 0,-1-1-1,0-1 1,28-4 0,-36 1-5,7 0-92,-19 4-99,0 0 1,0-1-1,0 1 1,0 0-1,0-1 1,0 1-1,0-1 1,0 1-1,0-1 1,0 1-1,0-1 1,-1 0-1,1 1 1,1-2-1,2-3-3135,30-24-15205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45.2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49 8128,'-16'-36'2618,"13"24"1786,8 19-2643,-3-3-1562,-1 0 0,0 0 0,0 0 0,0 0-1,0 0 1,-1 0 0,1 8 0,-4 31 719,3-34-765,-5 26 427,-2 0 0,0 0 1,-23 60-1,22-73-309,7-19-159,0 1 0,1-1 0,-1 1 0,1-1 0,-1 6 0,10-11 490,2-3-479,-1-2 0,0 1 0,16-15-1,3-1-58,72-61-18,-14 10-396,-85 71 348,1 0 0,0 0 0,0 1 0,0-1 0,0 1 0,0-1 0,0 1 0,0 0 0,0 0 0,0 0 0,6 0 0,-8 1 4,0 0 0,0 0 0,0 0-1,0 0 1,-1 0 0,1 0 0,0 1 0,0-1-1,0 0 1,0 1 0,0-1 0,-1 1-1,1-1 1,0 1 0,0-1 0,-1 1-1,2 1 1,-1-1 11,0 1 0,0-1 0,0 1 0,0 0 1,0 0-1,0-1 0,-1 1 0,1 0 0,-1 0 0,1 0 0,-1 3 0,6 156 928,-6-136-724,2-26-120,1 1 0,-1-1 1,0 0-1,0 0 0,0 0 1,0 0-1,2-1 0,7-8-89,0 0-1,-1-1 0,17-22 1,-2 2 128,-17 22-148,1-1 0,0 1 0,1 1 0,0 0 1,15-10-1,-22 17 4,0-1 1,-1 0-1,1 1 0,0 0 1,0 0-1,0 0 0,0 0 1,0 0-1,0 1 0,0-1 1,0 1-1,0 0 0,0 0 1,1 0-1,-1 0 0,0 0 1,0 1-1,0-1 0,0 1 1,0 0-1,0 0 1,0 0-1,0 0 0,-1 1 1,1-1-1,5 4 0,-3 0 82,0 0 0,0-1 0,-1 1 0,0 1-1,0-1 1,0 1 0,0 0 0,-1 0 0,0 0 0,0 0 0,0 0-1,2 11 1,-2-2-228,0 1-1,-1-1 0,0 1 1,-1 19-1,4-24-8992,5 1 5105,8 0-2875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53.0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6 3072,'-10'1'6285,"0"4"-4007,2 0-868,4-3-922,-1-1 1,1-1-1,0 1 1,-7 0 0,10-1-441,0 0 1,1 0 0,-1 0 0,0 0 0,0 0 0,1 0 0,-1 1 0,0-1 0,1 0-1,-1 1 1,0-1 0,1 0 0,-1 1 0,0-1 0,1 1 0,-1-1 0,0 1 0,-10 6 3284,31 1-1744,8 1-789,22-3-248,0-2-1,72-4 1,-52-1-511,100-4-46,-169 5 3,11 0 106,23-3 0,-32 3-118,0-1 1,0 1-1,0-1 1,-1 0 0,1 0-1,0-1 1,0 1 0,-1 0-1,1-1 1,-1 0-1,1 1 1,2-4 0,2-1-590,3-5-2454,-8 0-3203,-11 6 175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2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5056,'-5'-9'5690,"16"10"-2826,6-2-1319,0-1 0,0-1 0,29-8 0,-5 1-696,-12 3-446,-19 4-285,0 0 0,0 1 0,0 0 0,11 0-1,-20 2-121,-1 0 1,1 0-1,0 0 0,0 0 0,-1 0 0,1 0 0,0 0 0,-1 1 0,1-1 0,0 0 0,-1 0 1,1 0-1,0 1 0,-1-1 0,1 0 0,0 1 0,-1-1 0,1 1 0,0 0 0,0 0-3,-1-1-1,0 0 1,0 1-1,0-1 1,0 1-1,0-1 1,1 1-1,-1-1 1,0 1-1,0-1 1,0 1-1,0-1 1,-1 1-1,1-1 1,0 1-1,0-1 1,0 1-1,0-1 1,0 1-1,-1-1 1,1 1-1,-2 3-24,0-1 0,-1 1-1,1-1 1,-1 0-1,-3 4 1,-29 25-14,24-23 121,1 0 0,0 1 0,0 0 0,1 1 1,0 0-1,-9 16 0,12-16 86,1-1 0,1 1 0,0 0 0,0 1-1,1-1 1,1 1 0,-2 19 0,3-26-71,1 0 1,0 0-1,0 0 0,1 0 1,-1 0-1,1 0 0,0-1 1,1 1-1,-1 0 0,1 0 1,0-1-1,0 1 0,0-1 1,1 0-1,-1 1 1,1-1-1,0 0 0,1-1 1,-1 1-1,0 0 0,5 2 1,-4-3-61,-1-1 1,1 0 0,0 0 0,0 0 0,0-1 0,0 0 0,0 1 0,0-1 0,1 0 0,-1-1-1,0 1 1,7-1 0,7-1-374,32-4-1,-4-1-1786,-39 6 943,0 1 0,0-1 0,9 3 0,10 1-2838,-22-4 2955,-1 0 0,0-1 1,0 1-1,1-1 0,-1 0 0,4-1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53.7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49 2400,'-12'-2'290,"10"1"22,1 1 0,0 0 1,0 0-1,0 0 0,0 0 0,-1 0 1,1 0-1,0 0 0,0 0 1,0 1-1,0-1 0,0 0 0,0 1 1,-1-1-1,1 1 0,0-1 1,0 1-1,0 0 0,0-1 0,-1 2 1,-10 3 8958,19-5-8153,56-3 1067,122-23-1,-122 15-1996,0 2 0,63 0 0,-19 9-2151,-105 0 699,-4 9-6319,-4 1 2937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55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33 4736,'-2'5'7093,"-2"17"-6097,1-9-360,-35 282 2542,27-214-2893,6-52 733,-2 51-1,7-78-478,1-4 138,3-6-537,0-1 0,0 0 0,-1 0 0,-1 0 0,4-18-1,-1 1-130,9-31-141,36-96 0,-42 133 102,1 1-1,1 0 1,0 1-1,1 0 1,1 1-1,1 0 1,1 1-1,22-22 1,-15 18-36,12-10-319,-30 28 320,1 0 0,-1-1 1,0 1-1,1 0 0,0 1 0,-1-1 0,1 1 0,6-2 0,-9 3 72,1-1 0,-1 1 0,1 0 0,-1 0 0,1 0 0,-1 0 0,1 0 1,-1 1-1,1-1 0,-1 0 0,1 1 0,-1-1 0,1 1 0,-1-1 0,0 1 0,1 0 0,-1 0 0,0-1 0,1 1 0,-1 0 0,0 0 0,0 0 0,0 0 0,0 0 1,0 1-1,0-1 0,0 0 0,-1 0 0,1 1 0,0-1 0,-1 0 0,1 1 0,-1-1 0,1 1 0,-1-1 0,1 3 0,1 6 89,-1 0 1,1 0-1,-2 1 0,0 12 0,0-15-33,-1 34 260,-11 74 0,5-65-165,4-24-8,-11 42 0,4-27-44,8-31-66,0 0 0,-1-1-1,0 1 1,-6 13-1,8-22-899,-4 10 2422,4-8-4554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55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47 6560,'-6'-17'5354,"6"27"-3204,-5 103 815,4-65-2318,0-11-155,2 0 0,5 41-1,-3-50-167,-3-17-110,1 1 0,4 15 1,-5-25-144,1 0 0,-1 0 0,1 0 0,0 0 0,0 0 0,0 0-1,0 0 1,0 0 0,0-1 0,0 1 0,0 0 0,1-1 0,-1 1 0,1-1 0,-1 1 0,1-1 0,-1 0 0,4 2 0,-4-2-33,0-1 1,0 0-1,0 1 0,0-1 0,0 0 1,0 0-1,0 0 0,0 0 1,0 0-1,0 0 0,0 0 0,0 0 1,0 0-1,0-1 0,0 1 0,0 0 1,-1-1-1,1 1 0,0 0 1,0-1-1,0 1 0,0-1 0,0 1 1,1-2-1,17-20 217,-14 15-176,29-40 264,44-83 1,-41 66-285,33-66-437,-68 127 289,-1 0 1,0 1 0,-1-1-1,1 0 1,0 0 0,-1 1-1,0-1 1,1 0 0,-1 0 0,0 0-1,0 0 1,-1-3 0,1 5-151,-1 0 1,1 0 0,0 0-1,-1 0 1,1 0 0,0 0 0,-1 0-1,0 0 1,1 0 0,-1 0-1,1 0 1,-1 0 0,0 1 0,0-1-1,1 0 1,-1 0 0,0 1 0,0-1-1,0 1 1,0-1 0,0 1-1,0-1 1,0 1 0,0-1 0,0 1-1,0 0 1,0 0 0,0-1-1,0 1 1,0 0 0,-2 0 0,-3 2-2114,1 5-1456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2:58.2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245 672 6720,'-2'0'328,"0"-1"1,0 0-1,-1 1 1,1 0-1,0-1 1,0 1-1,-1 0 0,1 0 1,0 0-1,-1 0 1,1 1-1,0-1 1,0 1-1,-3 0 1,-36 15 3087,27-10-2762,5-2-375,0 1 0,0 0-1,0 0 1,1 1 0,0 0 0,0 1 0,0 0 0,1 0 0,0 0-1,0 1 1,1 0 0,0 1 0,0-1 0,1 1 0,0 0-1,-4 12 1,3-6-127,1 1-1,1-1 1,0 1-1,1 0 1,1 0 0,0 0-1,1 0 1,1 0-1,3 26 1,0-26-36,0-1 1,2 1 0,0-1-1,1 0 1,0 0 0,1-1-1,9 14 1,-13-23-68,0-1 1,0 1 0,1-1-1,0 1 1,-1-1-1,7 5 1,-7-7-42,-1 0 0,0-1 1,1 1-1,-1-1 1,1 0-1,0 1 0,-1-1 1,1 0-1,0 0 0,0-1 1,0 1-1,-1-1 1,5 1-1,-7-1-6,0 0 1,0 0-1,0 0 1,1 0-1,-1 0 1,0 0-1,0 1 1,0-1-1,0 0 0,0 0 1,0 0-1,0 0 1,0 0-1,0 0 1,0 0-1,0 0 1,0 0-1,0 0 0,0 0 1,0 0-1,-1 0 1,1 1-1,0-1 1,0 0-1,0 0 1,0 0-1,0 0 1,0 0-1,0 0 0,0 0 1,0 0-1,0 0 1,0 0-1,0 0 1,0 0-1,0 0 1,0 0-1,0 0 0,0 0 1,0 0-1,0 0 1,0 0-1,-1 0 1,1 0-1,0 0 1,0 0-1,0 0 1,0 0-1,0 0 0,0 0 1,0 1 0,1-1 0,0 0 0,-1 0 0,1 0 0,0 0 1,-1 0-1,1 0 0,-1-1 0,1 1 0,0 0 0,-1 0 0,1 0 1,-1 0-1,1-1 0,-1 1 0,1 0 0,0-1 0,7-4 144,3-2-88,0 0 0,-1 0 1,16-15-1,12-20-173,52-75-1,-13 16-210,-12 27 163,-37 44 98,-2 0 1,-1-2-1,32-54 1,-33 38-49,-2-1 1,16-53-1,19-105-145,-48 171-53,-1-2 1,-3 1 0,2-55-1,-6 91 265,-1-1 0,0 0 0,0 1 0,0-1-1,-1 1 1,1-1 0,0 1 0,-1-1 0,1 1-1,-1-1 1,1 1 0,-1-1 0,1 1 0,-2-2-1,1 3 38,1 0 0,0-1 0,0 1-1,0 0 1,-1 0 0,1 0 0,0 0-1,0 0 1,-1 0 0,1 0-1,0 0 1,0 0 0,0 0 0,-1 0-1,1 0 1,0 0 0,0 0 0,-1 0-1,1 0 1,0 0 0,0 0-1,-1 0 1,1 0 0,0 0 0,0 0-1,0 0 1,-1 1 0,1-1-1,0 0 1,-1 0 0,-9 13 73,-3 15-106,0 0-1,2 1 1,-8 31 0,4-14 57,-67 168 444,4-15 413,60-138-757,2 1-1,-12 109 1,23-26 398,5-122-399,5 40 93,6-60-59,4-2-129,1 0-1,-1-2 0,0 0 1,0-1-1,0 0 0,0-1 1,20-7-1,-24 6-91,1-1-1,-1 0 1,0 0 0,0-2 0,-1 1-1,0-1 1,0-1 0,-1 0 0,1 0-1,10-13 1,-10 8 62,0 0-1,-1 0 0,-1-1 1,0 0-1,0 0 0,-2-1 1,8-21-1,-7 14-15,-1 6-29,-1-1 0,-1 0-1,0 0 1,-1-1 0,1-18 0,-4 34 51,0-8-43,0 0 0,-3-12 0,3 19 21,-1 0 0,0 0 1,0 0-1,0 0 1,0 0-1,-1 0 0,1 0 1,-1 1-1,0-1 1,-3-4-1,4 7 20,0-1 1,1 0-1,-1 1 1,0-1-1,0 0 1,0 1-1,0 0 0,0-1 1,0 1-1,0-1 1,0 1-1,0 0 1,0 0-1,0 0 1,0-1-1,-1 1 0,1 0 1,0 0-1,0 1 1,0-1-1,0 0 1,0 0-1,0 0 0,0 1 1,0-1-1,0 1 1,0-1-1,-1 1 1,-4 2 35,0 1 0,0-1 1,-7 7-1,9-7 31,-2 2-21,0 0 0,0 1 0,0-1 1,0 1-1,1 1 0,0-1 0,1 1 0,0 0 0,0 0 0,-6 15 0,2 0 87,1 0 0,-5 36 0,10-46-68,1-1 0,0 1 0,1-1 0,0 1-1,1-1 1,0 1 0,0-1 0,2 1 0,-1-1 0,2 0 0,-1 0 0,1 0 0,1 0 0,0-1 0,1 0 0,-1 0 0,16 18 0,-19-25-39,0-1 1,0 0-1,1 0 1,-1 0 0,1 0-1,0 0 1,-1 0-1,1 0 1,0-1-1,0 0 1,0 1-1,0-1 1,0 0-1,1-1 1,-1 1-1,0-1 1,0 1-1,0-1 1,1 0-1,-1 0 1,0 0-1,0 0 1,1-1-1,-1 0 1,0 1-1,0-1 1,0 0-1,0 0 1,3-2-1,5-2-51,-1 0-1,-1-1 1,1 0-1,-1-1 0,0 0 1,0 0-1,8-10 1,39-36-80,3 3 1,89-60 0,-17 30-21,-95 60 209,-20 10-41,11-5-42,38-29-1,-65 44 8,0 0 0,0 0 0,0 0 0,0 0 0,0 0 0,0 0 0,0 0 0,0 0 0,0 0 0,0 0 0,0 0 0,-1 0 0,1 0 0,0 0 0,0 0 0,0 0 0,0 0 0,0 0 0,0-1-1,0 1 1,0 0 0,0 0 0,0 0 0,0 0 0,0 0 0,0 0 0,0 0 0,0 0 0,0 0 0,0 0 0,0 0 0,0 0 0,0 0 0,0 0 0,0 0 0,0-1 0,0 1 0,0 0 0,0 0 0,0 0 0,0 0 0,0 0 0,0 0-1,0 0 1,0 0 0,0 0 0,0 0 0,0 0 0,0 0 0,0 0 0,0-1 0,0 1 0,0 0 0,0 0 0,0 0 0,0 0 0,0 0 0,0 0 0,0 0 0,0 0 0,0 0 0,0 0 0,0 0 0,0 0 0,1 0 0,-1 0 0,0 0 0,0 0-1,-10 0 58,-14 4-39,4 5 45,0 0-1,1 1 1,0 1 0,1 1 0,0 1 0,-19 17 0,17-11 33,1 0 0,0 2 0,1 0 0,-22 35 0,31-42-31,1 0 1,-10 24-1,17-34-56,-1 0 0,1 0 0,0 1 0,0-1 0,0 0 0,0 0 0,1 1 0,0-1 0,0 0 0,0 1 0,0-1 0,0 0 1,1 0-1,2 9 0,-2-11-2,0-1 1,0 1 0,-1-1 0,1 1 0,0-1 0,1 1 0,-1-1 0,0 0 0,0 1-1,0-1 1,1 0 0,-1 0 0,1 0 0,-1 0 0,1 0 0,-1 0 0,4 1 0,-2-2 17,0 1 1,0 0-1,0-1 1,0 1-1,1-1 1,-1 0-1,0 0 1,0 0-1,4-1 1,1-1 4,0 0 0,0 0 0,-1-1 0,1 0 0,-1 0 0,14-8 0,-12 4-85,0 1-1,-1-1 1,0-1-1,0 0 1,-1 0 0,8-11-1,34-59-224,-7 10 93,-35 58 80,-1 0 1,-1 0-1,0 0 0,6-20 1,-34 94-195,15-30 451,1 0 0,1 1 0,-1 59 0,7-88-90,0 1 0,1 0 0,0-1 0,0 0 0,1 1-1,0-1 1,4 12 0,-5-17-38,0 1-1,-1 0 1,1-1-1,0 1 1,0-1-1,0 1 1,0-1-1,0 1 1,1-1 0,-1 0-1,0 0 1,1 1-1,-1-1 1,1 0-1,-1 0 1,1 0-1,-1-1 1,1 1-1,0 0 1,-1-1-1,1 1 1,0-1-1,0 1 1,-1-1-1,1 0 1,0 1 0,0-1-1,0 0 1,-1-1-1,1 1 1,2 0-1,2-2-10,-1 0 0,1 0-1,-1-1 1,1 0 0,-1 1 0,0-2-1,0 1 1,0-1 0,-1 1 0,1-1-1,6-8 1,4-6 108,20-31 0,-24 33-94,11-16 10,1 1 0,2 1 1,1 1-1,46-40 0,-15 18-319,-48 45 187,-6 7 85,-4 5 51,-31 97 567,28-88-436,1-1 1,1 1 0,0-1 0,1 1 0,1 0 0,2 27 0,-1-39-135,0 0 0,0-1-1,0 1 1,0 0 0,0-1-1,1 1 1,-1-1 0,1 1 0,0-1-1,0 0 1,-1 0 0,1 0 0,1 0-1,-1 0 1,0 0 0,0 0-1,1-1 1,-1 1 0,1-1 0,-1 0-1,1 1 1,0-1 0,-1-1-1,1 1 1,0 0 0,3 0 0,3 0 48,1 1 0,0-2 0,0 0 0,0 0 0,-1 0 0,14-4 0,3 0-101,0-1 0,-1-1 0,1-2-1,-2-1 1,1 0 0,43-25 0,48-48-2481,-81 57-107,-35 24 2566,5-2-972,0-1-1,-1 1 1,1-1-1,-1 0 0,0 0 1,5-7-1,-6 2-2173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3:00.1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64 2080,'2'-3'223,"-1"0"0,0 0 0,1 0 0,-1 1-1,1-1 1,0 0 0,4-4 0,-3 4 400,0 0 1,1 0-1,-1 1 0,1-1 0,-1 1 0,1 0 1,-1 0-1,1 0 0,0 0 0,0 1 0,0 0 0,0-1 1,0 2-1,0-1 0,8 0 0,-11 1-554,-1 0-1,0 1 1,0-1 0,0 0-1,1 1 1,-1-1-1,0 0 1,0 1 0,0-1-1,0 0 1,0 1-1,1-1 1,-1 1-1,0-1 1,0 0 0,0 1-1,0-1 1,0 1-1,0-1 1,-1 0 0,1 1-1,0 0 1,0 0 129,-2 29 676,0 0-1,-11 44 1,-3 25-44,14-83-670,-10 176 1749,8-195-1024,12-36-250,16-98-142,-11 71-383,-7 31-94,-3 15-3,8-30 0,-4 27-42,-6 17 63,0 0 0,1 0 0,0 1 1,0-1-1,0 0 0,1 1 1,0-1-1,0 1 0,0 0 0,1 0 1,0 0-1,6-7 0,-9 11-9,1 1 0,-1-1 0,0 0 0,0 0 0,1 1 0,-1-1 0,0 1 0,1-1 0,-1 1 0,0 0 0,1-1 0,-1 1 0,1 0-1,-1 0 1,0 0 0,1 0 0,-1 0 0,1 0 0,-1 1 0,1-1 0,-1 0 0,0 1 0,1-1 0,-1 1 0,0-1 0,1 1 0,-1 0 0,0 0 0,0-1 0,2 3-1,3 2 98,-1 0 0,1 0-1,-1 1 1,6 8 0,6 5 302,0-1 1,20 15 0,-33-29-340,1-1-1,0 1 1,-1-1-1,1 0 1,11 5-1,-14-7-135,0-1 0,0 1 1,-1-1-1,1 1 0,0-1 0,0 1 0,0-1 0,0 0 0,0 0 0,0 0 0,0 0 0,0-1 0,0 1 0,0 0 0,0-1 0,0 0 0,0 1 0,0-1 0,3-2 0,6-6-2577,-11 9 2243,0-1 0,1 1 0,-1-1 0,1 0-1,-1 1 1,0-1 0,1 0 0,-1 1 0,0-1-1,0 0 1,0 1 0,1-1 0,-1 0 0,0 1 0,0-1-1,0 0 1,0 0 0,0 1 0,0-1 0,0 0 0,0 1-1,-1-1 1,1 0 0,0 1 0,0-1 0,-1 0-1,1 0 1,1 12-9364,4-3 7760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3:02.2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334 334 7232,'-3'-2'624,"1"0"1,0 0 0,-1 0 0,1 1-1,-1-1 1,-4-1 0,6 2-370,0 1 1,-1 0 0,1 0-1,0-1 1,-1 1 0,1 0 0,-1 0-1,1 0 1,-1 1 0,1-1-1,0 0 1,-1 0 0,1 1 0,-1-1-1,1 1 1,0-1 0,-2 2 0,-45 17 1208,33-14-858,-24 12 1,24-8-397,0 0 1,1 1 0,1 1-1,0 0 1,0 1-1,-19 23 1,23-24-116,1 0 1,1 0-1,0 0 0,0 1 0,2 0 0,-1 1 1,1-1-1,1 1 0,-3 14 0,6-21 0,0 0-1,0 0 0,1 0 1,0 0-1,0 0 1,1 0-1,-1 0 0,3 9 1,-2-13-73,-1-1 1,1 1 0,-1 0 0,1-1 0,0 1 0,0 0 0,-1-1 0,1 1 0,1-1 0,-1 1 0,0-1 0,0 1-1,0-1 1,1 0 0,-1 0 0,1 0 0,-1 0 0,1 0 0,-1 0 0,1 0 0,-1 0 0,1 0 0,0-1-1,0 1 1,-1-1 0,1 1 0,0-1 0,0 0 0,0 0 0,0 0 0,-1 0 0,3 0 0,2-1-45,-1 0 0,1 0 0,-1 0 1,1-1-1,-1 0 0,0 0 1,9-6-1,-1 0-187,20-16 0,-15 9 81,-1-1 0,-1-1 0,22-30 1,36-61 78,-68 99 75,-1 1-60,1-3 313,-5 11-86,-2 7-17,-17 59 186,13-40-248,2 0 1,1 0-1,1 0 0,2 29 0,-1-53-96,1 1 0,-1-1 0,0 1 0,1-1 0,-1 0 0,1 1 0,0-1 0,0 0 0,0 1 0,0-1 0,0 0 0,0 0 0,1 0 0,-1 0 0,1 0 0,-1 0 0,1-1 0,4 4 0,-4-4-18,0 0 0,0 0 1,1 0-1,-1 0 0,0-1 0,1 1 1,-1-1-1,1 0 0,-1 0 0,0 0 1,1 0-1,-1 0 0,1 0 0,-1-1 1,0 1-1,1-1 0,-1 1 0,3-2 1,6-3-216,-1 0 0,0 0 0,0-1 0,0 0 0,-1-1 1,13-12-1,11-7-41,-18 16 216,30-23 140,69-37 0,-96 60-22,0 0 1,-1-1 0,29-26-1,-39 28 93,-7 9-168,0 0 1,0 0 0,0 0-1,0 0 1,0-1-1,0 1 1,0 0-1,0 0 1,0 0-1,0 0 1,-1 0-1,1 0 1,0-1-1,0 1 1,0 0-1,0 0 1,0 0-1,0 0 1,0 0-1,0 0 1,-1 0-1,1 0 1,0 0-1,0-1 1,0 1-1,0 0 1,0 0 0,-1 0-1,1 0 1,0 0-1,0 0 1,0 0-1,0 0 1,0 0-1,-1 0 1,1 0-1,0 0 1,-3 0 8,1 1 0,-1-1 0,0 0 0,1 1 0,-1 0 1,-4 1-1,-5 3 16,0 1 1,0 0 0,1 1-1,-1 0 1,1 0 0,1 2-1,-1-1 1,2 1 0,-18 20-1,11-8 15,0 1 0,2 0 0,1 1 0,-11 26 0,19-38-55,0 0-1,2 0 1,-6 22 0,8-27 30,1 0 0,-1-1 1,1 1-1,0 0 0,0 0 0,0 0 1,1-1-1,0 1 0,3 10 0,-4-14-12,1-1-1,-1 1 0,1-1 1,0 1-1,0-1 0,-1 0 1,1 0-1,0 1 1,0-1-1,0 0 0,1 0 1,-1 0-1,0 0 0,0 0 1,1 0-1,-1 0 0,0 0 1,1-1-1,-1 1 1,2 0-1,0 0-25,0-1 0,-1 0 1,1 1-1,-1-1 0,1 0 1,0 0-1,-1-1 0,1 1 0,-1-1 1,1 1-1,3-2 0,3-2-81,1 0 0,-1-1 0,1 0 0,-1-1 0,8-7 0,7-6 4,-2-1 0,-1-1 1,24-29-1,49-76-412,-58 74 524,33-62 0,-58 91-7,0 0 0,-2-1 1,0 0-1,-2-1 0,7-39 1,-12 56-2,8-76 291,-9 73-284,-1 0 0,0 0 0,-1 0 0,0 1 0,-5-19 0,6 29-16,0-1 0,0 1-1,0 0 1,0-1 0,0 1 0,0-1 0,-1 1 0,1-1-1,0 1 1,0 0 0,-1-1 0,1 1 0,0 0 0,-1-1-1,1 1 1,0 0 0,-1-1 0,1 1 0,0 0 0,-1 0-1,1-1 1,0 1 0,-1 0 0,1 0 0,-1 0 0,1 0-1,-1-1 1,1 1 0,-1 0 0,1 0 0,0 0 0,-1 0-1,1 0 1,-1 0 0,1 0 0,-1 0 0,1 0 0,-1 1-1,1-1 1,0 0 0,-1 0 0,1 0 0,-1 0 0,1 1-1,0-1 1,-1 0 0,1 0 0,-1 1 0,1-1-1,-1 1 1,-18 16-10,19-16 12,-44 51 71,3 3 1,-39 66-1,68-99 2,1-1 0,1 2 0,0 0 0,2 0 0,1 0 0,-5 31 1,9-34-33,0-1 1,2 1-1,1 23 0,0-31 12,1-1-1,0 1 1,1-1-1,1 0 1,0 0-1,8 20 1,-10-28-8,1 0 1,-1 0-1,1 0 0,0 0 1,0 0-1,0-1 1,0 1-1,0-1 0,0 0 1,1 1-1,-1-1 0,1 0 1,0-1-1,0 1 0,-1 0 1,5 1-1,-4-2-10,0-1-1,1 1 1,-1 0 0,1-1-1,-1 0 1,1 0 0,-1 0-1,1 0 1,-1-1-1,1 1 1,-1-1 0,1 0-1,-1 0 1,6-3 0,1 0-67,0-1 1,0 0 0,-1-1 0,0 0-1,0-1 1,8-7 0,45-50-133,-28 27 232,-21 22-80,-1-1 1,12-18-1,-22 30-28,3-5-193,-8 19 98,-5 23 303,1 1 0,-2 36-1,4-23 93,2-26-185,2 0-1,1 41 1,0-61-46,0 0 0,0 0 0,0 0 0,1 0 0,-1 0 0,0 0 0,0 0 0,0 0 0,1 0 0,-1 0 0,1 0 1,-1-1-1,0 1 0,1 0 0,0 0 0,-1 0 0,1-1 0,-1 1 0,1 0 0,0 0 0,0-1 0,0 2 0,0-2-14,0 0 0,0 0 0,0 0 0,0 0 0,-1 0 0,1 0 0,0 0 0,0 0 0,0 0 0,0 0 0,0-1 0,0 1 0,-1 0 0,1 0 0,0-1 0,0 1 0,0-1 0,-1 1 0,2-1-1,2-2 7,1-1-1,-1 1 0,0-1 0,0 0 1,-1 0-1,5-7 0,0-2-40,-1 0-1,7-22 1,5-8-111,2 4 38,29-63 16,-36 77-249,-22 57 350,-8 47 0,9-20 299,0 74 0,7-131-299,0-1 1,0 0 0,0 0 0,1 1 0,-1-1 0,0 0 0,0 0 0,1 1 0,-1-1 0,0 0 0,1 0 0,-1 0 0,1 0 0,0 0 0,0 2 0,0-3-12,-1 1 1,1-1 0,-1 1-1,1-1 1,0 0-1,-1 1 1,1-1 0,-1 0-1,1 0 1,0 0-1,-1 1 1,1-1 0,0 0-1,-1 0 1,1 0-1,0 0 1,-1 0 0,1 0-1,0 0 1,-1 0-1,2 0 1,1-1 4,-1 0 0,1 0 1,0-1-1,0 1 0,-1-1 0,1 1 1,-1-1-1,1 0 0,-1 0 0,1 0 1,1-2-1,57-70-768,-43 50 582,0 1 0,34-30 1,-52 52 161,0 1 0,0 0 0,0 0 1,0 0-1,0 0 0,0 0 0,0 0 1,0 0-1,0 0 0,0 0 0,1 0 1,-1 0-1,0 0 0,0 0 1,0 0-1,0 0 0,0 0 0,0 0 1,0 0-1,0 0 0,0 0 0,1 0 1,-1 0-1,0 0 0,0 0 1,0 0-1,0 0 0,0 0 0,0 0 1,0 0-1,0 0 0,0 0 0,1 0 1,-1 0-1,0 0 0,0 0 0,0 0 1,0 0-1,0 0 0,0 0 1,0 0-1,0 0 0,0 1 0,0-1 1,0 0-1,0 0 0,0 0 0,1 0 1,-1 0-1,0 0 0,1 9-118,0 14 117,-1-18 4,-1 4 70,2 1 1,0-1-1,0 0 1,0 0-1,1 0 1,1 0-1,-1 0 0,7 12 1,-8-18-46,1 0 1,0 0-1,-1 0 1,1 0-1,1 0 0,-1 0 1,0-1-1,1 1 1,-1-1-1,1 0 1,0 0-1,0 0 1,0 0-1,0 0 0,0 0 1,0-1-1,0 0 1,1 1-1,-1-1 1,0 0-1,1-1 1,-1 1-1,1-1 0,6 1 1,-3-2 24,-1 1 1,1-1-1,0-1 0,0 1 1,-1-1-1,1 0 0,-1-1 1,0 0-1,0 0 0,0 0 1,7-5-1,0-1-53,0-1 0,-1-1 0,18-18 0,7-15-77,34-54 1,-54 78-103,-11 15-25,-2 19-30,-3 11 242,-1-1 0,-1 1 0,-1-1 0,-9 39 1,8-50 57,0-1 1,0 0 0,-1 0 0,-1-1 0,0 1-1,0-1 1,-1 0 0,-9 13 0,12-21-45,1 0 1,-1 0 0,1 0-1,-1 0 1,0 0-1,0-1 1,0 1 0,0-1-1,-1 0 1,1 0-1,-1 0 1,1 0 0,-1-1-1,1 1 1,-1-1-1,0 0 1,0 0 0,0 0-1,0-1 1,0 1-1,0-1 1,0 0 0,0 0-1,0-1 1,0 1-1,1-1 1,-1 0 0,0 0-1,-6-2 1,7 1-8,-1 1 0,0-2 1,1 1-1,-1 0 0,1-1 0,-5-4 0,7 6-9,0 0 0,0 0 0,0 0-1,0-1 1,0 1 0,1 0-1,-1 0 1,0-1 0,1 1 0,-1-2-1,1 2 8,0 1-1,0-1 1,-1 1-1,1-1 0,0 0 1,1 1-1,-1-1 1,0 1-1,0-1 0,0 1 1,0-1-1,0 1 1,1-1-1,-1 0 1,0 1-1,0-1 0,1 1 1,-1 0-1,0-1 1,1 1-1,-1-1 0,0 1 1,1-1-1,-1 1 1,1 0-1,0-1 0,4-2 9,1 0 0,-1 0 0,1 1 0,0-1 0,-1 1 0,1 1 0,0-1 0,1 1 0,-1 0 0,0 0 0,0 1 0,8 0 0,0 1-454,1 0 0,-1 1 0,1 0 0,16 6 1,-27-7-426,-1 0 1,1 1 0,0-1-1,0 1 1,-1 0 0,1 0-1,-1 1 1,1-1 0,-1 1-1,0 0 1,0-1 0,0 1 0,-1 1-1,1-1 1,2 5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3:02.5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68 13216,'-56'-42'4895,"50"37"-3807,6-4-320,0 6-192,6-1-480,-1-1-2016,4 5 1056,10 5-4447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6:43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14 148 2912,'-4'-2'6971,"14"6"-1782,-4-1-5867,2-1 924,1 1-1,0-1 0,0 0 1,0-1-1,0 0 1,0-1-1,0 0 1,1 0-1,-1-1 0,0 0 1,0 0-1,11-4 1,-9 1-146,0 0 0,-1 0 0,0-1 0,0 0 0,0-1 1,0 0-1,-1 0 0,0-1 0,12-12 0,-20 18-66,1-1 1,-1 1-1,0 0 0,0-1 1,0 1-1,0-1 0,0 0 0,-1 1 1,1-1-1,0 0 0,-1 1 1,1-1-1,-1 0 0,0 0 0,1 1 1,-1-1-1,0 0 0,0 0 0,0 0 1,0 1-1,-1-1 0,1 0 1,0 0-1,-1 1 0,1-1 0,-1 0 1,0 0-1,1 1 0,-1-1 1,0 1-1,-2-3 0,1 1-44,0 0 0,0 1 0,0-1 0,-1 1 0,1 0 1,-1-1-1,1 1 0,-1 0 0,0 1 0,0-1 0,0 0 0,0 1 0,0 0 0,0 0 0,0 0 0,-6-1 0,-1 1-14,1 1-1,-1 0 1,1 1 0,-1 0 0,1 0-1,-1 1 1,1 0 0,0 1-1,0 0 1,0 0 0,0 1 0,1 1-1,-1-1 1,1 1 0,0 0-1,0 1 1,-13 13 0,16-14 81,1 0 0,0 1 0,0-1 0,0 1 0,1 0 0,0 0 0,0 1 0,0-1 0,1 0 0,0 1-1,0 0 1,0 0 0,1-1 0,0 1 0,1 13 0,0 2 34,1-1 0,1 1 0,9 35-1,-6-35 110,2-1 0,0 1 0,1-2 0,2 1 0,11 18 0,-17-32-92,0-2-1,0 1 1,0 0-1,1-1 0,0 0 1,1 0-1,-1-1 1,1 1-1,-1-1 0,12 5 1,-13-6-47,1-1 0,0 0 0,0 0 0,0 0 1,0-1-1,0 0 0,0 0 0,0 0 0,0-1 0,0 1 1,1-1-1,-1 0 0,0-1 0,0 1 0,5-2 0,21-8 98,33-16 0,-22 8-146,-36 15-261,0 0 1,0 0-1,11-9 1,-4 3-3131,15 6-15560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6:44.2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 7232,'0'-1'54,"0"1"0,0 0 0,0 0-1,-1 0 1,1 0 0,0 0 0,0 0 0,0-1 0,0 1 0,0 0 0,0 0 0,0 0 0,0 0 0,0 0 0,0 0-1,0-1 1,0 1 0,0 0 0,0 0 0,0 0 0,0 0 0,1 0 0,-1 0 0,0-1 0,0 1 0,0 0 0,0 0 0,0 0-1,0 0 1,0 0 0,0 0 0,0 0 0,0-1 0,0 1 0,1 0 0,-1 0 0,0 0 0,0 0 0,0 0 0,0 0-1,0 0 1,0 0 0,1 0 0,-1 0 0,0 0 0,0 0 0,0 0 0,0 0 0,0 0 0,1 0 0,-1 0 0,0 0 0,0 0-1,0 0 1,0 0 0,0 0 0,0 0 0,1 0 0,-1 0 0,10 8 1264,-5-3-405,1 1-217,0-1 0,0 1 0,0 1 0,-1-1 0,0 1 0,0-1 0,0 2 0,-1-1 0,4 11 0,4 1-787,-6-10 310,-4-9-507,0 1 1,-1-1-1,1 1 1,0-1-1,0 0 0,-1 0 1,1 0-1,0 0 1,-1 0-1,1 0 1,3-1-1,-4 0-203,0 1 116,0 0 1,-1 0-1,1-1 1,0 1 0,0 0-1,0-1 1,-1 1-1,1-1 1,0 1-1,0-1 1,-1 0-1,1 1 1,0-1 0,-1 1-1,1-1 1,-1 0-1,2-1 1,2-16-4634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6:44.7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131 4 7808,'-3'-1'290,"1"0"0,-1 1 0,1-1 0,-1 1 0,1 0 0,-1 0 0,1 0 0,-1 0 0,1 0 0,-1 0 0,1 1 0,0-1 0,-1 1 0,1-1 0,-4 3 0,2-1 13,0 0 0,1 0-1,-1 1 1,1-1 0,-1 1 0,1 0 0,0 0 0,-4 5 0,1 1 57,0 0-1,0 0 0,1 0 1,1 1-1,-1 0 1,-4 18-1,5-15-243,2 0-1,0 0 0,0 0 1,1 0-1,1 1 0,0-1 1,1 0-1,0 1 1,1-1-1,5 17 0,-6-27-83,0 0 0,0 0 1,1 0-1,-1 0 0,1 0 0,-1 0 0,1-1 0,0 1 0,0-1 0,0 1 0,0-1 0,1 0 0,-1 0 0,1 0 0,-1 0 0,1 0 0,3 1 0,-5-2-3,1 0-1,0-1 1,-1 1 0,1-1-1,-1 1 1,1-1 0,0 0 0,-1 0-1,1 0 1,0 0 0,-1 0-1,1 0 1,0 0 0,-1 0-1,1-1 1,0 1 0,-1-1-1,1 1 1,-1-1 0,1 0-1,-1 1 1,1-1 0,-1 0 0,1 0-1,-1 0 1,0 0 0,0 0-1,1-1 1,-1 1 0,0 0-1,0 0 1,0-1 0,1-1-1,6-13 182,0 0 0,-1 0-1,0 0 1,-2-1 0,0 0-1,3-19 1,11-33-88,-5 6-773,-9 53 304,-5 10 333,1 0 0,-1 0 1,0 0-1,0-1 0,0 1 1,0 0-1,1 0 0,-1 0 1,0 0-1,0 0 0,0 0 1,1 0-1,-1 0 0,0 0 1,0 0-1,0 0 0,1 0 1,-1 0-1,0 0 1,0 1-1,0-1 0,1 0 1,-1 0-1,0 0 0,0 0 1,0 0-1,0 0 0,1 0 1,-1 1-1,0-1 0,12 19-339,-11-16 437,6 13 25,0 0-1,-2 1 1,6 24 0,7 56 349,-10-47-295,34 235 781,-39-256-797,-1-1 1,-1 0-1,-2 1 0,0-1 1,-2 1-1,-2-1 0,-10 37 1,14-60-118,0-1 1,-1 0 0,0 0 0,0 0 0,0 0 0,0 0 0,-1 0 0,0 0-1,1-1 1,-1 1 0,-6 4 0,6-6-3,1 0-1,0-1 1,0 0-1,-1 1 1,1-1-1,-1 0 1,1 0 0,-1 0-1,1-1 1,-1 1-1,0-1 1,1 1-1,-1-1 1,0 0-1,1 0 1,-1 0 0,0 0-1,1 0 1,-1-1-1,-4-1 1,-2-1 48,0 0 1,0-1-1,0-1 1,1 0-1,-1 0 1,1 0-1,0-1 1,-13-13-1,11 9-54,0-1 0,1 0 1,0-1-1,1 0 0,-10-17 0,16 24-29,-1-1 1,1 0-1,0 0 0,0 0 0,1 0 0,-1 0 1,1 0-1,1 0 0,-1 0 0,1-1 0,0 1 1,1 0-1,-1 0 0,3-8 0,-2 10 21,0-1 0,1 1 0,0-1-1,-1 1 1,2-1 0,-1 1 0,0 0 0,1 0-1,0 0 1,0 1 0,0-1 0,0 1-1,1-1 1,-1 1 0,1 0 0,0 0 0,0 1-1,7-4 1,6-1-60,0 2-1,0 0 1,1 1-1,-1 1 1,1 0-1,29 0 1,-26 3 32,1 1 0,0 0 1,31 8-1,-44-8-75,7 3-1160,0 1 0,0 0 0,0 1 0,17 9 0,-7-3-2660,0 1 213,-5 3-2416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39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90 1984,'3'-2'277,"-1"0"-1,1 0 1,0 1 0,0-1 0,0 1 0,0-1-1,0 1 1,5-1 0,7-3 1077,69-35 4950,-67 32-4594,-13 7-1279,0-1 0,0 0 0,0 0-1,0 0 1,0 0 0,-1-1 0,7-4 0,-147 201 977,-18 9-796,65-89-344,75-94-224,1 1-1,1 0 0,0 1 1,2 1-1,1 0 1,-10 31-1,18-48 9,1 1-1,-1 0 1,1 0-1,1 0 1,-1 0 0,1 0-1,0 0 1,1 8-1,0-12-22,-1 0 0,1-1-1,-1 1 1,1-1 0,0 1-1,0 0 1,0-1 0,1 0-1,-1 1 1,0-1 0,1 0-1,0 0 1,-1 1-1,1-1 1,0 0 0,0-1-1,0 1 1,0 0 0,0-1-1,1 1 1,-1-1 0,1 1-1,4 1 1,0-1 31,0-1 0,1 1 0,-1-1-1,1-1 1,0 1 0,8-1 0,47-7 91,-46 5-108,199-36 232,-181 30-352,51-13-2857,-82 20 2075,0-1-1,-1 1 1,1-1-1,-1 1 1,7-5-1,-1 2-1246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6:45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5 11712,'-10'0'4352,"7"-5"-3393,6 14 5025,-3 0-6464,10-1-4832,-1-1 3393,10-1-6721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6:46.0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29 353 5152,'-1'-1'337,"-1"1"1,1-1 0,0 0-1,-1 0 1,1 0 0,0 0-1,0-1 1,-1 1-1,1 0 1,0 0 0,0-1-1,0 1 1,1 0-1,-2-4 1,-7-22 3707,8 20-3557,1-1 0,-1 1-1,1 0 1,1-1 0,0 1 0,0-1 0,0 1 0,1 0 0,0 0-1,0 0 1,1 0 0,3-8 0,5-6-42,1-1 0,19-25 0,-23 36-407,0 0 0,1 1 0,0 0 0,0 1 0,1 0 0,0 1 0,16-11 0,-20 15-27,1 1 0,0-1 0,1 1 0,-1 0 0,1 1 0,-1 0 0,1 0 0,0 0 0,0 1 0,-1 1 0,1-1 0,0 1 0,13 2 0,-13-1-9,0 1 1,0 0-1,-1 1 0,1-1 1,-1 2-1,0-1 1,0 1-1,0 0 0,0 0 1,0 1-1,-1 0 1,0 0-1,8 9 1,2 4 16,-2 0 0,1 1 0,13 25 0,-20-30 30,-1 0 0,-1 0 1,-1 1-1,0 0 0,0 0 1,-2 0-1,0 1 0,0-1 1,-2 1-1,0 0 0,-1-1 0,-1 20 1,-2-8 8,-1 1 0,-2-1 0,0-1 0,-2 1-1,0-1 1,-14 26 0,13-33-10,-1-2 0,-1 1 0,0-1-1,-1-1 1,-1 0 0,-1-1 0,0 0 0,-1-1-1,0-1 1,-2 0 0,1-2 0,-1 1 0,-1-2-1,0 0 1,0-1 0,-1-1 0,0-1 0,0-1-1,-24 5 1,20-5 35,-10 2-6,31-8-87,-1 1-1,1-1 1,0 0-1,-1 0 1,1-1-1,0 1 1,0 0-1,-1-1 1,1 1-1,0-1 1,-4-1-1,7 1 18,0 0-1,0 1 0,0-1 0,0 0 1,0 1-1,0-1 0,0 1 1,0-1-1,0 1 0,0-1 1,0 1-1,0 0 0,0-1 0,0 1 1,2 0-1,28-8 36,21 0 59,0 2-1,93 3 0,-112 6-26,1 1-1,-1 2 1,36 12 0,-63-17-128,1 2-8,7 2-95,-13-5 1,-1 0 1,0 0-1,0 0 0,0 1 1,1-1-1,-1 0 1,0 0-1,0 0 0,0 0 1,1 0-1,-1 0 1,0 0-1,0 0 1,1 0-1,-1 0 0,0 0 1,0 0-1,0 0 1,1 0-1,-1 0 0,0 0 1,0-1-1,0 1 1,1 0-1,-1 0 1,0 0-1,0 0 0,2-3-2318,-2 3 2318,2-20-7748,5-2 2271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6:46.5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411 45 4800,'2'1'1557,"17"2"-339,-16-3-715,0 0 0,0 0 1,-1 1-1,1-1 0,0 1 0,5 1 0,-7-1-341,0-1-1,0 1 1,0 0-1,0 0 1,0-1-1,-1 1 1,1 0-1,0 0 1,0 0-1,0 0 1,-1 0-1,1 0 1,-1 0-1,1 0 1,-1 0-1,1 0 1,-1 0-1,1 1 1,-1-1-1,0 0 1,0 2-1,1-1-20,-1 0 1,0 1-1,0-1 0,-1 0 0,1 1 0,0-1 0,-1 0 1,1 1-1,-1-1 0,0 0 0,0 0 0,0 1 1,0-1-1,0 0 0,0 0 0,0 0 0,-1 0 0,1-1 1,-1 1-1,0 0 0,1 0 0,-1-1 0,0 1 1,0-1-1,-3 2 0,-4 2 117,0 1 0,-1-2-1,0 1 1,-15 3 0,10-4-62,-1 0-1,0-1 1,-1-1 0,1-1-1,0 0 1,-30-2 0,10-3 26,1-2 1,-37-10-1,64 14-205,-2 0-13,-1-1 0,1 0 0,-19-10 0,27 13-16,1-1-1,-1 0 0,1 0 0,-1 0 1,1 0-1,-1 0 0,1 0 0,-1-1 0,1 1 1,0 0-1,0-1 0,0 1 0,-1 0 1,1-1-1,1 0 0,-1 1 0,0-1 1,0 0-1,1 1 0,-1-1 0,1 0 1,-1 0-1,1 1 0,0-1 0,-1 0 1,1 0-1,0 0 0,0 1 0,1-1 0,-1-3 1,1 2-8,1 0 0,-1 0 0,0 0 0,1 1 0,0-1 0,0 1 0,-1-1 0,1 1 0,1 0 0,-1-1 0,0 1 0,0 0 0,1 0 0,0 1 0,-1-1 0,1 0 0,4-1 0,3-1 34,1-1 0,0 2 0,15-4 0,-7 3 63,0 0-1,1 2 1,-1 1 0,1 0 0,-1 1 0,39 6 0,-46-4-2,0 0 1,0 1-1,-1 1 1,0 0-1,1 0 1,-1 1 0,-1 1-1,1 0 1,-1 0-1,0 1 1,-1 0-1,14 13 1,-19-15 8,1 1 0,-1 0 1,0 0-1,0 1 0,0-1 1,-1 1-1,0 0 0,-1-1 0,1 1 1,-1 0-1,-1 1 0,1-1 1,0 9-1,-1 10 182,0 0 0,-4 35 1,1-38-124,-1 29 123,-15 75 1,14-108-237,-1-1 0,-1 1 0,0-1 0,-1-1 0,-1 1 0,0-1 0,-18 25 1,18-33-44,0 0 0,0 0 0,-1 0 0,0-1 0,0-1 0,-1 1-1,0-2 1,-20 11 0,23-13-337,0-1-1,-1-1 1,1 0-1,0 0 0,-1 0 1,-11 1-1,14-3-230,1 0 0,-1 0 1,0 0-1,1-1 0,-1 0 0,1 0 0,-1 0 1,1 0-1,-1-1 0,1 1 0,-6-4 1,8 3-534,-1 1 1,1-1 0,0 0 0,0 1 0,0-1 0,-2-3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6:47.7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61 5824,'0'-1'276,"0"-1"1,0 1-1,0-1 1,1 1-1,-1-1 0,0 1 1,0-1-1,1 1 1,-1-1-1,1 1 1,2-4 1828,5 9 791,-7-3-2790,1 0 0,-1 0 0,0 1 0,0-1 0,-1 0-1,1 0 1,0 0 0,0 1 0,0-1 0,-1 0 0,1 1 0,-1-1-1,1 0 1,-1 1 0,0-1 0,1 1 0,-1-1 0,0 1 0,0-1 0,0 3-1,-1 4 186,1 1-1,-5 13 1,2-8 38,-50 426 3007,45-355-2704,4 45 986,4-112-1300,2-10 46,2-10 177,4-14-27,2-23-267,10-76 0,-8 35-181,18-106-43,25-118-4,-51 283-14,-4 17-9,1-1 0,0 1 0,0 0 0,0 0 0,0-1 0,1 1 1,2-5-1,-4 9-2,1-1 1,-1 1-1,0 0 1,0-1-1,1 1 1,-1 0-1,0-1 1,0 1-1,1 0 1,-1-1-1,0 1 1,1 0-1,-1 0 1,0-1-1,1 1 1,-1 0-1,1 0 1,-1 0-1,0 0 1,1-1-1,-1 1 1,1 0-1,-1 0 1,0 0-1,1 0 1,-1 0-1,1 0 1,0 0-1,-1 1 1,1-1 0,0 0 0,0 1 0,0-1 0,0 1 0,0-1 0,-1 1 0,1 0 0,0-1 0,0 1 0,1 1 0,16 27 0,-15-25 0,16 37 16,-1 0 0,22 75 0,-29-76 86,3-1 0,0-1 1,34 61-1,-43-91 3,0-1 0,0 1 0,1-1 1,11 13-1,-16-20-86,0 1 1,0 0-1,0 0 0,-1-1 0,1 1 1,0-1-1,0 1 0,0-1 1,0 1-1,0-1 0,0 1 1,0-1-1,0 0 0,1 1 1,-1-1-1,0 0 0,0 0 1,0 0-1,0 0 0,0 0 1,0 0-1,0 0 0,0-1 1,0 1-1,1 0 0,-1 0 1,0-1-1,0 1 0,0-1 1,0 1-1,0-1 0,-1 1 1,1-1-1,0 0 0,0 1 1,0-1-1,0 0 0,-1 0 1,1 0-1,1-1 0,1-3 48,1 0 0,-1-1 1,0 1-1,-1-1 0,4-11 0,24-81 122,15-44-421,-27 96-1,25-47 1,-43 93 223,1-1 0,-1 0 0,0 1 0,0-1 0,1 1 0,-1-1 1,0 1-1,1-1 0,-1 1 0,0-1 0,1 1 0,-1-1 0,1 1 0,-1 0 0,1-1 0,-1 1 0,1 0 1,-1-1-1,1 1 0,0 0 0,-1 0 0,1-1 0,-1 1 0,1 0 0,0 0 0,-1 0 0,1 0 1,-1 0-1,1 0 0,0 0 0,-1 0 0,1 0 0,0 0 0,-1 0 0,1 0 0,1 1 0,0 0-44,1 1 1,-1 0-1,1-1 0,-1 1 0,0 0 0,3 4 0,1-1 34,3 5 41,0 0 0,-1 1 0,0 0 1,0 0-1,-1 1 0,-1 0 0,9 21 0,25 94 759,-33-100-617,88 313 209,-87-294-952,-7-41-3161,-6-30-13520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6:48.2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0 269 5632,'11'8'5344,"-7"-7"-4893,0 0 1,0 0 0,0 0-1,0 0 1,0-1-1,1 0 1,-1 0 0,0 0-1,0 0 1,0-1 0,0 1-1,1-1 1,4-2 0,8-2 599,29-12 1,-33 11-803,-1-1 0,0 0 0,0 0 0,0-1 0,-1-1 0,0 0 0,14-15 1,-21 20-214,-1 0 1,1 0-1,-1 0 1,0-1-1,0 1 1,-1-1-1,1 0 1,-1 0-1,0 0 1,0 0-1,-1 0 1,1 0-1,-1-1 1,0 1-1,-1 0 1,1-1-1,-1 1 1,0-1-1,-1 1 1,1-1-1,-1 1 1,-1-6-1,1 8-47,-1-1 1,1 1-1,-1 0 0,0 0 1,0 0-1,0 0 0,0 0 0,0 0 1,-1 0-1,1 1 0,-1-1 1,0 1-1,0 0 0,0 0 1,0 0-1,0 0 0,0 0 1,0 1-1,-1-1 0,1 1 0,-1 0 1,1 0-1,-6-1 0,4 2 20,1-1-1,0 1 0,0-1 1,-1 1-1,1 1 0,0-1 0,-1 0 1,1 1-1,0 0 0,0 0 1,0 0-1,0 1 0,0-1 1,0 1-1,0 0 0,0 0 0,1 0 1,-1 1-1,-4 4 0,2-1 80,0 1-1,0 1 0,1-1 1,0 1-1,1 0 0,-1 0 1,2 1-1,-1-1 0,1 1 1,0 0-1,1-1 1,-2 13-1,3-8 144,-1 0 0,2 0 0,0 0 0,0 0 1,1 0-1,1 0 0,0 0 0,4 13 0,-3-17-137,1-1 0,0 0-1,0-1 1,0 1 0,1-1-1,0 0 1,0 0 0,1 0-1,0 0 1,0-1 0,0 0-1,1-1 1,0 1 0,0-1 0,1-1-1,-1 1 1,1-1 0,9 3-1,0 0-3,1 0-1,1-2 1,-1 0-1,1-1 1,0-1-1,0-1 1,26 0-1,-29-2-347,1-1-1,-1 0 1,0-1-1,0-1 1,22-7-1,-29 7-703,0 0-1,0-1 1,-1 0-1,1-1 1,-1 0-1,0-1 1,-1 1-1,1-1 1,-1-1-1,10-10 1,-5 3-1733,23-28-2957,-11 5 1450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6:48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12 135 8128,'-11'-10'2618,"11"9"-2570,-1 1 0,1 0 0,0 0-1,0-1 1,0 1 0,0 0 0,0 0 0,0 0-1,0-1 1,0 1 0,0 0 0,0 0-1,0-1 1,1 1 0,-1 0 0,0 0 0,0 0-1,0-1 1,0 1 0,0 0 0,0 0 0,0 0-1,1-1 1,-1 1 0,0 0 0,0 0-1,0 0 1,0 0 0,1-1 0,3-2 321,1-6 1773,-5 9-2063,0 0-1,1-1 1,-1 1-1,0 0 1,0 0-1,0-1 1,1 1-1,-1 0 1,0-1 0,0 1-1,1 0 1,-1 0-1,0-1 1,1 1-1,-1 0 1,0 0-1,1 0 1,-1 0-1,0-1 1,1 1-1,-1 0 1,0 0-1,1 0 1,-1 0-1,0 0 1,1 0-1,-1 0 1,1 0-1,-1 0 1,0 0-1,1 0 1,-1 0-1,0 0 1,1 1-1,4-1 262,-1 1-1,0 0 1,0 0-1,0 0 1,0 1-1,0-1 0,0 1 1,0 0-1,-1 0 1,1 0-1,-1 1 0,1-1 1,-1 1-1,0 0 1,4 5-1,8 8 431,20 30-1,-31-40-619,22 34 328,-3 1-1,28 66 1,13 26 25,78 95-113,-131-215-258,0 0 0,0 0 0,18 14 0,-28-27-101,0 1 1,0-1-1,1 0 1,-1 0-1,0 1 1,1-1-1,-1 0 1,0 0-1,1 0 1,-1 0-1,0 0 1,1 0-1,-1-1 1,0 1-1,0 0 1,1-1-1,-1 1 1,0-1-1,0 1 1,0-1-1,2-1 1,-1 0-7,0 0 0,0-1-1,0 1 1,-1-1 0,1 0 0,-1 1 0,0-1 0,0 0 0,0 0 0,0 0 0,0 0-1,0-5 1,0 4-2,39-227 381,-13 64-365,-1 41-229,13-77-2436,-39 200 2300,1 0 1,-1-1-1,1 1 0,0 0 0,0 0 1,0 0-1,0 0 0,0 0 0,1 0 1,-1 1-1,4-6 0,-5 8 231,1 0 0,-1 0 0,0-1 0,0 1 0,0 0 0,0 0 0,1 0 1,-1 0-1,0-1 0,0 1 0,0 0 0,1 0 0,-1 0 0,0 0 0,0 0 0,1 0 0,-1 0 0,0 0 0,0 0 0,1 0 0,-1 0 1,0 0-1,0 0 0,1 0 0,-1 0 0,0 0 0,0 0 0,1 0 0,-1 0 0,0 0 0,0 0 0,0 0 0,1 0 0,-1 0 0,0 0 0,0 1 1,0-1-1,1 0 0,-1 0 0,0 0 0,0 0 0,0 1 0,1-1 0,3 12-2960,-4-6 1777,0 0 1,0 0-1,-1 0 0,0 0 0,0 0 0,-2 7 0,-1 3 138,-5 35-1953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2:54.3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9 874 2240,'0'-5'853,"-1"3"-386,1 0 0,0 0 0,0 0 0,0 0 0,0 0 0,0 1 0,0-1 0,0 0 0,1 0 0,-1 0 1,1 0-1,-1 0 0,2-3 0,5-2 251,-6 5-531,1 0-1,0 0 0,0 0 0,0 1 0,0-1 1,0 0-1,0 1 0,3-2 0,1-1-11,1 0-1,-1 0 0,0 0 1,10-10-1,6-5 250,5-2-130,-1-1-1,-1-2 1,33-38 0,-44 44-218,0-1 1,-1 0 0,-1-1 0,-1-1 0,0 1-1,7-25 1,32-109 92,18-52 9,-38 132 51,-28 71-210,-2-1 0,1 1-1,0 0 1,0 0 0,-1 0 0,0-1 0,0 1-1,0-5 1,0 2 426,-1 6-436,1 0 1,0 0 0,-1 0 0,1 0 0,-1 0 0,1 0 0,-1 0-1,1 1 1,0-1 0,-1 0 0,1 0 0,-1 0 0,1 0 0,0 1-1,-1-1 1,1 0 0,0 0 0,-1 1 0,1 0 0,-9 9-51,1 1 1,1 0-1,0 1 0,0 0 1,2 0-1,-6 15 1,-20 80 132,16-50-12,-4 17 13,-13 42 47,24-93-6,-1 0 0,-20 39-1,8-22 95,15-28-201,0 1 0,-1-1 0,-12 15 0,9-14-42,6-7 5,-1 0-1,0 0 0,-1-1 0,-9 8 0,-1 0-28,1 0-1,1 1 1,0 1 0,1 0-1,1 1 1,0 0 0,-14 26-1,-19 26-98,39-59 436,4-7 32,6-6-286,11-14 35,1-1 35,0 0 0,35-28 0,-4 9-58,42-32-43,-17 12-16,-52 39-4,2 2 0,0 0 1,1 1-1,25-12 0,-25 18-53,1 1-1,-1 1 1,2 2-1,-1 0 1,35-3-1,-51 8 64,1 1-1,-1 0 0,1 1 0,-1 0 0,1 0 0,10 4 1,10 1-125,-23-5 180,-1 0 1,0 0 0,0 0-1,9 5 1,-13-5 1013,-1-2-854,0 1-212,0 0-1,0 0 0,0 0 1,0-1-1,0 1 0,0 0 1,0 0-1,0 0 0,0 0 1,0-1-1,0 1 0,0 0 1,0 0-1,0 0 0,-1 0 1,1-1-1,0 1 0,0 0 1,0 0-1,0 0 0,0 0 1,0 0-1,0 0 1,-1-1-1,1 1 0,0 0 1,0 0-1,0 0 0,0 0 1,0 0-1,-1 0 0,1 0 1,0 0-1,0 0 0,0 0 1,0 0-1,-1 0 0,1 0 1,0 0-1,0 0 0,0 0 1,-6-1 5,0 0 0,0 0 0,0 0 0,0 0 0,-7-4 0,7 3-49,0 0-1,0 0 0,0 1 1,-1 0-1,-8-1 0,4 2-3,1 0-1,0 1 0,-1 1 0,1 0 0,0 0 0,0 1 0,0 0 0,0 1 0,1 0 0,-1 1 0,1-1 0,0 2 0,0-1 1,1 2-1,0-1 0,0 1 0,0 0 0,1 0 0,0 1 0,-12 17 0,18-24 37,0 1 0,1-1 0,-1 1 0,0-1 0,1 1 1,-1 0-1,1-1 0,-1 1 0,1 0 0,0 0 0,0-1 0,-1 1 0,1 0 0,0 0 0,1-1 0,-1 1 0,0 0 0,1-1 0,-1 1 0,0 0 0,1-1 1,0 1-1,-1 0 0,1-1 0,0 1 0,0-1 0,0 1 0,0-1 0,2 3 0,0-2 20,0 1-1,0-1 1,0 1 0,0-1 0,1 0-1,-1 0 1,0 0 0,1-1-1,0 1 1,-1-1 0,1 0-1,4 1 1,22 4 90,-14-2 196,0-1-1,30 1 1,-34-4-199,1-1 0,-1 0 1,-1-1-1,1 0 0,0-1 1,0 0-1,12-6 0,-19 6-86,-1 0 0,0 0 0,1 0 0,-1-1 0,-1 1 0,1-1 0,-1 0 0,1 0 0,-1 0 0,0-1 0,-1 1 0,1-1 0,-1 0-1,3-9 1,-4 11-47,-1 0-1,0 0 1,0 0 0,0 0-1,0 0 1,-1 0-1,1 0 1,-1 0-1,0 0 1,0 0-1,0 0 1,-2-3-1,1 1 36,0 1 0,0 0 0,0 0-1,0 0 1,-1 0 0,0 0 0,-5-4-1,2 3-37,-1 0 41,1-1 0,0 1 0,0-1 0,0 0-1,-6-9 1,11 14-15,0-1-1,0 1 0,0 0 0,0 0 1,0 0-1,0 0 0,0 0 0,0 0 1,0 0-1,-1 0 0,1 1 1,0-1-1,-1 0 0,1 1 0,0-1 1,-1 1-1,1-1 0,-1 1 0,1 0 1,-1-1-1,1 1 0,-3 0 0,3 0-102,2 1-213,-1 0 315,0 0-1,0 0 1,1 0-1,-1 0 1,1 0-1,-1-1 1,1 1-1,-1 0 1,1 0-1,0-1 1,-1 1-1,1 0 1,0-1-1,-1 1 1,3 1-1,12 8-87,-14-10 97,18 11 50,-6-3 44,0-1 1,1 0 0,0-1 0,17 6 0,-19-10 57,-1 0 1,0-1 0,1 0-1,-1-1 1,1 0-1,18-3 1,-27 3-108,0-1 0,0 0 1,0 0-1,0 0 0,0 0 0,0-1 0,0 1 0,0-1 0,-1 0 1,6-4-1,4-2 78,-6 3-49,0 0 0,0 0 1,0 0-1,-1-1 0,0 0 0,0 0 0,0 0 1,0-1-1,-1 1 0,5-13 0,-8 17-38,0-1 0,0 1 0,-1 0 0,1 0 0,-1-1 0,1 1 0,-1 0 0,0-3 0,0 3-19,0 0 0,0 0 0,0 0 0,0 0 0,1 0 0,-1 0 0,1 0 0,-1 0 0,2-2 0,0-1-20,-2 4-26,0 1-1,0 0 0,0-1 1,0 1-1,0 0 1,0 0-1,0-1 0,0 1 1,0 0-1,1-1 0,-1 1 1,0 0-1,0 0 1,0-1-1,1 1 0,-1 0 1,0 0-1,0-1 0,1 1 1,-1 0-1,0 0 1,0 0-1,1-1 0,-1 1 1,1 0-1,3-3-130,-1 1 84,0 0 1,0 0-1,0 0 0,0 1 1,4-2-1,-6 3 66,1-1-1,-1 1 1,0 0-1,0 0 0,0 0 1,1-1-1,-1 2 1,0-1-1,0 0 0,1 0 1,-1 0-1,0 0 1,0 1-1,0-1 1,0 1-1,1-1 0,-1 1 1,0-1-1,0 1 1,1 0-1,0 1 34,0-1-1,-1 0 1,1 1-1,0-1 1,-1 1-1,1-1 1,-1 1 0,0 0-1,0 0 1,1-1-1,-1 1 1,0 0-1,1 4 1,-1-1 60,-1-1-1,1 1 1,-1 0 0,0 9 0,0-5-36,-1 13 285,-6 37 0,1-21-171,1-6-67,2-20-156,1 0 0,0 20 0,1-23 60,3 19-1,-2-27 5,1 1-1,-1-1 1,1 0 0,-1 1 0,1-1-1,0 0 1,0 1 0,-1-1-1,1 0 1,0 0 0,0 0-1,0 1 1,0-1 0,0 0 0,0 0-1,3 1 1,-2 0 31,1-1 1,0 1-1,0 0 0,0-1 0,1 0 1,-1 0-1,0 0 0,0 0 1,1 0-1,-1 0 0,1-1 1,-1 0-1,0 0 0,1 0 0,-1 0 1,1 0-1,5-2 0,187-17 765,-66 15-3124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2:58.5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186 125 832,'0'2'13750,"0"1"-14450,0-2 729,0 0-1,0 0 0,0 1 1,-1-1-1,1 0 0,0 0 1,-1 0-1,1 1 0,-1-1 1,1 0-1,-1 0 0,1 0 1,-1 0-1,0 0 1,1 0-1,-1 0 0,0 0 1,-1 1-1,-19 10 174,2-1 71,17-10-232,1-1 1,-1 1 0,0-1 0,0 0 0,0 1-1,0-1 1,0 0 0,0 0 0,0 0 0,-4-1-1,2 1 76,-6 0-42,4 0-42,0 0 0,-1 0 0,1 0 0,0-1 0,-1 0 0,1 0 1,0-1-1,-7-2 0,12 4-18,0-1-1,-1 1 1,1-1 0,0 1 0,0-1-1,0 0 1,0 0 0,0 1-1,0-1 1,0 0 0,0 0 0,0 0-1,0 0 1,0 0 0,1 0 0,-1 0-1,0 0 1,1-1 0,-1 1-1,0-2 1,-5-9 56,5 12-79,1-1-1,-1 0 0,0 0 1,1 0-1,-1 0 0,1 0 1,-1 0-1,1 0 0,0 0 1,-1 0-1,1-1 0,0 1 1,0 0-1,-1-2 1,1 0 4,0 0 0,0 0 1,0 0-1,0 0 0,1-1 1,-1 1-1,1 0 0,-1 0 1,1 0-1,0 0 0,0 0 1,1 0-1,-1 0 0,1 0 1,-1 1-1,1-1 0,0 1 1,3-4-1,3-3 53,-6 5-28,0 1 0,1 1-1,-1-1 1,1 0 0,0 1 0,0-1-1,0 1 1,0 0 0,0 0 0,6-3 0,7-3 123,-13 6-166,0 0-1,0 1 1,1-1-1,-1 1 0,0 0 1,4-1-1,-6 2 39,0 0 0,0 0-1,0 0 1,0 0 0,0 0-1,1 0 1,-1 0 0,0 1-1,0-1 1,0 0 0,0 1-1,0-1 1,0 0 0,0 1-1,0-1 1,0 1 0,0 0-1,-1-1 1,1 1 0,0 0-1,0 0 1,0-1-1,1 3 1,1 1 4,1 0 0,-1 1-1,0-1 1,0 1 0,0 0-1,-1 0 1,0 0 0,1 0-1,-2 0 1,1 0 0,-1 1-1,2 8 1,1 10 6,1 14 97,-4-21 31,-1-10 9,0 1 0,0-1 0,-2 12 0,-2 1 33,-1 0 0,-1-1 0,-15 31 0,-1 13 70,-1 16-122,18-62 82,-2-1 0,-13 23 0,19-36 221,1-2-548,0-1 1,0 0 0,0 0 0,-1 1 0,1-1 0,0 0 0,0 0 0,0 1 0,0-1 0,-1 0 0,1 0-1,0 1 1,0-1 0,0 0 0,-1 0 0,1 0 0,0 0 0,0 1 0,0-1 0,-1 0 0,1 0 0,0 0 0,-1 0-1,1 0 1,0 0 0,0 0 0,-1 0 0,1 0 0,0 0 0,-1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00.1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77 2496,'-1'-15'15673,"13"8"-14504,18-7-1564,42-14 497,-67 26-146,0 0-1,1 1 1,-1-1 0,8 0 0,-3 0 158,-2 1-173,0 1 0,0 0 1,10 0-1,-3 1 113,-13-1-66,0 0 1,-1 0-1,1 1 1,0-1-1,-1 1 1,1 0-1,0-1 1,-1 1-1,1 0 1,-1 0-1,1 0 1,-1 0-1,0 0 1,1 0-1,-1 0 1,2 2-1,16 24-187,-18-24 238,1 0-1,-1 0 1,-1 0-1,1-1 1,0 1 0,-1 1-1,0-1 1,1 0-1,-1 0 1,0 0-1,-1 0 1,0 5 0,0-1 21,0-1 0,-1 1 1,0-1-1,0 0 1,-5 9-1,-3 3 76,-2 0-1,-25 31 0,-36 29-84,40-43 95,12-15-94,15-15-23,0 0-1,-11 13 1,16-17 3,1-1-1,-1 1 0,0-1 1,1 1-1,-1-1 0,0 1 0,0-1 1,0 0-1,1 1 0,-1-1 0,0 0 1,0 0-1,0 1 0,0-1 1,-1 0-1,-5-1-217,58-14 404,36-10 311,-30 12-371,-29 5-23,1 1 0,0 2 0,48-3 0,-71 8-118,0 0-1,0 1 0,0-1 1,0 1-1,0 0 1,0 1-1,0 0 0,0-1 1,0 2-1,0-1 1,-1 1-1,1 0 0,8 6 1,2-1 57,-15-7-372,-1 5-3481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02.1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 0 4064,'-2'9'11806,"3"11"-8749,0-9-2993,-1 3 174,-1-1 0,-1 1 0,0-1-1,0 0 1,-2 0 0,-6 19-1,-3 11-22,3 0 1,-9 75-1,15-70-160,4 73 1,1-55-215,0-46 186,1 0 0,1 1 0,1-1 0,8 24 0,-3-9-45,-6-27 56,-1 0-1,8 14 1,2 4 41,5 7 85,-2-6-40,-12-19-82,1-1 1,0 0-1,9 12 0,7 12-40,-15-22 32,0 0 0,0 1 1,1-1-1,0-1 0,1 0 0,9 11 1,-7-10 76,-7-7-64,0 0 0,0 0 0,0 0 0,0-1 0,0 1 0,1 0 0,-1-1 0,0 1 0,5 1 0,4 1-11,-9-3-14,0 0 0,1 0 0,-1 0 0,1 0 0,-1 0 0,1-1 0,0 1 1,3-1-1,25 3-65,-24-2 60,-1 0-1,1-1 1,-1 0 0,1 0-1,-1 0 1,1-1 0,10-2-1,-7 0 41,-3 1-33,1 0 0,-1-1 0,0 1 1,0-1-1,0-1 0,0 1 0,0-1 1,-1-1-1,11-8 0,-10 6-31,1 0 3,-1 0-1,0-1 1,0 0-1,0 0 1,-1 0-1,-1-1 1,9-16-1,-13 22 4,1 1 0,-1-1 0,1 1 0,0-1 0,0 1 0,0 0 0,3-4 0,-2 4-13,-1 0 0,0 0-1,0-1 1,0 1 0,0 0-1,-1-1 1,3-4 0,23-48 227,-23 42-197,0-1 0,-1 0 1,0 1-1,0-27 0,4-14-108,-4 22 115,0-1 0,-4-46 0,0 24 36,1 15-127,1-4 38,-6-48 0,3 58-288,2 28 300,0-1 1,0 1-1,0-1 1,-1 1-1,0 0 1,-1-1-1,-2-6 1,3 9-1,0 1 1,0-1-1,0 0 1,1 0 0,-1-6-1,-3-13-11,3 14-4,0 1-1,-1-15 0,11-29-259,-9 13 31,4 30-600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39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58 176 6816,'-47'-44'3776,"46"44"-3611,0-1 0,0 1 1,1-1-1,-1 0 0,0 1 0,1-1 1,-1 0-1,1 0 0,-1 0 1,0 1-1,1-1 0,0 0 1,-1 0-1,1 0 0,-1 0 1,1 0-1,0 0 0,0 0 0,0 0 1,0 0-1,-1 0 0,1 0 1,1 0-1,-1 0 0,0 0 1,0 0-1,0 0 0,0 0 0,1 1 1,-1-1-1,1-2 0,0 2-70,0-1 0,0 1 0,0-1 0,1 1-1,-1-1 1,0 1 0,1 0 0,-1 0-1,1 0 1,0 0 0,-1 0 0,1 0 0,0 0-1,-1 1 1,1-1 0,2 0 0,60-12 1221,99-8 0,-65 10-1122,145-18-1458,-184 20-4175,-33 8 2703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03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96 2720,'-1'-2'234,"0"1"-1,0-1 1,1 1 0,-1-1-1,1 0 1,-1 1 0,1-1 0,-1 1-1,1-1 1,0 0 0,0 1-1,0-1 1,0 0 0,0 0 0,1-10 10366,0 12-10532,0-1 0,0 1 0,0-1-1,0 1 1,0-1 0,0 0 0,0 1 0,0-1 0,0 0-1,0 0 1,-1 0 0,1 1 0,1-2 0,8-8 347,5 3-335,1 0-1,0 1 0,23-5 0,-29 9-87,0 0 0,0 0-1,0 1 1,0 1 0,0 0 0,0 0-1,13 2 1,-20-1 36,0 0 0,0-1 0,0 1 0,0 0 1,0 1-1,0-1 0,0 0 0,0 1 0,-1-1 0,1 1 0,0 0 0,-1 0 0,0 0 0,1 1 0,-1-1 1,0 0-1,0 1 0,0-1 0,0 1 0,-1 0 0,1 0 0,-1-1 0,0 1 0,1 0 0,-1 0 0,-1 0 1,1 1-1,0-1 0,0 5 0,-1-2 1,0 0-29,0-1 1,0 1-1,-1 0 0,0-1 1,0 1-1,-1 5 1,-1-3 55,1-1 0,-1 0 1,0 0-1,-1 0 0,0 0 1,0-1-1,0 1 0,-10 9 0,-12 7 102,0-1 0,-2-1 0,0-1 0,-52 26 0,35-22 354,33-22-141,8-2-98,7-2 181,9-2-465,0 0-1,0 1 0,1 1 0,22-2 0,51 4 46,-36 1 34,-32 0-119,24 4 0,-26-2 89,-11-2-14,0 1-1,1-1 1,-1 1-1,0 1 1,6 2 0,4 3 5,-13-8-104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05.2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31 3328,'-5'2'10330,"3"-1"-10831,1-1 565,-3 4 832,3-3-811,0-1 0,1 1-1,-1 0 1,0 0-1,0-1 1,1 1 0,-1 0-1,0 0 1,1 0-1,-1 0 1,1 0-1,-1 0 1,1 0 0,-1 1-1,2 0-46,-1 0-1,-1-1 0,1 1 1,0 0-1,0 0 0,-1 0 1,1 0-1,-1 0 0,1-1 1,-1 1-1,0 0 0,0 0 1,0-1-1,-2 4 0,-2 12 3104,10-20-2861,-1 1 0,1-1-1,-1 1 1,0-1-1,0-1 1,6-5 0,2-1-283,0 0 1,0 1 0,0 1 0,1 0-1,1 0 1,15-6 0,-25 12-21,-3 1 16,0 1 0,0 0 0,0-1 0,0 1-1,0-1 1,0 1 0,0 0 0,0 0 0,0 0 0,0 0 0,0 0-1,1 0 1,-1 0 0,0 0 0,0 0 0,0 0 0,0 1 0,0-1-1,2 1 1,-2-1 3,1 1 1,-1-1-1,0 1 0,0-1 0,0 1 0,1 0 0,-1 0 0,0-1 1,0 1-1,0 0 0,0 0 0,0 0 0,0 0 0,-1 0 0,1 0 1,0 0-1,0 1 0,-1-1 0,1 0 0,-1 0 0,1 0 0,-1 1 1,1-1-1,-1 0 0,0 1 0,0-1 0,1 0 0,-1 3 0,0 4 26,1 0-1,-2 1 1,0 10-1,0-15-5,0 5 52,-1 0 0,0 1 0,0-2 0,-1 1 0,-1 0-1,1 0 1,-1-1 0,-9 13 0,-5 5 86,-25 28-1,1-2 246,40-49-358,0-1-1,0 1 1,0-1-1,-1 0 1,1 0 0,-1 0-1,1 0 1,-1 0 0,0-1-1,1 1 1,-1-1-1,-4 2 1,6-3 71,-2-1 128,16-4-546,17-5 25,-11 5 197,-15 4 48,0 0 0,0 0 0,0 0 0,0 0 0,0 1 0,5-1 0,-6 1 20,12 0-54,-1 0 0,1 1-1,-1 1 1,1 0 0,15 4 0,1 3 179,-22-8-112,-1 1 0,0 1 0,0-1 0,0 2 0,8 4 0,-15-8 24,0 1 1,0-1 0,0 1-1,0 0 1,-1-1-1,1 1 1,0 0 0,-1 0-1,1 0 1,-1 0 0,1 0-1,-1-1 1,1 1-1,-1 0 1,1 0 0,-1 0-1,0 0 1,0 0 0,1 0-1,-1 0 1,0 0 0,0 0-1,0 1 1,0-1-1,0 0 1,-1 0 0,1 0-1,0 0 1,-1 2 0,0-1-4,0 0 1,1 1-1,-1-1 1,-1 0-1,1 0 1,0 0 0,-1 0-1,1 0 1,-1 0-1,-3 3 1,-3 2 96,0-2 1,-1 1-1,0-1 1,0-1-1,0 0 0,-13 5 1,-61 11 308,71-17-425,0 1 0,-15 6-1,-18 6-895,40-14 484,-1 0 0,1 0 1,-1 1-1,-7 5 0,9-6-201,-6-1-2220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06.8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202 128 3904,'0'-1'274,"-1"0"1,1 0-1,-1 0 1,1 0-1,-1 0 1,1 0-1,0-1 0,0 1 1,-1 0-1,1 0 1,0 0-1,0-1 1,1-8 6893,-24-5-3350,20 13-3774,1 0-1,-1-1 1,0 1 0,0 1-1,-1-1 1,1 0 0,0 1-1,-1 0 1,1-1 0,0 1-1,-1 1 1,0-1 0,1 0-1,-1 1 1,1 0 0,-1 0-1,0 0 1,1 0 0,-1 1-1,1-1 1,-1 1-1,1 0 1,-1 0 0,1 0-1,-1 0 1,-3 3 0,-12 3-18,16-6-26,0-1 0,0 1 0,0 1 0,0-1 0,0 0 0,0 1 0,1 0 0,-1-1 0,0 1 0,1 0 0,-1 0 0,1 1 0,0-1 0,-3 3 0,-12 15-320,17-17 312,-1-1 0,1 1 0,0-1 0,0 0 0,0 1 0,0-1 0,1 1 0,-1-1 0,1 1 0,-1-1 0,3 5 0,-1-3 62,1 0-1,0-1 0,0 1 1,1-1-1,-1 1 0,1-1 1,0 0-1,0 0 0,0-1 1,0 1-1,0-1 0,1 0 1,-1 0-1,1 0 0,6 1 1,3 3 63,-10-4-94,0 0 0,0 0 0,0-1 0,0 0 1,7 2-1,3 0 265,-10-2-273,-1 0 0,0 0 0,1-1 0,-1 1 0,6-1 0,18 0 44,-21-3 130,-2 1-52,0 1 0,0-1 0,0 1 1,6-1-1,-5-15 231,-1 10-332,-3 6-22,0 0 0,0 0 0,0 0 0,-1-1 1,1 1-1,-1 0 0,1 0 0,-1 0 0,1-1 1,-1 1-1,0 0 0,1 0 0,-1-1 0,0 1 1,0 0-1,0-2 0,0-2 13,0 1 1,-1-1-1,1 1 0,-1-1 1,0 1-1,0 0 1,-1-1-1,1 1 0,-1 0 1,0 0-1,0 0 1,0 0-1,-1 0 0,-5-7 1,-19-26 137,11 14-158,14 19-2,0 1 0,0-1 0,0 1 1,0 0-1,-1 0 0,1 0 0,-1 0 1,0 1-1,0-1 0,0 1 0,0-1 1,0 1-1,0 0 0,-4-1 0,5 2-113,0 0-1,1 1 0,-1-1 0,0 1 1,0-1-1,0 1 0,1 0 0,-1 0 1,0 0-1,0 0 0,0 0 0,1 0 1,-3 1-1,2-1-181,1 1 0,0-1 0,0 1 0,0 0 0,0 0 0,0-1 0,0 1 0,0 0 0,0 0 0,1 0 0,-1 0 0,0 0 0,0 0 0,1 0 0,-1 1 0,1-1 0,-1 0 0,1 0 0,-1 0 0,1 1 0,0-1 1,0 2-1,-5 22-2964,0 12-2868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08.0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92 1984,'-4'-5'1518,"-10"-10"11678,13 15-13074,0-1 0,1 1 0,-1 0 0,0 0 0,0 0 0,1 0 0,-1 0 0,0 0 0,0 0 0,1 0 0,-1 0 1,0 0-1,0 1 0,1-1 0,-1 0 0,0 0 0,0 1 0,1-1 0,-1 1 0,0-1 0,1 0 0,-1 1 0,0-1 0,1 1 0,-1-1 0,1 1 0,-2 1 0,-3 2 109,-2-2-187,1 1-1,0 0 1,0 0-1,0 1 1,-8 6-1,5-4 71,-8 8-41,16-14 236,-4 22-319,5-21 38,0-1 1,1 1 0,-1 0 0,0 0 0,1 0-1,-1 0 1,1-1 0,-1 1 0,1 0-1,-1 0 1,1-1 0,-1 1 0,2 1-1,4 6 156,-5-7-168,0 0 0,0 0-1,0 0 1,0-1 0,1 1 0,-1 0-1,0-1 1,1 1 0,-1-1-1,0 1 1,1-1 0,-1 0 0,0 0-1,1 1 1,1-1 0,3 1 116,5 3 68,-8-3-168,0 1-1,1-1 0,-1 0 0,0 0 0,0-1 0,1 1 0,-1-1 0,5 0 0,32-3 620,-22-5-550,-10-12-85,-7 18 36,-1 0 0,1 1 0,-1-1 0,0 0 0,0 0 0,0 1-1,0-1 1,0 0 0,0 0 0,0 0 0,0 1 0,-1-1 0,1 0 0,-1 0-1,1 1 1,-1-1 0,0 0 0,0 1 0,1-1 0,-1 1 0,-2-3 0,-1 0-71,1 0 1,-1 0-1,1 0 0,0 0 1,-2-5-1,-10-13-573,10 15 354,5 6 206,-1 0 0,1 0-1,0 1 1,-1-1-1,1 0 1,-1 0 0,0 1-1,1-1 1,-1 0 0,0 1-1,1-1 1,-1 1 0,0-1-1,0 0 1,1 1 0,-1 0-1,0-1 1,0 1 0,0 0-1,0-1 1,0 1 0,-1 0-1,-16-6-3211,18 6 3036,-1 0-1,1 0 0,0 0 0,0 0 1,-1 0-1,1 0 0,0 0 0,-1-1 0,1 1 1,0 0-1,0 0 0,-1 0 0,-1-3-2087,2 3 2087,0 0 0,0-1 1,0 1-1,0 0 0,0-1 0,0 1 0,0 0 1,0-1-1,0 1 0,0 0 0,0 0 1,0-1-1,0 1 0,0 0 0,0-1 0,0 1 1,0 0-1,0-1 0,0 1 0,1 0 1,-1 0-1,0-1 0,0 1 0,0 0 1,1-1-628,11-11-2289,2-7-32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11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400 0 3136,'4'0'2259,"-3"9"4932,-1-7-6576,0 1-1,0-1 1,0 0-1,0 1 1,-1-1-1,1 1 1,-1-1 0,-1 4-1,-2 5-723,-1-1 261,0 1 1,-1-1-1,0 0 0,-10 12 1,-2 3 4,4-5-41,-24 24 0,5-6 154,14-17-111,0 0 1,-35 26 0,-20 22 241,65-59-351,0 1 0,1 0 0,0 0 1,1 1-1,0 0 0,1 1 0,0-1 0,1 1 1,1 0-1,0 0 0,-3 20 0,3-8-34,1 1-1,1-1 1,1 1-1,2-1 0,0 1 1,2 0-1,1-1 1,11 41-1,-8-41 25,1-1 0,2 0 0,17 32 0,-16-35-4,2-1 0,0 0 0,22 23 0,40 39 171,107 107 1394,-170-178-1530,48 39 471,-37-37-1476,-15-10-4574,-8 6 623,-5 7-331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16.4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115 174 5824,'-5'0'6933,"-8"4"-2555,9-1-3870,3-3-443,0 0 1,0 1-1,0-1 1,0 1-1,0-1 0,0 1 1,0-1-1,0 1 0,0 0 1,1-1-1,-1 1 0,0 0 1,0-1-1,1 1 0,-1 0 1,1 0-1,-1 0 0,0 0 1,1 0-1,0 0 0,-1 0 1,0 1-1,-3 14-49,3-14-27,0 0 1,0 0-1,1 0 0,-1 0 1,1 0-1,-1 0 0,1 5 1,-9 203 15,9-178 31,0 27-46,9 77 0,-5-98 124,5 26-100,-6-51 28,-1-3 79,0 1 0,5 14 0,-6-24-123,0 1-1,0 0 1,-1 0-1,0 0 1,1 0-1,-1 0 1,0 0-1,0 0 1,0 3-1,0 1 39,5 3 140,-5-8-84,0 0 0,0 0 1,1 0-1,-1 0 0,0-1 0,-1 1 1,1 0-1,0 0 0,0 0 0,0 0 0,0 0 1,-1 0-1,1 0 0,0-1 0,-1 1 0,1 0 1,-1 0-1,1-1 0,-2 2 0,2-2-56,-1 0-1,0-1 1,0 1 0,0 0-1,1-1 1,-1 1-1,0-1 1,1 1 0,-1-1-1,0 1 1,1-1-1,-1 0 1,1 1 0,-1-1-1,1 0 1,-1 1-1,1-1 1,-1 0 0,1 0-1,0 1 1,0-1-1,-1 0 1,1-1 0,-6-11-34,2-1 0,-1 0 0,2 0 0,0-1 1,-2-19-1,-1-7 54,-14-111-187,10 55 182,-1 8-166,2-95 1,10 172 33,0 0 0,0 0 1,1 1-1,0-1 0,1 0 1,1 1-1,5-14 0,-7 20 36,0 1 0,0 0 0,0 0 0,0 1 0,0-1 0,1 0 0,0 1 0,0-1 0,0 1 0,0 0 0,1 0 0,-1 0 0,1 1 0,-1-1 0,7-2 0,7-4-81,1 2-1,0 0 1,27-7-1,-38 13 95,1-1-1,-1 2 1,0-1-1,0 1 1,0 0 0,1 1-1,-1-1 1,0 1-1,0 1 1,0 0-1,0 0 1,11 4-1,-6 0-12,0 0 0,0 0 0,-1 1 0,1 0 0,10 10 0,-17-12 47,0 0 0,0 0-1,-1 0 1,0 1-1,0 0 1,0 0 0,0 0-1,-1 0 1,0 0 0,0 1-1,2 8 1,-4-10 35,1 1 1,-1-1-1,0 1 1,0-1 0,-1 1-1,0-1 1,0 1-1,0 0 1,-1-1-1,0 1 1,0-1-1,0 1 1,0-1-1,-1 0 1,0 1 0,0-1-1,-1 0 1,1 0-1,-1 0 1,0-1-1,0 1 1,-1-1-1,-6 7 1,-4 3 62,-2 0 0,0-1 0,-1-1 1,0 0-1,-34 16 0,-100 35 398,141-59-414,-1 0 1,0-1-1,-1 0 0,1 0 1,-15 0-1,21-2-296,-2 1 139,47-23-12232,-17 11 10048,11-7-1935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21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1035 2240,'-6'-5'722,"6"5"-455,1-6 1197,0 5-1164,-1 0 0,1 0 1,-1 0-1,0 0 0,1 0 0,-1 0 0,0 0 0,1-1 0,-1 1 0,0-1 0,0 1-165,0 1 0,-1-1 0,1 1 0,0 0 0,0-1 0,-1 1 0,1-1 0,0 1 0,-1 0 0,1-1 0,0 1 0,-1 0 0,1 0 0,-1-1 0,1 1 0,-1 0 0,1 0 0,0-1 0,-1 1 0,1 0 0,-1 0 0,1 0 0,-1 0 0,1 0 0,-1 0 0,1 0 0,-1 0 0,0 0 885,-4-6 1924,22-5-2338,-1-1 0,-1 0 0,0-2 1,-1 0-1,20-24 0,-25 26-489,-1-1-1,0 1 1,-1-1 0,0 0 0,-1-1 0,-1 0-1,0 1 1,3-20 0,-5 23-57,-2 6-17,0-1 1,-1 1-1,1 0 0,-1 0 0,1 0 0,-1-1 0,-1-7 0,0 9-3,1-1-1,0 0 1,0 0-1,1 0 1,-1 0-1,1 0 1,1-6-1,2-18-104,1-3-591,-4 28 611,0-1 1,-1 1-1,1 0 1,0 0-1,1 0 0,-1 0 1,1 0-1,-1 0 0,1 0 1,0 1-1,3-5 0,8-13-192,-12 19 234,0-1 0,0 0 1,0 0-1,0 1 0,0-1 1,1 1-1,-1-1 0,1 1 1,-1-1-1,1 1 0,2-2 1,-3 4 9,0 1-1,0-1 1,0 1 0,0-1 0,-1 1-1,1-1 1,0 1 0,-1 0 0,1 2 0,0-2 15,1 11 49,0-1-1,0 0 0,-1 1 1,-1-1-1,-1 22 1,-1 2 18,0 21 212,1-34-312,0 0 0,2 0 0,3 29-1,-3-49 20,-1 1 0,1-1 0,0 0 0,0 0 0,0-1 0,1 1 0,-1 0 0,1 0 0,-1-1 0,1 1 0,0 0 0,0-1 0,0 0 0,0 1 0,4 2 0,-2-2 13,0-1 1,0 0-1,1 0 1,-1 0 0,0 0-1,1 0 1,-1-1-1,1 0 1,6 1-1,5-1 59,1 0 0,-1-1-1,0-1 1,31-5 0,-21 2-72,0-2 1,0 0-1,-1-2 1,46-19-1,-69 25 4,1 1 0,0 0 0,-1 0 0,1 0 0,0 0 0,0 0 0,4 0 0,-2-1 98,-9 4-358,-4 18-115,3-12 291,1-1-1,1 1 1,-1 0 0,2-1-1,-1 1 1,-2 14-1,4-20 64,1 1-1,-1-1 0,1 1 0,0-1 0,0 1 0,0 0 1,0-1-1,0 1 0,1-1 0,-1 1 0,1-1 0,0 0 1,-1 1-1,1-1 0,0 1 0,0-1 0,1 0 0,2 4 0,-2-3 35,0-1-1,1 0 1,-1 0-1,1 0 1,0 0-1,0 0 0,0 0 1,0-1-1,0 1 1,0-1-1,0 0 0,6 1 1,-1 0 26,-1-1 0,1 0 0,0 0 0,0-1-1,0 0 1,0-1 0,0 1 0,0-2 0,0 1 0,0-1 0,10-4 0,-12 4-60,0 0 0,-1-1 0,1 0 0,-1 0 0,0-1 0,0 1 0,0-1 1,0 0-1,0 0 0,-1-1 0,0 1 0,0-1 0,0 0 0,4-7 0,-1-1-24,-5 10 53,-1 1 1,1-1-1,-1 0 0,1 1 1,-1-1-1,0 0 1,0 0-1,-1 1 1,1-1-1,0 0 1,-1 0-1,0 0 0,1 0 1,-1 0-1,-1-6 1,0 4 49,-1-4 96,-1 0 0,-6-15 0,9 23-151,-1-1-1,0 0 1,0 0 0,0 1 0,0-1 0,0 0-1,0 1 1,-1-1 0,1 1 0,0 0 0,-1-1-1,1 1 1,-1 0 0,0 0 0,1 0-1,-1 0 1,0 0 0,0 0 0,-2 0 0,-11-2-181,0 0 1,-30 0 0,32 7 106,16-3 105,0 1 0,0-1 0,1 0 0,-1 0 0,1-1 0,-1 1-1,1-1 1,-1 1 0,1-1 0,6-1 0,16 2 265,-18-1-247,0 0 1,0 0-1,0-1 1,0 0-1,0 0 1,0-1-1,0 0 1,0-1-1,0 0 1,-1 0-1,1 0 1,-1-1-1,13-9 1,6-5-59,-2-2 1,28-27 0,137-145 142,-144 145-252,35-41 121,-70 76-32,-1-1 0,0-1 0,-1 1 1,-1-2-1,0 1 0,6-20 1,-12 30 21,-1 1 0,1-1 1,-1 1-1,0 0 0,0-1 1,0 1-1,-1-1 0,1 1 1,-1-1-1,-2-5 1,2 4-118,-1 0-1,2 1 1,-1-1 0,0-6 0,1 11 97,0 0 0,0 0 0,0-1 0,0 1 0,0 0 0,0 0 0,0 0 0,0-1 0,0 1 0,0 0 0,0 0 0,0-1 0,0 1 1,0 0-1,0 0 0,0-1 0,0 1 0,-1 0 0,1 0 0,0 0 0,0-1 0,0 1 0,0 0 0,0 0 0,0 0 0,-1 0 0,1-1 0,0 1 0,0 0 0,0 0 0,-1 0 0,1 0 0,0 0 0,0 0 0,0 0 0,-1-1 0,1 1 0,-10 5-415,-8 14-51,7-4 456,2 1 0,0 1 0,0 0 0,2 0 0,0 1 0,-7 31 0,0 5 156,3 0 0,-4 59 0,5 113-126,10-223-10,0 3 6,0 1 1,0 0-1,0-1 0,1 1 1,0-1-1,0 1 1,1-1-1,3 10 1,1-6 50,5 11 194,-9-15-237,0-1 1,0 0 0,1 0 0,0 0 0,0 0 0,5 6-1,4 7 48,6 1 127,-17-19-181,-1 1 1,1-1 0,0 1-1,0-1 1,0 0 0,0 0-1,0 1 1,0-1 0,0 0-1,0 0 1,0 0 0,-1 0-1,1 0 1,0 0 0,0 0-1,0 0 1,1-1 0,0 1 6,3 0-45,-1 0 1,0 0-1,1 0 0,-1-1 0,0 1 1,0-1-1,0 0 0,1 0 1,-1-1-1,0 1 0,0-1 0,-1 0 1,1 0-1,0 0 0,0 0 0,-1-1 1,0 0-1,6-5 0,-3 3 9,0-1 0,0 0 0,-1 0-1,1-1 1,-1 1 0,-1-1 0,0 0 0,0 0-1,0 0 1,-1-1 0,0 0 0,0 1 0,-1-1-1,0 0 1,0 0 0,1-13 0,0-4 205,-2 21-150,0 1 1,0-1-1,-1 1 1,1 0-1,-1-1 0,0 1 1,0-1-1,-1 1 1,0-7-1,1 9-27,0 1-1,0-1 0,0 0 0,0 0 0,0 0 1,0 0-1,1 0 0,-1 0 0,0 0 0,1 0 1,-1 0-1,0 0 0,1 0 0,-1 0 0,1 1 1,-1-1-1,1 0 0,1-1 0,-5-4-142,5 8-485,0 1 627,1 0 8,0 0 0,0-1-1,0 1 1,0-1 0,0 0 0,4 2-1,9 6-98,-13-8 127,1 0-1,0-1 1,0 1 0,0 0 0,0-1 0,0 0 0,0 0-1,0 0 1,0-1 0,1 1 0,-1-1 0,0 0 0,0 0 0,6-1-1,1-1 18,0 0-1,0-1 1,0 0-1,15-6 1,-7 0-39,-1-1 0,0-1 1,0 0-1,-1-1 1,15-14-1,74-77 69,-80 75-55,15-14-91,-3-1 1,36-53-1,-67 85 61,0 0-1,0-1 1,-1 0 0,0-1-1,-1 1 1,-1-1 0,0 0-1,-1 0 1,0-1 0,-1 1-1,0 0 1,-1-1 0,-1 1-1,0-1 1,-3-18 0,2 26-32,-2-11 49,0 1 0,-1 0-1,0 0 1,-8-17 0,11 31-56,0 0 1,-1-1 0,1 1-1,0 0 1,-1 0-1,1 0 1,-1 0 0,0 0-1,0 1 1,1-1-1,-1 0 1,0 1 0,0-1-1,-1 1 1,1 0 0,0 0-1,0 0 1,-1 0-1,1 0 1,0 0 0,-1 1-1,1-1 1,-1 1 0,1-1-1,-1 1 1,1 0-1,-1 0 1,1 0 0,-1 1-1,1-1 1,-4 1 0,1 1-5,-1-1 0,1 1 0,0 0 0,-1 1 0,1-1 0,0 1 0,0 0 0,0 0 0,1 1 0,-1-1 1,1 1-1,-6 7 0,-3 6 19,1 1 0,1 0 1,-9 20-1,-5 9 194,9-20-91,3-1 0,-12 31 0,20-43-68,0 1 1,1-1-1,1 1 0,1 0 0,0 0 1,0 17-1,2-3-69,-1 15 101,3 0 1,7 49-1,-8-83-66,17 72 86,-15-71-55,1 1 1,1 0-1,0-1 1,12 20-1,-12-23-2,1 0 0,0-1 1,0 0-1,0 0 0,1 0 0,0-1 1,0 0-1,1 0 0,-1-1 0,14 7 1,1 2 60,-19-12-53,-1 0-1,0 0 1,1-1-1,0 1 1,-1-1 0,1 1-1,0-1 1,0 0-1,-1 0 1,1 0-1,0-1 1,6 1 0,-6 0-11,-1-1 0,1 0 0,-1 1 1,1 0-1,-1-1 0,1 1 0,-1 0 1,4 3-1,-3-3 16,-1 0 1,1 0-1,-1 0 1,1 0-1,-1 0 0,1 0 1,0-1-1,4 1 1,42-4-87,-45 3 24,0-1 0,1 0 0,-1 0 0,0-1 0,0 1 0,0-1 0,0 0 0,0 0 0,4-3 0,24-16-66,-26 18 91,1-1-1,0-1 0,-1 1 1,0-1-1,0 0 0,0 0 1,8-12-1,-3 3-75,-1-2 0,13-26 0,-19 34 48,-1 0 0,0 0 0,-1 0 0,0-1-1,0 1 1,-1-1 0,1-15 0,1-5 94,-2 21-19,0 0-1,0-14 1,-1 20-11,-1-1-1,1 1 1,0 0 0,-1 0-1,1 0 1,-1 0 0,0 0-1,0 0 1,0 0 0,0 0-1,0 0 1,0 0 0,0 0-1,-3-3 1,3 5-47,0 0-1,0-1 1,0 1-1,0-1 1,0 1-1,1 0 1,-1 0 0,0-1-1,0 1 1,0 0-1,0 0 1,0 0-1,0 0 1,0 0 0,0 0-1,0 0 1,0 1-1,0-1 1,0 0-1,0 0 1,1 1 0,-1-1-1,0 1 1,0-1-1,0 1 1,0-1 0,1 1-1,-1-1 1,0 1-1,1 0 1,-2 1-1,-1 0-25,1 0 0,0 0 0,-1 0 0,1 1 0,0-1 0,1 1 0,-1-1 0,-2 6 0,-4 15 150,0-1 39,-8 40-1,12-44-10,2-13-106,1 0-1,0-1 1,0 1 0,0 7 0,2-9-31,-1 0 0,0 0 0,1 0 0,-1 0 0,1 0 0,0 0 1,0 0-1,0 0 0,1 0 0,-1 0 0,1-1 0,-1 1 0,1 0 0,2 2 0,10 17 191,-13-19-156,12 11 71,35 24 498,-47-37-574,-1-1 0,1 0-1,0 1 1,0-1-1,-1 1 1,1-1-1,0 0 1,0 0 0,0 0-1,-1 1 1,1-1-1,0 0 1,1 0 0,5 1 66,-3 1-39,0-1 0,0 0 0,-1 0 0,1 0 0,0 0 0,0 0 0,0-1 0,0 0 0,0 0 0,0 0 0,7-1 0,3-2-154,26-8 1,-35 9 62,4-1 84,-1 0 0,-1-1 0,1 0 0,0-1 0,9-7 0,34-31-24,-51 43-16,63-57 104,-48 43-76,-10 9-65,0 1 1,0-1-1,10-6 1,-6 28-69,-7-10 143,0 0 1,0 1-1,0-1 0,-1 1 1,0 0-1,-1 0 0,0-1 0,0 1 1,-1 8-1,0 9 220,1-24-176,4 5-28,-4-5-55,0 0 0,0-1 1,1 1-1,-1-1 1,0 1-1,0-1 0,1 1 1,-1-1-1,0 1 1,1-1-1,-1 1 0,0-1 1,1 1-1,-1-1 1,1 1-1,-1-1 0,1 0 1,-1 1-1,1-1 1,12-8-133,0 0 0,-1-1 1,20-18-1,-25 20 204,0 0 1,1 0-1,0 1 0,0 0 1,18-9-1,-26 14-69,1 1-1,0-1 1,-1 1 0,1 0-1,0-1 1,-1 1 0,1-1-1,0 1 1,0 0 0,0 0-1,-1 0 1,1-1 0,0 1-1,0 0 1,0 0 0,0 0-1,-1 0 1,1 0 0,0 0-1,0 0 1,0 1 0,-1-1-1,1 0 1,0 0 0,0 1-1,0-1 1,-1 0 0,1 1-1,0-1 1,-1 1 0,1-1-1,0 1 1,-1-1 0,1 1 0,-1 0-1,1-1 1,-1 1 0,2 0-1,-1 3-22,1 0-1,-1 0 1,0 1-1,0-1 1,-1 0-1,1 6 1,3 11 184,9 12 26,-12-15 15,-1-16-74,9 0 64,-6-3-270,0 0 0,0-1 1,-1 1-1,1 0 0,0-1 0,-1 0 0,1 0 0,4-3 0,0-1 17,-1 1 42,0 0 0,-1 0 0,0 0 1,10-13-1,-12 13 43,0 1 0,0 0 1,1 0-1,-1 0 0,1 0 0,0 1 1,0 0-1,1-1 0,-1 1 0,1 1 1,5-4-1,-7 5 6,0 0 1,-1 0-1,1 0 0,0 0 0,0 0 1,0 1-1,0-1 0,0 1 1,4 0-1,-5 0-11,-1 1 1,1 0-1,0-1 1,-1 1 0,1 0-1,-1 0 1,1 0-1,-1 0 1,1 0-1,-1 0 1,1 1-1,-1-1 1,0 0-1,0 1 1,0-1-1,1 3 1,11 13 50,-10-11-24,0-1 0,1 0 0,0 0 0,0 0 1,0-1-1,0 0 0,1 0 0,6 5 0,-1-4 9,0 0 1,0 0-1,1-1 0,-1 0 1,1-1-1,0 0 1,0-1-1,15 2 0,4-2-4,-1-1 0,31-4 0,-8-5-453,-10 0-412,-37 8 576,-1-1 0,0 0 0,0 0 0,1 0 1,-1 0-1,0-1 0,0 1 0,0-1 0,-1 0 0,1 0 1,0-1-1,-1 1 0,1-1 0,-1 0 0,0 0 1,0 0-1,0 0 0,0 0 0,0-1 0,-1 0 0,0 1 1,0-1-1,0 0 0,0 0 0,0 0 0,1-6 0,2-11-1551,-1 1-1,0-1 0,-2 1 0,0-37 0,-8-25-2588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26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28 2720,'-7'-8'1059,"-8"-12"12519,18 52-12882,-3 6-470,-4 205 513,3-68-173,1-97-289,1-51-114,1 1 1,9 46-1,-6-60-109,-4-12-59,0 0-1,-1 1 1,1-1 0,0 1-1,-1-1 1,1 5-1,0-1-1629,14-7-11572,-13-2 12815,0 1-1,0-1 0,-1 1 1,1-1-1,-1 0 0,0 0 1,2-4-1,6-34-1319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27.6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74 4480,'13'-22'2309,"-13"21"-2032,11-16 5275,-10 16-5477,0 1 0,-1-1 0,1 1 0,-1-1 0,1 0 0,-1 1 0,1-1-1,-1 0 1,1 0 0,-1 1 0,0-1 0,1 0 0,-1 0 0,0 1 0,1-1 0,-1 0 0,0 0-1,0 0 1,0 0 0,0 1 0,0-1 0,0-2 0,10-9 2709,-9 9-881,2 9-521,5 3-1397,-1 0 1,-1 1-1,9 15 0,-13-22 40,12 22 132,-1 1 0,11 34 0,1 27 227,17 115 0,-33-143-344,-7-36 44,2 1-1,1-1 0,7 23 1,-10-42-112,-1-3 15,-1 0-1,1 0 1,-1 0-1,1-1 1,-1 1-1,0 0 1,0 0-1,0 0 1,1 0 0,-1 0-1,0 0 1,0 0-1,0 0 1,-1 1-1,1-1-583,16-4-12543,-15 3 12931,0-1-1,0 1 1,-1-1 0,1 0-1,0 0 1,0 1-1,0-1 1,-1 0-1,1 0 1,0 0 0,0-1-1,8-19-2995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28.3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 3808,'0'-2'157,"1"1"0,-1-1 0,1 1 0,0-1 0,-1 1 0,1-1 0,0 1 0,0 0 0,0-1 0,0 1 0,0 0 0,2-2 0,4-6 7710,-6 8-7694,-1 1 0,0 0 1,0 0-1,0 0 0,1 0 0,-1 0 0,0 0 1,0 0-1,1 0 0,-1 0 0,0 0 0,0 0 1,1 0-1,-1 0 0,0 0 0,0 0 0,1 0 1,-1 0-1,0 0 0,0 0 0,1 0 0,-1 0 1,0 0-1,1 0 0,4 2 223,-3 1-217,1 0 1,-1-1-1,0 1 0,0 0 1,0 0-1,-1 0 0,1 0 0,-1 1 1,2 5-1,8 33 522,-10-32-475,10 36 208,-3-11-99,5 49 0,-1 129 33,-9-133-246,5 30 87,4-15-620,-12-86-4,0 4-1006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40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 5216,'-13'-3'11642,"27"6"-9205,-11-3-2287,34 6 1199,56 2 0,-39-5-783,1 0-4198,-55-3 3311,0 0 0,1 0 1,-1 0-1,0 0 0,1 0 1,-1 1-1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29.2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 5888,'4'-6'8687,"5"3"-4928,16 2-3499,-9 0 1092,65-12-56,-44 7-1054,70-4 1,-44 6-13,-4 0-6,81 7-1,58 16 154,-58-5-12,-26-8-165,62 8 224,-157-10-396,29 10 0,-39-11 12,49 20 13,-55-22-67,3 0-99,-1 1 0,0-1 0,0 1 0,0 1 0,0-1 0,4 4 0,-5-4 916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30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3808,'24'2'13458,"8"3"-9688,-6-1-4030,35 2 1,-41-5 320,-1 1 1,0 1-1,0 0 1,23 8-1,2 1 16,-24-7 71,-9-2-79,-1-1-1,1 0 1,-1 0-1,14 0 0,85 4 244,6-1 171,5 0 31,51-1-25,-149-4-429,-9-1 50,0 1-1,15-4 1,20-2 116,-33 5-168,-1-1 0,1 0 0,20-6 1,-28 7 845,13 2-14219,-7 3 7033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31.7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622 72 6816,'-11'-4'4221,"8"0"-1136,2 4-2920,0-1 0,0 1-1,0-1 1,0 1 0,0-1 0,0 0-1,1 1 1,-1-1 0,0 0-1,0 0 1,1 1 0,-1-1 0,0 0-1,1 0 1,-1 0 0,1 0 0,-1 0-1,1 0 1,-1 0 0,1 0-1,-1-2 1,-1-1 696,-20-12 1390,-22 8-822,27 4-1249,0 0-1,0 1 0,-28-2 1,-54 4-209,51 2-36,39-1 61,0 1-1,1 0 1,-1 0 0,0 1-1,0 0 1,1 0-1,-1 1 1,1 1 0,-13 6-1,8-3-50,1 1 0,1 0 1,0 1-1,0 1 0,-13 13 0,19-16 31,0-1 0,0 1 0,1 0 0,0 0-1,0 0 1,0 1 0,1-1 0,-3 11 0,-1 10-44,-4 30-1,6-30 44,-12 97 175,-1 5-140,17-118 40,0 1-1,1-1 1,0 0-1,1 1 0,4 18 1,-4-27-43,1 6-16,1 0-1,0 0 0,1-1 0,0 1 1,1-1-1,0 0 0,0-1 0,8 10 1,-9-12 22,28 31 296,-30-34-290,1 0 0,0 0 0,0 0 0,0-1 1,0 1-1,0-1 0,0 0 0,7 3 0,30 13 177,14-5 295,-45-11-457,0-1 1,1 0 0,0 0-1,-1-1 1,19-1 0,0 0 183,4 0 1,1-1-1,40-9 1,63-20 91,-126 28-236,23-10-27,-10 3-206,-21 10 74,0-4-390,-13-6-8627,9 9 8315,0-1-1,0 2 1,-1-1-1,1 0 1,-1 0-1,1 1 1,-3-1-1,-28-6-4225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34.7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49 992,'-4'-3'3179,"4"3"-3062,0-1 1,-1 1-1,1 0 1,0 0 0,-1 0-1,1 0 1,0-1 0,0 1-1,-1 0 1,1 0 0,0 0-1,-1 0 1,1 0 0,-1 0-1,1 0 1,0 0-1,-1 0 1,1 0 0,0 0-1,-1 0 1,1 0 0,0 1-1,-1-1 1,1 0 0,-1 0-91,1 0 0,0 0 1,0 1-1,0-1 1,0 0-1,0 0 0,-1 0 1,1 0-1,0 0 1,0 0-1,0 0 1,0 0-1,-1 0 0,1 0 1,0 0-1,0 0 1,0 0-1,0 0 0,-1 0 1,1 0-1,0 0 1,0 0-1,0 0 0,0 0 1,0 0-1,-1 0 1,1 0-1,0 0 1,0 0-1,0 0 0,0-1 1,0 1-1,-1 0 1,1 0-1,0 0 0,0 0 1,0 0-1,0 0 1,0 0-1,0-1 0,0 1 1,-1 0-1,1 0 1,0 0-1,0 0 1,0 0-1,0-1 0,0 1 1,0 0-1,0 0 1,0 0-1,0 0 0,0-1 1,0 1-1,0 0 1,0 0-1,0 0 0,0 0 1,0-1-1,0 1 1,0-1 207,0 1 1,0-1 0,0 1 0,0-1-1,-1 0 1,1 1 0,0-1 0,-1 1-1,1-1 1,0 1 0,-1-1 0,1 1-1,0-1 1,-1 1 0,1-1 0,-1 1-1,1-1 1,-1 1 0,1 0 0,-1-1-1,1 1 1,-1 0 0,0-1 0,1 1-1,-1 0 1,1 0 0,-1 0 0,0 0-1,1 0 1,-1-1 0,1 1 0,-1 0-1,0 0 1,-28 1 3697,20-1-3178,-1 0-245,6-1-504,1 1-1,0 0 1,0 0-1,0 0 1,-1 0-1,1 0 1,0 1-1,0 0 1,0-1-1,-4 3 1,-2 1-46,8-4 29,0 0 1,0 1-1,0-1 1,0 0-1,0 1 1,1-1 0,-1 1-1,0 0 1,0-1-1,0 1 1,0-1-1,1 1 1,-2 1-1,2-1-111,2-1-489,0 1 550,1 0 0,-1-1-1,0 1 1,1 0 0,-1 1-1,4 1 1,3 2 55,1-1 64,0-2 0,0 1 0,0-1 0,0-1 0,0 0 0,15 0 0,-17-1 87,-1-1 0,1 1 0,-1-1 1,0-1-1,1 1 0,-1-1 0,0-1 0,0 1 1,0-1-1,0-1 0,-1 1 0,10-7 1,-15 9-135,-1 1 1,1 0-1,-1-1 1,1 1 0,-1 0-1,1-1 1,-1 1-1,1-1 1,-1 1 0,0-1-1,1 1 1,-1-1-1,0 1 1,0-1 0,1 1-1,-1-1 1,0 1-1,0-1 1,0 1 0,1-1-1,-1 0 1,0 1-1,0-1 1,0 1 0,0-1-1,0 0 1,0 1-1,0-1 1,-1 1 0,1-1-1,0 1 1,0-1-1,0 1 1,-1-1 0,1 0-1,0 1 1,0-1-1,-1 1 1,1-1 0,0 1-1,-1 0 1,1-1-1,-1 1 1,1-1 0,-1 0-1,-1 0-22,0 0 0,0 0 0,1 0 0,-1 0 0,0 0 0,0 1 0,0-1-1,0 1 1,0-1 0,0 1 0,0-1 0,-3 1 0,2 0-59,0 1-1,0-1 1,0 0 0,0 1 0,0 0-1,0 0 1,0 0 0,0 0 0,0 0-1,1 1 1,-5 2 0,6-4 47,0 1 1,-1 0-1,1 1 1,0-1-1,-1 0 0,1 0 1,0 0-1,0 1 1,0-1-1,0 1 0,0-1 1,0 1-1,1-1 1,-1 1-1,0-1 1,1 1-1,-1 0 0,1-1 1,0 1-1,-1 2 1,2-3 6,0 1 0,1-1 1,-1 0-1,0 1 0,0-1 1,1 0-1,-1 0 0,1 0 1,-1 0-1,1 0 0,2 1 1,-4-2 5,4 2 104,0-1-1,-1 1 1,1-1-1,0-1 1,0 1-1,0 0 1,0-1-1,0 0 0,0 0 1,0 0-1,0 0 1,0-1-1,0 0 1,0 1-1,0-2 1,0 1-1,0 0 1,0-1-1,-1 1 0,7-5 1,-9 6-74,-1-1-1,1 1 1,0 0 0,-1-1-1,1 1 1,-1 0 0,1-1 0,-1 1-1,1-1 1,-1 1 0,1-1-1,-1 1 1,1-1 0,-1 1-1,0-1 1,1 0 0,-1 1 0,0-1-1,1 0 1,-1 1 0,0-1-1,0 0 1,0 1 0,0-1-1,0 0 1,0 1 0,0-1 0,0 0-1,0 1 1,0-1 0,0 0-1,0 1 1,0-1 0,0 0-1,-1 1 1,1-1 0,0 0-1,0 1 1,-1-1 0,1 1 0,0-1-1,-1 1 1,1-1 0,-1 0-1,1 1 1,-1 0 0,0-1-1,-1-1 4,0 0 0,1 1 0,-1-1 0,-1 1 0,1 0 0,0-1 0,0 1 0,0 0 0,-1 0 0,1 1 0,-5-2 0,-2 1-101,-1 1 1,0 0-1,1 0 0,-1 1 0,1 0 0,-1 1 0,1 0 0,-1 0 0,1 1 1,0 1-1,0-1 0,0 1 0,1 1 0,-14 8 0,19-10 36,0 0 1,0 0-1,0 0 0,1 0 0,-1 0 0,1 0 1,-1 1-1,-2 6 0,4-9 37,1 0 1,-1 0-1,1 0 1,0 0-1,-1 0 0,1 0 1,0 0-1,-1 0 0,1 0 1,0 0-1,0 0 1,0 0-1,0 0 0,0 0 1,0 0-1,0 0 0,1 0 1,-1 0-1,0 0 0,0 0 1,1 0-1,-1-1 1,0 1-1,1 0 0,-1 0 1,1 0-1,0 0 0,-1 0 1,1-1-1,0 1 1,-1 0-1,1 0 0,0-1 1,0 1-1,-1-1 0,1 1 1,0-1-1,0 1 1,0-1-1,0 1 0,1-1 1,5 2 133,0-2 0,0 1 0,0-1-1,-1 0 1,1 0 0,0-1 0,0 1 0,0-2 0,0 1 0,9-4 0,-13 4-87,0 0 0,0-1 0,0 1 1,0 0-1,-1-1 0,1 0 0,0 1 0,-1-1 0,1 0 0,-1-1 0,0 1 0,2-3 0,-3 5-109,-1-1 1,1 0-1,-1 0 0,1 0 0,-1 0 0,1 0 0,-1 0 0,0 0 0,0 0 1,1 0-1,-1 0 0,0 0 0,0 0 0,0 0 0,0 0 0,0 0 0,0 0 1,0 0-1,-1 0 0,1 0 0,0 0 0,-1 0 0,1 0 0,0 0 0,-1 0 1,1 0-1,-1 0 0,1 0 0,-1 0 0,0 1 0,1-1 0,-1 0 0,0 0 1,0 1-1,1-1 0,-1 1 0,0-1 0,0 0 0,-1 0 0,-10-6-2583,9 5 1671,0 0 0,0 0 0,0 0 0,0 0 0,0 0 0,1-1 1,-1 1-1,1-1 0,-1 0 0,-1-3 0,-5-17-4178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36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0 144 4800,'0'-8'9765,"27"8"-7003,-18-1-2453,-1-1-1,0 0 0,0 0 1,0-1-1,0 0 0,0 0 0,0-1 1,-1 0-1,12-7 0,-5 0 172,1-1 1,12-13-1,-17 16-358,-8 7-44,0 0 0,0-1 0,0 1 0,0-1 0,0 1 0,0-1 0,-1 0 0,1 0 0,-1 1 1,0-1-1,0 0 0,0 0 0,0-5 0,-1 7-14,0 1-71,1 0-1,-1 0 1,0 0 0,0 0-1,0 0 1,0 0 0,0 0-1,0 0 1,0 0 0,0 0 0,0 0-1,1 0 1,-1 0 0,0 0-1,0 0 1,0 0 0,0 0-1,0 0 1,0 0 0,0 0-1,1 0 1,-1 0 0,0 0-1,0 0 1,0 0 0,0 0 0,0 0-1,0 0 1,0 0 0,1 0-1,-1 0 1,0 0 0,0 0-1,0 0 1,0 0 0,0 0-1,0 0 1,0 0 0,0 0-1,0 1 1,0-1 0,0 0 0,1 0-1,3 8-157,2 18 67,-2-11 16,19 84 258,0 46-21,-15-76-48,8 53 122,13 79-80,-27-185 51,0-1 0,-2 31-1,0-21 56,-1-23-231,1-1 0,-1 0 1,1 1-1,-1-1 1,1 0-1,-1 0 0,0 0 1,1 0-1,-1 0 1,0 0-1,0 0 0,0 0 1,0 0-1,0 0 0,0 0 1,-2 1-1,-23 14 303,-3 0-266,7-4 34,-24 11 0,29-15-53,-26 16 1,40-23-27,3-1 107,13-1 21,180-23 1477,-173 22-1685,1 2-1,0 0 1,0 1 0,34 7 0,-40-5-22,0 1 1,0 1 0,-1 0 0,0 1 0,0 1 0,25 16 0,41 42-794,-30-23-269,-31-25 226,2 1-623,-5-9-2361,-15-8 3671,-1-1 1,1 0 0,0 1 0,0-1-1,0 0 1,-1 0 0,1 0-1,0 1 1,0-1 0,0 0-1,-1 0 1,1 0 0,0-1 0,1 1-1,12-9-6495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53:41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6 112 1472,'0'-1'29,"-1"0"0,0 0 0,1 0 0,-1 0-1,1 0 1,-1 1 0,1-1 0,0 0 0,-1 0 0,1 0 0,0 0 0,-1-1 0,1 1-1,0 0 1,0 0 0,0 0 0,0 0 0,0 0 0,0 0 0,1 0 0,-1 0 0,0 0 0,0 0-1,1 0 1,-1 0 0,1 0 0,-1 0 0,1 0 0,0-1 0,-1 1-5,6-20 2370,-4 17-1512,-1 0 0,0 0 1,1 0-1,-1 0 0,-1 0 0,1 0 0,-1 0 0,1 0 0,-1-6 0,-1 9-848,1 1 0,0 0 0,0 0 0,0-1 0,0 1 0,0 0 0,0 0 0,-1 0 0,1-1 0,0 1 0,0 0-1,0 0 1,0 0 0,-1-1 0,1 1 0,0 0 0,0 0 0,0 0 0,-1 0 0,1 0 0,0 0 0,0 0 0,-1-1 0,1 1 0,0 0 0,0 0-1,-1 0 1,1 0 0,0 0 0,-1 0 0,1 0 50,0 0-1,-1 0 1,1 0-1,0 0 0,-1 0 1,1 0-1,0 0 1,0 0-1,-1 0 1,1 0-1,0 0 1,0 0-1,-1 0 1,1-1-1,0 1 0,0 0 1,-1 0-1,1 0 1,0 0-1,0-1 1,0 1-1,-1 0 1,1 0-1,0 0 1,0-1-1,0 1 1,0 0-1,0 0 0,0-1 1,-1 1-1,1-1 1,0-1 1939,10 13-1625,7 7-279,-1 0 0,0 0-1,18 30 1,-25-35-87,52 80 323,11 14 244,-50-76-499,93 117 510,-97-128-536,-1 1 1,0 1 0,-2 0-1,-1 1 1,0 0 0,-2 2-1,-1-1 1,-1 1 0,0 1-1,7 36 1,-6 6 192,4 98-1,-15-153-212,4 27 97,-3 1-1,-1 0 1,-10 66-1,1-69-31,-2-1-1,-2 0 0,-1-1 1,-24 43-1,18-40-103,-2-1 0,-2-1-1,-36 44 1,33-53-800,0-1-1,-33 24 1,-15 14-5371,44-32-926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2:44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166 1 2400,'-1'0'184,"0"0"1,0 0-1,0 0 1,0 0-1,0 0 1,0 0-1,0 0 1,0 1-1,0-1 1,0 0-1,1 1 1,-1-1-1,0 0 1,0 1-1,0-1 1,0 1-1,0 0 1,1-1-1,-1 1 1,0 0-1,0-1 1,1 1-1,-1 0 1,-2 4 3963,2-5-3944,0 0-1,1 0 1,-1 0 0,0 0 0,0 0 0,0 1 0,1-1 0,-1 0 0,0 1 0,0-1 0,1 0-1,-1 1 1,0-1 0,1 1 0,-1-1 0,0 1 0,1-1 0,-1 1 0,1-1 0,-1 1 0,1 0 0,-1 0-1,-7 6 777,-3 1-289,-20 18 1,7-6-129,21-17-548,0 0-1,0 0 0,1 0 0,-1 0 1,0 0-1,1 1 0,0-1 0,0 1 1,0-1-1,0 1 0,1 0 0,-3 7 0,2-1 98,0 1-1,1 0 0,0 19 0,21-33 523,-19 3-601,0-1-1,1 0 0,-1 1 1,1-1-1,-1 0 0,0 1 0,0-1 1,1 0-1,-1 0 0,0 0 0,0 0 1,0 0-1,0 0 0,0-1 1,0 1-1,0 0 0,-1 0 0,2-4 539,-3 5-523,0 1 0,-1-1 0,1 0 0,0 1 0,0-1 0,0 1 0,-1-1 0,1 1 0,0 0 0,0-1 0,0 1 0,0 0 0,-1 1-1,-16 17-191,5-6 193,6-7-5,10-12 411,6-15-63,-7 8-1068,0-23 0,-2 27-892,0 0 1,1 0-1,0 0 1,0-1-1,4-11 1,4 3-4774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2:52.7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1 576,'-1'0'624,"8"0"576,15 0 5200,-23 2-6189,1-1 1,0 1-1,0 0 1,-1 0-1,1 0 1,-1-1 0,0 1-1,0 1 1,-2 2 60,-1 0-1,1-1 1,-1 1 0,1-1 0,-9 7 0,-12 14 955,23-24-1200,0 0-1,0 0 0,1 0 0,-1 0 1,0 1-1,0-1 0,1 0 1,-1 0-1,1 1 0,-1-1 1,1 0-1,0 1 0,-1-1 1,1 2-1,0-1 369,0-2-299,0 0-68,0 1 1,0-1-1,0 1 0,0-1 1,0 1-1,0-1 0,0 1 0,0-1 1,0 1-1,1-1 0,-1 1 1,0-1-1,0 1 0,0-1 1,1 1-1,-1-1 0,0 0 0,0 1 1,1-1-1,-1 0 0,0 1 1,1-1-1,-1 0 0,1 1 1,-1-1-1,0 0 0,1 1 1,0-1-1,-1 0 1,0 0 1,0 0-1,1 0 1,-1 0 0,0 0-1,0 0 1,1 0-1,-1 0 1,0 0-1,0 0 1,1 0-1,-1 0 1,0 0-1,0 0 1,0 0-1,1 0 1,-1 0 0,0 0-1,0 0 1,1 0-1,-1 0 1,0 0-1,0-1 1,0 1-1,0 0 1,1 0-1,-1 0 1,0 0-1,0-1 1,0 1 0,0 0-1,0 0 1,1 0-1,-1-1 1,0 1-1,0 0 1,0-1-1,-6-7 516,4 6-471,-1 0 0,0 0 1,0 0-1,0 1 0,-5-3 0,5 3-13,0 1 1,0 0-1,0 1 1,0-1-1,0 0 1,0 1-1,0 0 1,0-1-1,0 1 1,0 0-1,0 1 1,1-1-1,-1 0 1,0 1-1,1 0 1,-4 2-1,6-4-61,-1 0 0,1 0 1,0 1-1,0-1 0,0 0 0,0 0 0,0 0 0,-1 0 1,1 0-1,0 0 0,0 0 0,0 0 0,0 1 0,0-1 1,0 0-1,0 0 0,-1 0 0,1 0 0,0 0 0,0 0 1,0 1-1,0-1 0,0 0 0,0 0 0,0 0 0,0 0 0,0 1 1,0-1-1,0 0 0,0 0 0,0 0 0,0 1 0,8 6 0,-6-6 18,-1 0-1,1 0 0,1-1 1,-1 1-1,0 0 0,0-1 0,0 0 1,0 1-1,0-1 0,0 0 0,1 0 1,-1 0-1,0 0 0,0-1 1,0 1-1,0-1 0,0 1 0,0-1 1,0 0-1,0 1 0,0-1 0,3-2 1,2-1 110,1 0 1,-1-1-1,-1 1 1,9-9-1,-14 12-109,0 1-1,0-1 0,0 0 1,-1 0-1,1 1 0,0-1 1,-1 0-1,1 0 0,0 0 1,-1 0-1,1 0 0,-1 0 1,0 0-1,1 0 0,-1 0 1,0 0-1,0 0 0,1 0 1,-1 0-1,0-2 0,0 2 10,-1 0 0,1 0 0,0 0 0,-1 1 0,1-1 0,-1 0 0,1 0 0,-1 0-1,0 0 1,1 1 0,-1-1 0,0 0 0,1 0 0,-1 1 0,0-1 0,0 1 0,-1-2-1,-2 0-105,0 1 0,1-1 0,-1 0 0,0 1 0,0 0 0,-1 0 0,1 0 0,0 1 0,-5-1 0,37-5-12914,-3-9 9094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2:53.6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6 2976,'-19'3'4366,"4"-1"4212,6 9-8421,1 1 0,0 0 1,1 0-1,0 0 0,1 1 0,1 0 1,-6 15-1,5-3-79,6-14-107,0-10 24,1-1 1,-1 0 0,0 0-1,0 1 1,0-1 0,0 0-1,0 0 1,0 1 0,0-1-1,0 0 1,0 0 0,1 0-1,-1 1 1,0-1-1,0 0 1,0 0 0,0 0-1,1 0 1,-1 0 0,0 1-1,0-1 1,0 0 0,1 0-1,-1 0 1,0 0 0,0 0-1,1 0 1,-1 0 0,0 0-1,0 0 1,1 0-1,5 0 44,0 0 0,1-1-1,-1 0 1,0-1 0,0 1-1,0-1 1,0 0 0,0-1-1,-1 1 1,1-1 0,7-5-1,7-6-40,-11 9 55,-2 0 0,1-1 0,-1 0 0,1 0-1,8-12 1,-12 13 90,0 0 1,0-1-1,5-11 0,-8 15-76,0 0 1,0 0-1,0 0 1,-1 0-1,1-1 0,-1 1 1,1 0-1,-1 0 1,0-1-1,0 1 0,0 0 1,0 0-1,0-1 1,-1-1-1,0 3-48,1 0 1,0 1-1,-1-1 1,1 0-1,0 1 0,-1-1 1,1 1-1,-1-1 0,1 1 1,-1-1-1,1 1 0,-1-1 1,1 1-1,-1-1 0,1 1 1,-1 0-1,0-1 1,1 1-1,-1 0 0,0-1 1,1 1-1,-1 0 0,0 0 1,0 0-1,1 0 0,-2 0 1,-21 1-191,14 0-133,4-1-309,4 0 159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3:55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61 2144,'-2'-2'243,"-4"0"177,6 2-384,0 0 0,0 0 0,0 0 0,0 0-1,0 0 1,-1 0 0,1 0 0,0 0 0,0 0 0,0 0 0,0 0-1,0 0 1,0 0 0,0 0 0,0 0 0,-1 1 0,1-1 0,0 3 2447,-13 9 557,10-4-2590,0-2-247,1-1 0,1 0 0,-1 1 0,1-1 0,0 1 0,0-1 0,0 7 0,-3 12 859,4-24-1028,0 0 0,0 0 0,0 0-1,0 0 1,0 0 0,0 0 0,0 0 0,0 0 0,0-1 0,0 1 0,0 0 0,-1 0 0,1 0 0,0 0 0,0 0 0,0 0 0,0 0 0,0 0 0,0 0 0,0 0 0,-1 0 0,1 0 0,0 0 0,0 0 0,0 0 0,0 0 0,0 0 0,0 0 0,0 0 0,0 0 0,-1 0 0,1 0-1,0 0 1,0 0 0,0 0 0,0 1 0,0-1 0,0 0 0,0 0 0,0 0 0,0 0 0,-1 0 0,1 0 0,0 0 0,0 0 0,0 0 0,0 0 0,0 1 0,0-1 0,0 0 0,0 0 0,0 0 0,0 0 0,0 0 0,-5-9 588,-6-29 85,-25-57 0,35 95-696,1 0 1,0-1 0,0 1-1,0 0 1,0-1 0,-1 1-1,1 0 1,0-1 0,0 1 0,0 0-1,0-1 1,0 1 0,0-1-1,0 1 1,0 0 0,0-1 0,0 1-1,0 0 1,0-1 0,0 1-1,0 0 1,1-1 0,-1 1 0,0 0-1,0-1 1,0 1 0,0 0-1,1-1 1,-1 1 0,0 0-1,0-1 1,1 1 0,-1 0 0,0 0-1,0-1 1,1 1 0,-1 0-1,0 0 1,1 0 0,-1 0 0,0-1-1,1 1 1,-1 0 0,0 0-1,1 0 1,-1 0 0,0 0 0,1 0-1,-1 0 1,0 0 0,1 0-1,0 0 1,25 2-188,-13 0 9,91 3 647,-67-4-535,-11-1 83,32-2-1,15-2-33,-59 3 19,-1 0-1,26 1 0,8 2 223,-46-2-171,8 6-213,-8-4 152,-1-1 1,1 0-1,-1 1 0,0-1 0,1 1 1,-1-1-1,0 1 0,0-1 0,0 0 1,0 1-1,0-1 0,0 1 1,-1-1-1,1 1 0,0-1 0,-1 0 1,1 1-1,-1-1 0,1 0 0,-1 1 1,0-1-1,-1 2 0,-3 5-6,-1 0 0,-9 10 1,6-8 15,-150 213 436,7-9-93,117-175-343,-42 38-1,14-15 177,-81 73 957,123-124-772,20-10 314,21-10-496,19-2-230,1 2 1,1 2 0,-1 1-1,62 1 1,-64 5 49,57 7-1,-85-6 7,1 1 1,-1 0-1,0 1 0,0 0 0,0 1 1,-1 0-1,1 0 0,-1 1 0,0 1 1,11 7-1,-18-12 371,-2-1-380,0 0-1,0 0 1,0 0-1,0 0 1,0 0-1,0 0 1,0 0-1,0 0 1,1 0 0,-1-1-1,0 1 1,0 0-1,0 0 1,0 0-1,0 0 1,0 0-1,0 0 1,1 0-1,-1 0 1,0 0-1,0 0 1,0 0-1,0 0 1,0 0-1,0 0 1,0 0-1,1 0 1,-1 0-1,0 0 1,0 0-1,0 0 1,0 0-1,0 0 1,0 0-1,1 0 1,-1 0-1,0 1 1,0-1-1,0 0 1,0 0 0,2 0 154,-4-4-84,1 2-399,0 0 0,0 1 0,-1-1-1,1 1 1,0-1 0,-1 1 0,1 0-1,-1 0 1,0 0 0,1 0 0,-4-2-1,-13-1-5137,8 4 3272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42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70 839 3968,'-26'3'1285,"25"-3"-1254,1 0-1,-1 0 0,0 0 1,1 0-1,-1 0 1,1 0-1,-1 0 1,1 1-1,-1-1 0,1 0 1,-1 0-1,1 1 1,-1-1-1,1 0 1,-1 1-1,0 0 0,-18 13 493,4 1 4992,23-19-4251,119-81 2337,-102 66-3171,-1-1-1,41-43 1,-44 39-263,6-7 85,28-39 1,-46 58-610,-9 12 351,0 0 1,0 0 0,0 0 0,1 0 0,-1 0 0,0 0 0,0 0-1,0 0 1,0 0 0,0 0 0,0 0 0,0 0 0,0 0 0,0 0-1,0 0 1,0 0 0,0 0 0,0 0 0,0 0 0,1 0 0,-1 0-1,0 0 1,0 0 0,0 0 0,0 0 0,0 0 0,0 0-1,0 0 1,0 0 0,0 0 0,0 0 0,0 0 0,0 0 0,1 0-1,-1 0 1,0 0 0,0 0 0,0 0 0,0 0 0,0 0 0,0 0-1,0 0 1,0 0 0,0 0 0,0 1 0,0-1 0,0 0-1,0 0 1,0 0 0,0 0 0,0 0 0,0 0 0,0 0 0,0 0-1,0 0 1,0 0 0,0 0 0,0 0 0,0 1 0,0-1 0,0 0-1,0 0 1,0 0 0,0 0 0,-4 23-404,2-11 422,-6 24-96,2-12 208,-2 31-1,7-47-25,1 0 0,0 0 0,0-1-1,1 1 1,0 0 0,0 0 0,1-1 0,3 10 0,-4-15-45,-1-1 0,1 1 0,0-1 0,0 0 0,0 0 0,-1 1 0,1-1 0,0 0 0,1 0 0,-1 0 0,0 0 0,0 0 0,0 0 0,1 0 0,-1 0 0,0-1 0,1 1 0,-1 0 0,1-1 0,-1 1 0,0-1 0,1 0 0,0 1 0,-1-1-1,1 0 1,-1 0 0,1 0 0,-1 0 0,1 0 0,-1 0 0,1-1 0,-1 1 0,1 0 0,2-2 0,6-1 109,0-1 0,-1 0 0,1 0 0,8-6 1,-9 5-154,98-59 241,-72 40-283,0 3 0,2 1-1,58-23 1,-92 42 17,-1 1 0,0-1 0,0 0-1,1 1 1,-1-1 0,0 1 0,1 0 0,-1 0-1,0 0 1,5 1 0,-6-1 13,0 1 1,1-1-1,-1 1 1,0 0-1,0-1 0,1 1 1,-1 0-1,0 0 1,0 0-1,0 0 1,0 0-1,0 0 0,0 0 1,-1 0-1,1 0 1,0 1-1,0-1 1,0 2-1,0-1 5,0 1 0,0-1 0,0 1 0,-1 0 0,1-1 0,-1 1-1,1 0 1,-1-1 0,0 1 0,0 0 0,-1 3 0,-8 32 58,4-20 147,5-17-191,0-1-1,0 1 1,-1-1 0,1 0-1,0 1 1,0-1 0,0 1-1,0-1 1,0 1 0,0-1-1,-1 1 1,1-1-1,0 1 1,0-1 0,0 1-1,0-1 1,1 0 0,-1 1-1,0-1 1,0 1 0,0-1-1,0 1 1,0-1 0,1 1-1,-1-1 1,0 0 0,0 1-1,1-1 1,-1 1 0,0-1-1,1 0 1,-1 1-1,0-1 1,1 0 0,-1 1-1,0-1 1,1 0 0,-1 0-1,1 1 1,-1-1 0,0 0-1,1 0 1,-1 0 0,1 0-1,-1 0 1,1 0 0,-1 1-1,1-1 1,-1 0 0,1 0-1,-1 0 1,1 0-1,-1-1 1,1 1 0,0 0-1,4-1 64,0 0-1,-1-1 1,1 0-1,6-2 0,-9 3-80,7-4-21,0 0-1,-1-1 1,13-10-1,-12 9-25,0 0 0,1 0 0,10-5-1,-18 12 26,0-1-1,-1 0 1,1 1 0,0-1-1,0 1 1,0-1-1,0 1 1,0 0 0,0 0-1,0 0 1,2 0-1,-3 0 5,0 0 0,0 1 0,0-1 0,0 0-1,0 1 1,0-1 0,0 0 0,0 1 0,0-1-1,-1 1 1,1-1 0,0 1 0,0 0 0,-1-1 0,1 1-1,0 0 1,-1 0 0,1-1 0,-1 1 0,1 0 0,-1 0-1,1 0 1,0 1 0,2 9 15,0 0 1,0 0-1,-2 0 1,1 0-1,-1 18 1,-1-28 23,0 1-1,0 0 1,0 0 0,0 0 0,1 0 0,-1 0 0,0 0 0,1 0-1,-1-1 1,1 1 0,0 0 0,0 0 0,-1-1 0,1 1 0,2 2-1,-2-4 8,0 1 0,0 0 0,0-1-1,0 1 1,0-1 0,0 1 0,0-1-1,0 1 1,1-1 0,-1 0 0,0 0 0,0 1-1,0-1 1,0 0 0,1 0 0,-1 0-1,0-1 1,0 1 0,0 0 0,1 0-1,-1-1 1,0 1 0,1-1 0,4-1 4,-1 0 1,1-1 0,-1 0 0,0 0 0,0 0-1,7-6 1,16-10 2,170-72-31,-99 49-12,12-10-321,-111 52 325,0 0 0,0 0 1,0 0-1,0 0 0,0 0 0,0 0 1,0 0-1,0 0 0,0 0 1,0 1-1,0-1 0,0 0 1,0 0-1,0 0 0,0 0 0,0 0 1,0 0-1,0 0 0,0 0 1,0 0-1,0 0 0,0 0 1,0 0-1,0 1 0,0-1 1,0 0-1,0 0 0,0 0 0,0 0 1,0 0-1,0 0 0,0 0 1,0 0-1,0 0 0,0 0 1,0 0-1,0 0 0,0 0 0,1 0 1,-1 0-1,0 1 0,0-1 1,0 0-1,0 0 0,0 0 1,0 0-1,0 0 0,0 0 0,0 0 1,0 0-1,0 0 0,0 0 1,1 0-1,-1 0 0,-8 8-179,-23 19 93,-56 35 0,54-40 17,23-15 44,0 1 0,-10 9 0,17-14 29,0 0 0,1-1 0,-1 1 0,1 0 0,0 0 0,0 1 0,0-1 0,1 0 0,-1 1 1,1-1-1,-2 7 0,2-9 8,1-1 1,0 1 0,0 0-1,0 0 1,0 0 0,0 0-1,0 0 1,0-1 0,0 1-1,0 0 1,0 0 0,0 0-1,1 0 1,-1-1 0,0 1-1,0 0 1,1 0-1,-1 0 1,1-1 0,-1 1-1,1 0 1,-1-1 0,1 1-1,-1 0 1,1-1 0,0 1-1,-1-1 1,1 1 0,0-1-1,-1 1 1,1-1 0,0 0-1,0 1 1,-1-1 0,1 0-1,0 1 1,0-1 0,1 0-1,2 1 21,0-1-1,0 0 0,0 0 1,0 0-1,0 0 0,-1-1 1,7-1-1,5-3 9,0 0 1,0-1-1,0-1 1,0-1-1,16-11 1,-21 12 0,-1 0 0,1-1 0,-2 0 0,1 0 0,-1-1 0,-1 0 0,1 0 0,8-16 0,-2 0-27,-1 0-1,11-34 1,90-325-117,-99 325 81,-11 46-52,3-17-83,-7 29 116,0-1 0,1 1 0,-1-1-1,0 0 1,0 1 0,-1-1 0,1 1-1,0-1 1,0 1 0,-1-1 0,1 1-1,-1-1 1,1 1 0,-2-2 0,2 2 28,0 1 1,0-1-1,-1 1 1,1 0-1,0 0 1,0-1-1,-1 1 1,1 0-1,0-1 0,-1 1 1,1 0-1,0 0 1,-1-1-1,1 1 1,0 0-1,-1 0 1,1 0-1,-1 0 1,1 0-1,0-1 1,-1 1-1,1 0 1,-1 0-1,1 0 1,-1 0-1,1 0 1,0 0-1,-1 0 1,1 0-1,-1 1 1,1-1-1,0 0 1,-1 0-1,1 0 1,-1 0-1,1 0 1,0 1-1,-1-1 1,1 0-1,0 0 0,-1 1 1,1-1-1,0 1 1,-14 15-217,12-14 201,-9 17 1,-1 1 0,2 0 0,1 0 0,0 1 0,2 0 0,-9 38 0,-13 136 56,22-78 115,8-105-67,-1 0 0,2 1 0,-1-1 0,2 0 1,0 0-1,0 0 0,7 14 0,-8-21-37,0-1-1,0 0 1,0 0 0,1 0-1,0 0 1,0-1 0,0 1-1,0-1 1,0 1 0,1-1-1,-1 0 1,1 0 0,0-1-1,4 3 1,-4-3 4,-1-1 1,1 0-1,0 0 0,-1 0 0,1-1 0,0 1 1,0-1-1,-1 0 0,1 0 0,0 0 0,0-1 0,-1 1 1,1-1-1,0 0 0,-1 0 0,1 0 0,5-3 1,8-5 103,0 0 1,29-23 0,-14 10-174,-23 16 19,-1-1 0,16-14 0,-22 19 9,0 0 1,0 0-1,0-1 1,0 1-1,0-1 1,0 1-1,-1-1 1,1 0-1,-1 0 1,0 1-1,0-1 1,0 0 0,0 0-1,0-6 1,-1 9-10,0-1 1,0 1-1,0 0 0,0-1 1,0 1-1,0-1 1,0 1-1,0-1 1,0 1-1,0 0 1,0-1-1,-1 1 1,1-1-1,0 1 1,0 0-1,-1-1 0,1 1 1,0 0-1,0-1 1,-1 1-1,1 0 1,0-1-1,-1 1 1,1 0-1,0 0 1,-1-1-1,1 1 0,0 0 1,-1 0-1,1 0 1,-1-1-1,1 1 1,0 0-1,-1 0 1,1 0-1,-1 0 1,1 0-1,-1 0 0,1 0 1,0 0-1,-1 0 1,1 0-1,-1 0 1,1 0-1,-1 0 1,1 0-1,0 1 1,-1-1-1,-20 10-232,15-5 211,0 0 0,1 0 0,-1 1 0,1 0 0,0 0 0,1 0 0,0 0 0,0 1 0,0 0 0,0-1 0,1 1 0,0 1 0,1-1 0,0 0 0,-2 12 0,3-18 41,1 1-1,0 0 1,0 0-1,0 0 1,1 0 0,-1 0-1,0-1 1,1 1-1,-1 0 1,1 0-1,-1-1 1,1 1-1,0 0 1,0-1-1,0 1 1,0 0-1,0-1 1,0 1 0,2 0-1,-1 0 16,1 0 0,-1 0 0,1 0 0,0-1 0,-1 1-1,1-1 1,0 0 0,0 1 0,0-2 0,4 2 0,4 0 73,1-1 0,-1 0 0,0 0 0,22-3 0,11-3 71,-27 2-191,0 1 0,1 0 0,-1 2 0,0 0 0,22 3 0,-37-2 10,0-1 0,0 0 0,0 1 0,-1 0 0,1-1 0,0 1 0,-1 0 0,1 0 0,-1-1 0,1 1 0,-1 0 0,1 1 0,-1-1 0,1 0 0,-1 0 0,0 1 0,0-1 0,0 1 0,0-1 0,0 1 0,0-1 0,0 1 0,0-1 0,0 1 0,-1 0 0,1 3 0,1 3 16,-2-1-1,1 1 0,-1-1 1,0 1-1,-3 13 0,-7 48 3,-3-1-1,-3 0 0,-36 92 1,7-27 1375,78-201-458,77-188-673,11-35-330,-90 209 123,-11 28-100,2 1 0,32-54 0,-50 100 31,0 1 0,0-1 0,1 1-1,0 0 1,0 1 0,11-10 0,-15 14 23,0 0 1,1 1 0,-1-1-1,1 0 1,-1 0 0,1 1-1,-1-1 1,1 1 0,-1-1-1,1 1 1,-1 0 0,1-1 0,0 1-1,-1 0 1,4 0 0,-3 1 5,-1-1 0,1 1 0,0 0 0,-1-1 0,1 1 0,-1 0 0,1 0 0,-1 0 0,1 0 0,-1 0 0,0 1 0,1-1 1,-1 0-1,0 0 0,0 1 0,0-1 0,2 4 0,1 4 16,0 0 1,0 0-1,0 1 1,-1-1-1,-1 1 1,0 0-1,0 0 1,-1 0-1,0 0 1,0 0 0,-1 0-1,-1 0 1,-2 15-1,0-5 81,-1 0 1,-1 0-1,-1-1 0,-1 0 0,-17 35 1,1-14 207,20-36-231,1-1 0,-1 0 0,0 1 1,1-1-1,-2 0 0,1-1 0,0 1 0,-6 3 0,8-6-248,0 1 0,0-1 0,0 0 0,0 1 0,0-1-1,-1 0 1,1 0 0,0 0 0,0 0 0,0 0 0,0 0 0,-1 0-1,1 0 1,0-1 0,0 1 0,0 0 0,0-1 0,0 1 0,0 0 0,0-1-1,0 0 1,0 1 0,0-1 0,0 0 0,0 1 0,0-1 0,-1-2 0,-3-2-1838,0 0 1,0-1 0,-4-8 0,9 14 1953,-17-25-6505,-1-3 2128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3:56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93 132 2720,'-7'0'498,"0"1"-1,0 0 1,-10 3-1,9-3 1230,0 1-1,1-1 0,-12 1 1,18-2-1609,0 0 0,1 0 0,-1 0-1,1-1 1,-1 1 0,1 0 0,-1 0 0,1 0 0,-1 0 0,1-1 0,-1 1 0,1 0 0,-1-1 0,1 1 0,-1 0 0,1-1 0,0 1 0,-1-1 0,1 1 0,0 0 0,-1-1 0,1 1 0,0-1 0,-1 1 0,1-1 0,0 1-1,0-1 1,0 1 0,-1-1 0,1 1 0,0-1 0,0 0 0,0 1 0,0-1 0,0 1 0,0-1 0,0 1 0,0-1 0,0 1 0,0-1 0,1 0 0,-1 1 0,0-1 0,0 1 0,0-1 0,1 1 0,-1-1 0,0 1 0,1-1 0,-1 1-1,3-4-69,0 1-1,0-1 0,0 1 1,0 0-1,1 0 0,-1 1 0,1-1 1,-1 1-1,1 0 0,6-3 0,40-15 249,145-27 562,-130 34-836,-49 10 40,11-2 202,-25 5-467,-1 7-5837,-1-5 5239,1 1 0,-1 0 0,1 0 0,0-1-1,0 1 1,1-1 0,-1 1 0,0-1 0,1 1-1,2 2 1,9 11-2004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3:57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13 2240,'-42'-3'1070,"23"3"1769,7-4-85,10 3-2177,1 0 0,0 1-1,-1-1 1,1 1 0,0-1 0,-1 1 0,1 0 0,0-1 0,-3 1 0,19 5-655,-7-2 86,9 1 146,1-1 0,0-1 0,0-1 0,0-1 0,19-1 0,1 0-166,152 1 455,-188-1-401,-1 1 0,1 0 0,0 0 1,-1 0-1,1 1 0,-1-1 0,1 0 0,0 0 1,-1 1-1,1-1 0,-1 1 0,1 0 0,-1-1 0,2 2 1,-2-2-20,-1 1-1,0-1 1,0 0 0,0 1 0,1-1 0,-1 0 0,0 1 0,0-1 0,0 0 0,0 1-1,0-1 1,0 0 0,0 1 0,0-1 0,0 0 0,0 1 0,0-1 0,0 0 0,0 1 0,0-1-1,0 0 1,0 1 0,-9 13 146,-3 0-79,0-1 0,-1 0 0,-30 22-1,-51 27 205,86-57-265,-88 49 267,17-12-357,51-21 456,27-21-326,20 0-104,25 0 13,1 1 0,-1 2 0,58 11 0,-93-11 4,-1-1-1,0 1 0,0 1 0,0-1 0,-1 2 1,1-1-1,-1 1 0,0 0 0,-1 0 0,1 1 1,-1 0-1,0 0 0,9 12 0,-12-15 36,0 1-1,-1-1 0,0 1 1,0 0-1,0 0 1,0 0-1,-1 0 1,1 0-1,-1 0 0,0 0 1,0 1-1,-1-1 1,1 0-1,-1 0 1,0 1-1,0-1 1,0 0-1,-1 1 0,1-1 1,-1 0-1,0 0 1,0 1-1,-1-1 1,1 0-1,-1 0 0,0 0 1,0-1-1,-4 6 1,-4 4 53,-1 0 0,-1-1 0,0-1 0,0 0 0,-1 0 1,-1-1-1,1-1 0,-2-1 0,-14 8 0,4-5 99,0-1 0,-1-1 0,1-1 0,-49 7 0,63-13-126,-1 0 0,1-1-1,-1-1 1,1 0 0,-1 0-1,0-1 1,1-1 0,0 0-1,-21-6 1,30 7-53,1 1 0,-1-1 0,1 0 1,0 0-1,-1 1 0,1-1 0,0 0 0,-1 0 0,1 0 0,0 0 0,0 0 0,0-1 1,0 1-1,0 0 0,0-1 0,0 1 0,0 0 0,0-1 0,1 1 0,-1-1 1,1 1-1,-1-1 0,1 1 0,-1-1 0,1 0 0,0 1 0,0-1 0,0 1 1,0-1-1,0 0 0,0 1 0,0-1 0,1 1 0,-1-1 0,0 1 0,1-1 0,0 1 1,-1-1-1,1 1 0,0-1 0,-1 1 0,3-2 0,0-2-6,0 0 1,0 0-1,1 1 0,0-1 1,0 1-1,0 0 0,0 0 1,1 0-1,0 1 0,7-4 1,-2 2-8,0 1 1,1 1 0,-1 0 0,1 0 0,15-1-1,57-3-5,-75 7 35,107-1 236,-64 1-3329,-46-2-1560,0-1 3479,32-5-6438,-18 7 5264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3:58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216 105 2816,'-2'-3'308,"1"2"-255,1 0 0,0 1 1,-1-1-1,1 0 1,-1 1-1,1-1 1,-1 1-1,1-1 0,-1 1 1,1-1-1,-1 1 1,0-1-1,1 1 1,-1 0-1,0-1 0,1 1 1,-3-1 1269,-3 5 302,5-4-1554,1 0 0,-1 0 0,1 1 0,-1-1 0,1 0-1,-1 0 1,1 1 0,-1-1 0,1 0 0,-1 0 0,1 1 0,-1-1-1,1 1 1,0-1 0,-1 0 0,1 1 0,0-1 0,-1 1 0,1-1-1,0 1 1,0-1 0,-1 1 0,1-1 0,0 2 0,-6 11 1518,5-11-1413,0 0 0,0 0 0,0 0 0,0 0 0,1 1 0,-1-1 0,0 0 0,1 0 0,-1 3 0,1 1 135,0 0 0,1 0 0,-1-1 0,1 1 0,0 0 1,0 0-1,1-1 0,3 9 0,-3-8-158,1-1-1,0 0 1,0 1 0,1-1-1,0 0 1,-1-1 0,2 1-1,-1-1 1,0 0 0,10 7 0,-6-6-48,0 0 1,0-1 0,0 0 0,0 0 0,0-1 0,17 4 0,-18-6-37,0 0-1,0 0 1,-1-1 0,1 0-1,0 0 1,0-1 0,0 0-1,7-1 1,-2-2 78,0 1 0,0-2 0,17-7-1,-24 9-91,-1 0 0,1 1 0,0-1-1,-1-1 1,0 1 0,0-1 0,0 0 0,0 0-1,0 0 1,-1 0 0,0-1 0,0 1-1,0-1 1,2-5 0,-2 4-5,-1 0 1,0-1-1,-1 1 1,0 0-1,0-1 1,0 1-1,0 0 0,-1-1 1,0 1-1,-1-1 1,0 1-1,-1-9 1,0 8-34,0 0 1,0 0-1,-1 0 1,1 1-1,-2-1 1,1 1-1,-6-9 0,6 11-23,0 0-1,-1 1 0,1-1 0,0 1 0,-1-1 0,0 1 0,0 1 0,0-1 0,0 0 0,0 1 0,0 0 0,-1 0 0,-4-2 0,-4 1-25,0 0 0,1 1 0,-1 0 0,-1 1 0,1 1 0,0 0 0,0 0 0,0 2 0,0-1 0,0 2 0,1-1 0,-1 2 0,0 0 0,1 0 0,0 1 0,0 1 0,1 0 0,-1 1 0,1 0 0,1 0 0,-1 1 0,1 1 0,1 0 0,-1 0 0,-13 19 0,12-12 58,1 0 0,1 1 0,0 0 0,1 0 0,1 1 0,-6 24 0,5-14-168,1-6 205,2 1-1,-4 26 1,8-42-11,1 0 0,0 0 0,0-1 0,0 1 1,1 0-1,0 0 0,0 0 0,1-1 0,0 1 0,0 0 1,5 10-1,-4-12-14,0-1 0,0 0 0,1 0 0,-1 0 0,1 0 0,0-1 0,0 0 0,0 1 0,0-1 0,1-1 0,-1 1 0,1-1 1,0 1-1,0-1 0,0-1 0,0 1 0,0-1 0,6 2 0,11 0 128,0 0 0,43-1 1,-57-2-163,32 0 169,218-10 588,-203 5-639,-42 3-2004,-10 1 804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3:59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69 4320,'-9'-3'11152,"11"-1"-10256,25-13-75,-24 15-758,6-6-26,0 0 0,12-7 0,-18 13-46,-1 1 0,1-1 1,0 1-1,-1 0 0,1 0 0,0 0 1,0 0-1,0 1 0,0-1 0,-1 1 0,1-1 1,0 1-1,0 0 0,5 1 0,-6-1 16,1 0-1,-1 1 1,1 0-1,-1-1 0,1 1 1,-1 0-1,1 0 1,-1 0-1,0 1 0,0-1 1,1 1-1,-1-1 1,0 1-1,0 0 1,0-1-1,-1 1 0,1 0 1,0 0-1,-1 0 1,3 5-1,-3-3-2,1 0-1,-1 1 1,0-1 0,0 0 0,0 1 0,-1 0-1,0-1 1,0 1 0,0-1 0,-1 9-1,-2 1 55,1 0-1,-1 0 0,-1 0 1,-1-1-1,0 1 0,-1-1 1,0-1-1,0 1 0,-2-1 1,0 0-1,-17 20 0,18-25 45,0 0-1,0-1 1,-15 10-1,18-13-50,0-1-1,0 0 1,0 0-1,0 0 0,0-1 1,-1 1-1,1-1 0,0 0 1,-1 0-1,-6 0 0,58 0 896,-2 0-1107,80-7 0,-120 5-788,-3 0 729,0 1 1,0 0-1,0-1 0,0 1 1,-1 0-1,1 0 1,4 1-1,-6-1-69,1 0 1,0 0-1,0 1 1,-1-1-1,1 0 1,0 1-1,-1-1 1,1 1-1,0-1 1,-1 1-1,1-1 1,-1 1-1,1-1 0,0 2 1,4 6-1893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4:02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0 159 2080,'1'-5'12126,"3"2"-11212,-4 3-322,91-9 1215,123 14-1346,93-1-159,28-21 274,0-21 283,207-15-358,-468 48-432,-34 1 147,79 3 0,-98 2-169,-1 0 0,1-2 0,-1 0 0,25-4 0,-33 4 9,-12 1-112,1 0-1,-1 0 1,1 1 0,-1-1 0,1 0 0,-1 0 0,1 0 0,-1-1 0,1 1 0,-1 0-1,1 0 1,-1 0 0,0 0 0,1 0 0,-1 0 0,1-1 0,-1 1 0,1 0 0,0-1-1,-1 1-123,0 0-1,0-1 0,0 1 1,0 0-1,1-1 0,-1 1 0,0 0 1,0-1-1,0 1 0,0 0 1,0-1-1,0 1 0,0-1 0,0 1 1,0 0-1,0-1 0,0 1 1,0 0-1,0-1 0,0 1 0,0 0 1,-1-1-1,1 1 0,0 0 1,0-1-1,0 1 0,0 0 0,-1-1 1,1 1-1,0 0 0,0-1 1,-1 1-1,1 0 0,0 0 1,-1 0-1,1-1 0,-1 1 0,-11-8-5367,2 3 2044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4:03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22 4480,'-3'-6'601,"2"6"-464,1-1-1,-1 0 1,0 0-1,1 0 0,0 0 1,-1 0-1,1 0 1,-1 0-1,0-6 5949,3 11-5845,-1-1 1,0 1-1,-1 0 0,1 0 0,-1 0 0,0-1 0,1 1 0,-2 0 0,0 8 1,0-2-8,-16 265 2044,15-26-549,3-230-1387,8 37 1,-5-45 126,1-9 121,-4-2-505,0-1 0,0 0 0,0 0 0,0 0-1,0 0 1,0 1 0,0-1 0,0 0 0,0-1-1,1 0 1,7-9-95,1 1-1,1 0 0,0 1 0,0 0 0,22-12 0,53-22-290,-83 41 296,10-4-48,-1 1 1,1 0 0,0 1-1,0 1 1,0 0 0,1 0-1,18 0 1,-28 3 49,-1 0 0,1 1 1,0 0-1,0 0 0,0 0 0,0 0 1,-1 1-1,1-1 0,0 1 0,-1 0 0,0 0 1,5 3-1,-3-1 23,0 0 1,-1 0-1,1 1 1,-1 0-1,0-1 1,0 1-1,3 7 1,10 21 117,-16-31-110,0 1 0,0-1 1,-1 0-1,1 1 0,-1 0 0,1-1 1,-1 1-1,0-1 0,0 1 0,0 0 0,0 3 1,-2 3 108,-1 0 0,0-1 0,0 0 0,-1 1 0,-9 13 0,12-20-104,-1 1 0,0 0 0,0-1 0,-1 0 0,1 1 0,0-1 0,-1 0 0,0 0 0,1 0 0,-1 0 0,0-1 0,0 1 0,0-1 0,0 0 0,0 0 0,0 0 0,0 0 0,0 0 0,-4 0 0,-4-1 53,0 0-1,1-1 1,-1 0 0,0 0 0,1-1 0,-14-5 0,-60-25 178,62 23-203,-96-42-1601,100 43 761,3 2-2657,-22-13 1,37 19 3329,0 0-1,0 0 1,0 0 0,-1 0 0,1 0 0,0 0 0,0 0 0,-1-2-1605,1 1 1605,0 1 0,0 0 0,0 0-1,0 0 1,0 0 0,0 0 0,0-1 0,0 1 0,0 0 0,0 0 0,0 0 0,0 0 0,0 0 0,0-1 0,0 1 0,0 0 0,0 0 0,0 0 0,0 0 0,9-6-3158,12 0 259,7 1 627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4:04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14 113 4064,'-14'-9'14058,"20"6"-13589,44-9 105,66-8-1,58 9-445,-115 9 18,-36 3-19,-1-2 1,25-4-1,-46 5-112,0 0 0,0-1 1,0 1-1,1 0 0,-1 0 0,0-1 0,0 1 0,0 0 0,0-1 1,0 0-1,0 1 0,0-1 0,0 1 0,0-1 0,-1 0 0,1 0 1,0 1-1,0-1 0,-1 0 0,2-1 0,-1-1-673,0 1-1,-1-1 1,1 0 0,-1 1-1,0-1 1,0 0-1,0-4 1,0 6 380,0 0 0,0 1 0,0-1 1,0 1-1,0-1 0,0 0 0,0 1 0,0-1 0,-1 1 1,1-1-1,0 1 0,0-1 0,-1 0 0,1 1 1,0-1-1,-1 0 0,0 0-882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4:04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62 4992,'0'0'86,"0"0"-1,-1 0 1,1 0 0,0 0 0,0 1-1,-1-1 1,1 0 0,0 0 0,0 0 0,-1 0-1,1 1 1,0-1 0,0 0 0,0 0-1,0 0 1,-1 1 0,1-1 0,0 0-1,0 0 1,0 1 0,0-1 0,0 0 0,0 0-1,0 1 1,-1-1 0,1 0 0,0 0-1,0 1 1,0-1 0,7 3 3034,14-4 291,87-22 1545,85-13-3865,-178 35-1108,-2-1-13,0 0 1,-1 1-1,1 1 1,20 2-1,-31-2-134,0 1 0,0-1-1,0 0 1,0 0 0,-1 0 0,1 0-1,0 0 1,0-1 0,0 1 0,0-1 0,0 1-1,2-2 1,13-2-6682,-12 7 4553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4:05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 20 4640,'-3'-13'1906,"3"13"-1850,0 0-1,0-1 1,0 1 0,0 0-1,0 0 1,0-1 0,0 1-1,0 0 1,1-1-1,-1 1 1,0 0 0,0 0-1,0-1 1,0 1 0,0 0-1,1 0 1,-1 0 0,0-1-1,0 1 1,1 0 0,-1 0-1,0 0 1,0-1 0,1 1-1,-1 0 1,0 0 0,0 0-1,1 0 1,-1 0 0,0 0-1,1 0 1,-1 0 0,0 0-1,0 0 1,1 0 0,-1 0-1,1 0 1,0 0 216,-1 0 0,1 1 0,0-1 0,0 0 0,0 1 0,-1-1 0,1 1 0,0-1 0,0 1 0,-1 0 0,1-1 0,-1 1 0,1 0 0,0-1 0,-1 1 0,1 0 0,-1 0 0,0-1 0,1 1 0,-1 0 0,1 1 0,7 21 1085,-7-22-1221,1 12 159,0 0 0,0 1 0,-1-1 1,-1 1-1,-1 18 0,-2-6-47,-2 0 0,0-1-1,-16 46 1,8-29-130,-6 25 62,5-12 25,-3-1 0,-25 54 0,-18 25 579,57-129-719,3-4-57,0 0 1,0 0-1,1 0 0,-1 0 0,0 0 1,0 0-1,0 0 0,0 0 1,0 0-1,0 0 0,0 0 0,0 0 1,0 0-1,0 0 0,0 0 1,0 0-1,0 0 0,1 1 0,-1-1 1,0 0-1,0 0 0,0 0 1,0 0-1,0 0 0,0 0 0,0 0 1,0 0-1,0 0 0,0 0 1,0 0-1,0 0 0,0 0 0,0 0 1,0 0-1,0 1 0,0-1 1,0 0-1,0 0 0,0 0 0,0 0 1,0 0-1,0 0 0,0 0 1,0 0-1,0 0 0,0 0 0,0 0 1,0 0-1,0 1 0,0-1 1,0 0-1,0 0 0,0 0 0,0 0 1,0 0-1,0 0 0,0 0 1,0 0-1,0 0 0,-1 0 0,1 0 1,0 0-1,0 0 0,0 0 1,0 0-1,0 0 0,0 0 0,0 0 1,0 0-1,1 0 227,19-4-107,82-11-10,41-8 222,-81 11-63,39-10-202,-93 21-23,-8 1-66,0 0-1,0 1 1,1-1 0,-1 0-1,0 0 1,0 0-1,0 0 1,0 0-1,0 0 1,0 0 0,1 0-1,-1 0 1,0 0-1,0 0 1,0 0-1,0 0 1,0 0 0,0-1-1,1 1 1,-1 0-1,0 0 1,0 0-1,0 0 1,0 0 0,0 0-1,0 0 1,0 0-1,0 0 1,1 0-1,-1 0 1,0 0 0,0-1-1,0 1 1,0 0-1,0 0 1,0 0-1,0 0 1,0 0 0,0 0-1,0 0 1,0-1-1,0 1 1,0 0-1,0 0 1,0-1-522,-1 0 0,0 0 0,0 1 0,1-1 0,-1 0 0,0 0 0,0 1 0,0-1 0,0 0 0,0 1 0,0-1 0,0 1 0,0 0 0,0-1 0,-1 1 0,-5-2-2834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4:06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96 2816,'-19'-5'10890,"26"7"-8707,-7-1-2063,0-1 1,1 0-1,-1 1 1,1-1 0,-1 0-1,1 0 1,-1 1-1,1-1 1,-1 0-1,1 0 1,-1 0-1,1 0 1,-1 0-1,1 0 1,-1 0-1,1 0 1,-1 0-1,1 0 1,-1 0-1,1 0 1,-1 0-1,2-1 1,3-1 295,1 0 0,1 0-1,-1 1 1,12-2 0,12-2 203,56-27 447,-65 22-969,0 2 0,1 0 1,0 2-1,31-6 0,-21 12-49,-31 0-234,-16-1-8502,9-1 5253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4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1079 149 10208,'-16'-9'4640,"16"-2"-4032,3 2-672,7 9-96,3-11-3392,0 2 1952</inkml:trace>
  <inkml:trace contextRef="#ctx0" brushRef="#br0" timeOffset="1">19 132 10880,'-18'-17'4928,"73"14"-4289,-25 0 2337,6-2-1760,59-4 160,3 3-864,38-8-128,-11 8-224,19-11-32,-14 6-64,-4-6-1952,-18 9 1024,-21-4-5919,-21 9 3775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42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85 10464,'-81'-40'4736,"54"32"-4096,27 3-288,5 5-320,17-3-1696,6-1 896,17-12-6112,8 7 3808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4:06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 4160,'2'-4'14892,"18"0"-11482,31-1-3211,92-9 693,32-2-579,-121 15-503,73-3 357,-43-5-3760,-74 8 1934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7:4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94 168 1248,'-1'0'25,"1"0"1,0 0-1,0 0 0,0 0 0,-1 0 1,1 0-1,0 0 0,0 0 1,0 0-1,-1-1 0,1 1 1,0 0-1,0 0 0,0 0 1,0 0-1,-1 0 0,1 0 0,0-1 1,0 1-1,0 0 0,0 0 1,0 0-1,0 0 0,0-1 1,-1 1-1,1 0 0,0 0 1,0 0-1,0-1 0,0 1 0,0 0 1,0 0-1,0 0 0,0-1 1,0 1-1,0 0 0,0 0 1,0 0-1,0-1 0,0 1 1,0 0-1,0 0 0,0 0 0,0-1 1,1 1-1,2-10 3536,-2 9-3153,0-1 1,0 0-1,-1 0 0,1 0 0,0 0 0,-1 0 1,1 0-1,-1 0 0,0 0 0,0 0 0,0 0 0,0-3 1,-1 6-333,0-1 1,-1 1 0,1-1 0,0 1 0,0 0-1,0-1 1,0 1 0,0 0 0,-2 2 0,2-1-65,0 0 0,0 1 1,0-1-1,0 1 0,0-1 1,1 1-1,-1 0 0,1-1 1,-1 5-1,-1 10 323,-8 35 269,-5 69 0,10-64-414,-21 220 1212,19-96 2,7-160-888,0-20 23,1-19 185,-1 1 1,0-1 0,-7-33-1,4 29-701,0-23 0,6-94 94,0 79-10,1 0-1,24-108 1,-21 142-114,1 1 0,2-1 0,1 1 1,0 1-1,2 0 0,16-22 0,-23 38-51,0-1 0,0 1 0,1 0 1,0 1-1,1-1 0,0 1 0,12-8 0,-15 12 29,0 0 1,0 0-1,1 1 1,-1-1-1,1 1 1,0 0-1,-1 1 1,1-1-1,0 1 1,0 0-1,0 1 1,0-1-1,0 1 1,8 1-1,-10-1 22,1 1 0,0 0-1,-1-1 1,0 2-1,1-1 1,-1 0 0,0 1-1,1 0 1,-1 0-1,0 0 1,0 1 0,-1-1-1,1 1 1,0 0-1,-1 0 1,1 0-1,2 4 1,0 0 15,-1 0 0,0 0 0,-1 1 0,0-1 0,0 1 0,0 0-1,-1 0 1,0 0 0,-1 0 0,0 1 0,2 12 0,-3-10 45,-1-1 0,0 1 0,-1-1 0,0 1 0,-1-1-1,0 0 1,0 0 0,-1 0 0,-5 12 0,0-1 98,-1 1 1,-1-2-1,-1 0 0,-15 22 0,21-36-107,1 0 0,-1-1 0,0 0 0,-1 0 0,1 0 0,-1-1 0,0 1 0,0-1-1,0-1 1,0 1 0,-1-1 0,1 0 0,-1-1 0,0 1 0,0-1 0,0-1 0,-10 2 0,3-2-30,0-1-1,0-1 1,0 0 0,0-1 0,0 0 0,0-1 0,0 0 0,1-2-1,-20-7 1,31 11-355,0 0 0,0 0-1,0 0 1,-1-1 0,1 1-1,0 0 1,-2-4 0,3 5 271,1 0 0,0 0 0,0 0 0,0 0 0,0 0 0,-1 0 0,1-1 0,0 1 0,0 0 0,0 0 0,0 0 0,0 0 0,0 0 0,0-1 0,-1 1 0,1 0 0,0 0-1,0 0 1,0-1 0,0 1 0,0 0 0,0 0 0,0 0 0,0 0 0,0-1 0,0 1 0,0 0 0,0 0 0,0 0 0,0-1 0,0 1 0,0 0 0,0 0 0,0 0 0,1-1 0,6-1-2641,6 1 578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7:5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1089 2912,'-8'12'1384,"8"-12"-1347,0 0 1,0 0-1,0 0 1,-1 0 0,1 0-1,0 0 1,0 0 0,0 0-1,0 0 1,0 0-1,0 1 1,0-1 0,0 0-1,0 0 1,0 0 0,-1 0-1,1 0 1,0 0-1,0 0 1,0 0 0,0 0-1,0 0 1,0 0 0,0 0-1,0 0 1,0 0-1,0 0 1,0 0 0,0 0-1,0 1 1,0-1 0,0 0-1,0 0 1,0 0-1,0 0 1,0 0 0,0 0-1,0 0 1,0 0 0,0 0-1,0 0 1,0 1-1,0-1 1,0 0 0,0 0-1,0 0 1,0 0 0,0 0-1,0 0 1,0 0-1,0 0 1,0 0 0,0 0-1,0 0 1,0 1 0,0-1-1,0 0 1,0 0-1,0 0 1,0 0 0,0 0-1,0 0 1,1 0-1,-1 0 1,9 2 2818,-8-2-2707,-1 1 1,1-1-1,-1 0 0,1 0 1,0 0-1,-1 0 1,1 0-1,-1 0 1,1 0-1,-1 0 1,1 0-1,0 0 0,-1 0 1,1 0-1,-1 0 1,1 0-1,-1 0 1,1 0-1,0-1 1,-1 1-1,1 0 1,-1-1-1,1 1 0,0-1 1,10-6 618,0 0-1,0-1 1,-1 0-1,14-14 1,33-43-646,-30 33 222,61-71 61,-77 91-289,0-1-1,-1 0 1,-1-1-1,0 1 1,12-27-1,-18 35-67,-3 3-30,1 0 0,0 0 0,0 0 1,-1 1-1,1-1 0,1 0 0,-1 1 0,0-1 1,2-1-1,-3 3-23,0 0 0,0 0-1,1 0 1,-1 0 0,0 0 0,0 0 0,0 0 0,1 0 0,-1 0 0,0 0 0,0 0-1,0 0 1,1 0 0,-1 0 0,0 0 0,0 0 0,0 0 0,0 0 0,1 0 0,-1 0 0,0 1-1,0-1 1,0 0 0,0 0 0,0 0 0,0 0 0,1 0 0,-1 1 0,0-1 0,0 0-1,0 0 1,0 0 0,0 0 0,0 1 0,0-1 0,0 0 0,0 0 0,0 0 0,0 1-1,0-1 1,0 0 0,0 0 0,0 0 0,0 1 0,0-1 0,0 0 0,-1 7-65,0-1 1,0 0 0,0 1-1,-5 9 1,-1 7 64,-3 13 200,5-18-170,0 0 1,1 0 0,-1 23-1,4-37 10,1 1 0,0-1 0,0 0 0,0 1 0,1-1 0,0 0 0,0 0 0,0 1 0,0-1 0,0 0 0,1 0 0,0 0 0,0-1 0,0 1 0,0 0 0,1-1 0,-1 1 0,1-1 0,4 4 0,-1-2 66,2 0 0,-1-1 0,0 1 0,1-2 0,0 1 0,0-1 0,0 0 0,0-1 0,1 0 0,-1 0 0,0-1 0,1 0 0,0 0 0,11-1 0,-6-2-53,-1 1 0,1-2 0,-1 0 0,1-1 0,-1 0 0,-1-1 0,1 0 0,-1-1 0,0 0 0,0-1 0,0-1 0,-1 0 0,0 0 0,-1-1 0,0-1 0,15-17 0,-22 24-91,0 0 1,0-1 0,0 1 0,-1-1 0,1 0-1,-1 0 1,0 0 0,0 0 0,0 0-1,-1-1 1,3-6 0,-5 13-20,0 0 1,0 0-1,1 0 0,-1 0 0,0 0 1,-1 0-1,-1 2 0,-5 11-105,6-9 170,-1 0 0,2 0 0,-1 0 0,1 0 0,-1 1 0,2-1 0,-1 0 0,1 0 1,0 1-1,0-1 0,1 0 0,-1 1 0,2-1 0,-1 0 0,1 0 0,0 0 0,0 0 0,4 9 0,-5-14 15,0 1-1,1 0 0,-1 0 1,1-1-1,-1 1 0,1-1 1,-1 1-1,1-1 0,0 0 1,0 0-1,-1 1 0,1-1 1,0 0-1,0-1 0,0 1 1,0 0-1,0-1 0,0 1 1,4 0-1,-4-1 14,-1 0 1,1 0-1,-1 0 1,1 0-1,-1 0 1,1-1-1,-1 1 1,1 0-1,-1-1 0,0 1 1,1-1-1,-1 1 1,1-1-1,-1 0 1,0 0-1,1 0 1,-1 1-1,0-1 1,0 0-1,0 0 0,0-1 1,0 1-1,0 0 1,0 0-1,0 0 1,0-1-1,-1 1 1,2-2-1,2-5 100,-3 4-102,1 1-1,-1 0 0,0-1 0,0 1 0,0-1 0,0 1 0,0-1 0,0-4 0,-1 7-25,0-15-30,0-1 0,-2 1-1,-3-24 1,4 36-36,-1-1 1,1 1-1,-1-1 1,1 1-1,-2 0 1,1-1 0,0 1-1,-1 0 1,1 0-1,-1 1 1,0-1-1,-1 1 1,1-1-1,-1 1 1,1 0 0,-7-4-1,10 7 51,-1-1 1,1 1-1,-1 0 0,1-1 0,-1 1 1,1 0-1,-1-1 0,0 1 1,1 0-1,-1 0 0,0-1 0,1 1 1,-1 0-1,0 0 0,1 0 1,-1 0-1,0 0 0,1 0 0,-1 0 1,0 0-1,1 0 0,-1 0 1,0 0-1,1 1 0,-1-1 1,1 0-1,-1 0 0,0 1 0,1-1 1,-1 0-1,1 1 0,-1-1 1,1 1-1,-1-1 0,1 0 0,-1 1 1,1-1-1,-1 1 0,1-1 1,0 1-1,-1 0 0,1-1 0,0 1 1,-1-1-1,1 1 0,0 0 1,0-1-1,0 1 0,-1 0 0,1 2-7,-1-1-1,1 1 1,0-1-1,-1 1 1,1-1-1,0 1 1,1-1-1,-1 1 1,0-1-1,1 0 1,-1 1-1,1-1 1,1 4-1,-1-4 34,1 1-1,0 0 1,0 0-1,0-1 1,0 1-1,0-1 1,0 0-1,0 1 1,1-1-1,-1 0 0,1 0 1,0-1-1,-1 1 1,1-1-1,0 1 1,0-1-1,0 0 1,0 0-1,0 0 1,0 0-1,1-1 0,3 1 1,-1-1 46,0 0 1,0 0-1,0-1 1,0 1-1,0-1 0,0-1 1,-1 1-1,1-1 1,0 0-1,-1-1 1,11-5-1,4-5 31,-1-1 0,0-1 0,29-29 0,42-59 30,-12 4 135,67-113 0,-128 182-248,0-1 0,-3-1 0,14-38 0,-23 53-161,0 0-1,-1 0 0,-1 0 0,-1 0 0,1-26 1,-6 31-109,3 12 256,0 0 0,0 0 0,0 0 0,0 0 0,0 0 0,0 0 0,0-1 0,0 1 0,0 0 0,-1 0 0,1 0 0,0 0 0,0 0 0,0 0 0,0 0 0,0 0 0,0 0 0,-1 0 0,1 0 0,0 0 0,0 0 0,0 0 0,0 0 0,0 0 0,0 0 0,-1 0 0,1 0 0,0 0 0,0 0 0,0 0 0,0 0 0,0 0 0,0 0 0,-1 0 0,1 0 0,0 1 0,0-1 0,0 0 0,0 0 0,0 0 0,0 0 0,0 0 0,0 0 0,-1 0 0,-3 4-60,1 1 12,0 0 0,0 0 0,0 1 0,-2 7 0,-7 12-22,-18 33 87,2 1 1,2 2-1,-29 107 1,36-87 136,3 0 0,-8 127 0,23-191-86,1-1-1,3 29 0,-2-40-6,-1-1-1,1 1 1,0 0 0,1-1-1,-1 1 1,1-1 0,0 1 0,0-1-1,0 0 1,1 0 0,-1 0-1,1 0 1,6 6 0,-8-9-18,1 0 0,0 0 1,-1 0-1,1 0 0,0-1 0,-1 1 1,1 0-1,0-1 0,0 0 1,0 1-1,-1-1 0,1 0 1,0 0-1,0 0 0,0 0 0,0 0 1,0 0-1,-1-1 0,1 1 1,0 0-1,0-1 0,0 0 1,-1 1-1,1-1 0,0 0 1,-1 0-1,3-1 0,4-3-22,-1 0 0,1-1 0,12-12 0,-9 6-34,0-1 0,-1-1 0,-1 0 0,0 0 0,8-19 0,2-1 5,-16 29-55,0 0 0,0 0 0,-1 0 1,1 0-1,-1-1 0,0 1 0,-1-1 1,3-10-1,-4 15-80,0 2-59,4 4 85,-3-4 150,19 9 346,-18-9-364,1 0 1,-1 0-1,1 0 1,0 0-1,-1 0 1,1-1-1,0 1 1,0-1-1,-1 0 1,1 0-1,0 0 1,0 0-1,-1 0 0,1 0 1,5-2-1,0-1-9,0-1 0,0 1 0,15-10 0,-15 8 9,32-18 3,1 3 0,0 1 0,46-14 0,82-8-33,-148 35-15,-16 5 48,0-1-1,-1 1 0,1 0 1,8 0-1,-13 1-13,0 0 1,0 0-1,0 0 0,0 0 0,0 0 1,1 0-1,-1 0 0,0 0 1,0 0-1,0 0 0,0 0 0,0 0 1,0 0-1,0 0 0,0 0 1,0 0-1,1 0 0,-1 0 0,0 0 1,0 0-1,0 0 0,0 1 1,0-1-1,0 0 0,0 0 0,0 0 1,0 0-1,0 0 0,0 0 1,0 0-1,0 0 0,0 0 1,0 1-1,0-1 0,0 0 0,0 0 1,0 0-1,0 0 0,0 0 1,0 0-1,0 0 0,0 0 0,0 1 1,0-1-1,0 0 0,0 0 1,0 0-1,0 0 0,0 0 0,0 0 1,0 0-1,0 0 0,0 1 1,0-1-1,0 0 0,0 0 0,0 0 1,-6 8-71,3-4 30,-53 72-247,27-39 290,-20 25-129,-35 47 240,81-106-91,1 1 1,0-1 0,-1 1 0,1-1 0,1 1-1,-1 0 1,1 0 0,-1 0 0,1-1-1,0 2 1,0 4 0,1-8-15,0-1 1,0 1-1,0 0 1,0-1-1,0 1 1,1 0-1,-1-1 1,0 1-1,0-1 0,1 1 1,-1 0-1,1-1 1,-1 1-1,0-1 1,1 1-1,-1-1 0,1 1 1,-1-1-1,1 0 1,-1 1-1,1-1 1,0 0-1,-1 1 1,1-1-1,-1 0 0,1 1 1,0-1-1,-1 0 1,1 0-1,0 0 1,-1 0-1,1 0 0,0 0 1,0 0-1,26-2 336,-18 0-294,0 0 0,-1-2 1,1 1-1,-1-1 0,1 0 1,-1 0-1,0-1 0,-1-1 1,1 1-1,-1-1 1,0 0-1,8-10 0,-3 2-64,-1 0-1,0-1 1,-1-1 0,-1 0-1,10-20 1,-10 2-961,-10 38 943,0-1 0,0 1 0,0 0-1,0 0 1,0 6 0,-2 7 40,1-11-23,1 0-1,0 0 1,0 1 0,1-1 0,-1 0-1,2 1 1,-1-1 0,0 0 0,1 0-1,1 0 1,2 10 0,-3-12 43,1 1 0,1 0-1,-1-1 1,1 0 0,0 1 0,0-1 0,0 0 0,0 0 0,1-1 0,0 1-1,-1-1 1,1 0 0,1 0 0,6 4 0,-7-4 26,0-1 0,1 0-1,-1 0 1,0 0 0,1-1 0,-1 0-1,1 0 1,0 0 0,-1 0 0,1-1-1,0 1 1,0-1 0,-1 0 0,1-1 0,0 1-1,0-1 1,-1 0 0,1 0 0,-1-1-1,8-2 1,-5 0-30,-1 0 0,0 0 0,0 0 0,0-1 0,0 0 1,0 0-1,-1 0 0,0-1 0,0 0 0,-1 0 0,0 0 0,6-11 0,21-48 85,-4-1 1,22-81-1,19-48-44,-46 139-144,-2-1 0,14-69 0,-30 98-85,-3 27 122,-1-1 0,0 0 0,0 1 0,0-1 0,0 0 0,0 1 0,0-1 0,0 1 0,-1-1 0,1 0 0,-1 1 0,1-1 0,-1 1 0,0-3 0,0 4 26,1 0 0,0 1 0,-1-1 0,1 0 0,-1 0 0,1 0 0,0 0 1,-1 0-1,1 0 0,-1 1 0,1-1 0,0 0 0,-1 0 0,1 1 0,0-1 1,0 0-1,-1 0 0,1 1 0,0-1 0,-1 0 0,1 1 0,0-1 0,0 0 1,0 1-1,-1-1 0,1 0 0,0 1 0,-10 15 30,9-13-28,-16 24 85,-30 60-199,35-58 136,2 1 0,1 0-1,-9 58 1,10-27 126,-1 111 1,13-68 106,-4-95-183,1-1 1,0 1 0,0-1 0,1 1 0,0-1-1,0 0 1,1 0 0,0 0 0,1 0-1,0 0 1,5 7 0,-9-14-41,1-1 1,0 1-1,0 0 1,-1-1-1,1 1 0,0-1 1,0 1-1,0-1 1,0 1-1,-1-1 0,1 1 1,0-1-1,0 0 1,0 0-1,0 0 0,0 1 1,0-1-1,0 0 1,0 0-1,0 0 0,0 0 1,0 0-1,0-1 1,0 1-1,0 0 0,0 0 1,0-1-1,0 1 1,-1 0-1,1-1 1,0 1-1,1-2 0,3-1 20,0 0-1,-1 0 1,0 0 0,5-5-1,-2 0-5,0 0-1,0-1 1,-1 1-1,0-1 1,-1 0-1,0-1 1,-1 1-1,6-17 1,-1-1-73,-2 1 0,5-34 1,-11 5-322,-1 55 352,0 0 1,0-1-1,0 1 1,0 0-1,0 0 0,0 0 1,0 0-1,0 0 1,0-1-1,0 1 1,0 0-1,0 0 0,1 0 1,-1 0-1,0 0 1,0 0-1,0-1 1,0 1-1,0 0 0,0 0 1,1 0-1,-1 0 1,0 0-1,0 0 1,0 0-1,0 0 0,1 0 1,-1 0-1,0 0 1,0 0-1,0 0 1,0 0-1,0 0 0,1 0 1,-1 0-1,0 0 1,0 0-1,13 3-50,19 8 325,-15-4-310,-2-2 61,1-1 0,0 0 0,-1-1 0,1-1 0,0 0 0,0-2 0,0 1 0,1-2 1,-1 0-1,0-1 0,30-8 0,-31 5 9,0-1 1,-1 0 0,0-1-1,14-9 1,15-13 44,-30 18-314,-12 8 159,-2 8-4,1-1-1,-1 1 0,0-1 1,-3 8-1,-2 10 54,-8 94-38,12-95 96,1 0 0,2 22 1,0-7-6,-1-28 24,0-1 0,0 0 0,1 0 0,0 1 0,1-1 0,0 0 0,5 13 0,-6-19-22,-1-1 0,1 0 0,0 0 1,0 0-1,0 1 0,-1-1 0,1 0 0,0 0 1,0 0-1,0 0 0,0-1 0,-1 1 0,1 0 0,0 0 1,0 0-1,0-1 0,-1 1 0,1 0 0,0-1 1,0 1-1,0-1 0,1 0 51,2 0-49,0-1 1,0 1-1,0-1 0,0-1 0,-1 1 1,1 0-1,0-1 0,-1 0 0,0 0 1,0 0-1,5-5 0,2-5 83,15-25 0,-13 18-98,78-127 60,-10 16 14,-64 108-71,23-24 1,-18 22-160,-6 13 87,-14 11 36,1 0 0,-1 0 0,1 0 0,-1 0 0,0 0 0,1 0 0,-1 0 0,0-1 0,0 1 0,0 0 0,0-1 0,0 1 0,0-1 0,0 1 0,0-1 0,-1 1 0,1-1 0,-1 0 0,1-2 0,-1 4 43,-1 1-1,0-1 0,0 0 1,0 0-1,0 0 0,0 1 1,0-1-1,0 1 1,0-1-1,1 1 0,-1-1 1,-1 1-1,0-1-163,-3 0 277,2 1 71,2-2-204,2-5-168,-6 7 239,3-1-59,4 0 48,-2-15-76,-1 12 145,6-4-92,11-12-27,-9 11 100,8-11-93,-2 0 0,0-1 0,11-23-1,-17 30 28,-2 0-1,0-1 0,0 0 0,-1 0 0,-1 0 1,2-21-1,-4 28-45,1-14-142,0 0 0,-2 0 0,-3-32 0,3 52 134,0 0 0,0 1 0,0-1 0,0 0 0,-1 0 0,1 0 0,0 1 0,0-1 0,-1 0 0,1 0 0,0 1 0,-1-1 0,1 0 0,-1 1 0,1-1 0,-1 0 0,1 1 0,-1-1 0,0 1 0,1-1 0,-1 1 0,0-1 0,0 0-1,0 1 2,0 0-1,0 0 1,0 0-1,0 0 0,0 0 1,0 0-1,0 0 0,0 0 1,1 1-1,-1-1 0,0 0 1,0 0-1,0 1 0,0-1 1,1 1-1,-1-1 0,-1 1 1,-2 2-26,0 1 1,0-1-1,1 1 1,-1-1-1,1 1 0,-4 5 1,-54 101-415,10-15 305,37-70 167,2-1-1,0 2 1,2 0-1,1 0 1,1 1-1,1 0 1,-5 46-1,7-30 104,3 0-1,2 0 0,1 1 0,10 53 1,-11-97-121,2 14 119,8 27 0,-10-38-77,1-1 1,0 1 0,0 0 0,1 0 0,-1-1-1,1 1 1,-1 0 0,1-1 0,0 1-1,0-1 1,0 0 0,0 0 0,0 0 0,0 0-1,1 0 1,2 2 0,-3-4 5,0 1 1,1 0-1,-1-1 1,0 0-1,0 1 1,1-1-1,-1 0 1,0 0-1,1 0 1,-1-1-1,4 0 1,24-8 189,-29 9-237,8-4-13,1-1-1,-1 1 0,0-2 1,0 1-1,13-12 0,38-39 1,-28 26-17,-14 10 96,28-35 0,-1 0-185,-40 50 82,-4 4 23,0 0 1,1 0-1,-1 0 1,0-1-1,0 1 1,0-1-1,0 1 0,0-1 1,0 1-1,0-1 1,1-3-1,-2 5-83,1 1-37,0 2 121,0-1 0,-1 0 0,1 0-1,0 1 1,-1-1 0,0 0 0,1 1 0,-1-1 0,0 1 0,-1 3 0,-3 30-212,2-24 160,-1 5-1,-2 9 121,2 0 0,0 0 0,3 51 1,1-51 6,-1-23-57,0 1 0,0-1 0,0 1 0,0-1 0,1 1 0,-1-1 0,1 1 0,0-1 0,0 1 0,0-1 0,0 0 0,1 1 0,-1-1 0,1 0 0,0 0 0,4 5 0,-4-7 39,0 0 1,1 0-1,-1 0 0,1 0 1,-1-1-1,0 1 0,1-1 1,-1 0-1,1 0 0,-1 0 1,1 0-1,-1 0 0,1 0 1,-1-1-1,4 0 0,-3-1-46,1 1 0,-1-1 0,0 0-1,0 0 1,0 0 0,-1 0 0,1 0 0,0-1-1,-1 1 1,4-5 0,2-2 89,4-3-56,0-1 0,-1-1 0,-1 0 0,0 0 0,0-1 0,-2 0 0,0-1 0,6-17 0,8-24 49,30-71-118,-38 97-13,2 0-1,22-30 1,75-123-222,-103 168 233,-2-1-1,0 0 1,0-1-1,5-24 1,-10 29-7,-1 5-58,0 0 0,1-14 1,-3 22 97,0 0 0,0-1 0,0 1 1,0 0-1,0 0 0,0 0 0,0 0 1,0 0-1,0 0 0,0 0 1,0 0-1,0-1 0,0 1 0,0 0 1,0 0-1,0 0 0,0 0 0,0 0 1,-1 0-1,1 0 0,0 0 0,0-1 1,0 1-1,0 0 0,0 0 1,0 0-1,0 0 0,0 0 0,0 0 1,0 0-1,0 0 0,0 0 0,0 0 1,-1 0-1,1 0 0,0 0 0,0 0 1,0 0-1,0 0 0,0-1 1,0 1-1,0 0 0,0 0 0,-1 0 1,1 0-1,0 0 0,0 0 0,0 0 1,0 0-1,0 1 0,0-1 0,-7 4-192,-7 12 30,14-16 166,-24 31-83,-30 55-1,38-59 58,1 1 0,2 1 0,0 0 0,2 1-1,2 0 1,-7 33 0,-11 146 28,27-201 10,-2 17 22,3 43 1,-1-19 41,0-40 3,-1 0-1,1 0 1,1 0 0,0 0-1,0 0 1,1-1 0,3 11 0,-5-17-35,13-1 105,-9-1-127,0 1 1,-1-1-1,1 0 0,0 0 1,-1 0-1,1 0 1,0-1-1,-1 1 0,1-1 1,0 0-1,-1 0 0,1-1 1,3-1-1,21-11-5,-1-2 1,0-1-1,-1-2 0,-1 0 0,0-1 1,33-38-1,-41 37-88,-8 10 8,0 1 1,13-13-1,-22 23 61,0 0-1,0 0 1,1 0 0,-1 0-1,0 0 1,0 0-1,0-1 1,0 1 0,0 0-1,0 0 1,0 0-1,1 0 1,-1 0 0,0 0-1,0 0 1,0 0-1,0 0 1,0 0-1,1 0 1,-1 0 0,0 0-1,0 0 1,0 0-1,0 0 1,0 0 0,1 0-1,-1 0 1,0 0-1,0 0 1,0 0 0,0 0-1,0 1 1,0-1-1,1 0 1,-1 0 0,0 0-1,0 0 1,0 0-1,0 0 1,0 0 0,0 0-1,0 1 1,0-1-1,0 0 1,1 0-1,-1 0 1,0 0 0,0 0-1,0 0 1,0 1-1,0-1 1,0 0 0,0 0-1,0 0 1,0 0-1,0 0 1,0 1 0,0-1-1,0 0 1,0 0-1,0 0 1,0 0 0,0 0-1,0 0 1,0 1-1,-1-1 1,0 11-127,-5 30 73,-10 44 228,5-37-185,11-43 25,-1-1-1,0 1 1,1 0 0,0-1 0,0 1 0,1 0 0,0 6 0,0-10 4,-1-1 0,0 1 0,1-1 0,-1 1 0,1-1 1,-1 1-1,1-1 0,-1 1 0,1-1 0,-1 1 1,1-1-1,-1 0 0,1 1 0,-1-1 0,1 0 1,0 0-1,-1 1 0,1-1 0,0 0 0,-1 0 0,1 0 1,0 0-1,-1 0 0,1 0 0,0 0 0,-1 0 1,1 0-1,0 0 0,-1 0 0,1 0 0,0 0 1,0-1-1,22-7 264,-10-1-228,0 0-1,0-1 0,-1-1 1,-1 0-1,0-1 0,0 0 1,10-16-1,-13 16-51,11-20 1,-10 16-124,1 3-230,-10 13 350,0 0 0,0 0-1,0 0 1,0 0-1,0 0 1,1 0-1,-1 0 1,0 0-1,0 0 1,0 0 0,0 0-1,0 0 1,0 0-1,0 0 1,1 0-1,-1 0 1,0 0 0,0 0-1,0 0 1,0 0-1,0 0 1,0 0-1,0 0 1,0 0-1,1 0 1,-1 0 0,0 0-1,0 0 1,0 0-1,0 0 1,0 0-1,0 0 1,0 0-1,0 0 1,0 1 0,0-1-1,1 0 1,-1 0-1,0 0 1,0 0-1,0 0 1,0 0-1,0 0 1,0 0 0,0 1-1,0-1 1,0 0-1,0 0 1,0 0-1,0 0 1,0 0 0,0 0-1,0 0 1,0 1-1,-1 27-237,0-23 271,-2 14-45,0 0 1,-1 0 0,-2 0 0,0 0 0,0-1 0,-2 0 0,-11 19 0,-11 13 113,-38 48 1,33-50-15,18-23-25,-37 48 42,48-66-36,-1 0-1,1-1 1,-1 0-1,0 0 1,0-1-1,-1 1 1,-13 5 0,20-10-42,0-1 0,0 1 1,0-1-1,-1 1 1,1-1-1,0 0 0,0 0 1,0 0-1,-1 0 1,1 0-1,0 0 0,0 0 1,-1 0-1,1 0 1,0-1-1,0 1 0,0 0 1,-1-1-1,1 1 1,0-1-1,0 1 0,0-1 1,0 0-1,0 1 1,0-1-1,0 0 0,0 0 1,0 0-1,0 1 1,1-1-1,-1 0 1,0 0-1,1-1 0,-1 1 1,0-1-1,-1-2 20,0 0-1,0 0 0,1 0 1,-1 0-1,1 0 0,0 0 1,1 0-1,-1-8 0,1 6-32,0 1 1,1-1-1,0 1 0,1-1 0,-1 1 1,1 0-1,0-1 0,0 1 0,0 0 1,1 1-1,0-1 0,0 0 0,0 1 1,0-1-1,1 1 0,0 0 0,0 0 1,5-4-1,3-1 10,1 0 1,0 0 0,1 1-1,0 1 1,17-7 0,29-9-38,-34 14-725,0-1 1,-1-1 0,26-16 0,-22 8-5733,-48 10-4415,5 11 8821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7:5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7648,'2'-12'4963,"6"11"-3072,2 2-724,257-1 1990,-256 0-4321,1 0-1,18 4 1,-23-2-478,-13 9-5649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7:5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894 37 8800,'-9'0'4000,"15"0"-2528,2 0-1696,3 0-224,-2 0 288,-4 0-2208,-2 6 1312,-3 2-4256</inkml:trace>
  <inkml:trace contextRef="#ctx0" brushRef="#br0" timeOffset="1">76 22 8544,'-52'-21'3872,"34"21"-3360,13 0 1792,10 0-2016,4 0-192,5 0-512,10 3 192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7:5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12 475 3328,'0'0'65,"0"0"0,-1 0 0,1-1 0,0 1 0,0 0 0,0 0 0,-1 0 0,1 0 0,0 0 0,0-1 0,-1 1 0,1 0 0,0 0 0,0 0 0,-1 0 0,1 0 0,0 0 0,0 0 0,-1 0 0,1 0 0,0 0 0,0 0 0,-1 0 0,1 0 0,0 0 0,-1 0 0,1 0 0,0 0 0,0 0 1,0 1-1,-1-1 0,-2 1 605,6-1 584,3-2-885,-1-1-1,1 1 1,-1-1-1,1 0 1,-1 0-1,0-1 1,0 0-1,-1 1 1,1-2-1,-1 1 1,1 0-1,-2-1 1,1 0-1,0 0 1,-1 0-1,4-8 1,5-10 32,-1-1 0,10-35 0,-20 59-392,30-109 873,-20 66-590,-9 36-251,0 2-50,-1 0 0,1 0-1,-2 0 1,2-5-1,-6 61 254,-2 0-1,-17 67 1,7-41 81,-19 61 381,0 0 279,16-42 369,16-87 209,7-28-811,123-304-500,-60 165 72,-41 99-207,3 2 1,39-59-1,-66 112-147,2 0 1,-1-1-1,0 1 1,1 0-1,0 1 1,-1-1-1,2 1 1,-1 0-1,0 0 1,1 0-1,-1 0 1,1 1-1,5-3 1,-8 5 10,0-1 0,1 0 0,-1 1 0,1 0 0,-1-1 0,0 1 0,1 0 0,-1 0 0,1 1 1,-1-1-1,0 0 0,1 1 0,-1-1 0,0 1 0,1 0 0,-1 0 0,0 0 0,0 0 0,0 0 0,0 0 0,0 0 0,0 1 0,0-1 0,0 1 0,0 0 0,-1-1 0,1 1 1,-1 0-1,3 3 0,0 2 21,0 1-1,0-1 1,-1 1 0,1 0 0,-2 0 0,1 0 0,-1 0 0,-1 0 0,2 15 0,-2-6 1,0 1 0,-2-1 0,-4 29 1,3-31 51,-2 0 0,1 0 0,-2 0 0,0 0 0,-1 0 0,-1-1 0,0 0 0,-17 24 0,20-32-17,-1-1 1,1 0-1,-1 0 0,-1 0 0,1 0 0,-1-1 0,0 0 0,0 0 0,-9 4 0,10-6-32,0 0-1,-1 0 1,1-1 0,-1 0-1,1 0 1,-1 0-1,0-1 1,1 1 0,-1-1-1,0-1 1,0 1-1,-10-3 1,9 1 3,0-1 0,0 0 0,0 0 0,1 0-1,-1-1 1,1 0 0,0 0 0,-8-7 0,14 11-16,0 0 0,0 0 0,0 0-1,0 0 1,0-1 0,0 1 0,0 0 0,0 0 0,0 0 0,0 0-1,0 0 1,0 0 0,0-1 0,0 1 0,0 0 0,0 0 0,0 0 0,0 0-1,0 0 1,0 0 0,0 0 0,1-1 0,-1 1 0,0 0 0,0 0-1,0 0 1,0 0 0,0 0 0,0 0 0,0 0 0,0 0 0,0 0 0,1 0-1,-1 0 1,0-1 0,0 1 0,0 0 0,0 0 0,0 0 0,0 0-1,0 0 1,1 0 0,-1 0 0,0 0 0,0 0 0,0 0 0,0 0-1,0 0 1,0 0 0,1 0 0,-1 0 0,0 0 0,0 0 0,0 1 0,0-1-1,0 0 1,0 0 0,0 0 0,18-1-84,22 3 171,6 4-33,0-2-1,0-2 1,90-8 0,-122 4-20,0 0 1,-1-1 0,1 0 0,-1-1 0,0 0-1,0-1 1,0 0 0,0-2 0,-1 1-1,0-1 1,0-1 0,-1 0 0,0-1 0,-1 0-1,1-1 1,-2 0 0,0 0 0,0-1-1,0 0 1,-2-1 0,1 1 0,-2-2-1,11-23 1,-13 23-55,-1 1 0,0-1 0,0 0 0,-1 0 0,-1 0-1,-1 0 1,1 0 0,-2-1 0,0 1 0,-4-21 0,5 34 21,0 0 0,0-1 0,0 1 0,0-1-1,-1 1 1,1 0 0,0-1 0,0 1 0,0 0 0,0-1 0,0 1 0,0 0 0,-1-1 0,1 1 0,0 0 0,0-1 0,0 1 0,-1 0 0,1-1 0,0 1 0,-1 0 0,1 0 0,0-1 0,0 1 0,-1 0 0,1 0 0,0 0 0,-1-1 0,1 1 0,-1 0 0,1 0 0,0 0 0,-1 0 0,1 0 0,0 0 0,-1 0 0,1 0 0,-1 0 0,1 0 0,0 0 0,-1 0 0,1 0 0,-1 0 0,1 0-1,0 0 1,-1 0 0,1 0 0,0 1 0,-1-1 0,1 0 0,0 0 0,-1 0 0,1 1 0,-1-1 0,-1 2-24,0 0-1,0 0 1,0-1 0,0 1-1,0 1 1,-2 2 0,-3 8-50,0 1 0,0 0 1,-6 25-1,11-32 79,-4 15-4,1 0 1,1 0-1,1 0 1,1 1-1,1 26 1,1-42 50,0 0 0,1 1 0,0-1 0,0 0 0,1 0 0,0 1 0,0-1 0,0 0 0,1-1 0,0 1 0,1 0 0,0-1 0,-1 0 0,2 0 0,5 7 0,-9-12-21,0 0 0,1 0 0,-1 0 0,1-1 0,-1 1 0,1 0 0,-1 0 0,1-1 1,0 1-1,-1-1 0,1 0 0,-1 1 0,1-1 0,0 0 0,-1 0 0,1 0 0,0 0 0,0 0 0,-1-1 0,1 1 0,-1 0 0,1-1 0,0 1 0,-1-1 1,1 0-1,1-1 0,5-2 44,0 0 0,-1-1 1,12-10-1,-15 12-52,102-88 223,-48 40-166,-51 45-78,37-28-94,-41 31 71,0 1-1,1 0 1,-1 0-1,1 1 0,0-1 1,0 1-1,-1-1 1,1 1-1,0 0 1,8 0-1,-10 1 19,0 0 0,0 1 0,-1-1 0,1 1 0,0-1 0,0 1 0,-1 0 0,1 0 0,0 0 0,-1 0 0,1 0 0,-1 0 0,1 0 0,-1 0 0,1 0 0,-1 1 0,0-1 0,0 1 0,1-1 0,0 3 0,2 2 20,-1 0 0,0 0 1,5 12-1,5 19 271,-9-23-112,1 0 0,0-1 0,1 0 0,1 0-1,11 16 1,-14-22-64,2-1 0,-1 0 1,1 0-1,0 0 0,0-1 0,1 0 0,0-1 0,0 1 0,0-1 1,0 0-1,15 5 0,-16-7-58,-1-1 1,0 1 0,0-1-1,1 0 1,-1-1-1,0 1 1,1-1 0,-1 0-1,1-1 1,-1 1 0,0-1-1,1 0 1,-1 0-1,0-1 1,0 1 0,0-1-1,0-1 1,9-4-1,-3-1-132,-1 1 0,-1-1 0,1-1 0,12-15 0,-12 12-1463,12-21 0,-3 3-336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0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29 393 2400,'0'-6'736,"1"1"0,-1-1 0,1 1 0,1-6 0,-1 9-299,-1 0 0,1 1 0,-1-1 0,1 0 0,0 1 0,0-1 0,0 1 0,0-1-1,0 1 1,0-1 0,0 1 0,0 0 0,3-3 0,-5 6-180,0 0 0,0 0 0,0 1 0,0-1 0,1 0-1,-1 0 1,1 0 0,-1 1 0,1-1 0,0 3 0,-3 17 74,-28 139 1089,27-136-1190,2 1 0,2-1 0,0 0 1,5 40-1,-3-54-94,0-1-1,5 14 1,-6-22-55,0 1 0,0-1 0,0 0 0,0 1 0,0-1-1,0 0 1,1 0 0,-1 0 0,1 0 0,0 0 0,-1 0 0,1 0-1,0-1 1,0 1 0,4 2 0,-5-4-28,1 0 0,0 0 0,0 0 0,0 0 0,0 0 0,0 0 0,0-1-1,0 1 1,0-1 0,-1 1 0,1-1 0,0 0 0,0 1 0,0-1 0,-1 0 0,1 0 0,-1 0 0,1-1 0,1 0-1,2-2 5,0 0-1,-1 0 1,1 0-1,-1-1 1,6-7-1,5-13 84,0-1 0,12-34 0,17-58 35,-30 79-247,-13 36 66,3-9-4,0 0-1,0 1 0,-1-1 1,-1-1-1,2-17 1,2-22-476,-8 42 206,-1 13 3,-6 17-25,8-16 329,-6 21-6,2-1-1,0 1 1,-1 34 0,3-30 19,0-5 33,1 0-1,3 46 1,0-63 9,0 1 0,0 0 0,1-1 0,0 1 0,0-1 0,1 1 0,0-1 0,0 0 0,1 0 0,0-1 0,0 1-1,1-1 1,5 7 0,-7-11-38,-1 0 0,0 0-1,1 0 1,-1-1-1,1 1 1,-1-1 0,1 0-1,0 1 1,0-1-1,-1-1 1,1 1-1,0 0 1,0-1 0,0 1-1,0-1 1,0 0-1,0 0 1,0 0 0,0 0-1,0-1 1,0 1-1,0-1 1,-1 0 0,5-1-1,4-2 5,0 0 0,-1-1-1,1 0 1,-1-1 0,10-7-1,4-6-18,-1-2-1,0 0 1,-2-1-1,19-27 1,-37 46-28,85-106-193,-67 87 130,-2 2 60,-19 19 0,0 1 0,0 0 0,0 0 1,0 0-1,0 0 0,0 0 0,0 0 0,1 0 0,-1 0 0,0 0 0,0 0 0,0 0 0,0 0 0,0 0 0,0 0 0,0-1 0,0 1 0,1 0 0,-1 0 0,0 0 0,0 0 0,0 0 0,0 0 1,0 0-1,0 0 0,1 0 0,-1 1 0,0-1 0,0 0 0,0 0 0,0 0 0,0 0 0,0 0 0,0 0 0,0 0 0,1 0 0,-1 0 0,0 0 0,0 0 0,0 0 0,0 0 0,0 0 0,0 1 1,0-1-1,0 0 0,0 0 0,0 0 0,0 0 0,0 0 0,0 0 0,0 0 0,1 0 0,-1 1 0,0-1 0,0 0 0,0 0 0,0 0 0,0 0 0,0 0 0,0 0 0,0 1 0,-1-1 0,4 10-115,0 21 132,-1 1 1,-1 0-1,-2 0 0,-1-1 0,-9 47 0,9-67 115,0-7-71,1-1 1,0 1-1,0 0 1,1 0-1,-1 0 1,1 0-1,0 0 1,0 0-1,0 0 0,2 6 1,-2-10-44,0 0 1,0 0-1,1 1 1,-1-1-1,0 0 1,1 0-1,-1 0 0,0 0 1,0 0-1,1 0 1,-1 0-1,0 0 1,1 0-1,-1 0 0,0 0 1,1 0-1,-1 0 1,0 0-1,0 0 1,1 0-1,-1 0 0,0 0 1,1 0-1,-1 0 1,0 0-1,0 0 1,1 0-1,-1-1 0,0 1 1,0 0-1,1 0 1,-1 0-1,0-1 1,0 1-1,0 0 0,1-1 1,18-28 250,57-98-319,-28 44 2,-39 68-8,-5 8-52,0-1 1,1 1 0,10-11-1,-15 18 103,0 0 0,1-1-1,-1 1 1,0 0-1,0 0 1,1 0 0,-1 0-1,0 0 1,1 0 0,-1 0-1,0 0 1,0 0 0,1 0-1,-1 0 1,0 1-1,1-1 1,-1 0 0,0 0-1,0 0 1,1 0 0,-1 0-1,0 0 1,0 1 0,1-1-1,-1 0 1,0 0 0,0 0-1,0 1 1,1-1-1,-1 0 1,0 0 0,0 0-1,0 1 1,0-1 0,0 0-1,1 0 1,-1 1 0,0-1-1,0 0 1,0 1-1,0-1 1,0 1 0,5 15-135,0 35 115,-4 77 0,-2-62 209,1-62-150,0 0 1,0 0 0,1 0 0,-1 0 0,1-1 0,0 1-1,0 0 1,1 0 0,-1-1 0,4 7 0,-4-8-1,0-1 1,0 0-1,0 0 0,0 0 1,0 1-1,0-1 1,0 0-1,0-1 1,1 1-1,-1 0 0,0 0 1,1 0-1,-1-1 1,0 1-1,1-1 0,-1 1 1,1-1-1,-1 1 1,1-1-1,-1 0 1,1 0-1,-1 0 0,1 0 1,-1 0-1,1 0 1,-1 0-1,1 0 1,2-1-1,5-2 19,-1 0 0,1-1 0,-1 0 0,0 0 0,13-10 0,37-32 8,-52 41-51,27-26 3,58-70 0,-54 56-294,-35 44 255,-1-1 0,1 0-1,-1 1 1,1-1 0,-1 1 0,1 0 0,0-1 0,3-1 0,-4 3 24,-1 0 0,0 0 1,0 0-1,0 0 0,0 0 1,1 0-1,-1 0 0,0 0 1,0 0-1,0 0 0,0 0 1,1 0-1,-1 0 0,0 0 1,0 0-1,0 0 0,0 0 1,1 0-1,-1 1 0,0-1 1,0 0-1,0 0 0,0 0 1,0 0-1,1 0 0,-1 0 1,0 0-1,0 1 0,0-1 1,0 0-1,0 0 1,0 0-1,0 0 0,0 0 1,0 1-1,0-1 0,0 0 1,1 0-1,-2 16-59,-4 33 63,1 73 0,4-113 50,0 0 0,1 1-1,0-1 1,1 0 0,0 0 0,6 16-1,-8-22-34,1-1-1,0 0 1,0 1-1,1-1 1,-1 0-1,0 0 1,1 0 0,0 0-1,-1 0 1,1 0-1,0 0 1,0-1-1,0 1 1,0-1-1,0 1 1,0-1-1,0 0 1,1 0-1,-1 0 1,0 0-1,1 0 1,-1 0-1,1 0 1,-1-1 0,1 0-1,-1 1 1,1-1-1,-1 0 1,4 0-1,-1-1 11,0 0 0,0 0 1,-1 0-1,1-1 0,0 0 0,-1 1 0,1-2 0,-1 1 0,1 0 0,-1-1 0,0 0 0,0 0 1,4-4-1,2-3 37,-1-1 1,0 0 0,11-16 0,-1-5 146,32-67 1,-38 72-181,43-104-8,18-35-42,-41 102-123,-12 26 89,-1-1 0,14-45 0,-30 73-48,-3 9 39,0 1 0,0-1 0,0 0 0,-1-1 1,1 1-1,-1 0 0,1-2 0,-1 3 58,0 1-1,0 0 1,0 0 0,0 0-1,0 0 1,0-1 0,0 1-1,0 0 1,0 0-1,0 0 1,0 0 0,0-1-1,0 1 1,0 0 0,0 0-1,0 0 1,0 0-1,0-1 1,0 1 0,0 0-1,0 0 1,-1 0 0,1 0-1,0-1 1,0 1-1,0 0 1,0 0 0,0 0-1,0 0 1,0 0-1,-1 0 1,1-1 0,0 1-1,0 0 1,0 0 0,0 0-1,0 0 1,-1 0-1,1 0 1,0 0 0,0 0-1,0 0 1,0 0 0,-1 0-1,1 0 1,0 0-1,0 0 1,0 0 0,0 0-1,-1 0 1,1 0 0,0 0-1,0 0 1,0 0-1,0 0 1,-1 0 0,1 0-1,0 0 1,0 0 0,0 0-1,0 1 1,0-1-1,-1 0 1,-8 9-124,-4 11 11,-11 23 1,4-6 120,7-13 18,2 0-1,1 0 1,0 1 0,2 0-1,1 1 1,-5 31 0,8-25 70,0 1-1,3 0 1,0 0 0,8 54 0,-6-77-49,1-1 1,0 1 0,1-1 0,0 1 0,0-1 0,1 0 0,0 0 0,0-1-1,1 1 1,1-1 0,8 11 0,-10-15-7,0 1 1,1-1-1,-1 0 1,1 0-1,0-1 1,0 1-1,0-1 0,1 0 1,-1-1-1,1 1 1,0-1-1,-1 0 0,1-1 1,0 1-1,0-1 1,0 0-1,0 0 0,0-1 1,8 0-1,-2-1-230,0-1 0,1 0 0,-1-1 0,18-6 0,-16 3-882,0 1 1,-1-2-1,0 0 0,0 0 1,-1-1-1,17-15 0,-9 1-2197,-5 0 1125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0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7456,'-21'-15'2421,"27"13"1521,8 1-287,-9 0-4111,201-10 2120,-92 17-1985,-67 1-2840,-45-7 2657,8 3-451,-10-3 790,0 0 0,0 1 0,2 1-1813,-2-2 1813,0 0 0,0 0 1,0 1-1,0-1 0,0 0 0,1 0 0,-1 1 0,0-1 0,0 0 1,-1 0-1,1 1 0,0-1 0,-3 11-2400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0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7296,'-28'-9'3328,"31"6"-2912,2-3-288,4 6-160,10-3-320,9 3 192,2 0-2400,3 3 1408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0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8 887 3072,'-3'-1'270,"-2"-1"535,8 5 1224,6-1 1730,-8-1-3630,0-1-1,0 0 1,0 1-1,0-1 0,0 0 1,0 0-1,0 0 0,0 1 1,0-1-1,0 0 1,0 0-1,0 0 0,0-1 1,1 1-1,2-1 185,1 0 1,-1-1-1,1 0 0,-1 0 1,0 0-1,0 0 1,0 0-1,0-1 0,6-5 1,0-1 374,16-21-1,-21 24-567,117-149 1194,10-12-681,-106 137-538,109-134 775,-117 139-680,0-1 0,21-43 0,-31 53-110,-1 0 0,-1-1 0,0 0 1,-2-1-1,5-27 0,-7 36-59,0-17-233,-2 25 189,0 0 1,0 0-1,0 0 0,0 0 1,0 0-1,-1 0 0,1 0 1,0 0-1,-1 0 0,1 0 1,-1 0-1,1 0 0,-1 0 1,1 0-1,-1 0 0,1 0 1,-1 1-1,0-1 0,0 0 1,0 0-1,1 1 19,-1 0-1,1 0 1,0 0 0,-1 0-1,1 0 1,0 0-1,0-1 1,-1 2 0,1-1-1,0 0 1,0 0-1,-1 0 1,1 0 0,0 0-1,-1 0 1,1 0-1,0 0 1,0 0 0,-1 0-1,1 0 1,0 1 0,0-1-1,-1 0 1,1 0-1,0 0 1,0 1 0,0-1-1,-1 0 1,1 0-1,0 0 1,0 1 0,0-1-1,-7 11-33,6-8 2,-26 32-120,-96 139 163,115-161 19,1 0 0,0 0 0,1 1 0,1 0 0,-6 20 0,5-5-13,-6 53-1,10-59 59,1 1 0,4 43 0,-2-57 6,0-1 0,1 0 0,0 1 0,1-1 1,0 0-1,0 0 0,1 0 0,0-1 0,1 0 1,5 9-1,-4-10 83,0 1 1,1-1-1,-1 0 1,1 0-1,1-1 1,8 6-1,-14-10-120,1 0-1,0-1 1,-1 1-1,1-1 1,0 0-1,0 0 1,0 0-1,0 0 1,0-1-1,0 1 1,0-1-1,1 1 1,-1-1-1,0 0 1,0-1-1,0 1 1,0 0-1,0-1 1,0 0-1,0 1 1,0-1-1,3-2 1,3-2 25,0 0 0,-1 0 0,0-1 0,0 0 0,0 0 0,-1-1 0,0 0 0,12-16 0,1-5-74,20-38 0,-16 24-41,-12 21 89,-1-1 0,11-33 0,-12 30-215,-14 88-176,0-42 379,1 0 0,1 0-1,1 36 1,0-17-12,1-31 39,-1 0 1,1 1 0,1-1-1,2 15 1,-3-23-29,0-1 0,0 0 1,0 0-1,0 1 0,0-1 0,0 0 0,0 0 1,0 1-1,0-1 0,0 0 0,1 0 1,-1 1-1,0-1 0,0 0 0,0 0 0,0 0 1,1 0-1,-1 1 0,0-1 0,0 0 1,0 0-1,1 0 0,-1 0 0,0 0 0,0 1 1,1-1-1,-1 0 0,0 0 0,0 0 0,1 0 1,-1 0-1,0 0 0,0 0 0,1 0 1,-1 0-1,12-6 268,10-16-339,-20 19 100,22-24-51,-1 0-4,1 1 1,55-45-1,-71 65 0,11-8 0,-18 13 0,0 1 0,0-1 0,0 1 0,0 0 0,0-1 0,0 1 0,0 0 0,0-1 0,0 1 0,-1 0 0,1 0 0,0 0 0,1 0 0,-1 0 0,0 0 0,0 0 0,0 0 0,1 0 0,-2 1 0,1 0-1,-1 0 0,1 0 0,-1-1 1,1 1-1,-1 0 0,1 0 1,-1 0-1,0 0 0,1 0 1,-1 0-1,0 0 0,0 0 0,0 1 1,0-1-16,2 20-44,-1-1 0,0 1 0,-2-1 1,-6 37-1,-11 39 412,16-83-146,4-9 172,0-4-351,0-1 0,0 1 0,-1-1 0,1 0 0,0 0 0,-1 0-1,1 0 1,-1 0 0,1-1 0,1 0 0,89-77 186,46-43-495,-133 117 246,0 1 1,1 0 0,-1 0 0,1 0 0,0 1 0,9-4 0,-14 6 25,0 0 1,0 1 0,0-1-1,1 1 1,-1 0-1,0-1 1,0 1 0,0 0-1,1 0 1,-1 0 0,0 0-1,0 0 1,1 0-1,-1 0 1,0 0 0,0 0-1,0 0 1,1 1-1,-1-1 1,0 1 0,0-1-1,0 1 1,0-1 0,0 1-1,0-1 1,0 1-1,0 0 1,0 0 0,0 0-1,0-1 1,0 1-1,0 0 1,-1 0 0,1 0-1,0 0 1,-1 0 0,1 0-1,-1 1 1,1-1-1,-1 0 1,1 1 0,4 22 254,2 40 0,62-173-186,-56 90-145,-12 18 78,-1 0 0,1 1 0,-1-1 0,1 0 0,0 1 0,-1-1 0,1 0 0,0 1 0,0-1 0,-1 1 0,1-1 0,0 1 0,0 0 0,0-1 0,0 1 0,0 0 0,-1-1 0,1 1 1,0 0-1,0 0 0,2 0 0,-2 0-4,-1 0 0,1 1 1,0-1-1,-1 1 0,1-1 0,0 1 1,-1 0-1,1-1 0,-1 1 1,1 0-1,-1-1 0,1 1 1,-1 0-1,1 0 0,-1-1 1,0 1-1,1 0 0,-1 0 0,0 0 1,0-1-1,1 1 0,-1 0 1,0 0-1,0 1 0,0 26 29,0-21-40,9 85 284,-9-91-170,2-2-74,0 0-1,1 0 1,-1 0 0,0 0-1,0 0 1,0 0 0,0-1 0,3-2-1,9-5-155,-3 1 37,-12 9 98,0 1-1,0-1 0,0 0 0,0 0 1,0 1-1,0-1 0,0 1 0,1-1 1,-1 0-1,1 1 0,-1-1 1,0 3-1,-7 24-83,3-13 77,3-12 12,1 0-1,0-1 1,0 1 0,0 0-1,1 0 1,-1 0 0,0 4 0,1 1-20,-1 0 0,-1 1 0,-2 10 0,4-19 20,-1 2 14,1-1 0,0 1 0,0-1-1,0 0 1,0 1 0,0-1 0,0 1 0,0-1 0,1 1 0,-1-1 0,0 0 0,1 1-1,-1-1 1,1 0 0,0 1 0,-1-1 0,2 2 0,-2-3-7,1 1-1,-1-1 1,1 1 0,-1-1 0,1 1 0,0-1 0,-1 1-1,1-1 1,0 0 0,-1 1 0,1-1 0,0 0-1,-1 1 1,1-1 0,0 0 0,0 0 0,-1 0 0,1 1-1,0-1 1,0 0 0,-1 0 0,1 0 0,0-1-1,0 1 1,0 0 0,-1 0 0,1 0 0,0 0 0,-1-1-1,1 1 1,0 0 0,0-1 0,-1 1 0,1 0-1,1-2 1,4-1 69,-1-1-1,1 0 1,-1 0-1,0-1 0,0 0 1,0 0-1,0 0 1,4-6-1,13-21 9,0 0-1,-3-2 1,0 0-1,-2-1 1,-2-1 0,14-47-1,-27 77-122,-1 0 0,0-1 0,0 1 0,0 0 0,0-1 0,-2-9 0,1 14 14,0 1 0,0 0 0,-1-1 0,1 1 0,0 0 1,-1 0-1,1-1 0,-1 1 0,0 0 0,1 0 0,-1 0 0,0 0 1,0 0-1,0 0 0,0 0 0,0 0 0,0 0 0,0 0 0,0 1 1,0-1-1,0 0 0,0 0 0,-1 1 0,1-1 0,0 1 0,0 0 1,-1-1-1,1 1 0,0 0 0,-1-1 0,1 1 0,0 0 0,-1 0 1,1 0-1,-2 1 0,1-1 1,-1 0 0,0 1 1,1-1-1,-1 1 0,1 0 0,0 0 1,-1 0-1,1 0 0,0 0 0,-1 0 1,1 1-1,0-1 0,-3 4 0,0-1 18,1 0-1,0 1 1,0 0-1,-4 5 0,4-3 41,0 0-1,1 0 1,0 0-1,0 0 1,1 1-1,0-1 1,0 1-1,-1 14 0,2-5 122,0 0 0,1 0 0,3 17 0,-2-26-120,0 1 0,1-1 0,0 1 0,0-1 0,1 0 0,0 0 0,1 0 0,0 0 0,0-1 0,0 1 0,1-1 0,0 0 0,0-1 0,1 1 0,0-1 0,0 0 0,1 0 0,-1-1 0,1 0 0,1 0 0,-1 0 0,0-1 0,11 4 0,-6-4-37,1 0 1,0-1 0,0 0 0,0-1-1,26 1 1,-29-3-594,0-1 0,0 0 0,12-3 0,-14 2-724,-1 0 1,0 0-1,1-1 1,10-6-1,-16 8 950,-1 0-1,1 0 0,-1 0 0,1 1 0,-1-2 0,0 1 0,1 0 0,-1 0 0,0 0 0,0-1 0,0 1 0,0 0 0,0-1 0,0 1 0,0-1 0,0 1 0,0-1 0,-1 0 0,1 1 0,-1-1 0,1-2 0,4-17-2905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44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39 921 4320,'-18'-4'1392,"18"4"-1356,-1 0 0,1 0 0,-1 0 0,0 0 0,1 0 0,-1 0 1,0 0-1,1 0 0,-1 0 0,1 0 0,-1 0 0,0 1 0,1-1 0,-1 0 0,1 0 0,-1 1 1,1-1-1,-1 0 0,0 1 0,1-1 0,0 1 0,-1-1 0,0 1 0,0 0 186,1-1-139,-1 0-1,1 0 1,0 0 0,0 0-1,-1 0 1,1 0 0,0 0-1,0 1 1,0-1 0,-1 0 0,1 0-1,0 0 1,0 0 0,-1 0-1,1 0 1,0 1 0,0-1 0,0 0-1,0 0 1,-1 0 0,1 1-1,0-1 1,0 0 0,0 0 0,0 0-1,0 1 1,0-1 0,0 0-1,-1 0 1,1 1 0,0-1-1,0 1 1,9-2 2393,2-4-1763,0 0 0,0-1 0,-1 0 0,0-1 0,13-10 0,42-45 160,-62 59-803,144-154 1205,-145 154-1262,14-12 51,-16 14-74,1 0-1,0 1 1,0-1 0,0 1 0,0-1 0,0 1-1,0-1 1,0 1 0,0 0 0,0-1 0,0 1-1,0 0 1,0 0 0,0 0 0,0 0-1,0 0 1,2 0 0,-3 0 6,1 0 0,0 0-1,-1 0 1,1 1 0,0-1-1,-1 0 1,1 1 0,-1-1 0,1 0-1,-1 1 1,1-1 0,-1 1-1,1-1 1,-1 0 0,1 1 0,-1-1-1,0 1 1,1 0 0,-1-1-1,0 1 1,1-1 0,-1 1 0,0 0-1,0-1 1,1 1 0,-1 0 0,1 21 0,-1-16 0,-1 11 24,-1 1 0,0 0 0,-9 29 0,10-42-14,-71 206 218,37-116 48,-93 256 1370,126-346-1495,-2 5 323,1 0 0,-9 14 1,9-23 219,3-5-127,3-15 88,7-27-510,3 1 1,1 1 0,30-62 0,79-123-304,5 10-99,-57 105 196,-55 91-54,2 0 0,33-34 0,-43 49-22,0 1-1,13-9 0,-18 14 108,0 1 0,-1-1 0,1 1 0,0 0-1,0 0 1,0 0 0,0 0 0,0 0 0,0 1 0,0-1-1,0 1 1,6 0 0,-7 0 29,-1 0-1,0 1 1,0-1-1,1 0 1,-1 1-1,0-1 1,0 1-1,0-1 1,0 1-1,1 0 1,-1-1 0,0 1-1,0 0 1,0 0-1,-1 0 1,1 0-1,0 0 1,0 0-1,0 0 1,-1 0-1,1 0 1,0 0 0,-1 0-1,1 1 1,-1-1-1,1 3 1,0 0 0,0 1 0,0 0 0,-1 0 0,1 0 0,-1 0 1,-1 5-1,-1 18 33,-1-1 1,-2 1-1,-1-2 1,-1 1 0,-1-1-1,-2 0 1,0 0-1,-2-1 1,0 0 0,-21 27-1,27-42 4,-2-1-1,1 0 0,-15 13 1,19-19 26,-1 0 1,0 0 0,0-1 0,0 1 0,0-1 0,0 0 0,-1 0 0,1 0 0,0-1-1,-1 0 1,-8 2 0,6-2-36,2 0-12,1-1 1,0 0-1,0 1 0,0-2 1,-7 1-1,11 0-10,0 0 0,0 0 0,0 0 0,0 0 0,-1 0 0,1 0 0,0 0 0,0-1 0,0 1 0,0 0 0,-1 0 0,1 0 0,0 0 0,0 0 0,0 0 0,0 0 0,0 0 0,-1 0 0,1 0 0,0 0 0,0-1 0,0 1 0,0 0 0,0 0 0,0 0 0,0 0 0,-1 0 0,1 0 0,0-1 0,0 1 0,0 0 1,0 0-1,0 0 0,0 0 0,0-1 0,0 1 0,0 0 0,0 0 0,0 0 0,0 0 0,0-1 0,6-5-4,17-6-139,-21 11 111,198-89-33,133-71 74,-270 126-2,63-38 43,-124 71-45,5-2-21,-1-1 1,0 1 0,1 1 0,0-1-1,11-4 1,-17 8 10,-1 0-1,0 0 1,1 0-1,-1 0 1,0 0-1,1 0 1,-1 0-1,1 0 1,-1 0 0,0 0-1,1 0 1,-1 0-1,0 0 1,1 0-1,-1 0 1,1 0-1,-1 0 1,0 0 0,1 1-1,-1-1 1,0 0-1,1 0 1,-1 0-1,0 1 1,1-1-1,-1 0 1,0 0 0,0 1-1,1-1 1,-1 0-1,0 1 1,0-1-1,0 0 1,1 1-1,-1-1 1,0 0 0,0 1-1,0-1 1,0 0-1,0 1 1,0-1-1,0 1 1,0 17 24,0-15-20,-3 16-26,0-1 0,-1 0 0,-1-1 0,-1 1 0,-10 19-1,4-6 56,-20 44 64,-5 11-20,27-63-21,8-19-8,-1-1 1,2 1-1,-1 0 1,0 0-1,1-1 0,0 1 1,0 0-1,0 0 0,0 0 1,0 0-1,1 1 1,0 5-1,0-10-31,0 0 0,0 1 1,0-1-1,0 0 0,0 0 0,0 1 0,1-1 0,-1 0 1,0 0-1,0 1 0,0-1 0,0 0 0,1 0 1,-1 1-1,0-1 0,0 0 0,0 0 0,1 0 1,-1 0-1,0 1 0,0-1 0,1 0 0,-1 0 1,0 0-1,0 0 0,1 0 0,-1 0 0,0 0 1,1 0-1,-1 0 0,0 0 0,0 0 0,1 0 0,12-5 252,-9 2-229,0 0-1,0 0 1,0 0-1,5-7 1,1-4-6,-1 0 0,0-1 0,-1 0 0,7-18 0,21-67-45,-29 78-94,-3 9 77,0 3-194,-5 26 15,-2 13 94,-3 45 117,6-64 27,1-1-1,-1 0 1,1 0 0,1 0-1,0 0 1,3 10-1,-4-17-15,0-1 0,0 1-1,-1-1 1,1 1 0,1-1 0,-1 1-1,0-1 1,0 0 0,1 0 0,-1 0-1,0 1 1,1-1 0,-1 0-1,1-1 1,-1 1 0,1 0 0,0 0-1,-1-1 1,1 1 0,0-1-1,0 1 1,-1-1 0,1 0 0,0 1-1,0-1 1,-1 0 0,1 0 0,0-1-1,0 1 1,2-1 0,6 0 30,0-1 0,0-1 0,0 0 1,11-4-1,49-24 148,78-47 1,-104 52-179,20-12-321,-63 37 300,0 1-1,0-1 1,0 1 0,0 0-1,0-1 1,0 1 0,0 0 0,0-1-1,0 1 1,0 0 0,0 0-1,0 0 1,0 0 0,0 0-1,0 0 1,1 0 0,-1 0 0,0 1-1,0-1 1,0 0 0,0 0-1,0 1 1,2 0 0,-2 0 4,0 1 1,0-1-1,0 0 1,0 0-1,-1 0 0,1 1 1,0-1-1,0 0 1,-1 1-1,1-1 1,-1 1-1,1-1 0,-1 1 1,1 2-1,-1 5 8,1 0 1,-1 0-1,0 0 0,-2 11 0,1-10 2,0 0 1,1 0-1,0 0 1,1 0-1,4 19 1,-4-26 19,0-1 0,-1 0 0,1 1 0,1-1 1,-1 0-1,0 0 0,1 0 0,-1 0 0,1 0 1,-1 0-1,1 0 0,0 0 0,0 0 0,0-1 0,0 1 1,0-1-1,0 0 0,0 1 0,1-1 0,-1 0 1,0 0-1,1 0 0,-1-1 0,1 1 0,-1-1 1,1 1-1,-1-1 0,1 0 0,-1 0 0,1 0 1,-1 0-1,1 0 0,-1-1 0,1 1 0,-1-1 1,1 1-1,-1-1 0,0 0 0,1 0 0,2-2 1,1 0 21,0-1 0,-1-1 0,1 1 0,-1-1 0,0 0 0,0 0 0,7-11 0,27-48 115,-23 37-125,21-39 0,54-88 56,-26 58-56,25-42-8,-57 74-11,26-76 1,-46 107 11,-11 27-21,7-15-183,12-45 1,-21 64 126,1-1 1,-1 1 0,0-1-1,1 0 1,-1 1 0,0-1-1,-1-3 1,1 6 40,0-1-1,0 1 1,0 0-1,0 0 1,0 0-1,0 0 1,0 0-1,-1-1 1,1 1-1,0 0 1,0 0-1,0 0 1,0 0-1,0 0 1,0 0-1,0 0 1,0-1-1,0 1 1,-1 0-1,1 0 1,0 0-1,0 0 1,0 0-1,0 0 1,0 0-1,0 0 1,-1 0-1,1 0 1,0 0-1,0 0 1,0 0-1,0 0 1,0 0-1,-1 0 1,1 0-1,0 0 1,0 0-1,0 0 1,0 0-1,0 0 1,-1 0-1,1 0 1,0 0-1,0 0 1,0 0-1,-12 13-250,-39 72 26,-52 117 0,89-170 261,1 0 0,2 2 0,1-1 0,1 1 0,2 0 0,1 1 0,2 0 1,1 66-1,4-84 16,0-1 0,2 0 0,5 23 1,-7-34-8,0-1 0,0 0 0,1 0-1,0 0 1,0 0 0,0 0 0,0 0 0,1 0 0,-1-1 0,1 1 0,0-1 0,0 1 0,0-1 0,0 0 0,1-1 0,-1 1 0,5 2 0,-4-3 0,-1-1 0,1 0 1,-1 0-1,1-1 1,-1 1-1,1-1 1,0 0-1,-1 1 1,1-2-1,0 1 1,-1 0-1,1-1 0,0 0 1,-1 1-1,1-1 1,-1-1-1,0 1 1,1 0-1,-1-1 1,0 0-1,5-3 1,5-4-4,1-1 0,-1-1 0,16-16 0,6-11 20,42-60-1,17-19-72,-88 110-126,1 1 0,0-1 0,0 1 0,11-7 0,-18 14 127,0-1 0,1 1 0,-1-1 0,0 1 0,0-1 0,0 1 0,1-1 0,-1 1 0,0 0 0,0-1 0,0 1 0,0-1 0,0 1-1,0-1 1,0 1 0,0 0 0,0-1 0,0 1 0,0-1 0,0 1 0,-1 0 0,-1 24 3,-2 7 15,-1 1 0,-1-1 0,-2-1 0,-19 52 0,-47 65 244,72-146-212,1 1 0,0-1 0,0 1-1,0 0 1,0 0 0,-1 5 0,2-7-25,0-1 1,0 1 0,-1-1-1,1 1 1,0-1 0,0 1 0,0-1-1,1 1 1,-1-1 0,0 1 0,0 0-1,0-1 1,0 1 0,0-1-1,1 1 1,-1-1 0,0 0 0,0 1-1,1-1 1,-1 1 0,0-1 0,1 1-1,-1-1 1,0 0 0,1 1-1,-1-1 1,1 0 0,-1 1 0,1-1-1,-1 0 1,1 0 0,-1 1 0,0-1-1,1 0 1,0 0 0,-1 0-1,1 0 1,-1 0 0,1 1 0,-1-1-1,1 0 1,-1 0 0,2-1 0,2 1 40,1 0 0,-1-1 0,0 0 0,1 0 0,-1 0 0,0-1 0,1 0 0,6-3 0,32-23-41,-30 20 70,167-119-557,-140 102-1152,-16 10-879,-1 0-1,23-20 0,-42 31 1682,-1 1-1,0-1 1,1 1 0,3-7-1,-7 9 494,1 0-1,-1 0 1,1 0-1,0 0 0,-1 0 1,0 0-1,1 0 1,-1 0-1,0 0 1,0-1-1,1 1 1,-1 0-1,0 0 0,0 0 1,0 0-1,0 0 1,0 0-1,-1 0 1,1-1-1,0 1 1,0 0-1,-1-1 0,-7-8-3273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0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 21 7968,'-39'-7'3616,"34"7"-3136,10-5 640,6 5-704,6-3-512,13 3 32,3-6-1024,4 6 608</inkml:trace>
  <inkml:trace contextRef="#ctx0" brushRef="#br0" timeOffset="1">33 107 8224,'-33'-17'3712,"44"13"-3200,8-1 1472,4 1-1184,48-10 575,5 7-799,28-7-32,-6 7-352,30-7 96,-9 11-160,8-6-352,-8 9 128,-16 0-1663,-17 9 959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0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144 416 4064,'-1'-7'579,"1"0"-1,-1 1 1,2-14-1,-1 19-438,0 0 0,1 0 0,-1 0-1,0 0 1,0 0 0,0 0-1,1 1 1,-1-1 0,0 0-1,1 0 1,-1 0 0,1 0-1,0-1 1,1 0 791,-6-5 225,3 7-1039,1-1 1,-1 0-1,0 1 0,1-1 1,-1 1-1,0-1 0,1 1 0,-1 0 1,0-1-1,0 1 0,0-1 1,1 1-1,-1 0 0,0 0 1,0 0-1,0-1 0,1 1 0,-1 0 1,0 0-1,0 0 0,0 0 1,0 0-1,0 0 0,1 1 1,-1-1-1,0 0 0,0 0 0,0 1 1,1-1-1,-1 0 0,0 1 1,0-1-1,1 1 0,-1-1 1,0 1-1,0 0 0,-5 3-55,1 1 0,-1 0 0,-6 7 0,8-7 203,-6 7-150,0 0 1,1 0-1,1 1 0,0 0 0,1 0 0,0 1 1,1 0-1,1 0 0,-6 22 0,10-32-39,1 0 0,-1-1 0,1 1 0,-1 0 0,1-1 0,0 1 0,1 0 0,-1-1 0,1 1 0,-1 0 0,1-1 0,0 1 0,0-1-1,1 1 1,-1-1 0,1 0 0,3 6 0,-3-6 5,0-1-1,0 0 1,0 1 0,0-1-1,0 0 1,1 0 0,-1-1-1,0 1 1,1 0-1,0-1 1,-1 1 0,1-1-1,0 0 1,0 0-1,-1 0 1,1-1 0,0 1-1,0 0 1,0-1 0,0 0-1,0 0 1,4 0-1,-1 0 7,0-1-1,0 0 0,0 0 0,0 0 1,0-1-1,-1 0 0,1 0 1,0-1-1,-1 1 0,0-1 0,1 0 1,-1-1-1,0 1 0,-1-1 0,1 0 1,5-6-1,-4 1-64,1-1 1,-2 0-1,1 0 0,-1 0 0,-1-1 1,0 0-1,0 0 0,-1 0 0,-1 0 1,0-1-1,0 1 0,-1 0 1,-1-1-1,0 1 0,0-1 0,-3-15 1,2 24-52,1 1 0,-1 0 0,0 0 1,0-1-1,0 1 0,0 0 1,0 0-1,-1 0 0,1 0 0,0 0 1,-1 0-1,0 0 0,1 1 0,-1-1 1,0 1-1,0-1 0,-2-1 0,4 3 25,-1 0-1,1 0 1,0 0 0,-1-1-1,1 1 1,-1 0-1,1 0 1,0 0-1,-1 0 1,1 0-1,0 0 1,-1 0-1,1 0 1,-1 0 0,1 0-1,0 0 1,-1 0-1,1 0 1,0 0-1,-1 0 1,1 0-1,0 0 1,-1 0 0,1 1-1,0-1 1,-1 0-1,1 0 1,0 0-1,-1 1 1,1-1-1,0 0 1,-1 1-1,3 1 85,6-4 110,6-6 0,-1 0 0,0 0 0,0-1 0,-1-1 0,-1 0 0,1 0 0,9-13 0,24-26 38,2 3 0,2 1 0,89-61 0,-130 100-358,0 2 0,17-9 1,-25 13 109,1 1 1,-1-1-1,0 0 1,1 0-1,-1 0 1,0 1 0,0-1-1,1 0 1,-1 1-1,0-1 1,0 0-1,1 0 1,-1 1-1,0-1 1,0 0 0,0 1-1,0-1 1,0 1-1,0-1 1,1 0-1,-1 1 1,0-1-1,0 0 1,0 1 0,0-1-1,0 0 1,0 1-1,0-1 1,0 1-1,-1-1 1,-10 39-221,7-28 203,-40 123-171,-72 132 258,-20-1 28,113-223 233,-1-1 0,-31 39 0,54-79-287,1 0-1,-1-1 1,1 1-1,0 0 1,-1-1 0,1 1-1,-1-1 1,1 1 0,-1-1-1,0 1 1,1-1-1,-1 1 1,0-1 0,1 0-1,-1 1 1,0-1 0,1 0-1,-1 0 1,0 1-1,1-1 1,-1 0 0,0 0-1,0 0 1,1 0 0,-1 0-1,0 0 1,0 0-1,1 0 1,-1 0 0,0 0-1,0 0 1,1-1 0,-1 1-1,0 0 1,0-1-1,0 0-4,0 0 0,0 0 0,0 0 0,0 0-1,1 0 1,-1 0 0,0 0 0,1 0 0,-1-1-1,1 1 1,0 0 0,-1 0 0,1-1 0,0 1-1,0 0 1,0 0 0,-1-1 0,1 1 0,1 0-1,-1-1 1,0-1 0,1-2 2,0 0 0,0 0 0,1-1 1,0 2-1,0-1 0,0 0 0,0 0 0,1 1 0,0-1 0,-1 1 1,8-8-1,-3 5-4,0 1 0,0 0 0,0 0 0,0 1 0,1 0 1,11-5-1,5-1-35,1 1 1,0 1-1,50-9 1,-23 8-272,0 2 0,95-1 0,-39 16-5260,-75 0 3187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2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3328,'0'0'8378,"5"0"-7076,3 2-1101,0-1 0,0-1 1,0 0-1,0 0 0,0 0 1,0-1-1,0 0 0,-1 0 1,16-5-1,-3-1-31,0-1-1,30-15 1,-39 16-33,0 1-1,0-2 0,0 1 1,-1-2-1,9-9 0,-14 13-49,0 0 0,-1 0 1,0-1-1,0 0 0,0 0 0,0 0 0,-1 0 0,0 0 0,0-1 0,2-12 0,-4 16-81,-1-1-1,1 1 0,-1-1 1,0 0-1,-1 1 0,1-1 1,-1 1-1,1-1 0,-1 1 1,0-1-1,0 1 1,-1 0-1,1-1 0,-1 1 1,1 0-1,-1 0 0,0 0 1,0 0-1,-1 0 0,1 1 1,-1-1-1,1 1 0,-1-1 1,0 1-1,-3-3 1,0 1-73,0 1 1,0-1 0,0 1-1,-1 0 1,1 0 0,-1 1 0,0 0-1,0 0 1,0 0 0,0 1-1,-12-1 1,15 3 44,-1-1 0,1 1 0,0 0 0,0 0 0,-1 0 0,1 1 0,0-1 0,0 1 0,1 0-1,-1 0 1,-4 4 0,0 0-10,-1 0-1,1 1 1,-13 14 0,17-15 34,0 1 0,0-1 1,0 1-1,1-1 1,0 1-1,1 0 0,-5 14 1,3-4 88,1 0 1,-2 25-1,4-18-11,-1-8 16,1 0 0,0-1 0,2 1 0,0-1 0,0 1 0,7 25 0,-6-34-77,1 2 70,0 0 0,0 0 1,6 10-1,-7-15-44,-1-1 1,2-1-1,-1 1 0,0 0 1,0 0-1,1-1 0,0 0 1,-1 1-1,1-1 0,0 0 0,0 0 1,5 2-1,4 1 76,0-1 1,0-1-1,0 1 0,0-2 0,1 0 1,-1 0-1,16-1 0,91-7 461,-97 4-514,-1-2 0,0 0 1,0-1-1,-1-1 0,0-1 0,33-16 0,-41 16-54,0 0-1,-1 0 1,0-1 0,0 0-1,-1-1 1,0 0-1,0 0 1,-1-1-1,0-1 1,-1 1-1,13-23 1,67-155 258,-73 134-267,-10 33-21,-4 10-73,0-3-139,-2 14 216,1-1 1,0 1 0,1 0-1,-1 0 1,0-1-1,0 1 1,0 0-1,0 0 1,0-1-1,0 1 1,0 0 0,0 0-1,0-1 1,0 1-1,1 0 1,-1 0-1,0-1 1,0 1 0,0 0-1,0 0 1,1 0-1,-1-1 1,0 1-1,0 0 1,1 0 0,-1 0-1,0 0 1,0 0-1,1 0 1,-1-1-1,4 21-174,1 0 218,-1 1 0,-1 0 0,0 0 0,-2 27 1,1-10-8,0 2-32,-3 1 0,-8 67 0,7-96 62,0-1 0,0 0 0,-1 1 0,-1-1 1,0 0-1,0-1 0,-1 1 0,-11 17 0,15-27-20,0 0-1,0 0 1,0 0 0,1 0 0,-1 0-1,0-1 1,0 1 0,0 0 0,0-1-1,-1 1 1,1-1 0,0 1-1,0-1 1,0 1 0,0-1 0,0 0-1,-1 1 1,1-1 0,0 0-1,0 0 1,-1 0 0,1 0 0,0 0-1,0 0 1,0 0 0,-1-1 0,1 1-1,-2-1 1,-3-2 34,0 1 0,1-1 0,-1-1 0,-8-6 0,-7-4-77,18 12-10,0 0-1,0-1 1,0 1 0,1-1-1,-4-3 1,-16-13-864,22 18 877,0 1 0,0 0 0,0 0 0,0 0 0,0 0 0,0 0 0,0 0 0,-1 0 0,1 0 0,0 0 1,0-1-1,0 1 0,0 0 0,-1 0 0,1 0 0,0 0 0,0 0 0,0 0 0,0 0 0,0 0 0,-1 0 0,1 0 0,0 0 0,0 0 0,0 0 0,0 0 0,-1 0 0,1 0 0,0 1 0,0-1 0,0 0 1,0 0-1,0 0 0,-1 0 0,1 0 0,0 0 0,0 0 0,0 0 0,0 0 0,0 1 0,0-1 0,0 0 0,-1 0 0,1 0 0,0 0 0,0 0 0,0 1 0,0-1 0,0 0 0,0 0 0,0 0 0,0 1 5,0 0-1,0-1 1,0 1-1,0 0 1,0 0-1,0-1 1,0 1-1,1 0 1,-1-1-1,0 1 1,0 0-1,1-1 1,-1 1-1,0 0 0,1-1 1,0 1-1,2 4 27,0-1 0,1 0 0,0 0 0,0 0 0,1 0 0,-1-1 0,1 1 0,-1-1 0,1 0 0,0-1 0,0 1 0,0-1 0,1 0 0,5 1 0,-1 0 44,1 0 0,-1-1 1,0 0-1,1-1 1,-1 0-1,1-1 0,0 0 1,-1 0-1,1-1 1,-1-1-1,0 0 0,1 0 1,-1-1-1,19-8 1,13-8 95,10-3-204,59-36 0,-79 39 38,-2-2 0,0-1 0,42-43 0,-67 61-22,35-33-101,-37 34 100,1 0 1,0 0 0,0 1-1,0-1 1,1 1 0,-1 0-1,1 1 1,8-3 0,-11 4 8,0 0 1,0 0-1,0 0 1,-1 0-1,1 0 0,0 1 1,0-1-1,0 1 1,0 0-1,0 0 1,0-1-1,-1 1 1,1 0-1,0 0 1,-1 1-1,1-1 1,0 0-1,1 2 0,5 6-2,15 17 0,-10-11 71,-12-14-64,1 2 52,0-1 1,1 1-1,0-1 0,0 0 0,4 4 0,-6-6-31,0 0-1,-1 1 0,1-1 1,-1 0-1,1 1 0,0-1 1,0 0-1,-1 0 1,1 0-1,0 0 0,-1 0 1,1 0-1,0 0 0,0 0 1,-1 0-1,1 0 0,0 0 1,-1 0-1,1 0 1,0 0-1,0-1 0,-1 1 1,1 0-1,0-1 0,-1 1 1,1 0-1,-1-1 0,1 1 1,0-1-1,-1 1 0,1-1 1,-1 1-1,1-1 1,-1 1-1,0-1 0,1 0 1,-1 1-1,1-2 0,0 0 10,-1-1 0,1 0 0,0 1 0,-1-1 0,0 0 0,0 1 0,0-1 0,0 0-1,0 0 1,-1-2 0,-4-27 21,5 31-42,0-1-11,0 0 0,-1 0 0,1 0 0,-1 0 0,1 0 0,-1 0 0,0 0 0,0 0 0,0 0 0,0 1 0,0-1 0,0 0 0,0 1 0,-1-1 0,1 0 0,-1 1-1,1-1 1,-1 1 0,0 0 0,1 0 0,-1 0 0,0 0 0,0 0 0,0 0 0,0 0 0,0 0 0,0 1 0,0-1 0,0 1 0,0-1 0,0 1 0,0 0 0,-3 0 0,-1 0-22,0 1 1,-1 0 0,1 1-1,0-1 1,0 1 0,0 0 0,0 1-1,0 0 1,-7 4 0,-7 5 45,2 0-1,0 2 1,-31 29 0,38-32-30,1 1 0,0 0-1,1 0 1,0 1 0,1 0 0,-10 21-1,14-26 16,1 0-1,1-1 1,-1 1-1,1 1 0,1-1 1,0 0-1,-1 12 1,2-16 15,0-1 1,1 1-1,-1 0 0,1 0 1,0 0-1,0-1 1,0 1-1,1 0 1,-1-1-1,1 1 1,0-1-1,0 1 0,0-1 1,0 0-1,1 0 1,-1 0-1,1 0 1,4 3-1,-3-2 26,1-1 1,0 1-1,0-1 1,0 1-1,1-2 0,-1 1 1,1-1-1,0 1 0,10 1 1,-6-2 30,-1-1 1,1 0-1,0-1 0,0 0 1,14-3-1,-3 1-28,4 0-28,-1-2 0,0 0 0,0-2 0,33-11 0,117-61 44,-28 11-9,-63 31-37,100-39-142,-172 71 151,-3 1-88,0 0 0,0 0 0,0 1 0,16-2 0,-21 8 8,-3-2 53,0 1 0,0-1 0,-1 0 0,1 1 0,-1-1 1,1 0-1,-1 0 0,0 1 0,0-1 0,0 0 0,0 0 0,0 0 0,0 0 0,0 0 0,-1 0 1,1 0-1,-4 2 0,2 1 32,-7 6 5,0 0 0,0 0 0,-1-1 0,0-1 0,-17 12 0,-66 34-38,20-13-193,56-31 178,8-6 11,-18 14 0,26-18 16,0 1-1,0 0 1,0 0 0,0-1-1,1 1 1,-1 1 0,0-1-1,1 0 1,0 0-1,-1 1 1,1-1 0,0 0-1,-1 6 1,2-8 8,-1 1-1,1 0 1,0 0 0,0 0 0,0-1-1,0 1 1,0 0 0,0 0 0,0 0-1,1-1 1,-1 1 0,0 0-1,0 0 1,0-1 0,1 1 0,-1 0-1,0 0 1,1-1 0,-1 1 0,1 0-1,-1-1 1,1 1 0,-1-1 0,2 2-1,-1-1 17,1 0 0,0 0-1,-1 0 1,1 0 0,0-1-1,0 1 1,0-1 0,0 1-1,-1-1 1,4 1 0,2-1 52,1 1 0,0-1 1,-1-1-1,11-1 0,5-1 110,38-13 0,-54 14-174,1-1 1,-1-1-1,0 1 0,0-1 1,0 0-1,0-1 1,-1 0-1,9-8 1,-5 4-3,-1-1 1,-1 0 0,11-17-1,-16 22-63,0 0 0,-1 0-1,1 0 1,-1 0-1,0-1 1,-1 1 0,1-1-1,-1 1 1,0-1 0,0-7-1,-1 13 40,0 0 0,0 0-1,0-1 1,0 1 0,0 0 0,0 0-1,-1 0 1,1-1 0,0 1-1,0 0 1,0 0 0,0 0 0,0 0-1,0-1 1,0 1 0,-1 0-1,1 0 1,0 0 0,0 0-1,0 0 1,0-1 0,-1 1 0,1 0-1,0 0 1,0 0 0,0 0-1,-1 0 1,1 0 0,0 0 0,0 0-1,0 0 1,-1 0 0,1 0-1,0 0 1,0 0 0,0 0 0,-1 0-1,1 0 1,0 0 0,0 0-1,0 0 1,-1 0 0,1 0-1,0 0 1,0 0 0,0 0 0,0 1-1,-1-1 1,1 0 0,0 0-1,0 0 1,-10 7-148,8-3 132,-1 1 0,1-1 0,0 1 0,0 0 0,1 0 0,-1 0-1,1 0 1,0 0 0,1 0 0,-1 0 0,1 1 0,0 6 0,1-6 36,-1 0 0,1 0 0,0 0 1,0 0-1,1 0 0,-1 0 1,1-1-1,1 1 0,-1 0 0,5 6 1,-5-8 26,2 1 0,-1-1 0,0 0 0,1 0 1,0 0-1,7 6 0,-9-9-18,0 0 1,0 0-1,0-1 1,0 1-1,0 0 1,0-1-1,0 1 1,0-1-1,0 1 1,0-1-1,0 0 1,1 0-1,-1 0 1,0 0-1,0-1 1,0 1-1,0-1 1,0 1-1,3-2 1,5-2 54,0-1 0,0 0 0,-1-1 0,0 0 0,0-1 0,0 1 0,8-10-1,-11 11-54,51-51-130,5-3-143,-62 59 247,0 0 1,0 0-1,0 0 1,0 0-1,0 0 0,0 0 1,0 0-1,1 0 1,-1 0-1,0 0 1,0 0-1,0-1 0,0 1 1,0 0-1,0 0 1,0 0-1,0 0 0,0 0 1,0 0-1,1 0 1,-1 0-1,0 0 1,0 0-1,0 0 0,0 0 1,0 0-1,0 0 1,0 0-1,0 0 0,1 0 1,-1 0-1,0 0 1,0 0-1,0 0 1,0 0-1,0 0 0,0 0 1,0 0-1,0 0 1,0 0-1,1 0 0,-1 0 1,0 0-1,0 1 1,0-1-1,0 0 1,0 0-1,0 0 0,0 0 1,0 0-1,0 0 1,0 0-1,0 8-182,-4 7 5,-37 69 34,22-37 193,3 0 0,1 0 0,-8 58 0,0 5 52,-8 51 133,24-124-96,4-27 11,1 1 0,0-1 0,1 12 1,4-9 564,-2-18-649,-1 0 1,1 0 0,1 1-1,-1-1 1,1 0-1,-1 1 1,6-9-1,3-9-5,5-24-70,10-49 0,-24 87 2,7-24 31,1 1 0,2 0 0,0 0 0,3 1 1,0 0-1,2 1 0,1 1 0,1 1 0,31-36 0,-16 25-118,2 1 0,1 2 0,47-34 0,-73 62 108,-3 1-65,0 0 0,1 1-1,0 1 1,12-6 0,-19 9 48,0 1 0,0-1-1,0 1 1,0-1 0,0 1 0,0 0 0,0 0 0,0 0-1,0-1 1,0 1 0,0 0 0,1 0 0,-1 0 0,0 1-1,0-1 1,0 0 0,0 0 0,0 1 0,0-1 0,0 0-1,0 1 1,0-1 0,0 1 0,0-1 0,-1 1 0,1-1-1,0 1 1,0 0 0,0 0 0,-1-1 0,1 1 0,0 0-1,-1 0 1,1 0 0,-1 0 0,1 0 0,-1 0-1,1 0 1,-1 0 0,1 0 0,-1 0 0,0 0 0,0 0-1,0 0 1,1 0 0,-1 1 0,0 4-1,1 0 1,-1 0-1,0 0 1,0 0 0,-1 0-1,0-1 1,0 1-1,0 0 1,-1 0-1,0-1 1,0 1-1,0-1 1,-1 0-1,1 1 1,-1-1-1,-1 0 1,-5 7-1,2-4 64,-1 1-1,0-2 0,0 1 1,-1-1-1,0 0 0,0-1 1,0 0-1,-17 8 0,19-12-26,1 0 0,-1 0-1,0 0 1,1-1-1,-1 0 1,0 0 0,-14 0-1,8-2-18,0 0 0,1-1 1,-17-3-1,25 4 11,0 0 1,0 0 0,0 1-1,0 0 1,0-1 0,-8 2-1,-7 0-210,11 0-41,7 1 91,13 6 39,-3-2 92,12 6 24,1 0 0,1-2 0,-1 0 0,1-2 0,1 0 0,0-2 0,43 7 0,-53-12 51,1-1 1,-1 0-1,0-1 0,0 0 0,0-2 1,0 1-1,26-10 0,-21 5-23,0-1 0,0-1-1,-1 0 1,32-23 0,-38 23-26,-1 0 1,1-1-1,-2-1 1,11-12-1,-16 17 1,-1 0 0,0 0 0,0 0 0,0-1-1,-1 0 1,0 1 0,0-1 0,-1 0-1,3-13 1,-5 19-26,0 0 0,1-1 0,-1 1-1,0 0 1,0 0 0,0-1 0,0 1-1,0 0 1,0 0 0,-1 0 0,1-1-1,0 1 1,-1 0 0,1 0 0,-1 0 0,1 0-1,-1-1 1,1 1 0,-1 0 0,0 0-1,1 0 1,-1 0 0,0 0 0,0 1-1,0-1 1,0 0 0,0 0 0,0 1 0,0-1-1,0 0 1,0 1 0,0-1 0,0 1-1,0-1 1,-1 1 0,1 0 0,0-1-1,0 1 1,-1 0 0,1 0 0,0 0 0,0 0-1,0 0 1,-1 0 0,1 0 0,0 0-1,0 1 1,-1-1 0,1 0 0,0 1-1,-2 0 1,-3 2-8,0 0 1,0 1-1,1-1 0,-1 1 0,1 0 0,0 1 0,0-1 1,0 1-1,1 0 0,0 0 0,0 0 0,0 1 0,-5 9 1,7-11 53,1 0 1,-1 0 0,1 0 0,-1 0 0,1 0 0,0 0-1,1 0 1,-1 1 0,1-1 0,0 0 0,0 1 0,0-1 0,0 0-1,1 0 1,0 1 0,0-1 0,0 0 0,0 0 0,1 0-1,0 0 1,-1 0 0,6 7 0,-3-5 23,1 0 1,1 0-1,-1-1 0,1 1 1,0-1-1,0-1 1,1 1-1,-1-1 0,1 0 1,0 0-1,0-1 0,0 0 1,1 0-1,-1-1 1,1 0-1,9 2 0,3-1 29,1-1 0,0 0 0,0-2 0,38-3 0,-14-2-527,0-2 0,-1-2-1,73-23 1,-109 29-590,0-1 0,1 1 0,-1-1 0,12-9 0,-2-4-5214,-7 4 2295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0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46 3328,'0'-1'143,"0"1"0,0-1-1,0 0 1,1 1 0,-1-1 0,0 1 0,0-1 0,1 1-1,-1-1 1,0 1 0,0-1 0,1 1 0,-1-1 0,1 1-1,-1 0 1,0-1 0,1 1 0,-1 0 0,1-1 0,0 0-1,0 1 4,-1 0 0,1 0-1,-1-1 1,0 1 0,1 0-1,-1-1 1,1 1 0,-1-1-1,0 1 1,1 0 0,-1-1-1,0 1 1,1-1 0,-1 1-1,0-1 1,0 1 0,0-1-1,1 1 1,-1-1 0,0 0-1,0-1 124,0 1 0,0 0 0,0 0 0,0 0 0,0-1 0,0 1 0,0 0 0,0 0 0,-1 0 0,1 0 0,0-1 0,-1 1 0,1 0 0,-1 0 0,1 0-1,-1 0 1,0 0 0,1 0 0,-1 0 0,-1-1 0,-1 2-222,0 0 0,0 0 0,0 0-1,0 0 1,1 1 0,-1-1 0,0 1 0,-4 1 0,-4 3 35,0 0 0,1 0 1,0 1-1,-13 9 0,-5 3 205,14-9-138,0 1-1,-21 20 1,28-24-104,-6 6 31,0 1 1,1 1-1,1 0 1,1 0-1,-18 31 0,9-7 154,-18 51-1,15-25 157,2 1 1,-21 127-1,35-140-88,1 1 1,3-1-1,2 1 0,10 69 1,-8-105-283,5 42 266,3 0 1,27 90 0,-27-119-255,-6-14 37,1-2 0,0 1-1,2 0 1,14 25 0,-20-39-174,-1 0-1,1 0 1,-1 0 0,1-1 0,0 1 0,-1 0 0,1-1 0,0 1 0,0 0 0,0-1-1,0 1 1,-1-1 0,1 1 0,0-1 0,0 1 0,0-1 0,0 0 0,0 1 0,0-1-1,0 0 1,0 0 0,0 0 0,0 0 0,0 0 0,0 0 0,0 0 0,0 0-1,0 0 1,0-1 0,0 1 0,0 0 0,0-1 0,0 1 0,0 0 0,0-1 0,0 1-1,0-1 1,1 0 0,3-3-1188,-1 0-1,1-1 0,-1 1 1,1-1-1,2-5 1,-2 4 111,24-24-2856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2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 2560,'-1'-2'132,"0"1"0,1 0 0,-1 0-1,0-1 1,1 1 0,0 0 0,-1-1 0,1 1 0,0 0 0,-1-3 0,1 4-14,0 0 0,0-1 0,0 1 0,0 0 0,0 0 0,1-1 0,-1 1 0,0 0 1,0 0-1,4-5 4215,-13-2-253,8 3-2394,1 4-1665,0 0-1,0 0 1,0 0-1,0 0 1,0 0-1,0 0 1,0 0-1,0 0 1,0 0 0,0 0-1,0 0 1,0 0-1,0 0 1,0 0-1,0 0 1,0 0-1,0 1 1,0-1-1,0 0 1,0 0-1,1 0 1,-1 0-1,0 0 1,0 0-1,0 0 1,0 0-1,0 0 1,0 0-1,0 0 1,0 0 0,0 0-1,0 0 1,0 0-1,0 0 1,0 0-1,0 0 1,0 0-1,0 0 1,0 0-1,0 0 1,0 0-1,0 0 1,0 0-1,0 0 1,1 0-1,-1 0 1,0 0-1,0 0 1,0 0-1,0 0 1,0 0-1,0 0 1,0 0 0,0 0 197,9 0 705,-7-2-774,16-8 331,1 1 0,0 1 0,1 0 0,0 2 0,37-9 0,89 7 53,-55 11-255,-79-2-119,1 0 0,-1 1-1,0 0 1,14 4 0,-10-4-442,-25-3-3167,4 1 2449,0 1 0,-1 0 0,1 0 0,0 0 0,0 1 0,1 0 0,-8 3 0,-6 3-1087,-8 1-1085,3 3 1072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2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3968,'-3'1'978,"-21"6"9217,39 1-7678,-5-6-2103,0-1-1,0 0 1,0-1 0,0 0-1,1 0 1,-1-1-1,0 0 1,13-4 0,24-2 418,310-16 565,-289 23-1381,-32 1-2181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3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22 1728,'4'-14'960,"-3"7"4624,-3 7-5371,1 0 0,-1 0 0,0 0 1,1 1-1,-1-1 0,1 1 0,-1-1 0,1 1 1,-1-1-1,1 1 0,-1 0 0,1 0 0,-2 1 1,-25 16 267,-94 87 1151,101-84-1375,0 1-1,1 1 1,2 1-1,0 1 1,2 0-1,0 2 1,2-1-1,1 2 1,-12 36 0,-53 204 824,66-212-739,2 1-1,3 0 1,1 59-1,7-35 228,13 84 1,-8-123-220,2 0 0,1-1 0,29 76 0,-30-99-247,1-1 1,0 0-1,2-1 1,-1 1-1,2-2 1,0 0-1,1 0 1,1-1-1,19 16 1,105 74 642,-136-103-848,0 0 0,0 0 0,-1 0 0,1 0 0,0 0 0,0 0 0,0-1 0,0 1-1,0-1 1,0 1 0,0-1 0,0 0 0,2 0 0,10 0-821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3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4 735 2240,'-3'1'12766,"6"-4"-12658,9-13 1110,-1 1-664,-1 0 1,0-1-1,8-17 0,10-23 454,48-69 0,-51 94-903,-8 12 104,-17 18-219,1 0 0,-1 0-1,1 0 1,-1 1 0,1-1-1,0 0 1,-1 0 0,1 1-1,0-1 1,0 0 0,-1 1-1,1-1 1,0 1 0,0-1-1,0 1 1,0-1 0,0 1-1,0 0 1,0 0 0,0-1-1,0 1 1,0 0 0,0 0-1,0 0 1,0 0 0,0 0-1,0 0 1,0 0 0,0 0-1,-1 0 1,3 1 0,-2 3-2,-1-1 1,1 0 0,-1 1-1,0-1 1,0 1 0,-1-1-1,0 6 1,-3 6 11,0 1 0,-2-1 0,-8 18 0,10-23 24,0-1-1,0 1 1,1 0-1,1 0 1,0 0-1,0 1 1,1-1-1,0 0 1,1 1-1,1 11 1,-1-17 9,1 0 1,0 0-1,0 0 1,0-1-1,0 1 0,1 0 1,0 0-1,0-1 1,0 1-1,1-1 1,0 0-1,-1 0 0,1 0 1,1 0-1,-1 0 1,1-1-1,-1 1 1,1-1-1,0 0 1,0 0-1,0 0 0,1-1 1,7 4-1,-4-3 43,1 0-1,-1-1 1,1 0-1,0-1 1,0 0-1,0 0 0,-1-1 1,1 0-1,0 0 1,0-1-1,9-2 1,13-4 19,52-19 1,-53 16-83,39-16 132,0-3 1,110-64 0,-159 80-196,-2 0 0,25-23 0,-42 35 45,4-4-32,-6 4-54,-11 5-166,-20 13 34,16-6 226,0 0 0,-24 24 0,35-30-10,0 1 0,0 0 0,0 0 0,1 0-1,0 0 1,1 1 0,-1-1 0,1 1 0,0 0 0,-1 8 0,3-13 16,1 0 0,-1 1 0,1-1 1,0 0-1,0 1 0,0-1 0,0 1 0,0-1 1,0 0-1,1 1 0,0-1 0,-1 0 0,1 1 0,0-1 1,0 0-1,2 4 0,-2-5 11,0 0 0,0 1 0,0-1 0,-1 0 1,1 0-1,1 0 0,-1 0 0,0 0 0,0-1 0,0 1 0,0 0 1,1-1-1,-1 1 0,0 0 0,1-1 0,-1 1 0,0-1 1,1 0-1,-1 0 0,1 1 0,-1-1 0,1 0 0,-1 0 0,0 0 1,1 0-1,-1-1 0,3 1 0,0-2 31,0 1 0,0-1-1,0 0 1,-1 0 0,1 0 0,0-1-1,-1 1 1,0-1 0,0 0 0,3-3 0,30-35 143,-28 30-110,11-13-105,26-43 0,-44 65-19,5-9-25,-5 11 53,-1 0 0,0-1 1,0 1-1,0 0 0,0 0 0,0 0 0,0 0 0,0-1 0,0 1 0,1 0 0,-1 0 0,0 0 0,0 0 0,0-1 0,0 1 0,0 0 0,0 0 0,0 0 0,0-1 0,0 1 1,0 0-1,0 0 0,0 0 0,0 0 0,0-1 0,-1 1 0,1 0 0,0 0 0,0 0 0,0 0 0,0-1 0,0 1 0,0 0 0,0 0 0,0 0 0,-1 0 0,1 0 1,0-1-1,0 1 0,0 0 0,0 0 0,0 0 0,-1 0 0,1 0 0,0 0 0,0 0 0,0 0 0,0 0 0,-1 0 0,1-1 0,0 1 0,-1 1-7,0 0-1,0 0 0,1-1 0,-1 1 0,0 0 1,0 0-1,1 0 0,-1-1 0,1 1 0,-1 0 1,1 0-1,0 0 0,-1 0 0,1 0 1,0 0-1,-1 0 0,1 0 0,0 0 0,0 2 1,-3 24 46,3-22-13,1-1 0,-1 1 0,1-1-1,1 0 1,-1 0 0,1 0 0,-1 1-1,1-1 1,0-1 0,0 1 0,1 0 0,-1 0-1,1-1 1,0 0 0,5 6 0,-4-5 50,1 0 0,-1-1 1,1 1-1,0-1 0,0 1 0,0-2 1,0 1-1,0 0 0,1-1 1,-1 0-1,7 1 0,7 0 315,-19-3-235,20-3-75,-7 0-1,1-1 0,-2-1 0,1 0 0,0 0 0,21-14-1,-2 2 17,-25 13-70,81-45 63,-77 42-72,0-1 1,-1-1-1,0 1 0,-1-2 0,16-19 1,-8 4 21,-2-1 1,-1 0 0,-1-1 0,11-35-1,-4 0-53,22-121-1,-39 167-149,-1-26 0,-2 42 169,0 0 1,0 0-1,0 0 0,0 0 1,0 0-1,0 0 0,0 0 1,0 0-1,0 0 1,0 0-1,0 0 0,0 0 1,0 0-1,0 1 0,0-1 1,0 0-1,0 0 0,0 0 1,0 0-1,0 0 1,0 0-1,0 0 0,0 0 1,0 0-1,0 0 0,0 0 1,0 0-1,0 0 1,0 0-1,-1 0 0,1 0 1,0 0-1,0 0 0,0 0 1,0 0-1,0 0 0,0 0 1,0 0-1,0 0 1,0 0-1,0 0 0,0 0 1,0 0-1,0 0 0,0 0 1,-1 0-1,1 0 0,0 0 1,0 0-1,0 0 1,0 0-1,0 0 0,0 0 1,0 0-1,0 0 0,0 0 1,0 0-1,0 0 0,0 0 1,0 0-1,0 0 1,0-1-1,0 1 0,0 0 1,0 0-1,0 0 0,0 0 1,0 0-1,-7 9-217,-6 12 26,1 10 213,0 1 0,2 0 0,2 1 0,-6 39 1,2-10-124,7-36 107,1 0 0,1 0 0,1 0 0,1 1 1,2 27-1,2-28 160,-3-21-128,0-1 1,0 1-1,1 0 1,-1-1 0,1 1-1,1-1 1,-1 1-1,1-1 1,-1 0 0,4 6-1,-3-6 14,1 1 0,0-1-1,0 0 1,1 0 0,-1 0 0,1 0-1,0-1 1,-1 0 0,9 5 0,-9-6-25,0 0 0,0-1 1,0 0-1,0 1 1,0-1-1,0-1 0,1 1 1,-1 0-1,0-1 0,1 1 1,-1-1-1,0 0 0,1 0 1,-1-1-1,7 0 1,10-5 109,-1-1 1,0 0 0,0-2 0,18-11 0,-16 9-97,-16 9-14,0-1 1,0-1 0,0 1-1,0-1 1,0 0 0,-1 0-1,0 0 1,0 0 0,0-1-1,0 0 1,-1 0 0,0 0-1,0 0 1,0 0 0,3-9-1,-6 13-38,1-1 1,-1 1-1,0-1 0,0 0 0,0 1 0,0-1 0,0 1 1,0-1-1,0 1 0,0-1 0,0 1 0,-1-1 1,1 1-1,-1-1 0,1 1 0,-1-1 0,0 1 0,1-1 1,-1 1-1,0 0 0,0 0 0,0-1 0,0 1 1,0 0-1,0 0 0,0 0 0,-1 0 0,1 0 0,-2-1 1,1 1-2,-1 0 1,1-1 0,0 1 0,-1 1 0,1-1 0,-1 0-1,1 1 1,-1-1 0,1 1 0,-1-1 0,1 1-1,-1 0 1,1 0 0,-1 1 0,0-1 0,1 0 0,-1 1-1,-3 1 1,1 0 4,0 0-1,0 0 1,0 0-1,0 1 0,1 0 1,-8 6-1,11-8 16,-1 0-1,1 0 0,0 1 1,0-1-1,0 0 1,0 1-1,0-1 1,0 1-1,0-1 0,1 1 1,-1-1-1,0 1 1,1-1-1,0 1 1,-1 0-1,1-1 0,0 1 1,-1 0-1,1-1 1,0 1-1,0 0 0,1-1 1,-1 1-1,0 0 1,0-1-1,2 4 1,-1-3 8,0 0 0,0-1 0,0 1 0,0 0 0,0-1 0,1 1 0,-1 0-1,1-1 1,-1 0 0,1 1 0,0-1 0,-1 0 0,1 0 0,3 2 0,31 11 154,-22-10-151,10 6-178,1-2 0,0-1 0,0-2 0,0 0 0,1-1 0,0-2 0,43-1 0,-63-1-807,0-1 0,0 0 1,11-3-1,-15 3 249,0 0 1,0 0-1,-1 1 1,1-1-1,0 0 0,0-1 1,2-1-1,1 1-1414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3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 6816,'-18'-3'1027,"0"0"48,-1 2 2625,37 1-2238,112 0 4451,174-14-4749,-144 3-3564,-120 10 1050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3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358 455 3968,'0'-2'250,"1"1"-193,-1 1 0,0 0 0,0 0 0,0-1 1,0 1-1,0 0 0,0 0 0,0-1 0,0 1 0,0 0 1,0 0-1,0 0 0,-1-1 0,1 1 0,0 0 0,0 0 1,0-1-1,0 1 0,0 0 0,0 0 0,0 0 0,-1-1 1,1 1-1,0 0 0,0 0 0,0 0 0,0 0 0,-1-1 0,1 1 1,0 0-1,0 0 0,-1 0 0,-1-5 4287,-41-3-659,31 7-3347,-1 0 0,1 1 0,0 1-1,-13 1 1,-48 12 279,62-12-465,-1 1-79,0 0 0,0 0-1,0 2 1,1-1-1,-1 2 1,1-1-1,-14 11 1,21-13-43,0 0-1,0 0 1,0 1 0,1-1-1,0 1 1,-1 0 0,2 0-1,-1 0 1,-3 7 0,5-8 11,-1 0 1,1 0-1,0 0 1,1 1-1,-1-1 1,0 0-1,1 1 1,0-1-1,0 0 1,0 1-1,0-1 1,1 1-1,-1-1 1,1 0-1,1 4 1,-1-3 13,0-1 1,0 1-1,1-1 1,0 1-1,-1-1 1,1 0-1,1 0 1,-1 0-1,0 0 1,1 0-1,-1 0 1,1 0-1,0-1 0,0 1 1,0-1-1,4 2 1,-1-1 22,-1-1 0,0 0 0,1 0 0,0 0 0,0-1 0,-1 1 0,1-2 0,0 1 1,11 0-1,-6-2 37,0 0 0,0 0 0,0-1 1,0-1-1,0 1 0,0-2 1,-1 0-1,1 0 0,-1-1 0,17-10 1,-17 7-77,-2 1 1,1-1 0,-1-1 0,0 0 0,-1 0-1,0 0 1,0-1 0,-1 0 0,-1 0 0,1-1-1,-2 1 1,7-20 0,-11 27-104,1 0 1,-1-1-1,1 1 0,-1 0 1,0 0-1,-1-1 0,1 1 1,0 0-1,-1 0 0,0 0 1,1 0-1,-1 0 0,-1 0 1,1 0-1,-2-4 0,2 6 59,1 1 0,0 0 0,0 0 0,0 0 0,0-1 0,0 1-1,-1 0 1,1 0 0,0 0 0,0-1 0,0 1 0,0 0 0,-1 0-1,1 0 1,0 0 0,0 0 0,-1 0 0,1-1 0,0 1 0,0 0-1,-1 0 1,1 0 0,0 0 0,0 0 0,0 0 0,-1 0 0,1 0-1,0 0 1,-1 0 0,1 0 0,0 0 0,0 0-1,0 0 1,0 0 0,0 0 0,0 0 0,1 0-1,-1 0 1,0 0 0,0 0 0,0 0-1,0 0 1,0 0 0,0 0 0,0 0-1,0 0 1,0 0 0,0 1 0,0-1-1,0 0 1,0 0 0,0 0 0,0 0-1,0 0 1,0 0 0,0 0 0,0 0 0,0 0-1,0 0 1,0 0 0,0 0 0,0 0-1,0 0 1,0 0 0,0 0 0,0 0-1,0 0 1,0 0 0,0 1 0,0-1-1,0 0 1,0 0 0,0 0 0,0 0-1,0 0 1,0 0 0,0 0 0,0 0 0,0 0-1,0 0 1,2 0 34,0 1 0,0-1 0,0 1 0,0 0 1,0-1-1,0 1 0,3 2 0,-3-1 17,0-1 0,0 0-1,0 0 1,1 0 0,-1 0 0,0-1 0,1 1 0,3 0-1,2-2 114,-1 1-1,1-2 0,0 1 0,-1-1 1,1 0-1,-1-1 0,1 0 0,-1 0 1,0 0-1,0-1 0,-1 0 0,1 0 1,-1-1-1,7-5 0,7-10-29,0 0-1,24-32 1,-38 45-94,25-32-34,-2-2 0,-1-2 0,-2 0 0,32-76 0,-52 109-267,-4 16-21,-5 21-29,-16 62 236,-47 136 0,-9 34 175,6-16 274,67-238-352,-2 9 143,-1 0-1,-7 13 1,12-27-157,-9 13 303,9-13-298,-1 1 1,1-1-1,0 0 1,0 0-1,0 0 1,-1 0-1,1 0 0,0 0 1,0 0-1,0 1 1,-1-1-1,1 0 1,0 0-1,0 0 1,0 0-1,-1 0 1,1 0-1,0 0 1,0 0-1,0 0 1,-1 0-1,1 0 1,0 0-1,0 0 0,0-1 1,-1 1-1,1 0 1,0 0-1,-6-10 302,4 2-269,1-1 1,0 0-1,0 1 0,1-1 1,0 0-1,1 1 1,-1-1-1,4-10 0,0-3-16,16-43-1,-15 54 0,0 0 0,0 0-1,1 0 1,1 0 0,0 1-1,0 0 1,1 0 0,17-16-1,-12 15-1,1 0 1,0 1-1,0 1 0,1 0 0,26-11 0,-9 8-18,0 1 0,34-8 0,63-6-155,-108 21 104,-6 1-78,80-12-607,-33 11-4357,-59 3 4292,0 1 1,1 1 0,-1-1 0,0 0-1,0 1 1,0-1 0,0 1-1,0 0 1,0 0 0,0 0-1,0 1 1,0-1 0,0 1-1,0 0 1,4 3 0,11 11-2980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45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92 10208,'-23'-12'4640,"28"7"-4032,3 2 1695,5 3-1375,24-9 416,8 6-800,26-9 224,11 7-448,-1-6 64,-5 6-256,-4-7-128,-9 9-32,-5-5-192,-3 4 128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4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76 4064,'5'-8'8981,"-3"15"-7499,-1-6-1392,-1 0 0,1-1 1,-1 1-1,0 0 1,0 0-1,1 0 0,-1 0 1,0-1-1,0 1 1,0 0-1,0 0 0,0 0 1,0 0-1,0 0 0,0 1 1,-4 10 139,1-1 0,-1 0 0,-1 0 1,-7 12-1,5-7 53,-11 26 0,-43 221 1149,34-128-821,15-92-365,8-33-148,1 0 0,0 0 0,1 1 0,-2 18 0,4-29-89,0 0 1,0 0-1,0 0 1,0 0-1,0 0 1,0 0-1,0 0 1,1 0-1,-1 0 1,0 0-1,0 0 1,0 0-1,0 0 1,0 0-1,0 0 1,0 0-1,0 0 1,0 0-1,0 0 1,1 0-1,-1 0 1,0 0-1,0 0 1,0 0-1,0 0 1,0 1-1,0-1 1,0 0-1,0 0 1,0 0-1,0 0 1,0 0-1,0 0 1,0 0-1,1 0 1,-1 0-1,0 0 1,0 0 0,0 0-1,0 0 1,0 1-1,0-1 1,0 0-1,0 0 1,0 0-1,0 0 1,0 0-1,0 0 1,0 0-1,0 0 1,0 0-1,0 0 1,0 1-1,0-6 283,34-51-31,-30 50-266,18-31 83,41-50-1,130-109 584,-191 194-639,25-21-84,-25 21 29,0 1 0,0-1 0,0 1 0,0 0 0,1 0-1,-1 0 1,0 0 0,0 0 0,1 0 0,-1 1 0,3-1 0,-4 1 34,-1 0 0,0 0 0,1 0 1,-1 0-1,0 0 0,1 0 0,-1 0 1,1 0-1,-1 0 0,0 1 0,1-1 1,-1 0-1,0 0 0,1 0 0,-1 1 1,0-1-1,1 0 0,-1 0 0,0 1 1,0-1-1,1 0 0,-1 1 0,0-1 1,0 0-1,0 0 0,1 1 0,-1-1 1,0 1-1,0-1 0,0 0 0,0 1 1,0-1-1,0 0 0,0 1 0,0 17 164,-1-15-187,-3 36-148,-11 75 303,-3-42 35,8-37-73,-9 68-1,19-101-64,-1 5 12,1 0 0,0 0 0,1 10 0,-1-16-24,0 0 0,0 0-1,0 0 1,0 0-1,1 0 1,-1 0-1,0 0 1,1-1-1,-1 1 1,0 0-1,1 0 1,-1 0 0,1 0-1,-1 0 1,1-1-1,0 1 1,-1 0-1,1 0 1,0-1-1,-1 1 1,1-1-1,0 1 1,0 0 0,0-1-1,-1 0 1,1 1-1,0-1 1,0 1-1,0-1 1,0 0-1,0 0 1,0 1-1,1-1 1,6-1 44,-1 0 0,1 0 0,0-1 1,-1 0-1,1 0 0,-1-1 0,0 0 0,0 0 0,0-1 1,0 0-1,0 0 0,-1 0 0,10-9 0,1-2-73,0-2 0,-2 0 0,19-24 1,-10 9-9,23-44 0,-46 75 1,-1 1 0,0 0 0,0-1 0,0 1 0,0 0-1,0 0 1,0-1 0,0 1 0,1 0 0,-1-1 0,0 1-1,0 0 1,1 0 0,-1-1 0,0 1 0,0 0 0,1 0 0,-1-1-1,0 1 1,0 0 0,1 0 0,-1 0 0,0 0 0,1 0-1,-1-1 1,1 1 0,0 9-201,-4 26 159,2-23 8,-2 19 44,1-5 37,1 0 0,3 47 1,-1-52-42,-2-16 80,1-1 1,1 1-1,-1 0 0,1-1 0,1 8 1,-1-11-47,-1 0 0,1 0 0,-1 0 0,1 0 0,-1 1 0,1-1 0,0 0 0,0 0 0,-1-1 0,1 1 0,0 0 0,0 0 0,0 0 0,0-1 0,0 1 0,0 0 0,0-1 0,0 1 0,1-1 0,-1 1 0,0-1 0,0 1 0,0-1 1,1 0-1,0 0 0,0 1 11,1-1 0,-1 0 0,0 0 1,0 0-1,0-1 0,0 1 0,1 0 1,-1-1-1,0 0 0,0 1 0,0-1 1,0 0-1,0 0 0,0 0 0,2-1 1,2-3 18,0 0 1,10-11 0,0 1-39,7-8 35,0-1 1,-2-1-1,26-39 1,-38 52-24,84-133 61,-1 1-100,-36 59 13,-27 35-165,-26 46 164,-1-1 1,1 1-1,-1-1 0,0 1 1,-1-1-1,1 0 0,1-9 1,-3 12 7,0-1 0,1 0 0,-1 1 1,1-1-1,0 1 0,-1-1 1,1 1-1,2-4 0,3-13-152,-4 13 164,-2 6-24,1-1 1,-1 0-1,0 1 1,1-1 0,-1 0-1,0 1 1,0-1 0,0 0-1,0 0 1,0 1 0,0-1-1,0 0 1,0 0 0,0 1-1,0-1 1,0 0 0,0 1-1,0-1 1,0 0 0,-1 0-1,1 1 1,0-1 0,-1 0-1,0 0-12,1 1 0,0 0-1,-1 0 1,1 0 0,-1 0-1,1 0 1,-1 0 0,1 0 0,-1 0-1,1 0 1,-1 0 0,1 0-1,-1 0 1,1 0 0,0 0 0,-1 0-1,1 0 1,-1 1 0,1-1-1,-1 0 1,1 0 0,0 0-1,-1 1 1,1-1 0,-1 0 0,1 1-1,0-1 1,-1 0 0,1 1-1,0-1 1,0 0 0,-1 1-1,1-1 1,0 1 0,0-1 0,-1 1-1,0 1-51,-19 19-3,2 0-1,1 1 1,1 1-1,1 0 1,1 2 0,-13 28-1,0 10 56,4 0 0,2 2-1,-20 109 1,38-156 47,2 0 1,-1 19-1,3-30 43,-1 1-1,1-1 1,0 0 0,0 0-1,1 1 1,0-1-1,6 12 1,-7-17-52,0 0 0,0 0 0,0 0 0,1-1 0,-1 1 1,1-1-1,-1 1 0,1-1 0,-1 1 0,1-1 0,0 0 0,0 0 0,0 0 0,0 0 0,0 0 1,0 0-1,0-1 0,0 1 0,0-1 0,0 1 0,0-1 0,0 0 0,0 0 0,0 0 0,3 0 1,2 0-5,1-1 0,-1 0 0,0-1 0,1 0 0,10-4 0,-3 0-7,0-1 1,-1 0-1,0-2 1,0 1-1,-1-2 1,0 0-1,0 0 1,-1-1-1,-1-1 1,0 0-1,0-1 1,16-25-1,2-11 14,-3-2-1,29-72 0,-28 57 5,0 2-118,27-99-1,-50 147 55,0-1 0,-2 1 0,2-27 0,-3 43 15,-1-1 1,0 0-1,0 0 0,0 1 0,-1-1 1,1 0-1,0 0 0,0 1 1,0-1-1,0 0 0,-1 1 1,1-1-1,0 0 0,-1 1 0,1-1 1,0 0-1,-1 1 0,1-1 1,-1 1-1,1-1 0,-1 1 1,1-1-1,-2 0 0,1 1 13,1 0 0,-1 0 0,1 0 0,-1 0 0,1 0-1,-1 0 1,1 0 0,-1 0 0,1 0 0,-1 0 0,1 0 0,-1 0-1,1 1 1,-1-1 0,1 0 0,0 0 0,-1 1 0,1-1 0,-1 0 0,1 1-1,-1-1 1,1 0 0,0 1 0,-1-1 0,1 0 0,0 1 0,0-1-1,-1 1 1,1-1 0,0 1 0,0-1 0,0 1 0,-1 0 0,-18 38-161,-22 42-137,32-63 345,1-1-1,1 1 1,0 0-1,-6 25 1,-10 78-225,17-90 259,-29 263 154,35-287-203,-1 1 43,0 0 1,1 0 0,0 0 0,0 0 0,1 0 0,0 0 0,0 0 0,1 0 0,0-1-1,4 10 1,-6-16-35,1 0 0,0 0 0,-1 0 0,1 0 0,0 0 0,0 0 0,-1 0 1,1 0-1,0 0 0,0 0 0,0-1 0,0 1 0,0-1 0,0 1 0,0 0 0,1-1 0,-1 0 0,0 1 0,0-1 0,0 0 0,0 1 0,1-1 0,-1 0 0,0 0 0,0 0 0,0 0 0,1 0 0,-1 0 0,0 0 0,0-1 0,0 1 0,1 0 0,-1-1 0,0 1 0,0-1 0,2 0 1,1-1 15,0-1 1,0 1 0,0-1 0,-1 0 0,1 0 0,-1 0 0,6-7 0,6-8-13,-7 9-14,0-1 1,0 0-1,-1-1 1,8-15-1,4-15-51,56-131-184,-73 167 212,-1 1-7,0 1-1,1-1 1,-1 1 0,1-1 0,0 1-1,-1 0 1,2 0 0,-1-1 0,0 1-1,4-3 1,-6 6 1,1 0-1,-1-1 1,0 1 0,0 0-1,1 0 1,-1 0 0,0 0-1,0 0 1,1 0 0,-1 0-1,0 0 1,0 0 0,1 0-1,-1 0 1,0 0-1,0 0 1,1 0 0,-1 1-1,0-1 1,0 0 0,0 0-1,1 0 1,-1 0 0,0 0-1,0 0 1,1 1 0,-1-1-1,0 0 1,0 0-1,0 0 1,0 1 0,1-1-1,-1 0 1,0 0 0,0 0-1,0 1 1,0-1 0,0 0-1,0 0 1,0 1-1,0-1 1,0 0 0,0 0-1,1 1 1,-1-1 0,0 0-1,-1 0 1,1 1 0,0-1-1,0 1 1,1 17-164,-1-16 142,5 113-159,-5 39 560,5-131 24,-5-22-384,0-1-1,0 1 1,0-1 0,0 0-1,0 1 1,0-1 0,1 1-1,-1-1 1,0 1 0,0-1-1,0 0 1,1 1 0,-1-1-1,0 1 1,1-1-1,-1 0 1,0 1 0,1-1-1,-1 0 1,0 1 0,1-1-1,-1 0 1,0 0 0,1 1-1,-1-1 1,1 0 0,-1 0-1,1 0 1,-1 0-1,0 0 1,1 1 0,-1-1-1,1 0 1,-1 0 0,1 0-1,-1 0 1,1 0 0,-1 0-1,1-1 1,-1 1 0,1 0-1,42-28 210,48-43 0,1 0-250,-78 60 43,-8 5-55,1 1-1,12-8 1,-18 13 21,0-1 0,0 0 1,0 1-1,0-1 0,0 1 1,1-1-1,-1 1 0,0 0 1,0-1-1,1 1 0,-1 0 1,0 0-1,1 0 0,-1 0 1,0 0-1,1 0 0,-1 0 1,0 0-1,0 1 0,1-1 1,-1 1-1,0-1 0,2 1 1,-2 0-2,0 1 0,0-1 0,1 1 1,-1-1-1,0 1 0,-1-1 1,1 1-1,0-1 0,0 1 0,-1 0 1,1 0-1,-1-1 0,1 1 1,-1 0-1,0 0 0,1-1 1,-1 1-1,-1 3 0,-2 36 48,-3-11 68,-9 32 0,9-49-56,-1 5 512,7-18-546,0 0 0,0 0 0,0 0 0,0 1 0,0-1 0,1 0-1,-1 0 1,0 0 0,0 0 0,0 0 0,0 0 0,0 0-1,0 0 1,0 0 0,0 0 0,0 0 0,0 1 0,0-1-1,0 0 1,0 0 0,0 0 0,0 0 0,0 0 0,0 0-1,1 0 1,-1 0 0,0 0 0,0 0 0,0 0 0,0 0 0,0 0-1,0 0 1,0 0 0,0 0 0,0 0 0,0 0 0,1 0-1,-1 0 1,0 0 0,0 0 0,0 0 0,0 0 0,0 0-1,0 0 1,0 0 0,0 0 0,0 0 0,0 0 0,1 0-1,-1 0 1,0 0 0,0 0 0,0-1 0,12-7 222,84-90-246,-7 6-252,-87 90 252,1 0 0,0-1 0,0 1 1,0 0-1,0 1 0,0-1 0,5-1 0,-7 3 9,0-1-1,-1 1 0,1 0 1,0 0-1,0 0 1,0-1-1,-1 1 0,1 0 1,0 0-1,0 0 1,0 0-1,-1 1 0,1-1 1,0 0-1,0 0 0,-1 0 1,1 1-1,0-1 1,0 0-1,-1 1 0,1-1 1,0 1-1,-1-1 1,1 1-1,0-1 0,-1 1 1,1-1-1,-1 1 1,1 0-1,-1-1 0,1 1 1,-1 0-1,1-1 1,-1 1-1,0 0 0,1-1 1,-1 1-1,0 1 1,2 6-42,-1 1 0,0-1 0,-1 1 0,0 0 0,-2 16 1,1-19 56,0 11 15,-1-5 7,1-1 0,1 1 0,0 0 1,0 0-1,1-1 0,4 16 1,-5-26-22,0-1 0,0 0 1,0 1-1,1-1 0,-1 1 1,0-1-1,0 1 0,0-1 1,1 0-1,-1 1 1,0-1-1,1 0 0,-1 1 1,0-1-1,1 0 0,-1 0 1,1 1-1,-1-1 1,0 0-1,1 0 0,-1 0 1,1 1-1,-1-1 0,1 0 1,-1 0-1,0 0 1,1 0-1,0 0 0,18-3 177,21-13 27,-38 15-206,222-125 1,-222 125-7,46-30 9,59-48 0,-93 65-28,-11 7-75,-3 7 87,0-1 1,0 1-1,0 0 0,0 0 1,0 0-1,0 0 0,0-1 1,-1 1-1,1 0 0,0 0 1,0 0-1,0 0 0,0 0 1,-1-1-1,1 1 0,0 0 1,0 0-1,0 0 0,0 0 1,-1 0-1,1 0 0,0 0 1,0 0-1,0 0 1,-1 0-1,1 0 0,0 0 1,0 0-1,0 0 0,-1 0 1,1 0-1,0 0 0,-3 0-16,1 1-1,0 0 1,0-1-1,0 1 0,0 0 1,0 0-1,0 0 1,0 0-1,1 1 1,-1-1-1,0 0 1,-2 4-1,-2-1-18,-129 122-171,78-63 265,50-55-38,2 0 1,-1 0-1,1 1 0,0 0 1,1 0-1,-4 11 0,8-19 3,-1 0-1,1 1 1,-1-1-1,1 0 1,0 1 0,0-1-1,-1 0 1,1 1-1,0-1 1,0 0-1,0 1 1,1-1-1,-1 0 1,0 1-1,0-1 1,1 0 0,-1 0-1,1 1 1,-1-1-1,1 0 1,-1 0-1,1 0 1,0 1-1,0-1 1,-1 0 0,3 1-1,-2-1 4,0-1 0,0 1 0,1-1-1,-1 1 1,0-1 0,1 1 0,-1-1 0,0 0-1,1 0 1,-1 0 0,0 0 0,1 0 0,-1 0 0,1 0-1,-1 0 1,0 0 0,1-1 0,-1 1 0,0 0-1,1-1 1,-1 1 0,0-1 0,0 0 0,0 1 0,1-1-1,0-1 1,8-5 9,1-1 0,-2 0 1,1 0-1,-1-1 0,0 0 0,12-18 0,-9 9-61,-1 0 0,-1 0-1,10-25 1,-19 40 10,0 3 18,-1 0 0,0-1-1,0 1 1,0 0-1,0 0 1,0-1-1,1 1 1,-1 0 0,0 0-1,0-1 1,0 1-1,0 0 1,0 0-1,0-1 1,0 1-1,0 0 1,0 0 0,0-1-1,0 1 1,0 0-1,0-1 1,0 1-1,0 0 1,0 0 0,0-1-1,0 1 1,0 0-1,0-1 1,-1 1-1,1 0 1,0 0-1,0 0 1,0-1 0,0 1-1,-1 0 1,1 0-1,0-1 1,-5 9-331,-50 112-175,16-39 451,-41 139 100,11-26 48,63-180 14,-1 1-1,-1-1 1,-14 21-1,20-31-64,-1-1 1,0 1-1,0-1 0,0 1 1,0-1-1,-1 0 0,1 0 0,-1-1 1,0 1-1,0-1 0,0 0 1,0 0-1,0 0 0,0 0 1,0-1-1,-7 2 0,8-3-22,0 0 0,1 0 0,-1 0 0,0 0 0,1-1 0,-1 1 0,0-1 0,1 0 0,-1 0 0,0 0 0,1 0 0,-1 0 0,1-1 0,0 1 0,-1-1 0,1 1 0,-4-5 0,4 5-2,-3-4 15,-1-1 0,1 1 0,0-1 0,0 0 0,0 0-1,1-1 1,0 0 0,-6-12 0,4 4-28,1 0 0,-7-29-1,10 32 12,0 0 0,0-1 0,2 1-1,-1 0 1,2 0 0,-1 0-1,2-1 1,5-22 0,-5 27-52,1 0 1,0 0 0,0 0-1,1 1 1,0-1-1,0 1 1,0 0 0,1 0-1,0 1 1,1-1-1,0 1 1,0 1 0,12-10-1,2 2-1361,37-17 0,9-5-9681,-59 29 7141,1 4 1340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4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28 102 6816,'-28'-42'3072,"28"18"-2656,0 15 1440,9 4-1088,0-2-96,1 1-416,-1 3-320,5 3 0,2-5-192,-2 10 160,-11-5-736,8 0 448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4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242 151 6720,'-18'-4'987,"12"3"-274,-1 0 0,0 0 0,-11 1 1,67-1 5936,105 3-3973,170 5-1002,-3-9-1456,-177 3-5638,-129-1 3521</inkml:trace>
  <inkml:trace contextRef="#ctx0" brushRef="#br0" timeOffset="1">24 21 8640,'-23'-12'4416,"28"12"-4032,4 0-320,14-5-160,6 5 32,22-4-2304,12 4 1312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43 3488,'0'-18'808,"-2"-6"7672,2 24-8434,-5 14 1276,-9 32 52,-15 46-173,-48 129 741,76-217-1909,-104 270 1688,95-254-1447,-4 10 207,13-29-390,0 1 0,1-1-1,-1 1 1,1-1 0,0 1 0,-1-1 0,1 1 0,0-1 0,0 1 0,0-1-1,0 1 1,0 0 0,1 2 0,14-12 1002,13-13-847,51-50-1,-13-4-289,-46 50-96,2 1 0,40-36 0,-60 58 134,1 0 0,0 0 0,0 0 1,0 0-1,0 1 0,0-1 0,0 1 0,0-1 0,4 0 0,-6 2-5,1 0 0,-1 0 0,1 0 0,-1 0 0,0 0 0,1 1 0,-1-1 0,0 0 0,1 0 0,-1 1 0,0-1-1,1 1 1,-1 0 0,0-1 0,0 1 0,0 0 0,1-1 0,-1 1 0,0 0 0,0 0 0,0 0 0,0 0 0,-1 0-1,1 0 1,1 2 0,2 3-4,-1 0 0,0 0 0,0 1 0,0-1-1,-1 1 1,0 0 0,0-1 0,-1 1 0,1 8-1,0-3 43,-1 0-1,-1 1 0,0-1 0,-3 16 0,0-7 13,-1 0-1,-1 0 1,-10 25 0,14-41 3,-1 0 0,0 0 1,-1 0-1,1-1 1,-1 1-1,0-1 0,0 1 1,-1-1-1,1 0 0,-1-1 1,0 1-1,0-1 1,0 1-1,0-1 0,0 0 1,-1-1-1,0 1 1,-6 2-1,5-4-6,0 0 0,0 0 0,0 0 1,0-1-1,0 0 0,0-1 0,0 1 0,0-1 0,-8-2 1,-9-1 60,16 3-108,-1-1 0,1 0 1,0 0-1,0-1 0,-8-3 1,15 6 10,0 0 1,0 0 0,-1 0 0,1 0 0,0 0 0,0 0-1,-1-1 1,1 1 0,0 0 0,0 0 0,0 0 0,0 0 0,-1-1-1,1 1 1,0 0 0,0 0 0,0 0 0,0-1 0,0 1-1,-1 0 1,1 0 0,0 0 0,0-1 0,0 1 0,0 0 0,0 0-1,0-1 1,0 1 0,0 0 0,0 0 0,0-1 0,7-3-1,17-2-56,-18 5 26,9-2 11,49-10 53,75-26-1,-57 9-63,0-3-1,135-78 1,-112 39 254,-88 56-445,-15 15 55,-6 5 5,-4 5 43,-176 170 134,163-160 84,1 1 0,1 1 0,-23 32 0,41-51-82,0 0 1,0 0 0,0 0 0,0 0 0,0 0 0,0 0 0,1 0-1,-1 1 1,1-1 0,0 0 0,-1 0 0,1 4 0,0-6 3,0 1 0,0 0 0,1 0 0,-1 0 0,0 0 0,0-1 0,1 1 1,-1 0-1,0 0 0,1 0 0,-1-1 0,1 1 0,-1 0 0,1-1 0,-1 1 1,1 0-1,-1-1 0,1 1 0,0-1 0,-1 1 0,1-1 0,0 1 0,-1-1 1,1 1-1,0-1 0,0 0 0,0 1 0,-1-1 0,1 0 0,0 0 1,0 0-1,0 1 0,1-1 0,9 0 114,1-1 1,-1 0-1,0-1 0,1 0 1,-1 0-1,13-5 1,-12 2-124,0 0 0,0 0 0,0-1 0,-1-1 0,0 0 0,0 0 0,-1-1 0,0-1 0,0 0 0,12-15 0,-9 10-3,-2-1 0,0-1 0,0 0 0,-2-1 0,0 0 0,10-28 0,20-72-261,-46 142-205,-5 47 0,11-54 432,1 0-1,1 0 0,1 0 1,4 21-1,-4-31 118,0 1 0,0-1 0,1 0 0,1 0 0,-1 0 0,1 0 0,1-1 0,-1 0-1,1 0 1,1 0 0,5 6 0,-9-11-53,0 0-1,0 0 1,1 0-1,-1 0 1,0 0-1,1-1 0,-1 1 1,1-1-1,0 0 1,-1 0-1,1 0 1,0 0-1,0 0 1,-1-1-1,1 1 1,0-1-1,0 1 1,0-1-1,3-1 1,1-1 25,0 0 1,-1 0 0,1-1 0,-1 0 0,0-1 0,10-6 0,33-30-144,-47 38 73,12-11 5,0-2-1,-1 0 1,-1 0-1,0-1 1,-1-1-1,-1 0 1,-1 0-1,0-1 1,-1 0-1,7-24 1,-13 32-69,0 0-1,-1 1 1,0-1 0,-1 0 0,-1-10 0,1 0 132,1 18-61,-1 1-1,1-1 1,-1 1 0,1-1 0,0 1-1,-1 0 1,1-1 0,0 1 0,0 0-1,0-1 1,0 1 0,0 0 0,1 0-1,-1 0 1,0 0 0,0 0 0,1 0-1,-1 0 1,1 0 0,-1 1 0,2-2-1,37-13-2,-39 14 1,15-4-42,-1 1 0,1 0 0,0 1 0,0 1 0,0 1 0,0 0 0,32 3 0,-43-2 28,-1 1 0,1 0 0,-1 0 0,0 0 0,1 0 0,-1 1 0,0 0 0,0 0 0,0 0 0,0 0 0,0 1 0,-1-1 0,1 1 0,-1 0 0,1 0 0,-1 1 0,0-1 0,0 1 0,-1-1 0,1 1 0,-1 0 0,0 0 0,0 0 0,0 0 0,0 0 0,-1 1 0,1-1 0,-1 0 0,0 1 0,-1-1 0,1 8 0,0 1-15,-1 0 1,-1-1-1,0 1 0,-4 20 0,-17 49-132,12-52 271,-6 39 0,16-67-98,-1 0 0,1 0 0,0 0 0,0 0 0,0 0 0,0 0 0,0 0 0,0 0 0,0 0 0,1 0 0,-1 0 0,2 3 0,-2-4 7,1 0 0,0-1 0,-1 1 0,1 0 0,0-1 0,0 1 0,0-1 0,-1 1 0,1-1 0,0 1 0,0-1 0,0 0 0,0 1 0,0-1 0,0 0 0,0 0 0,-1 1 0,1-1 0,0 0 0,0 0-1,0 0 1,0 0 0,0 0 0,0-1 0,0 1 0,0 0 0,0 0 0,0-1 0,1 1 0,10-4 6,1 0 1,-1 0-1,0-1 0,0-1 0,0 0 0,-1 0 1,0-2-1,0 1 0,17-16 0,-16 12-19,-1-1 0,-1 0 0,1-1-1,-2 0 1,0-1 0,0 1 0,11-27 0,42-145-161,-61 181 157,1-2 5,-1-1-1,2 1 1,-1 0 0,1 0-1,3-6 1,-4 10-14,-1 0 0,1 0 1,-1 1-1,1-1 0,0 0 1,-1 1-1,1-1 0,0 1 1,0 0-1,0 0 0,0 0 1,1 0-1,-1 0 0,0 0 1,0 0-1,0 1 0,1-1 0,2 1 1,-3-1-17,0 1 1,0 0-1,1 0 1,-1 0-1,0 0 1,0 0-1,0 0 1,0 1-1,0-1 0,1 1 1,-1 0-1,0-1 1,0 1-1,0 0 1,0 0-1,-1 0 1,4 2-1,-3 0 6,1-1-1,-1 1 1,0-1-1,1 1 1,-1 0-1,-1 0 1,1 0-1,0 0 0,-1 0 1,2 4-1,1 7 15,0 0-1,-2 0 1,1 0-1,0 18 0,-3-30 8,1 79-152,-2-57 171,1 0-1,7 48 1,-6-68-3,0-1 1,0 1 0,0 0 0,1-1 0,-1 0 0,1 1-1,0-1 1,0 0 0,0 0 0,1 0 0,-1 0 0,0 0 0,1 0-1,0 0 1,0-1 0,0 0 0,0 0 0,0 1 0,0-2-1,1 1 1,-1 0 0,1-1 0,-1 1 0,1-1 0,-1 0 0,1 0-1,0-1 1,-1 1 0,1-1 0,0 0 0,0 0 0,7 0 0,1-2 15,0 0 1,0 0-1,0-1 1,-1-1 0,1 0-1,-1 0 1,0-1 0,16-10-1,-5 2-22,-2-2-1,1 0 1,17-19 0,-30 26-8,0 0 1,-1-1-1,7-11 1,12-15-151,-20 27 77,4-3-204,-7 11 107,-4 10 10,-2 7 69,-2 4 20,1 1 1,-1 37 0,5-53 89,0 0 0,0 0 0,1 0 0,-1 0 0,2-1 0,-1 1 0,0 0 0,1 0 0,0-1 0,1 1 1,-1-1-1,1 0 0,0 0 0,0 0 0,6 6 0,-8-9-4,1-1 1,0 1 0,-1-1-1,1 1 1,0-1-1,0 0 1,0 1-1,0-1 1,0 0 0,0-1-1,0 1 1,0 0-1,0 0 1,1-1-1,-1 0 1,3 1-1,-1-1 0,0 0-1,0-1 0,-1 1 0,1-1 0,0 0 0,-1 0 0,1 0 0,-1 0 0,5-3 0,1 0 2,-1-1 1,-1 0-1,1-1 1,-1 0-1,0 0 1,0 0-1,10-14 0,45-68 95,-53 72-83,0 0 0,-2-1 1,0 0-1,6-19 0,-11 28-78,0 0-1,0-1 1,0 1-1,-1 0 0,-1-1 1,1 1-1,-1-1 1,-1 1-1,0-1 0,-2-12 1,3 21 35,-1-1 0,1 0 0,0 0 0,0 1 0,0-1 0,-1 0 0,1 0 0,-1 1 0,1-1 0,0 0 0,-1 1 0,1-1 0,-1 0 0,1 1 1,-1-1-1,0 1 0,1-1 0,-1 1 0,0-1 0,1 1 0,-1-1 0,0 1 0,1 0 0,-1-1 0,0 1 0,0 0 0,0 0 0,1-1 0,-1 1 0,0 0 0,0 0 0,0 0 0,1 0 0,-1 0 0,0 0 0,0 0 1,0 1-1,1-1 0,-1 0 0,-1 1 0,-2 0-38,1 1 0,0 0 0,0 0 1,0 0-1,0 1 0,0-1 0,-4 6 1,1 0 16,0-1 0,0 1 0,1 0 1,1 1-1,-1 0 0,2-1 1,-5 12-1,2 0 1,1 0-1,-3 27 1,7-42 42,-2 17 23,-1 25 0,4-40 2,0-1 1,1 0-1,-1 0 1,1 0-1,0 0 1,1 0-1,0 0 1,0 0-1,3 8 1,-4-13-22,0 1 0,0-1 0,0 1 0,0-1 0,0 0 0,0 0 0,1 1 0,-1-1 0,0 0 1,1 0-1,-1 0 0,0-1 0,1 1 0,-1 0 0,1 0 0,0-1 0,-1 1 0,1-1 0,-1 1 1,1-1-1,0 0 0,-1 0 0,1 1 0,0-1 0,3-1 0,2 0 31,1 0 0,-1-1 0,1 0 0,10-4-1,-9 2-43,20-7 109,-1-1 0,50-30 0,46-42-73,10-6-387,-130 88 325,-1 0-1,1 1 0,0-1 0,-1 1 0,1-1 0,7 0 0,-9 1 17,-1 1-1,1 0 1,-1 0-1,1 0 0,-1 0 1,1 0-1,-1 0 1,1 1-1,-1-1 0,1 0 1,-1 1-1,0-1 1,1 1-1,-1 0 0,1-1 1,-1 1-1,0 0 1,0 0-1,1 0 0,1 1 1,0 3 4,0-1 1,0 1 0,-1-1-1,1 1 1,-1 0-1,2 6 1,0-1 0,24 78 149,3 4 328,-30-88-481,0-1-14,0-1-1,0 0 1,0 1-1,0-1 0,-1 1 1,1-1-1,-1 1 0,1 3 1,-1-2 87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4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33 7968,'-43'-24'3616,"23"19"-3136,12 1 640,8 8-704,-6-4 32,12 0-1632,2 5 640,8-2-3072,-2 6 1984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4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39 4224,'-23'-10'1365,"23"10"-1351,0 0 0,-1 0 0,1 0-1,0 0 1,0 0 0,0 0 0,0 0 0,-1 0-1,1 0 1,0 0 0,0-1 0,0 1 0,-1 0 0,1 0-1,0 0 1,0 0 0,0 0 0,0 0 0,0 0-1,-1-1 1,1 1 0,0 0 0,0 0 0,0 0-1,0 0 1,0-1 0,0 1 0,0 0 0,0 0 0,0 0-1,-1 0 1,1-1 0,0 1 0,0 0 0,0 0-1,0 0 1,0-1 0,0 1 0,0-10-332,-1-3 5769,4 12-2953,4 7-1969,-2 1-155,0-1 0,0 1 1,6 13-1,2 3 257,25 37 597,-2 1 0,36 83 1,36 165 787,-88-237-1431,-4 1-1,13 120 1,-24-137-264,-3 2 0,-3-1 0,-1 0 0,-17 91 0,8-99-108,-1-1 1,-3 0-1,-1-1 1,-3-1-1,-39 72 1,38-84-157,-1-1 1,-2-1-1,-1-1 1,-34 35 0,55-63-298,0-1 0,0 1 0,0 0 1,0-1-1,-1 1 0,1-1 0,-1 0 1,1 0-1,-1 0 0,0-1 0,0 1 1,1-1-1,-1 0 0,0 0 0,0 0 1,0-1-1,-1 1 0,1-1 0,0 0 1,-7-1-1,-13-7-1963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4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16 3136,'2'-3'307,"5"-7"1359,-7 10-1601,1 0 1,-1-1-1,0 1 1,0 0-1,1 0 1,-1 0-1,0-1 1,0 1-1,1 0 0,-1 0 1,0 0-1,0 0 1,1 0-1,-1 0 1,0-1-1,1 1 1,-1 0-1,0 0 1,6 2 4679,-7 2-4368,1-1-1,-1 0 1,1 1 0,-1-1-1,0 0 1,0 1-1,-1-1 1,1 0-1,-1 0 1,1 0 0,-4 4-1,-24 28 352,26-32-535,-24 25 736,-41 32-1,36-34-545,-113 89 1027,35-28-729,72-57-542,-8 7-54,-78 79 0,5 12-1066,105-115-561,9-9-972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5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6560,'-14'-18'3680,"24"29"4009,10 10-4063,-3-5-3345,26 21 0,-18-19 32,2 0 0,0-2 1,45 20-1,110 27 219,-71-26-205,26 9-221,-136-46-202,4 2-267,0 0-1,0 0 1,-1-1-1,1 0 1,8 1-1,-11-2-719,0-1-1,0 1 1,0-1 0,0 1 0,0-1-1,-1 0 1,4-1 0,7-3-4203,1 4 1980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5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959 8 4800,'-2'-1'529,"2"1"-472,0 0 0,0 0-1,0 0 1,0 0-1,0 1 1,0-1-1,0 0 1,0 0-1,0 0 1,0 0 0,0 0-1,0 0 1,0 1-1,0-1 1,0 0-1,0 0 1,0 0-1,0 0 1,0 0 0,-1 0-1,1 1 1,0-1-1,0 0 1,0 0-1,0 0 1,0 0-1,0 0 1,0 0 0,-1 0-1,1 0 1,0 0-1,0 0 1,0 0-1,0 1 1,0-1-1,-1 0 1,1 0 0,0 0-1,0 0 1,0 0-1,0 0 1,0 0-1,-1 0 1,1 0-1,0 0 1,0 0 0,0-1-1,0 1 1,0 0-1,0 0 1,-1 0-1,1 0 1,0 0-1,0 0 1,0 0 0,0 0-1,0 0 1,0 0-1,-1 0 1,1-1-1,0 1 1,0 0-1,0 0 1,0 0 0,0 0-1,0 0 1,0 0-1,0-1 1,-12 1 4028,-152-7 1589,-77 12-3539,-161-4-910,319-1-1225,34 1-2906,67 4-3215,-7-1 3357,7-1 268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8:5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6816,'1'-1'2963,"2"4"-2184,3 10 727,4 46 1854,5 80 0,-7 62-312,-5-65-2534,-1-87-450,3 55 324,-3-90-480,1 1 0,0-1-1,1 0 1,0 0 0,7 14 0,-10-26-294,0 0 0,0 0 0,0 0 0,0 0 0,0 0 0,0 0 0,1 0 0,-1 0 1,1-1-1,-1 1 0,3 1 0,-2-2 30,-1-1-1,0 1 1,0-1 0,0 0 0,0 0-1,1 1 1,-1-1 0,0 0 0,0 0 0,1 0-1,-1 0 1,0-1 0,0 1 0,1 0-1,-1 0 1,0-1 0,0 1 0,0-1-1,0 1 1,2-2 0,23-9-3761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46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213 626 3648,'1'-14'700,"0"9"336,0 0 0,-1-1 0,0 1 0,-1-9 0,1 13-885,0 0 0,-1 1 0,1-1 0,0 0-1,0 0 1,-1 0 0,1 0 0,0 1 0,-1-1-1,1 0 1,-1 0 0,1 1 0,-1-1 0,0 0-1,1 1 1,-1-1 0,1 1 0,-1-1 0,0 1-1,0-1 1,1 1 0,-1-1 0,0 1 0,0 0-1,0-1 1,1 1 0,-1 0 0,0 0 0,0-1-1,0 1 1,0 0 0,0 0 0,-1 0 0,0 1-25,-1-1 1,1 0-1,-1 1 1,1 0 0,-1 0-1,1 0 1,0 0 0,-1 0-1,1 0 1,0 1 0,0-1-1,0 1 1,0-1 0,-3 3-1,-26 31 374,31-35-496,-34 43 509,-44 72 0,76-112-474,0 0 0,1 0 1,-1 1-1,1-1 0,0 0 1,0 1-1,0-1 0,1 1 1,-1-1-1,1 0 0,0 1 1,0-1-1,0 1 0,0-1 1,0 1-1,1-1 0,0 1 1,0-1-1,0 1 0,0-1 1,0 0-1,1 0 0,1 4 1,-2-6-8,1 0 1,-1 0 0,1 0 0,-1 0-1,1 0 1,0 0 0,0 0-1,-1-1 1,1 1 0,0 0-1,0-1 1,0 0 0,-1 1 0,1-1-1,0 0 1,0 0 0,0 0-1,0 0 1,0 0 0,0 0-1,-1-1 1,1 1 0,0-1 0,2 0-1,2-1 52,1 0-1,-1 0 1,1-1 0,-1 0-1,0 0 1,6-4-1,0-2 42,-1 0 0,-1 0 0,1-1 0,-2-1 0,1 0 0,7-12 0,-13 18-94,0-1 0,-1 1 0,0-1 0,0 0 0,-1 0 0,1 0 0,-1 0 0,0 0 0,-1 0 0,0-1 0,0 1 0,0 0 0,-1-1 0,0 1 0,-1-11 0,-1-1 123,1-1-1,0-24 1,1 27 132,0 6-238,0-1 0,1 1 1,0 0-1,0-1 1,1 1-1,0 0 1,1 0-1,0 0 0,1 0 1,0 1-1,1 0 1,6-11-1,15-16 32,3 0 0,61-59 0,-26 30-16,-26 23-48,55-55-229,-87 91 155,0 0 1,0 1-1,1 0 1,0 0 0,12-6-1,-18 10 53,0 1 1,1-1-1,-1 0 0,1 1 0,-1-1 0,1 1 0,-1 0 1,1-1-1,-1 1 0,1 0 0,0 0 0,-1 0 0,1 0 1,-1 0-1,1 0 0,-1 1 0,1-1 0,-1 1 0,1-1 1,-1 1-1,1-1 0,-1 1 0,1 0 0,-1-1 0,0 1 1,1 0-1,-1 0 0,0 0 0,0 0 0,0 0 0,0 1 1,0-1-1,0 0 0,0 0 0,0 1 0,0-1 0,1 3 1,1 4-21,1 1 1,-1-1 0,0 1 0,-1 0 0,0 0 0,-1 0 0,1 14 0,-1 4-24,-4 33 1,-4-3 40,-20 83 0,25-134 10,-14 62 70,-3-1 1,-4 0-1,-48 101 0,-83 104 326,116-210-302,-56 91 303,89-145-375,1-1 70,0 1 1,-1-1 0,0-1-1,-1 1 1,0-1 0,0 0-1,0 0 1,-10 7 0,15-13-73,0 1 1,0 0-1,0-1 0,0 1 1,0 0-1,0-1 1,0 0-1,0 1 1,0-1-1,0 0 1,-1 1-1,1-1 1,0 0-1,0 0 1,0 0-1,0 0 1,-1 0-1,1 0 1,0 0-1,-2-1 1,2 0-9,0 1 0,0-1 0,0 0 0,0 0 0,0 1 1,0-1-1,0 0 0,1 0 0,-1 0 0,0 0 0,1 0 1,-1 0-1,1 0 0,-1 0 0,1 0 0,-1 0 0,1-2 1,-2-4 7,1 0 0,0 0 1,0 0-1,1 0 1,0-12-1,1 6 1,1 0 0,1 0-1,-1 0 1,2 1 0,0-1-1,0 1 1,1 0 0,1 0-1,0 0 1,1 1 0,0 0-1,0 0 1,1 1 0,1 0-1,11-11 1,-9 11-392,1 0 1,-1 1-1,2 1 0,-1 0 1,1 1-1,0 0 1,1 1-1,-1 0 0,1 1 1,0 1-1,1 0 1,-1 1-1,19-2 0,12 4-1936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0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12 721 3648,'-11'7'1664,"11"-7"-1616,0 0-1,0 0 0,0 0 0,0 0 1,0 0-1,0 0 0,0 1 0,0-1 1,0 0-1,0 0 0,0 0 0,0 0 1,0 0-1,0 0 0,0 1 0,0-1 1,0 0-1,0 0 0,0 0 0,0 0 1,0 0-1,0 0 0,0 0 0,1 1 1,-1-1-1,0 0 0,0 0 0,0 0 1,0 0-1,0 0 0,0 0 0,0 0 1,0 0-1,1 0 0,-1 0 0,0 0 0,0 0 1,0 0-1,0 0 0,0 0 0,0 0 1,1 0-1,2 1 314,-1 0 0,1-1 0,0 0 0,0 0 0,-1 0 1,4 0-1,2-1-42,-1-1 1,0 1-1,0-1 0,1-1 1,-2 1-1,1-1 1,0 0-1,9-6 0,-3-1 129,1 1 0,18-20 0,-15 12-251,-2 0 0,0-1-1,15-24 1,30-60-14,-55 92-177,99-188 751,-28 53 70,-70 133-799,3-2 81,-2-1 0,0 0 0,7-22 0,-14 36-120,0 1 0,1-1 0,-1 1 0,0-1 0,0 1 0,0-1 0,0 1 1,0 0-1,0-1 0,0 1 0,0-1 0,0 1 0,0-1 0,0 1 0,0-1 0,0 1 0,0-1 0,0 1 0,0-1 0,0 1 0,-1-1 0,1 1 0,0 0 0,0-1 0,0 1 0,-1-1 0,1 1 1,0 0-1,-1-1 0,1 1 0,0 0 0,-1-1 0,1 1 0,-1-1 0,-1 1-13,1 0 1,0 0 0,-1 0-1,1 0 1,0 0-1,-1 0 1,1 0 0,0 0-1,-1 1 1,1-1-1,0 0 1,-2 2 0,-4 1-49,0 0-1,1 0 1,-12 9 0,7-2 93,0 0 0,0 1 0,2 1 0,-1 0 0,2 0 0,-1 1 0,-11 24 0,4-2 106,-20 67-1,-4 43 135,31-108-202,1-7 73,1 2 0,2-1 0,-3 52 0,8-75-10,1 0 0,-1 0-1,1-1 1,1 1-1,0 0 1,0 0-1,4 8 1,-5-13-54,0 0-1,0-1 1,1 1-1,-1 0 1,1-1 0,0 0-1,0 1 1,-1-1 0,2 0-1,-1 0 1,0 0-1,0 0 1,1 0 0,-1-1-1,1 1 1,-1-1 0,1 1-1,-1-1 1,1 0-1,0 0 1,0 0 0,4 0-1,1 0 39,0-1 0,0 0-1,0-1 1,-1 0 0,1 0-1,0 0 1,9-4 0,53-21 78,-52 18-131,93-41 267,-89 37-288,-1 0 0,37-29 0,-47 32-10,-5 5-29,0 0 1,0-1-1,-1 0 0,0 0 0,0 0 1,0 0-1,-1-1 0,1 1 1,-1-1-1,-1-1 0,4-7 0,-6 14 1,-1 0 0,0-1 0,0 1-1,0-1 1,1 1 0,-1-1-1,0 1 1,0-1 0,0 1 0,0-1-1,0 1 1,0 0 0,0-1-1,0 1 1,0-1 0,0 1 0,0-1-1,0 1 1,0-1 0,0 1 0,-1-1-1,1 1 1,0-1 0,-1 1-8,1 0 0,-1 0 0,1-1 1,0 1-1,-1 0 0,1 0 0,-1 0 0,1 0 1,0 0-1,-1 0 0,1 0 0,-1 1 0,1-1 1,0 0-1,-1 0 0,1 0 0,-1 0 0,1 0 1,0 1-1,-1-1 0,-2 2-55,0 0 0,0 0 1,0 0-1,0 0 0,-4 6 0,0 3 120,-1 1 0,1 0-1,-7 19 1,7-18-62,5-8 12,0 0 0,1 0 1,-1 0-1,1 0 0,0 0 0,0 0 0,1 0 0,-1 0 1,1 0-1,0 1 0,1-1 0,-1 0 0,1 0 1,0 0-1,2 8 0,-1-10 24,-1 0 1,0 0-1,1 0 0,0 0 1,-1 0-1,1-1 0,0 1 0,0 0 1,1-1-1,-1 0 0,0 1 1,1-1-1,0 0 0,-1 0 1,1 0-1,0-1 0,0 1 1,0-1-1,0 1 0,0-1 1,1 0-1,-1 0 0,0-1 1,0 1-1,6 0 0,10-1 46,-1 0 0,0-1-1,1-1 1,-1 0 0,0-2-1,28-8 1,-17 2-8,0-2 0,-2 0 0,33-20 0,4-1-57,8-4-7,-35 16 60,-116 76-725,56-38 692,6-4-9,0 1 0,1 1 0,1 1 0,-24 30 0,36-42 4,0 1 0,0 0 0,0 0 0,1 0 0,0 0 0,0 0 0,0 1-1,1-1 1,0 1 0,0-1 0,0 8 0,1-13-7,0 1 0,0 0 0,0-1 0,0 1 0,0-1 1,0 1-1,0 0 0,0-1 0,1 1 0,-1-1 0,0 1 0,1-1 0,-1 1 0,0-1 0,1 1 0,-1-1 1,0 0-1,1 1 0,-1-1 0,1 1 0,-1-1 0,1 0 0,-1 1 0,1-1 0,-1 0 0,1 1 0,-1-1 1,1 0-1,-1 0 0,1 0 0,-1 0 0,1 0 0,0 1 0,-1-1 0,1 0 0,-1 0 0,1 0 0,0-1 1,22-3 235,-18 2-205,1-1 1,-1 0-1,0-1 0,-1 1 1,1-1-1,5-6 0,12-8 145,-8 8-137,1-2 0,-1 0 1,-1 0-1,0-2 0,-1 1 1,0-2-1,-1 1 0,16-29 1,-24 38-37,-2 4-40,0 0 0,0 0 1,-1 0-1,1-1 0,0 1 1,-1 0-1,1 0 0,-1 0 1,1 0-1,-1-1 0,0 1 1,1 0-1,-1-1 0,0 1 1,0 0-1,0 0 0,0-1 1,0 1-1,0 0 1,0-1-1,0 1 0,-1 0 1,1 0-1,-1-2 0,-1 4-50,0 1-1,1-1 1,-1 1-1,0 0 0,0-1 1,1 1-1,-1 0 1,1 0-1,-2 3 0,2 0 73,-1-1 0,1 1 0,1-1 0,-1 1 0,1-1 0,-1 1 0,1-1 0,1 1-1,-1-1 1,1 1 0,-1-1 0,1 1 0,1-1 0,-1 0 0,0 1 0,1-1 0,0 0 0,0 0 0,1 0-1,-1 0 1,1 0 0,-1-1 0,1 1 0,0-1 0,1 0 0,-1 0 0,6 4 0,-3-2 52,0-1 0,0 0 1,0-1-1,1 1 1,0-1-1,0-1 0,-1 1 1,2-1-1,-1 0 0,0-1 1,0 1-1,0-2 0,1 1 1,-1-1-1,1 0 1,10-1-1,-3-2-1,-1-1-1,1 0 1,-1-1 0,1 0 0,-1-1-1,-1-1 1,1 0 0,16-13-1,-14 9-16,-2-2-1,0 1 0,0-2 0,-1 0 0,-1 0 0,14-23 0,35-46-325,-58 80 142,-1 1-137,-2 4 70,-2 7 144,-1 11-81,-9 30 1,3-16 164,-7 20-26,10-35 152,-7 33 0,12-45-78,0 6 375,1-12-418,0-1 0,1 0-1,-1 1 1,0-1 0,1 0-1,-1 0 1,0 1-1,1-1 1,-1 0 0,1 1-1,-1-1 1,0 0-1,1 0 1,-1 0 0,1 0-1,-1 1 1,1-1-1,-1 0 1,1 0 0,-1 0-1,0 0 1,1 0-1,-1 0 1,1 0 0,-1 0-1,1 0 1,-1 0-1,1-1 1,-1 1 0,1 0-1,2-1 9,1 0 1,-1 0-1,0 0 0,0 0 0,0-1 0,0 0 0,0 1 1,0-1-1,-1 0 0,1 0 0,2-3 0,28-31 213,-19 21-280,0 0 37,2 1 0,0 0 1,23-15-1,-37 28-46,0-1-1,1 1 1,-1-1 0,0 1-1,0 0 1,1 0 0,-1 0-1,1 0 1,-1 1 0,1-1-1,-1 1 1,1-1 0,-1 1-1,6 0 1,-8 2 33,1-1-1,-1 1 1,0-1 0,1 1 0,-1 0-1,0-1 1,0 1 0,0 0-1,0-1 1,-1 4 0,1-1 35,0 1-8,0 1 0,0-1 0,1 0 0,0 1-1,0-1 1,0 0 0,0 0 0,1 1 0,0-1 0,0 0 0,0-1 0,1 1 0,0 0 0,0-1 0,0 1-1,6 6 1,-6-9 19,-1 0 0,0 0 0,1 0-1,0 0 1,-1-1 0,1 1 0,0-1-1,0 0 1,0 1 0,0-1 0,0-1 0,0 1-1,0 0 1,0-1 0,0 0 0,1 1-1,-1-1 1,0 0 0,0-1 0,4 0 0,8-1 176,0-1 0,27-9 0,-37 11-176,14-5 2,-1 0 0,1-1 1,-1-1-1,-1-1 1,1 0-1,-2-1 1,1-1-1,25-23 1,-12 3-113,-2-2 0,46-72 1,-68 96 84,-4 5-98,0 0 0,1 0 0,0 0 0,4-5 0,-6 9 90,-1 0-1,0 0 0,0 0 0,0 0 1,0 0-1,0-1 0,0 1 1,1 0-1,-1 0 0,0 0 1,0 0-1,0 0 0,0 0 0,1 0 1,-1 0-1,0 0 0,0 0 1,0 0-1,0 0 0,1 0 0,-1 0 1,0 0-1,0 0 0,0 0 1,0 0-1,1 0 0,-1 0 1,0 0-1,0 0 0,0 0 0,0 0 1,1 0-1,-1 0 0,0 0 1,0 1-1,0-1 0,0 0 1,0 0-1,0 0 0,1 0 0,-1 0 1,0 0-1,0 1 0,3 17-273,-4 0 274,0 0 0,-2 0 0,0 0 0,-6 21 0,-29 70-81,30-82 115,-4 10 45,11-34-24,0-1 0,-1 1-1,1-1 1,0 0 0,-1 0 0,0 1-1,1-1 1,-1 0 0,0 0 0,0-1-1,-4 4 1,6-5-36,-1 0 0,0 1 0,1-1 0,-1 0-1,0 1 1,1-1 0,-1 0 0,0 0 0,0 0 0,1 1 0,-1-1-1,0 0 1,1 0 0,-1 0 0,0 0 0,0-1 0,1 1-1,-1 0 1,0 0 0,0 0 0,1 0 0,-1-1 0,0 1 0,1 0-1,-1-1 1,0 1 0,1-1 0,-1 1 0,1-1 0,-1 1-1,1-1 1,-1 1 0,1-1 0,-2 0 0,-1-4-5,0 0 1,0 1-1,0-1 1,-1-6-1,-5-6-112,8 16 71,-1 0 1,1 0-1,-1 0 0,1 0 0,0 1 1,-1-1-1,1 0 0,-1 1 1,0-1-1,1 1 0,-1-1 0,-2 1 1,4 0 21,0 0 0,-1 0 1,1 0-1,0-1 1,-1 1-1,1 0 0,0 1 1,-1-1-1,1 0 0,-1 0 1,1 0-1,0 0 1,-1 0-1,1 0 0,0 0 1,-1 0-1,1 1 0,0-1 1,0 0-1,-1 0 0,1 0 1,0 1-1,-1-1 1,1 1 8,0-1 0,0 1 0,0 0 0,0-1 1,0 1-1,0-1 0,0 1 0,0-1 0,0 1 1,0 0-1,0-1 0,0 1 0,1-1 1,-1 1-1,0-1 0,0 1 0,1-1 0,-1 1 1,0-1-1,1 1 0,0 0 0,7 10-40,1 0 0,1-1 0,19 17 0,4 3 77,-26-23 7,0 0 1,1-1-1,0 0 1,14 9-1,-19-13-27,0-1 1,0 1-1,0-1 0,0 0 0,0 0 1,0 0-1,0-1 0,0 1 0,0-1 1,0 0-1,0 1 0,0-1 0,0-1 1,1 1-1,-1 0 0,0-1 0,0 0 1,0 1-1,0-1 0,3-2 0,17-10 20,-19 10-48,-1 0 1,1 1-1,0 0 0,0 0 0,0 0 1,0 0-1,0 1 0,0 0 0,0 0 1,7-1-1,-10 2 7,0 0-1,-1 0 1,1 0-1,-1 0 1,1 0-1,-1 0 1,1 0 0,-1 0-1,1 0 1,0 1-1,-1-1 1,1 0 0,-1 0-1,1 1 1,-1-1-1,1 0 1,-1 1-1,0-1 1,1 0 0,-1 1-1,1-1 1,-1 1-1,0-1 1,1 1 0,-1-1-1,0 1 1,0-1-1,1 1 1,-1 0-1,2 17-91,-2-15 69,-2 30-17,-1-1 0,-11 48 0,-1 2 60,14-77 4,-6 50 95,-2-1-1,-24 79 1,29-117 230,5-13-17,1-9-128,37-134 246,-20 70-427,28-70 0,-30 103-16,1 0 0,3 2 0,0 0 0,2 1 0,2 2 0,1 0 0,1 2 0,2 1 0,1 1 0,54-39 0,-83 66 0,7-5-47,0 1 1,1 0-1,-1 0 1,1 1-1,13-5 1,-20 8 28,0 1 0,1-1 0,-1 1 1,0-1-1,1 1 0,-1 0 0,0 0 1,1 0-1,-1 0 0,0 1 0,1-1 0,-1 1 1,0-1-1,1 1 0,-1 0 0,0 0 0,0 0 1,0 0-1,0 0 0,0 0 0,0 1 0,0-1 1,0 1-1,0-1 0,-1 1 0,1 0 1,0-1-1,1 4 0,-1-2 11,-1-1-1,1 1 1,-1 0 0,0 0 0,0 0-1,0 0 1,0 0 0,0 0 0,-1 0-1,1 1 1,-1-1 0,0 0-1,0 0 1,0 0 0,-1 0 0,1 1-1,-1-1 1,1 0 0,-1 0 0,0 0-1,0 0 1,-3 4 0,-1 4 56,-1 0 1,0-1-1,-1 0 1,-13 16-1,14-19-44,-4 5 85,0 0 0,-24 20 0,30-29-59,0-1-1,0 1 0,0-1 0,0 1 1,-1-1-1,1 0 0,-1-1 0,0 1 0,1-1 1,-1 0-1,0 0 0,0 0 0,-7-1 1,5 0 6,-1 0 0,0-1 1,1 0-1,-1-1 1,1 0-1,0 0 1,-9-4-1,-2-2-93,-24-16-1,37 20-47,7 3 10,9 1-30,-4 1 116,97-3-1,0-5 0,162-30 0,-28-23 121,-230 58-132,20-6 107,-26 6-118,-17 6-154,-3 2 152,1 0 1,-1 1-1,1 1 0,0 0 1,1 1-1,0 1 1,1 0-1,0 2 1,-23 21-1,35-30 42,0 0-1,0 0 0,1 1 1,-1-1-1,1 0 1,0 1-1,0 0 0,0-1 1,1 1-1,-1 0 0,1 0 1,0 0-1,-1 4 1,2-7-1,0-1 0,0 0 1,0 1-1,0-1 1,0 0-1,0 1 0,0-1 1,0 0-1,0 1 0,0-1 1,0 0-1,1 1 1,-1-1-1,0 0 0,0 1 1,0-1-1,0 0 1,1 1-1,-1-1 0,0 0 1,0 0-1,0 1 0,1-1 1,-1 0-1,0 0 1,1 1-1,-1-1 0,0 0 1,1 0-1,10-2 200,13-16 93,-20 15-251,36-26-63,2 2 1,52-26-1,-86 48-39,-3 3 46,8-4-243,-11 9 78,-5 6 37,0-1 139,0 0 0,0 0 0,1 0 0,0 0 0,1 1 0,0-1 0,0 1 0,0-1 0,1 1 0,1-1 0,-1 0 0,1 1 0,1-1 0,0 1 0,0-1 0,5 13 0,-6-19 17,0 1 0,0-1 0,1 0 0,-1 1 0,0-1 0,1 0 0,0 0 0,-1 0-1,1 0 1,0 0 0,0 0 0,0 0 0,0-1 0,1 1 0,-1-1 0,0 0 0,1 1 0,-1-1 0,1 0 0,-1 0 0,1-1 0,-1 1 0,1 0 0,0-1 0,-1 0 0,1 1 0,0-1 0,4-1-1,2 0 72,1 0 0,-1 0-1,0-2 1,0 1 0,0-1 0,17-8-1,-6 1 6,31-22-1,-18 10-78,70-51-112,-91 63 85,1-1 1,-2 0-1,0-1 0,0 0 1,13-20-1,-24 31-7,0 1-1,0 0 1,0 0 0,0-1 0,0 1-1,0 0 1,0 0 0,0 0-1,1-1 1,-1 1 0,0 0 0,0 0-1,0 0 1,0-1 0,1 1 0,-1 0-1,0 0 1,0 0 0,0 0-1,1-1 1,-1 1 0,0 0 0,0 0-1,0 0 1,1 0 0,-1 0 0,0 0-1,0 0 1,1 0 0,-1 0 0,1 0-1,3 9-647,-1-2 796,12 35-204,3 7 89,-15-41 13,0-1-12,0 0 1,1-1 0,7 11 0,-10-15-11,1 0 0,0 0 0,0-1 0,-1 1 0,1 0 0,0-1 0,1 0 0,-1 1 0,0-1 0,0 0 0,1 0 0,-1 0 0,0 0 0,5 0 0,3 1 33,-1-2 0,1 1 0,-1-1 0,1-1-1,-1 0 1,12-2 0,56-17-35,-73 19 8,10-3 24,112-35 363,-107 31-358,1 0 0,-1-1 0,-1-1 0,20-14 0,-36 23-60,1-1 0,-1 0 0,0 0 0,0 0 0,0 0 0,-1 0 0,1 0 0,0-1 0,-1 1 0,0 0 0,1-1 0,-1 1 0,1-6 0,-1 8 7,-1 0-1,0-1 0,0 1 1,0 0-1,0 0 1,0-1-1,0 1 0,0 0 1,0 0-1,0-1 1,0 1-1,0 0 0,0 0 1,0-1-1,-1 1 1,1 0-1,0 0 0,0-1 1,0 1-1,0 0 1,0 0-1,0 0 0,-1-1 1,1 1-1,0 0 1,0 0-1,0 0 0,0-1 1,-1 1-1,1 0 1,0 0-1,-1 0 0,-11-3-292,-14 5 84,10 2 178,1 0 1,0 2-1,0 0 0,1 0 1,0 2-1,-17 10 1,27-15 47,1 0 0,-1-1 0,1 1 0,0 0 1,0 0-1,0 1 0,0-1 0,-4 7 0,7-9-6,-1 0 0,1 0-1,-1-1 1,1 1 0,0 0 0,-1 0-1,1 0 1,0 0 0,0 0-1,-1 0 1,1 0 0,0 0 0,0 1-1,0-1 1,0 0 0,0 0-1,1 0 1,-1 0 0,0 0 0,0 0-1,1 0 1,-1 0 0,1 0 0,-1-1-1,0 1 1,1 0 0,0 0-1,-1 0 1,1 0 0,0 0 0,-1-1-1,1 1 1,0 0 0,0-1-1,-1 1 1,1-1 0,0 1 0,0 0-1,0-1 1,0 0 0,0 1-1,0-1 1,1 1 0,4 1 47,0-1 0,0 1 0,0-1 0,0 0 0,1 0 0,9-1 0,40-3 62,-42 1-101,8-1 69,1-2 0,-1 0 0,1-2-1,34-15 1,-33 12-203,0 1 0,1 1 0,28-4 1,-51 11 107,-1 1 1,0 0 0,1 0 0,-1 0 0,0-1 0,1 1 0,-1 1 0,0-1 0,1 0 0,-1 0 0,0 0 0,1 1 0,1 0 0,-2 0 9,-1-1 0,0 0 0,1 1 0,-1-1 0,0 1 0,0-1 0,1 0-1,-1 1 1,0-1 0,0 1 0,0-1 0,0 1 0,0-1 0,0 1 0,1-1 0,-1 1 0,0-1 0,0 1 0,-1-1 0,1 1 0,0-1 0,0 1 0,0-1 0,0 1 0,0-1 0,0 1 0,-1-1 0,1 1 0,0-1 0,0 0 0,-1 1 0,1-1 0,0 1 0,-1-1 0,-14 25-55,7-12 54,-12 23 1,8-10 19,8-18 45,0 0-1,-4 13 1,42-44 838,-11 5-752,-3 3-251,1 1-1,0 1 1,1 1 0,1 1-1,-1 1 1,27-7-1,-49 16 104,0 1-1,0 0 0,0 0 1,0 0-1,0 0 0,1 0 1,-1 0-1,0 0 0,0 0 1,0 0-1,0 0 0,0 0 1,0-1-1,0 1 0,1 0 1,-1 0-1,0 0 0,0 0 1,0 0-1,0 0 0,0 0 1,0 0-1,1 0 0,-1 0 1,0 0-1,0 0 0,0 0 1,0 0-1,0 0 0,0 0 1,1 1-1,-1-1 1,0 0-1,0 0 0,0 0 1,0 0-1,0 0 0,0 0 1,0 0-1,0 0 0,1 0 1,-1 0-1,0 0 0,0 1 1,0-1-1,0 0 0,0 0 1,0 0-1,0 0 0,0 0 1,0 0-1,0 0 0,0 1 1,0-1-1,0 0 0,0 0 1,0 0-1,0 0 0,0 0 1,0 0-1,0 1 0,0-1 1,0 0-1,0 0 0,0 0 1,0 0-1,-7 13-93,-6 8 141,13-21-40,0 1 0,-1-1 0,1 1 0,0 0-1,0-1 1,0 1 0,-1 0 0,1-1 0,0 1 0,0 0-1,0-1 1,0 1 0,0 0 0,0-1 0,0 1 0,0 0-1,0-1 1,1 1 0,-1 0 0,0-1 0,0 1 0,0 0-1,1-1 1,-1 1 0,1 0 0,1 0 17,-1 0-1,1 0 1,-1-1 0,1 1 0,0-1 0,-1 1-1,1-1 1,0 0 0,0 1 0,-1-1 0,1 0-1,0 0 1,2 0 0,4 0 119,26 0-92,0-2 0,0 0 1,65-16-1,-60 11 52,18-5-100,-1-2-1,0-3 1,64-29 0,-115 44-16,1 0 0,-1-1 0,0 0 0,0 0 0,6-6 0,-15 12-238,-10 7 74,-18 16-1,4 2 160,15-17-1,0 2 0,-12 16 0,22-25 47,0 0 1,1 0 0,-1 0-1,1 0 1,0 0-1,0 0 1,1 1 0,-1-1-1,1 1 1,0 0 0,0-1-1,0 10 1,1-13 0,-1 1 0,1-1 0,0 1 0,1-1 1,-1 1-1,0-1 0,0 1 0,1-1 0,-1 0 0,0 1 0,1-1 0,0 1 1,-1-1-1,1 0 0,0 1 0,-1-1 0,1 0 0,0 0 0,0 0 0,0 0 1,0 0-1,0 0 0,1 0 0,-1 0 0,0 0 0,0 0 0,1-1 0,-1 1 1,0 0-1,1-1 0,-1 1 0,0-1 0,1 0 0,-1 1 0,1-1 0,-1 0 1,1 0-1,-1 0 0,1 0 0,-1 0 0,3 0 0,7-2 40,0 0-1,-1 0 0,1-1 1,16-7-1,-15 6-108,209-58-123,-5 3 382,-139 27-129,-59 23-187,-11 4-68,-7 5 166,0 0 0,0 0 0,0 0 0,0 0 0,0 0 0,-1 0 0,1 0 0,0 0 0,0 0 0,0 0 0,0 0 0,0 0 0,0 0 0,0 0 0,0 0 0,0 0 0,0 0 0,0 0 0,0 0 0,0 0 0,0-1 0,0 1 0,0 0 0,0 0 0,0 0 0,0 0 0,0 0-1,0 0 1,0 0 0,0 0 0,0 0 0,0 0 0,0 0 0,0 0 0,0 0 0,0 0 0,0 0 0,0 0 0,0 0 0,0 0 0,0 0 0,0 0 0,0 0 0,0-1 0,0 1 0,0 0 0,0 0 0,0 0 0,0 0 0,0 0 0,0 0 0,0 0 0,0 0 0,0 0 0,0 0-1,0 0 1,0 0 0,0 0 0,0 0 0,0 0 0,0 0 0,0 0 0,0 0 0,0 0 0,0 0 0,-20 18-610,-7 1 686,19-14-109,0 0 0,0 1 0,0 1 0,-12 11 0,14-10 48,0 0 0,0-1 0,0 2 0,1-1-1,-7 17 1,11-22 20,0 0-1,-1 0 1,1 0-1,1 1 0,-1-1 1,1 0-1,-1 1 1,1-1-1,0 1 0,0-1 1,0 0-1,1 1 1,-1-1-1,1 0 0,0 1 1,-1-1-1,2 0 1,-1 0-1,0 0 0,3 4 1,-3-5-8,0 0 0,1-1 1,-1 1-1,1-1 0,-1 1 0,1-1 1,0 1-1,-1-1 0,1 0 1,0 0-1,0 0 0,0 0 0,0 0 1,0-1-1,0 1 0,0 0 0,0-1 1,0 0-1,0 1 0,0-1 0,0 0 1,1 0-1,-1 0 0,0 0 1,0-1-1,0 1 0,0-1 0,3 0 1,5-2 62,0-1 0,-1 1 0,1-2 1,11-6-1,-17 8-86,15-8 62,-2-1-1,32-28 1,-10 7-102,51-35-83,-77 56-108,-11 9-88,-6 11 141,-9 14 143,1 1 0,1 0 1,1 1-1,-10 36 1,-15 37-13,14-49 97,-3-2 0,-2 0-1,-1-2 1,-3 0 0,-44 49-1,-80 57 325,115-115-248,7-4-34,-38 33 169,60-56-194,0-1 0,0 0 0,-1-1 0,0 0-1,-15 6 1,22-10-52,0-1 1,1 0-1,-1 0 1,0 0-1,0-1 0,0 0 1,1 1-1,-1-1 0,0-1 1,0 1-1,0 0 0,0-1 1,1 0-1,-6-1 0,6 1-2,0-1-1,0 1 1,0-1-1,0 0 1,0 0-1,0 0 1,0 0-1,1 0 1,-1-1-1,1 1 0,0-1 1,0 0-1,-1 1 1,2-1-1,-1 0 1,0 0-1,-1-4 1,0-1-27,-1-1 0,2 1 0,0-1 0,0 1 1,-2-15-1,5 14 51,-1-1 0,2 1 0,-1 0 0,1 0 0,0 0 0,1 0 0,6-13 0,-6 14-28,1 0 0,0 0 0,0 0 0,1 1 0,0-1 1,1 2-1,0-1 0,0 0 0,0 1 0,0 0 0,1 0 0,0 1 1,1 0-1,-1 0 0,14-5 0,6-2 13,1 2 1,0 0-1,39-6 1,67-10 60,-72 16-1174,100-31 0,-160 40 1068,26-10-3316,-26 11 3031,-1-1 0,0 1 0,0-1 0,0 1 0,0-1 0,0 1 0,0-1 0,0 0 1,0 0-1,0 1 0,-1-1 0,1 0 0,0 0 0,0 0 0,-1 0 0,1 0 0,0 0 0,-1 0 0,1-2 0,-1 2-182,-1 0-1,1 0 0,-1 0 0,1 0 0,-1 0 0,1 0 0,-1 0 0,0 0 0,0 0 1,0 0-1,1 0 0,-1 1 0,-2-2 0,-14-12-4171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0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61 211 4480,'-6'-5'873,"0"1"0,0-1-1,0 0 1,0-1 0,1 1 0,0-1 0,0 0 0,-6-10 0,7 5 2289,6 7-1289,18 3-340,-2 2-699,-1-2-492,138-7 1151,163-30 0,-196 14-1558,70-13-542,-86 23-1061,-5 4-3698,-10 5 1334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0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5152,'-16'-10'1648,"16"10"-1622,0 0 1,0 0-1,0 0 1,0-1 0,0 1-1,0 0 1,-1 0-1,1 0 1,0 0-1,0 0 1,0 0-1,0 0 1,0-1 0,0 1-1,0 0 1,0 0-1,0 0 1,0 0-1,0-1 1,0 1-1,0 0 1,0 0 0,0 0-1,0 0 1,0 0-1,0-1 1,0 1-1,0 0 1,0 0 0,0 0-1,0 0 1,0 0-1,0-1 1,0 1-1,0 0 1,0 0-1,1 0 1,-1 0 0,0 0-1,0 0 1,0-1-1,0 1 1,0 0-1,0 0 1,0 0-1,1 0 1,-1 0 0,0 0-1,0 0 1,0 0-1,0 0 1,7-4 1941,3 5-868,-1-1 0,0 1 0,12 3 0,-8 0-698,0 0-1,0 1 1,0 0-1,0 1 1,-1 0-1,17 12 0,-20-11-154,-1 1-1,1-1 1,-2 2 0,1-1-1,-1 1 1,-1 0-1,1 0 1,8 18-1,18 36 1121,-3 2 0,43 133 0,-61-155-974,-2 0-1,-2 0 1,-2 1-1,0 76 0,-7-41 9,-21 132-1,14-165-325,-25 77-1,28-105-77,-2 0 0,0-1 0,-1 0 0,-1 0 0,-1-1 0,0 0 0,-1 0 0,-26 27 1,-15 6-660,-1-5 166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4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42 117 4320,'0'-1'118,"1"0"1,-1 0 0,0-1-1,0 1 1,-1 0-1,1 0 1,0 0 0,0 0-1,-1-1 1,1 1-1,0 0 1,-1 0 0,1 0-1,-1 0 1,1 0-1,-1 0 1,0 0 0,1 0-1,-1 0 1,-1 0-1,-2-7 3292,4 7-3174,0 1 0,-1-1-1,1 1 1,0-1 0,0 1 0,0-1-1,0 1 1,-1-1 0,1 1-1,0 0 1,0-1 0,-1 1-1,1-1 1,0 1 0,-1 0-1,1-1 1,0 1 0,-1 0-1,1-1 1,0 1 0,-1 0-1,1 0 1,-2-1 0,1 5-171,-1 0 0,1 0 0,0 0-1,0 0 1,1 0 0,-1 0 0,1 0 0,0 5 0,-2 6 33,-11 231 596,14-214-559,1-1 0,2 1 0,1-1 0,1 0 0,14 43 0,-18-68-33,0 0 1,1 0-1,-1 0 0,1 0 0,0-1 0,1 1 0,-1-1 0,1 0 0,0 0 0,0 0 0,1 0 0,-1-1 0,1 1 0,9 5 0,-11-9-17,0 0 0,0 0 1,-1 0-1,1 0 0,0 0 0,0-1 0,0 0 0,0 1 1,1-1-1,-1 0 0,0-1 0,0 1 0,0 0 0,0-1 1,0 0-1,0 1 0,0-1 0,-1-1 0,1 1 1,0 0-1,3-3 0,7-3 236,0-1 0,21-17 0,-25 18-263,-1 1-1,-1-1 1,1 0-1,-1-1 1,0 1-1,-1-1 1,1-1-1,8-16 1,-7 5-37,-1 1 0,0-1 1,-2 0-1,0 0 0,3-36 1,-5 15 42,-3-71 0,-1 85-32,0-1 71,-8-44 1,6 58-167,0-1 0,-1 1 1,-1 0-1,-12-25 0,12 29-58,4 7-16,-1-1 0,1 1-1,-1 0 1,0 0 0,-4-4 0,4 12-4630,5 7 1508,3 0-187,7 0 1180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4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5312,'0'0'74,"0"0"1,0-1 0,-1 1-1,1 0 1,0 0-1,-1 0 1,1 0-1,0 0 1,0 0 0,-1 0-1,1 0 1,0 1-1,-1-1 1,1 0-1,0 0 1,-1 0 0,1 0-1,0 0 1,0 0-1,-1 1 1,1-1 0,0 0-1,0 0 1,0 0-1,-1 1 1,1-1-1,0 0 1,0 0 0,0 1-1,-1-1 1,1 0-1,0 0 1,0 1-1,0-1 1,0 0 0,0 0-1,0 1 1,-3 18 1924,6 25 186,14 370 3612,-17-408-5637,0-1 0,0 0 0,1 0 0,-1 0 0,1 0 0,0 0 0,2 5 0,-2-9-126,-1-1 0,0 0-1,0 0 1,1 0-1,-1 0 1,0 0 0,0 0-1,1 0 1,-1 0-1,0 0 1,0 0 0,1 0-1,-1 0 1,0-1 0,0 1-1,1 0 1,-1 0-1,0 0 1,0 0 0,1 0-1,-1 0 1,0-1-1,0 1 1,0 0 0,1 0-1,-1 0 1,0 0-1,0-1 1,0 1 0,0 0-1,1 0 1,-1-1-1,12-12 485,-9 10-449,8-10 16,-1-1-1,0 0 0,16-30 0,16-50-202,4-8-351,-45 100 466,14-21-21,-14 22 25,-1 1-1,0-1 1,1 1 0,-1 0-1,0-1 1,1 1 0,-1 0-1,1 0 1,-1-1 0,1 1-1,-1 0 1,0 0 0,1 0-1,-1-1 1,1 1 0,-1 0-1,1 0 1,-1 0 0,1 0 0,0 0 1,-1 0 0,1 1 0,-1-1 0,1 0 0,-1 0 0,1 1 0,-1-1 0,0 0 0,1 1 1,-1-1-1,0 1 0,1-1 0,-1 1 0,0-1 0,0 0 0,1 1 0,-1-1 0,0 1 1,0-1-1,0 1 0,1-1 0,-1 1 0,0 0 0,3 15 134,-1 0 0,0 0 0,-1 1 0,-2 28 0,1-10 85,-1-14-186,1 9 1,1 1 1,7 45-1,-8-72-821,1-1-945,4-8-1904,-2 3 2836,0-1 1,-1 1-1,1 0 0,-1-1 0,3-4 0,2-3-729,15-11-937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4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5472,'12'-17'1760,"-12"16"-1667,0 0 0,0 1 0,1-1 0,-1 1 0,1-1 0,-1 1 0,0-1 0,1 1 0,-1 0 0,1-1 0,-1 1 0,1-1 0,-1 1 0,1 0 0,-1-1 0,1 1 0,-1 0 0,1 0 0,0 0 0,-1-1 0,1 1 0,-1 0 0,1 0 0,0 0 0,-1 0 0,1 0 0,-1 0 0,1 0 0,0 0 0,-1 0 0,1 0 1,-1 1-1,1-1 0,0 0 0,-1 0 0,1 0 0,-1 1 0,1-1 0,-1 0 0,1 1 0,-1-1 0,1 0 0,-1 1 0,1-1 0,-1 1 0,1-1 0,-1 1 0,0-1 0,1 1 0,-1-1 0,1 2 0,1 8 839,0 0-1,0 0 1,-1 0-1,0 1 1,-1 14 0,-7 51 590,4-56-1396,0-1 0,2 1 0,1 33 0,1-2-232,-1-37-4113,2-24 560,7-2 1174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4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6464,'-2'-28'3729,"2"28"-3674,3 8 1046,0 9-253,-1 0 1,-1 0-1,0 0 1,-3 20-1,2 2 56,-7 188 1877,1-1-1892,8 20-324,3-132-372,1-5-167,-6-92-1983,1-23-2241,1-28-2516,-2 4 3626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4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275 285 6976,'-25'-20'2256,"14"14"1622,18 8 377,89-1-1008,148-5-4937,-238 3 1343,-1 1-993,1 0 0,0-1 0,9-3 1,-1 0-1189</inkml:trace>
  <inkml:trace contextRef="#ctx0" brushRef="#br0" timeOffset="1">70 4 8800,'-52'-4'4000,"38"4"-3488,10 0 576,8 0-704,1 0-512,4 9 64,10-2-480,5 2 320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5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60 815 5408,'0'0'1728,"0"-11"2138,1-14-1692,8-41 0,1-4-1029,-10 63-1097,1 1 0,0-1 0,1 0 0,-1 0 0,1 1 0,3-7 0,-4 27-426,-2 69 995,-5 0 0,-16 89-1,-21 163 1309,29-202-1002,8-105 342,5-33-694,4-17-188,19-120-211,6 1 1,54-157-1,-69 260-188,2 1 0,1 1 0,2 0 0,2 1 0,40-55 0,-50 77-58,1 1 0,0 1 0,19-17-1,-23 23-16,0 0-1,0 0 1,1 0-1,-1 1 1,1 0-1,0 1 1,15-5-1,-21 8 80,-1-1 0,1 1 0,-1 0-1,1-1 1,-1 1 0,1 0 0,-1 0 0,1 0 0,-1 1-1,1-1 1,-1 0 0,1 0 0,-1 1 0,1-1 0,-1 1 0,1-1-1,-1 1 1,0 0 0,1 0 0,-1-1 0,0 1 0,1 0 0,-1 0-1,0 0 1,0 0 0,0 1 0,0-1 0,0 0 0,0 0 0,-1 1-1,1-1 1,0 0 0,0 1 0,-1-1 0,1 3 0,1 3 29,0 0 1,0 0-1,-1 1 1,0-1-1,-1 0 1,0 8-1,0 8-4,-2 0 0,-1-1-1,-1 1 1,-1-1 0,-1 0-1,0 0 1,-2-1 0,-13 26-1,8-20 74,-2-2 0,-1 0 0,0-1 0,-2-1 0,-41 42 0,51-57 32,1-2 0,-1 1 0,-14 8 0,18-13-77,0 0 0,0 0 0,0 0 0,0-1-1,0 1 1,-1-1 0,1 0 0,-1-1 0,1 1 0,-6-1 0,9 1-40,0-1-1,0 0 1,0 0-1,0-1 1,0 1-1,0 0 1,0 0-1,1 0 1,-1-1 0,0 1-1,0 0 1,0-1-1,0 1 1,1-1-1,-1 1 1,0-1-1,0 1 1,1-1-1,-1 1 1,1-1-1,-1 0 1,0 1-1,1-1 1,-1 0-1,1 0 1,-1 1 0,1-1-1,0 0 1,-1 0-1,1 0 1,0 1-1,0-1 1,-1 0-1,1 0 1,0 0-1,0 0 1,0-1-1,0-1-16,0 1-1,1 0 0,-1 0 0,0 0 0,1 0 0,0 0 0,-1 0 0,1 0 1,0 0-1,0 0 0,0 0 0,0 0 0,1 0 0,-1 1 0,0-1 0,3-2 1,3-2 26,1 1 1,0 0 0,-1 0-1,2 1 1,-1-1 0,10-2-1,58-17 80,-62 20-89,38-11-67,97-43-1,-125 47 88,-1-2 1,-1-1-1,0-1 0,-1 0 0,0-2 1,22-24-1,-23 20 53,0 0-1,-2-1 1,-1-1 0,-1-1 0,20-39 0,-23 39 113,-10 20-130,0-1 0,-1 0 1,0 1-1,1-1 0,-1 0 0,-1-1 0,1 1 0,-1 0 0,0 0 0,0-6 1,-3 0-296,-3 16 114,-5 20-6,9-22 94,-8 27 5,1 1 1,2 0-1,-4 50 1,9-70 13,-3 33 166,2 76 1,2-113-122,1-1 0,0 1 1,0-1-1,0 0 1,1 0-1,0 1 1,0-1-1,4 7 1,-5-11-12,0-1 0,0 1 0,0-1 0,0 1 1,1-1-1,-1 0 0,0 1 0,0-1 1,1 0-1,-1 0 0,1 0 0,-1 0 0,1 0 1,-1 0-1,1 0 0,0-1 0,0 1 1,-1-1-1,1 1 0,0-1 0,0 0 0,-1 1 1,1-1-1,0 0 0,0 0 0,0 0 0,-1 0 1,1-1-1,0 1 0,0 0 0,-1-1 1,1 1-1,0-1 0,2-1 0,6-3 37,1 0 1,-2-1-1,1 0 0,-1-1 0,17-14 0,39-46-194,-50 51 153,3-4-16,72-72 107,-83 84-182,-7 8 70,0 0 1,0 0-1,0 0 1,0 0-1,1 0 0,-1 0 1,0 0-1,0 0 0,0 0 1,0 0-1,0 0 0,0 0 1,0 0-1,0 1 0,0-1 1,0 0-1,0 0 0,0 0 1,0 0-1,0 0 0,0 0 1,-4 13-94,-7 26-110,4-18 189,-4 28-1,9-43 40,2 1-1,-1-1 1,1 0-1,0 1 1,0-1-1,1 1 1,0-1-1,0 0 1,2 7 0,-1-9-18,-1 0 0,1 0 1,0 0-1,1 0 1,-1 0-1,1 0 1,-1-1-1,1 1 1,0-1-1,1 1 1,-1-1-1,0 0 1,1-1-1,0 1 1,-1-1-1,1 1 1,0-1-1,7 2 0,-8-3 25,0 0-1,0 0 0,0-1 0,0 1 0,0-1 0,0 0 0,0 1 0,0-1 0,0-1 0,1 1 0,-1 0 0,0-1 0,0 0 0,0 0 0,0 0 0,0 0 0,-1 0 0,1 0 0,0-1 0,0 1 0,-1-1 0,1 0 0,-1 0 0,1 0 0,-1 0 0,0 0 0,3-5 0,3-3 40,-1-1-1,-1 1 0,0-1 1,-1-1-1,0 1 1,5-17-1,-4 6-21,-1 0 0,4-40 0,-8 54-89,-1 0 0,1 0 0,-2-1 1,1 1-1,-1 0 0,-3-11 0,4 17 29,-1 0 1,1 0-1,-1-1 1,0 1-1,0 0 1,0 0-1,0 0 1,-1 0-1,1 1 1,0-1-1,-1 0 1,0 0-1,1 1 1,-1-1-1,0 1 1,1 0-1,-1-1 1,0 1-1,0 0 1,0 0-1,0 0 1,-1 0-1,1 1 1,0-1-1,0 0 1,0 1-1,-4-1 1,3 1-4,-1 0-1,1 0 1,-1 0 0,1 0 0,-1 0-1,1 1 1,-1 0 0,1 0 0,-1 0-1,1 0 1,0 0 0,0 1-1,-1-1 1,1 1 0,0 0 0,0 0-1,1 0 1,-1 0 0,0 1 0,1-1-1,-1 1 1,-2 3 0,4-5 28,0 1 0,1-1-1,-1 0 1,1 0 0,-1 0 0,1 0 0,0 1 0,-1-1-1,1 0 1,0 0 0,0 1 0,0-1 0,0 0-1,0 1 1,0-1 0,0 0 0,0 0 0,1 1 0,-1-1-1,0 0 1,1 0 0,-1 0 0,1 1 0,-1-1 0,1 0-1,0 0 1,0 1 0,0 0 4,1-1 0,-1 1 1,0-1-1,1 0 0,-1 1 0,1-1 0,0 0 1,-1 0-1,1 0 0,0 0 0,0 0 0,-1 0 1,1-1-1,0 1 0,0-1 0,0 1 0,2-1 1,3 1 2,1-1 0,-1 0 1,1-1-1,-1 0 0,0 0 1,1 0-1,-1-1 0,0 0 1,0-1-1,0 1 0,11-7 1,-4 1 27,-1-1 1,0-1-1,0 0 1,15-16 0,20-18 151,32-33-82,-56 51-63,40-59 0,-50 63 23,47-87 313,-56 98-452,-1-1 1,1 0-1,-2 1 0,0-1 1,0-1-1,-1 1 1,1-21-1,-3 32 53,0 1-1,0-1 1,0 1 0,0 0-1,0-1 1,0 1 0,0-1-1,0 1 1,0 0-1,0-1 1,0 1 0,0-1-1,0 1 1,0 0 0,-1-1-1,1 1 1,0-1-1,0 1 1,0 0 0,-1-1-1,0 1 1,-5 2-252,-5 13-61,-12 26 246,3 1 0,1 1 0,3 1-1,-22 89 1,10 31 36,24-126 152,2 0 0,3 53 0,-1-64 52,0 6 134,0-31-253,0 0 0,0-1-1,0 1 1,1-1-1,-1 1 1,0-1 0,1 1-1,-1-1 1,1 1 0,0-1-1,0 0 1,-1 1-1,1-1 1,2 2 0,-3-2-30,1-1 1,-1 0-1,1 1 1,-1-1-1,1 0 1,-1 0-1,0 0 1,1 1-1,-1-1 1,1 0-1,-1 0 1,1 0-1,-1 0 1,1 0-1,-1 0 1,1 0-1,-1 0 1,1 0-1,-1 0 1,1 0 0,-1 0-1,1 0 1,-1 0-1,1 0 1,-1-1-1,1 1 1,-1 0-1,1 0 1,-1-1-1,1 1 1,-1 0-1,0 0 1,1-1-1,-1 1 1,1-1-1,11-14-47,-11 12 48,16-25 42,-2-1 0,-1-1-1,12-37 1,-13 31-120,-3 11-29,-3 11-6,-2-1 0,5-17 1,-10 31 99,0 0 0,1-1 1,-1 1-1,0 0 1,1 0-1,-1 0 1,1 0-1,0 0 1,-1 0-1,1 0 1,0 0-1,-1 1 1,1-1-1,0 0 1,0 0-1,0 0 1,0 1-1,0-1 1,0 0-1,0 1 1,0-1-1,0 1 1,0-1-1,0 1 1,0 0-1,0-1 1,0 1-1,2 0 1,3 0-17,1-1 0,-1 2 0,0-1 1,10 2-1,6 1 26,21 0 60,0-3 1,73-7-1,21-20-19,-131 27-126,2-3 220,-7 1-141,-1 4-60,0-2 21,-4 5-186,2-2 190,0 1-1,0-1 1,0 0-1,-6 6 0,-7 11-21,-97 180-307,104-184 418,-8 17 49,16-31-90,-1 0 1,0 0-1,1 0 1,-1 0-1,1 0 1,-1 0-1,1 1 0,0-1 1,0 0-1,0 0 1,0 0-1,1 3 1,-1-4-5,0-1 0,1 1 0,-1 0 0,0-1 0,0 1 0,1-1 0,-1 1 1,0 0-1,1-1 0,-1 1 0,0-1 0,1 1 0,-1-1 0,1 0 0,-1 1 0,1-1 0,-1 1 0,1-1 0,-1 0 0,1 1 1,-1-1-1,1 0 0,0 0 0,-1 1 0,1-1 0,0 0 0,-1 0 0,1 0 0,-1 0 0,1 0 0,0 0 0,-1 0 1,1 0-1,0 0 0,-1 0 0,1 0 0,0 0 0,-1-1 0,2 1 0,1-1 14,0-1 1,0 1-1,0-1 0,-1 1 0,1-1 1,0 0-1,2-3 0,2-1 26,-1-1-1,0 0 1,0 0 0,-1 0-1,0-1 1,7-14-1,-1-2-5,7-25 0,7-20-111,-4 34-637,-24 61 160,3-26 544,-2 8 19,0-1 0,0 1 0,1 0 0,0 0 0,1 0 0,0 0 0,0-1 0,2 10 0,-1-1-156,0 27 1,-2-28 134,2 1 1,2 16 0,-3-28 31,1 1 1,0-1 0,0 0-1,1 1 1,0-1 0,-1 0-1,1 0 1,0 0 0,1 0-1,-1-1 1,5 6 0,-6-8-14,-1 0 0,1-1 1,0 1-1,-1-1 0,1 1 1,0-1-1,-1 1 0,1-1 1,0 1-1,0-1 0,-1 1 1,1-1-1,0 0 0,0 1 1,0-1-1,-1 0 0,1 0 1,0 0-1,0 0 0,0 0 1,0 0-1,0 0 0,0 0 1,-1 0-1,1 0 0,0 0 1,0-1-1,0 1 0,0 0 1,-1 0-1,1-1 0,0 1 1,0-1-1,0 1 0,-1-1 1,1 1-1,0-1 0,0-1 1,3-1 26,-1-1 0,0 0 1,1 0-1,-2 0 0,4-5 1,-6 8-49,20-36 145,16-42 0,-3 3-87,57-93-22,-81 150-26,58-129-88,-58 123 48,0 0 0,-2-1 0,-1 0 1,3-29-1,-8 48 21,1-7-52,-1 0 0,-1-1 1,-2-23-1,0 29-93,-2 9-64,-6 16-142,6-9 340,-25 52-22,1 1-1,-35 121 1,55-152 88,2 0-1,1 0 1,-1 40 0,7 85 298,-1-149-318,0 7 28,1-1-1,3 15 1,-3-24-21,-1 1-1,1 0 1,0-1-1,0 1 1,0-1 0,0 1-1,0-1 1,1 1 0,-1-1-1,1 0 1,-1 0 0,1 0-1,0 0 1,0 0 0,2 2-1,-3-3-14,0-1 0,1 1 0,-1-1 0,0 1 0,0-1 1,1 1-1,-1-1 0,0 0 0,1 0 0,-1 1 0,0-1 0,1 0 0,-1 0 0,1 0 0,-1-1 0,0 1 0,1 0 0,-1 0 0,0-1 0,0 1 0,1-1 0,-1 1 1,0-1-1,0 0 0,1 1 0,-1-1 0,2-2 0,3-2 26,0 0 1,0-1-1,8-9 1,-9 9-26,16-22-46,35-56 0,-10 12 162,-25 35-102,-9 13-341,-4 15-99,0 9 489,0 2-96,66 15-156,-17-2 198,-39-11-91,-2-1 81,0 0 0,0-1 0,28 0 1,-44-2-17,0 0 1,0 0-1,1 1 1,-1-1 0,0 0-1,0 0 1,0 0-1,1 0 1,-1 0 0,0 1-1,0-1 1,0 0-1,1 0 1,-1 0 0,0 1-1,0-1 1,0 0 0,0 0-1,0 1 1,0-1-1,0 0 1,0 0 0,1 0-1,-1 1 1,0-1-1,0 0 1,0 0 0,0 1-1,0-1 1,0 0-1,0 0 1,0 1 0,-1-1-1,1 0 1,0 1 0,-2 11-18,2-11 18,-14 133-7,8-68-58,3-38 17,-1 29-894,8-45-639,-4-12 1473,0 1 0,0-1 0,0 0 0,0 0 0,0 1 0,0-1 0,0 0 0,0 0 0,0 1 1,0-1-1,0 0 0,0 0 0,0 1 0,1-1 0,-1 0 0,0 0 0,0 0 0,0 1 0,0-1 0,1 0 1,-1 0-1,0 0 0,0 0 0,0 1 0,1-1 0,-1 0 0,0 0 0,0 0 0,0 0 0,1 0 0,-1 0 1,0 0-1,0 0 0,1 0 0,-1 0 0,0 0 0,0 0 0,1 0 0,-1 0 0,0 0 0,0 0 0,1 0 1,-1 0-1,0 0 0,1 0 0,0-3-558,1 0-1,-1-1 1,0 1 0,0 0 0,0-1-1,0 1 1,-1-1 0,1-4 0,5-34-2137,15-133-2852,-16 87 7100,-7-1 3518,-5 58-3280,5 28-1663,1 0 0,0 0-1,1 0 1,-1 0 0,0 0 0,1 0-1,0-1 1,-1 1 0,1 0-1,0 0 1,1 0 0,0-5 0,0 29-6083,-1-4 4544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5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9 784 2816,'-9'35'1675,"10"-33"-1272,0 1 1,-1-1 0,1 0 0,0 0-1,0-1 1,0 1 0,0 0 0,0 0-1,1 0 1,-1-1 0,1 1 0,-1 0-1,1-1 1,-1 0 0,1 1 0,3 1-1,-3-3-204,1-1 0,-1 1 0,0-1-1,1 0 1,-1 0 0,1 0 0,-1 0-1,0 0 1,0 0 0,0 0 0,0-1-1,0 1 1,0-1 0,0 0 0,0 1-1,0-1 1,1-2 0,5-6 137,0-1 1,6-12-1,46-89 605,13-23-506,-13 49-181,-27 40-117,38-69 0,-14-10 661,-51 109-613,-1 0 0,0-1 0,-2 0 1,1 0-1,0-34 0,-4 48-160,0 0-1,0 0 1,0 0 0,0-1-1,-1 1 1,-1-4-1,2 7-26,0-1 0,0 1 0,0 0 0,0-1 0,0 1-1,-1 0 1,1 0 0,0 0 0,0-1 0,0 1 0,-1 0 0,1 0 0,0 0-1,0-1 1,-1 1 0,1 0 0,0 0 0,0 0 0,-1 0 0,1 0-1,0-1 1,0 1 0,-1 0 0,1 0 0,0 0 0,-1 0 0,1 0-1,0 0 1,-1 0 0,0 1-10,0-1 0,0 0 0,0 1 0,0-1 0,0 1 0,0 0 0,0-1 0,0 1 0,0 0 0,0-1 0,0 1 0,0 1 0,-13 13 45,1 1 0,0 0 0,-17 30 0,-27 61 570,47-87-410,-5 13 5,1 0 1,1 1-1,2 1 1,1 0-1,2 0 0,1 1 1,2-1-1,2 2 1,2 61-1,1-89-76,1 0 0,0 0-1,0-1 1,5 14 0,-6-21-91,1 1 0,-1-1-1,1 0 1,-1 0 0,1 1-1,0-1 1,-1 0 0,1 0 0,0 0-1,0 0 1,0 0 0,0 0-1,0 0 1,0 0 0,0 0 0,2 0-1,-2 0-6,0-1-1,0 0 1,1 0 0,-1 0-1,0 0 1,0 0 0,0 0-1,1 0 1,-1 0-1,0-1 1,0 1 0,0 0-1,0-1 1,0 1 0,1 0-1,-1-1 1,0 0-1,0 1 1,0-1 0,0 0-1,0 1 1,1-3 0,14-11 99,-1-2 1,14-17 0,-4 4-58,102-99 102,-65 67-688,-62 61 516,0 0 1,0 0-1,0 0 0,0 0 1,0 0-1,0 0 0,0 0 1,0 0-1,0 0 0,0 0 1,0 0-1,0 0 0,0 0 0,0 0 1,0 0-1,0 0 0,1-1 1,-1 1-1,0 0 0,0 0 1,0 0-1,0 0 0,0 0 1,0 0-1,0 0 0,0 0 1,0 0-1,0 0 0,1 0 1,-1 0-1,0 0 0,0 0 1,0 0-1,0 0 0,0 1 1,0-1-1,0 0 0,0 0 1,0 0-1,0 0 0,0 0 1,0 0-1,1 0 0,-1 0 1,0 0-1,0 0 0,0 0 1,0 0-1,1 6-149,-1 9 38,-14 102 904,11-78-564,1 69-1,2-60-198,5-4-2517,16-78-6404,-5-3 3471,22-74 0,-22 47 5818,-7 17 4274,4-85-1,-12 54-3463,-1 75-1347,0 1 0,0-1 0,1 0 0,-1 1 0,1-1 1,-1 0-1,3-4 0,-3 6-112,1 0 1,-1 0-1,1 1 1,-1-1-1,1 0 1,0 0-1,-1 0 1,1 1-1,0-1 1,0 0-1,-1 1 1,1-1-1,0 0 0,0 1 1,0-1-1,0 1 1,0 0-1,0-1 1,0 1-1,0 0 1,0-1-1,1 1 1,13-3-2994,2-2 1072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51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158 825 6880,'-8'-53'2229,"7"50"-2044,0 0-1,1 0 1,0-1-1,-1 1 1,1 0-1,1-7 1,-1 3 219,1-3 1184,-1 8-1247,0 0 0,0 0 0,0 0 0,0 0-1,0 0 1,0 0 0,0 1 0,-1-1 0,0-2 0,1 4-309,0 0 0,0-1 0,0 1 0,-1 0 1,1 0-1,0 0 0,0 0 0,0 0 0,0-1 1,-1 1-1,1 0 0,0 0 0,0 0 0,0 0 1,-1 0-1,1 0 0,0 0 0,0 0 0,0 0 1,-1 0-1,1 0 0,0 0 0,0 0 0,0 0 0,-1 0 1,1 0-1,0 0 0,0 0 0,0 0 0,-1 0 1,1 0-1,-13 9 287,5-1-158,0 1 0,0 0 0,1 0-1,0 0 1,1 1 0,-7 14-1,-26 67 705,26-56-641,7-22-43,4-9-118,0-1 1,1 0 0,-1 1-1,1-1 1,0 1 0,0 0-1,0-1 1,1 1 0,-1 0-1,1-1 1,0 1 0,0 0-1,0 0 1,1 4 0,-1-7-47,0 0-1,1-1 1,-1 1 0,0-1 0,0 1 0,1-1 0,-1 1 0,0-1 0,1 1 0,-1-1-1,1 0 1,-1 1 0,1-1 0,-1 1 0,1-1 0,-1 0 0,1 0 0,-1 1-1,1-1 1,-1 0 0,1 0 0,-1 0 0,1 1 0,0-1 0,-1 0 0,1 0 0,-1 0-1,1 0 1,0 0 0,-1 0 0,1 0 0,-1 0 0,1 0 0,0-1 0,-1 1-1,1 0 1,-1 0 0,1 0 0,-1-1 0,1 1 0,0-1 0,28-16 276,-29 17-293,58-43 202,-37 25-208,1 2-1,1 0 1,36-17-1,-58 32-12,1 0-1,0 0 0,0 0 0,0 0 0,0 1 0,0-1 1,0 1-1,0-1 0,0 1 0,0 0 0,0 0 1,0 0-1,0 0 0,0 0 0,0 0 0,0 0 1,0 1-1,0-1 0,0 1 0,0-1 0,0 1 1,-1 0-1,1 0 0,0 0 0,0 0 0,-1 0 0,1 0 1,0 1-1,-1-1 0,1 0 0,-1 1 0,0-1 1,1 1-1,1 3 0,1 5-16,0 0 0,0 1 0,-1-1 0,0 1-1,-1 0 1,1 11 0,7 29 70,-8-43 65,0-1-1,1 1 1,0-1 0,0 0-1,1 0 1,0 0-1,9 12 1,-12-17-52,1-1 1,0 1-1,-1-1 1,1 1-1,0-1 1,0 0 0,0 0-1,-1 0 1,1 0-1,0 0 1,1 0-1,-1 0 1,0-1-1,0 1 1,0-1-1,0 0 1,0 1 0,1-1-1,-1 0 1,0 0-1,0 0 1,0-1-1,1 1 1,-1-1-1,0 1 1,0-1-1,0 1 1,0-1-1,0 0 1,0 0 0,0 0-1,3-2 1,2-2 52,0-1 1,0 1-1,-1-1 1,1 0-1,-1-1 1,-1 0-1,1 0 1,-1 0-1,8-15 1,3-10-25,13-35 0,-25 57-65,16-42-6,23-92 0,-41 131-61,2-8-81,-4 21 125,0-1 0,1 0 0,-1 1 0,0-1 0,1 1 0,-1-1 0,1 0 0,-1 1 0,0-1 0,1 1 0,-1-1 0,1 1 0,0-1 0,-1 1 0,1 0 0,-1-1 0,1 1 0,0 0 0,-1-1 0,1 1 0,0 0 0,0-1 0,14 0-56,-1 0 0,0 0 0,17 2 0,9 1 68,257 17-37,-293-18 19,4 0-18,1 0-1,0 1 1,9 3 0,-16-5 38,-1 0-1,1 1 0,-1-1 1,0 1-1,0-1 1,1 1-1,-1 0 0,0-1 1,0 1-1,1 0 1,-1 0-1,0 0 1,0 0-1,0 0 0,0 0 1,-1 0-1,1 0 1,0 0-1,0 1 1,-1-1-1,1 0 0,0 1 1,-1-1-1,1 0 1,-1 1-1,0-1 1,1 2-1,-1 0 7,-1 0 0,1 0 1,-1 0-1,0-1 0,0 1 1,0 0-1,0-1 0,0 1 0,0-1 1,-1 1-1,1-1 0,-3 3 0,-23 25 6,23-26-12,-41 39 50,23-23-28,0 2 1,1 0-1,-34 49 0,51-65-15,1 0 0,-1 0 1,1 1-1,1-1 0,-1 1 0,-1 8 1,4-14 7,-1 1 0,1-1 0,0 0 0,0 1 0,0-1 0,0 0 0,0 1 0,0-1 0,0 0 0,0 1 0,0-1 1,1 0-1,-1 1 0,1-1 0,-1 0 0,1 0 0,-1 0 0,1 1 0,0-1 0,-1 0 0,1 0 0,0 0 0,0 0 0,0 0 1,0 0-1,0 0 0,0 0 0,0-1 0,0 1 0,0 0 0,0-1 0,0 1 0,1 0 0,-1-1 0,0 0 0,1 1 0,-1-1 1,2 1-1,1-1 4,0 0 0,0 0 1,0 0-1,0 0 1,0-1-1,0 1 1,0-1-1,0 0 0,0 0 1,0 0-1,-1-1 1,1 0-1,0 1 1,-1-1-1,1 0 0,4-4 1,5-5 56,0 0-1,17-18 1,0-6-135,-2-2-1,-1 0 1,27-50 0,-54 87 56,4-6-93,-5 9-68,-3 10 35,-9 32 89,6-23 30,2 0 0,0 0 0,-3 32 0,8-46 80,0-1-1,0 1 0,1-1 1,0 1-1,0-1 0,1 1 1,3 8-1,-5-14-50,1 0 0,0-1 0,-1 1-1,1 0 1,0-1 0,0 1 0,0-1 0,0 1 0,0-1 0,0 1 0,0-1-1,1 1 1,-1-1 0,0 0 0,1 0 0,-1 0 0,1 0 0,0 0 0,-1 0-1,1 0 1,0-1 0,-1 1 0,1 0 0,0-1 0,0 0 0,-1 1 0,1-1-1,0 0 1,0 0 0,0 0 0,0 0 0,0 0 0,-1 0 0,3-1 0,0 0 25,0-1 0,0 0 0,-1 1 0,1-2 0,-1 1 0,1 0 0,-1 0 0,0-1 0,0 0 1,0 0-1,0 0 0,3-5 0,5-7 10,13-23 0,-20 30-79,59-122-173,-41 81 205,5-2-238,-36 118-299,8 17 663,2-38-73,-1-42-28,0-1 0,0 1 0,0 0 0,1 0-1,-1-1 1,1 1 0,0 0 0,0 0 0,0-1 0,0 1 0,1-1 0,-1 1 0,5 5 0,-6-9-18,0 1 1,1-1 0,-1 1 0,0-1-1,1 0 1,-1 1 0,1-1 0,-1 1-1,1-1 1,-1 0 0,1 0 0,-1 1-1,1-1 1,-1 0 0,1 0 0,0 0-1,-1 1 1,1-1 0,-1 0 0,1 0-1,-1 0 1,1 0 0,0 0 0,-1 0-1,2-1 1,0 1 11,-1-1-1,1 1 1,0-1-1,-1 0 0,1 0 1,-1 0-1,1 0 1,2-2-1,3-3 44,-1-1-1,10-11 0,-13 14-41,56-70-125,114-108 0,-168 178 66,-3 2 6,0-1 0,1 1 0,-1-1 0,1 1 0,0 0 0,0 0 0,0 1 1,0-1-1,0 1 0,0-1 0,0 1 0,0 0 0,0 0 0,7-1 0,-9 2 16,-1 1 0,1-1 0,0 0-1,0 1 1,0-1 0,0 0 0,-1 1 0,1-1 0,0 1 0,-1 0 0,1-1-1,0 1 1,-1 0 0,1-1 0,0 1 0,-1 0 0,1-1 0,-1 1 0,0 0-1,1 0 1,-1 0 0,1-1 0,-1 1 0,0 0 0,0 0 0,1 1 0,5 30-73,-5-23 50,2 6 51,1-1 0,0 0-1,0 0 1,8 14-1,-8-20-2,0 0 0,1-1 0,0 0 0,0 0 0,0 0 0,1 0 0,0-1 0,9 8 0,-13-13-3,1 1 1,-1-1 0,0 1-1,0-1 1,0 0-1,1 0 1,-1 0 0,1 0-1,-1 0 1,1-1-1,-1 1 1,1-1 0,-1 0-1,1 1 1,-1-1-1,5-1 1,-4 1 4,1-1 0,0 0 0,0 0 0,0-1 0,-1 1 0,1-1 1,-1 1-1,1-1 0,-1 0 0,3-3 0,3-2 6,-1-1 1,0 0-1,-1 0 1,1 0-1,-2-1 0,1 0 1,5-12-1,-5 9-74,0-1 0,-1 0 0,0-1 0,6-23 0,-12 37 37,1-1 0,-1 1 0,0-1 0,0 1 0,0 0 0,0-1 1,0 1-1,1-1 0,-1 1 0,0-1 0,0 1 0,0-1 0,0 1 0,0-1 0,0 1 1,0 0-1,-1-1 0,1 1 0,0-1 0,0 1 0,0-1 0,0 1 0,-1 0 0,1-1 1,0 1-1,0-1 0,-1 1 0,1 0 0,0-1 0,-1 0 0,0 1 4,0 1-1,0-1 1,1 0 0,-1 0-1,0 1 1,0-1 0,1 1-1,-1-1 1,0 0 0,0 1-1,1-1 1,-1 1-1,1 0 1,-2 0 0,-21 26-117,14-14 48,2 0-1,-1 1 1,1 0-1,1 1 0,-6 21 1,4-6 27,-7 53 0,14-72 116,0-1 1,1 1-1,1 15 0,-1-20-20,1-1 0,0 0 0,0 0 0,1 0 0,0 0 0,-1 0 0,2-1 0,-1 1 0,4 5 0,-5-8-25,0-1-1,0 0 1,0 1-1,0-1 1,0 0-1,1 1 1,-1-1 0,1 0-1,-1 0 1,1 0-1,-1 0 1,1-1-1,-1 1 1,1 0-1,0-1 1,-1 1-1,1-1 1,0 1-1,-1-1 1,1 0 0,0 1-1,0-1 1,0 0-1,1-1 1,1 1 13,-1-1 0,1 0 1,-1 0-1,1 0 0,-1-1 0,0 1 1,1-1-1,-1 0 0,0 1 1,5-6-1,17-15 36,-1-2 1,34-42 0,-22 23-64,39-39-67,58-71 151,-109 121-71,-1 0 0,-1-2 0,19-41 0,-14 15-180,-2 0 1,23-87-1,-47 146 135,-1-1 1,0 1 0,1-1 0,-1 1 0,1 0 0,-1-1-1,1 1 1,0-1 0,1-1 0,-1 7-233,-3 11 46,-21 87-354,-72 161 352,78-221 234,-148 341 331,-51 170-75,175-448 150,37-95-356,-3 5 33,7-14-96,0-1 1,-1 1 0,1-1-1,0 0 1,-1 1 0,1-1-1,0 0 1,-1 0 0,1 1-1,0-1 1,-1 0 0,1 0 0,0 0-1,-1 1 1,1-1 0,-1 0-1,1 0 1,-1 0 0,1 0-1,0 0 1,-1 0 0,1 0-1,-1 0 1,1 0 0,-1 0-1,1 0 1,-1 0 0,0 0 0,1 0-9,0-1 1,-1 1 0,1 0 0,-1 0 0,1 0 0,0-1 0,-1 1 0,1 0 0,0-1 0,0 1 0,-1 0 0,1-1 0,0 1 0,-1 0 0,1-1 0,0 1 0,0 0 0,0-1 0,0 1 0,-1-1-1,1 1 1,0 0 0,0-1 0,0 1 0,0-1 0,0 1 0,0-1 0,-3-18-282,1 0 0,0 0 0,2-1 0,2-27 0,1 12-211,14-58 0,-9 63 412,2 1 0,1-1 0,2 2 0,21-38 0,-22 47 11,1 2 1,1-1 0,0 2-1,1 0 1,33-27-1,-35 34 102,1 0-1,0 0 1,30-13-1,49-11-55,16-8 140,-99 36-46,0 0-1,-1-1 1,0-1-1,0 0 1,0 0-1,-1 0 0,0-1 1,9-12-1,5-10 20,22-38 0,3-4-45,10-22-173,-52 84 75,1-1 32,-1 2 4,-5 8-149,-1 5-185,-7 13 348,1 0 0,1 1 0,1 0 0,0 0 0,-2 20-1,2 1 288,1 57 0,7-46-6,-3-46-226,1 0 1,-1 0-1,1-1 0,0 1 0,0 0 0,1 0 1,-1-1-1,1 1 0,3 5 0,-4-8-25,0 0-1,0 0 0,-1 0 0,1-1 1,0 1-1,0 0 0,0-1 1,0 1-1,0-1 0,0 1 1,0-1-1,0 0 0,0 1 1,0-1-1,0 0 0,0 0 1,1 1-1,-1-1 0,0 0 1,0 0-1,0 0 0,0-1 1,0 1-1,0 0 0,0 0 0,1 0 1,-1-1-1,0 1 0,1-1 1,2-1 23,1-1 0,-1 1 1,1-1-1,5-5 0,-7 6-8,13-11 16,-1-2 0,0 1 1,24-32-1,-8 9-24,148-157 67,-160 172-372,-16 17-79,-10 12 64,-5 9 220,1-1-1,1 1 1,1 1-1,-15 34 1,18-39 121,-3 10 25,1 0 0,1 0 0,1 0 0,1 1 0,-5 41 0,10-62-50,0 1-1,0 0 1,0-1 0,0 1 0,1-1-1,-1 1 1,1 0 0,-1-1 0,1 1-1,1 2 1,-1-4-7,-1 0-1,1 0 0,0 0 1,-1 0-1,1 0 1,0 0-1,0 0 1,0 0-1,0-1 1,0 1-1,0 0 0,0-1 1,0 1-1,0-1 1,0 1-1,0-1 1,0 1-1,0-1 1,0 0-1,0 1 1,0-1-1,1 0 0,-1 0 1,0 0-1,0 0 1,2 0-1,3-1 22,0-1 0,-1 1 0,1-1 0,-1 0 0,0 0 0,1 0 0,-1-1 0,0 0 0,0 0 0,-1 0-1,7-6 1,10-9 52,19-22-1,-33 32-72,83-96 61,-55 62-246,68-66 0,-74 82-110,-44 78 91,0-10 207,2 0-1,1 2 0,-9 78 1,19-107-8,1-9 55,1-1-1,-1 1 1,1 0 0,0 0-1,0 0 1,1 0-1,-1 0 1,3 8-1,-2-14-65,-1 1-1,0-1 0,0 0 0,1 1 0,-1-1 1,0 1-1,0-1 0,1 0 0,-1 1 0,1-1 0,-1 0 1,0 1-1,1-1 0,-1 0 0,0 0 0,1 1 1,-1-1-1,1 0 0,-1 0 0,1 0 0,-1 0 1,1 1-1,-1-1 0,1 0 0,-1 0 0,1 0 0,17-4 131,15-13 78,-32 17-211,144-88-50,41-23 241,-41 22-445,-69 42-12,-75 50 228,0 0 0,-1 0 0,1 0 0,-1 0 0,1 0 0,-1 0 0,0 4 0,-1 5 32,-3 22 0,-1 5-10,3-25 19,1-12-1,1-1 0,-1 1 1,1 0-1,0-1 1,0 1-1,0 0 1,0 0-1,0 2 0,1 13-96,0-14 107,-1 0 1,0 1 0,1-1 0,-1 1 0,1-1-1,0 0 1,0 0 0,3 5 0,-4-6-15,1 0 0,-1 0 1,0-1-1,1 1 0,-1 0 0,0 0 0,0-1 1,0 3-1,1 12-43,0-11 32,0 0 0,-1 0-1,0 1 1,0-1 0,0 0 0,-1 0-1,1 1 1,-4 8 0,4-10 34,-19 110-239,19-110 221,-1 0 1,1 0-1,0 0 1,0 0-1,0 0 0,1 0 1,-1 0-1,1 0 1,0-1-1,0 1 1,3 6-1,-3-10 6,0 1 0,0-1 1,0 1-1,0-1 0,0 0 0,0 1 0,0-1 0,0 0 0,1 0 0,-1 0 0,0 0 1,0 0-1,0 0 0,0 0 0,0 0 0,1 0 0,-1 0 0,1-1 0,3 0-26,3 0 20,0-1 0,0 0 0,0 0 0,0-1 0,0 0 1,7-5-1,45-27 93,-54 31-99,103-76-38,-48 33 61,159-99-137,-139 95-48,-70 45-59,-13 10-13,-14 14 81,-53 47 3,39-38 128,0 2-1,2 0 1,-44 61-1,70-87 37,-1 1 0,1 0 0,0 0 0,0 0 0,0 1 0,1-1 0,0 0 0,-1 1 0,2-1 0,-1 0 0,0 6 0,1-8 1,0-1-1,0 1 0,1 0 0,-1-1 0,1 1 0,-1 0 1,1-1-1,0 1 0,-1-1 0,1 1 0,0-1 0,0 1 1,0-1-1,0 1 0,0-1 0,1 0 0,-1 0 0,0 0 1,0 0-1,1 0 0,-1 0 0,1 0 0,-1 0 0,1 0 1,-1 0-1,1-1 0,0 1 0,-1-1 0,1 1 0,0-1 0,-1 0 1,3 0-1,11 2 20,-1-2-1,1 0 1,-1 0 0,1-1 0,-1-1 0,22-6-1,-21 5-17,-1 0 0,1-1 0,-1-1 0,0-1 0,-1 0 0,1 0 0,23-17 0,-8-1 39,37-39-1,-21 19 7,150-113-98,-118 98 17,-47 34 9,0-2 0,-2-2 0,-1 0 0,-1-2 0,28-44 0,91-178-61,-112 192 66,-3 10-147,-19 36 2,-2-1 1,12-27-1,-21 43 143,0 0-1,0 0 1,0 0 0,0 0 0,0 0-1,0 0 1,0 0 0,0 0 0,-1 0-1,1 0 1,0 0 0,0 0 0,0 0-1,0 0 1,0 0 0,0 0 0,0 0-1,0 0 1,0 0 0,0 0 0,0 0-1,0 0 1,0 0 0,-1 0 0,1 0-1,0 0 1,0 0 0,0 0 0,0 0-1,0 0 1,0-1 0,0 1 0,0 0-1,0 0 1,0 0 0,0 0 0,0 0-1,0 0 1,0 0 0,0 0 0,0 0-1,0 0 1,0 0 0,0 0 0,0 0-1,0-1 1,0 1 0,0 0 0,0 0-1,0 0 1,0 0 0,0 0 0,0 0-1,0 0 1,0 0 0,0 0 0,0 0-1,0 0 1,0 0 0,-8 8-179,-2 9 60,-14 33-1,-18 71 27,10-26 129,15-50-6,-48 141 37,55-149 5,1 0 1,2 0-1,2 0 0,-1 40 1,5-46 51,2 0 0,2-1 0,0 1 0,2-1 0,13 46 0,-16-69-50,1 1 0,0-1-1,0 0 1,1 0 0,0 0 0,9 13-1,-12-18-59,1-1-1,0 1 0,-1 0 0,1 0 0,0-1 0,0 1 0,1-1 0,-1 1 0,0-1 0,0 0 0,1 0 0,-1 0 0,0 0 0,1 0 0,-1-1 0,1 1 0,-1-1 0,1 1 0,-1-1 1,1 0-1,0 0 0,-1 0 0,1-1 0,4 0 0,0 0-8,1-1 1,-1 0-1,0-1 1,1 0-1,-1 0 1,-1 0-1,1-1 1,0 0-1,-1 0 0,0-1 1,0 1-1,0-1 1,-1-1-1,1 1 1,-1-1-1,-1 0 1,1 0-1,-1 0 1,6-12-1,2-3-7,1 0 0,1 1 0,18-20 0,-18 23 26,1 1 0,1 1 0,0 1-1,37-25 1,77-34 39,-101 58-112,-22 10-36,-2 3-63,-6 5 14,-3 5 66,-15 33 65,2 0-1,2 1 1,-16 76 0,30-112 29,0 0-1,1 0 1,-1 0 0,1 0 0,1 0-1,-1 0 1,2 7 0,-2-11-2,1 0 0,0 1 1,-1-1-1,1 0 0,0 0 0,0 0 1,0 0-1,0 0 0,1 0 1,-1 0-1,0 0 0,1-1 0,-1 1 1,1-1-1,0 1 0,0-1 0,-1 1 1,1-1-1,0 0 0,0 0 1,4 2-1,-1-2 12,0 0 0,0 0 1,0 0-1,1-1 0,-1 0 0,0 0 0,1 0 1,-1-1-1,0 1 0,0-1 0,1-1 1,-1 1-1,0-1 0,0 1 0,0-2 1,7-3-1,0-1 0,0 0 1,0-1-1,0 0 1,18-19-1,-2-2-48,36-51-1,1-2-141,-38 47-32,-17 20 27,-27 67-347,11-31 520,1 0 1,1 0 0,-1 25-1,4-33 18,1 1-1,0-1 1,1 0 0,0 1-1,1-1 1,5 18-1,-5-26 17,0 0-1,0 0 1,0 0-1,1 0 0,0-1 1,0 1-1,0-1 1,1 1-1,5 5 1,-8-9-32,0 0 1,0 0-1,0 0 1,1-1 0,-1 1-1,0 0 1,1 0-1,-1-1 1,0 1-1,1 0 1,-1-1 0,1 0-1,-1 1 1,1-1-1,-1 0 1,1 0-1,-1 1 1,1-1-1,-1 0 1,1-1 0,-1 1-1,1 0 1,-1 0-1,1-1 1,-1 1-1,1-1 1,-1 1-1,0-1 1,1 0 0,-1 1-1,0-1 1,1 0-1,-1 0 1,0 0-1,0 0 1,0 0 0,1-1-1,2-3-11,0 0 0,-1-1-1,0 1 1,0-1 0,0 1 0,-1-1-1,0 0 1,0 0 0,0 0 0,-1 0 0,0 0-1,0-10 1,0 7-24,0 0 0,-1 0-1,0 0 1,-1 0 0,0 0 0,0 1 0,-1-1-1,0 0 1,-1 1 0,-4-10 0,2 7-1,-1 0 0,0 1 0,0 0 0,-1 0 0,-1 0 0,-14-14 0,21 23 31,0 1-1,0-1 1,0 0-1,0 0 0,0 0 1,0 0-1,0 0 0,1 0 1,-1-1-1,0 1 0,1 0 1,-1 0-1,1 0 0,-1-1 1,1 1-1,0 0 0,-1 0 1,1-1-1,0 1 0,0 0 1,0-1-1,0 1 0,0 0 1,0-1-1,0 1 0,1 0 1,-1 0-1,0-1 0,1 1 1,-1 0-1,1 0 1,-1-1-1,1 1 0,0 0 1,0 0-1,-1 0 0,1 0 1,0 0-1,0 0 0,2-2 1,2 0-13,0-1 0,0 0 1,0 1-1,0 0 1,1 1-1,0-1 0,8-2 1,19-4-46,1 1 1,0 2-1,0 1 1,0 2 0,60 2-1,-83 1 8,1 1-1,0 0 1,-1 0 0,22 7-1,-30-7 43,-1 0 1,1-1-1,-1 1 0,0 1 0,0-1 0,0 0 0,1 0 0,-1 1 1,0-1-1,-1 1 0,1 0 0,0-1 0,0 1 0,-1 0 1,1 0-1,-1 0 0,1 0 0,-1 0 0,0 1 0,0-1 1,0 0-1,0 1 0,0-1 0,-1 0 0,1 1 0,-1-1 0,0 1 1,1 3-1,-2 0 10,0 1 0,0 0-1,0-1 1,-1 0 0,0 1 0,0-1 0,-1 0 0,0 0-1,0 0 1,0-1 0,-7 9 0,-12 26 108,22-39-101,-1 0-1,1-1 1,-1 1-1,1 0 1,0 0-1,-1 0 1,1 0-1,0 0 1,0 0 0,0 0-1,0 0 1,0 0-1,0 0 1,0 0-1,0 0 1,0 0-1,1 0 1,-1 2-1,1-3-2,-1 1-1,1-1 0,-1 1 1,1 0-1,-1-1 1,1 0-1,-1 1 0,1-1 1,0 1-1,-1-1 0,1 0 1,0 1-1,-1-1 0,1 0 1,0 0-1,-1 1 0,1-1 1,0 0-1,1 0 0,2 0 16,0 0-1,-1 0 0,1-1 1,0 1-1,0-1 0,0 0 0,6-2 1,26-14-31,-30 13-4,0 1 0,1 0 0,-1 0 0,1 0 0,-1 1 0,1 0 0,0 0 0,12-1 0,-18 3 1,1 0-1,-1 0 0,0 1 0,1-1 0,-1 0 0,0 1 0,1-1 0,-1 1 0,0-1 0,0 1 0,0 0 1,1-1-1,-1 1 0,0 0 0,0 0 0,0 0 0,0 0 0,0 0 0,0 0 0,-1 0 0,1 0 0,0 0 0,0 2 1,2 3-36,-1-1 0,1 1 0,1 11 0,-2-11 23,3 24-23,-5-26 69,0 0 0,1 0 1,-1 0-1,1 0 0,0 0 0,0 0 1,0 0-1,1-1 0,-1 1 0,1 0 0,0-1 1,0 1-1,3 3 0,-4-7 0,0 1 0,0 0 0,0-1 1,0 1-1,0-1 0,0 1 0,0-1 0,0 1 0,0-1 0,0 0 0,0 0 1,1 1-1,-1-1 0,0 0 0,0 0 0,0 0 0,1 0 0,-1 0 0,0-1 0,0 1 1,0 0-1,0 0 0,0-1 0,1 1 0,1-2 0,2 0 33,0-1-1,-1 0 1,9-7 0,-9 8-14,73-60 121,39-28-202,-62 53-164,1 2 0,80-36 0,-119 64 1,-16 7 197,1 0 0,-1 0 0,0 0 0,0 0 0,0 0 0,0 0 0,0 0 0,0 0 1,0 0-1,0 0 0,1 0 0,-1 0 0,0 0 0,0 0 0,0 0 0,0 0 0,0 0 0,0 0 0,1 0 0,-1 0 0,0 0 0,0 0 0,0 0 1,0 0-1,0 0 0,0 0 0,0 0 0,1 0 0,-1 0 0,0 0 0,0 0 0,0 0 0,0 0 0,0 0 0,0 1 0,0-1 0,0 0 0,1 0 0,-1 0 1,0 0-1,0 0 0,0 0 0,0 0 0,0 0 0,0 1 0,-16 20-108,10-13 109,-351 413 29,293-346 410,64-75-429,0 0 0,0 0-1,0 0 1,0 0-1,0 0 1,0 0-1,0 0 1,0 0-1,0 0 1,0 0 0,0 0-1,1 0 1,-1 0-1,0 1 1,0-1-1,0 0 1,0 0-1,0 0 1,0 0-1,0 0 1,0 0 0,0 0-1,0 0 1,0 0-1,0 0 1,0 0-1,0 0 1,0 0-1,0 0 1,0 0 0,0 1-1,0-1 1,0 0-1,0 0 1,0 0-1,0 0 1,0 0-1,0 0 1,0 0 0,0 0-1,0 0 1,0 0-1,0 0 1,0 0-1,0 0 1,0 1-1,0-1 1,0 0 0,0 0-1,0 0 1,0 0-1,0 0 1,0 0-1,0 0 1,0 0-1,0 0 1,0 0-1,0 0 1,-1 0 0,1 0-1,0 0 1,0 0-1,0 0 1,10-2 114,16-8-154,-25 10 45,121-47-13,-51 21-133,78-40-1,19-31-2912,-61 25-7411,-75 51 6468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5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 5888,'1'-10'1438,"3"6"2073,-3 19-464,-2-7-2505,-1 24 708,-1 0 0,-2 0 0,-13 45 0,-7 46 150,-22 251-1315,46-360-1601,2-12 949,-1 0-1,0-1 0,0 1 0,-1 0 0,1 0 0,0 0 0,0 0 1,-1 0-1,-1 2 0,-6-44-7330,5-1 5869,-5-31 2548,-22-38 5997,8 34 2685,21 75-9117,1 0 0,0 0 0,0-1 0,-1 1-1,1 0 1,0 0 0,0 0 0,0 0 0,0-1 0,0 1 0,1 0-1,-1 0 1,0 0 0,1 0 0,-1 0 0,0-1 0,1 1 0,-1 0 0,1 0-1,0 0 1,-1 0 0,1 0 0,0 0 0,-1 1 0,1-1 0,0 0-1,0 0 1,0 0 0,0 1 0,0-1 0,2-1 0,3 0-114,0 0 0,-1 0-1,2 0 1,-1 1 0,7-1 0,7-2 130,-7 1-422,1 1-1,-1 0 1,1 1 0,16 1 0,-27 0 223,0 0 1,1 0-1,-1 1 0,1-1 0,-1 1 1,0 0-1,1-1 0,-1 1 0,5 2 1,-7-2 85,1 1 1,0-1 0,-1 0 0,1 1 0,-1-1 0,1 1 0,-1-1 0,0 1 0,0 0 0,1 0-1,-1-1 1,0 1 0,-1 0 0,1 0 0,0 0 0,0 0 0,0 4 0,1 4-25,-1 1 0,0 0 1,-1-1-1,-1 17 0,0 5 55,0 13 97,-1-17 314,2 0 1,4 28-1,4-24 300,-8-30-667,1-1 1,-1 0-1,1 1 0,-1-1 1,1 0-1,-1 1 1,1-1-1,0 0 0,0 0 1,0 0-1,-1 0 1,1 0-1,0 0 0,0 0 1,0 0-1,1 0 0,-1 0 1,0 0-1,0 0 1,0-1-1,2 1 0,0-1 18,-1-1-1,1 1 0,-1-1 1,0 0-1,1 0 0,-1 0 1,0 0-1,1 0 0,-1 0 1,0-1-1,0 1 0,0-1 1,0 0-1,0 0 0,1-2 1,72-79 269,-48 51-348,39-37 1,-63 67-18,0 0 0,-1-1 0,1 1 0,0 1 0,0-1 0,0 0 0,1 1 0,-1-1 0,5 0 0,-8 2 11,1 0-1,0-1 1,0 1 0,0 0-1,0 0 1,-1 0 0,1 0-1,0 1 1,0-1-1,0 0 1,0 0 0,-1 0-1,1 1 1,0-1 0,0 0-1,-1 1 1,3 0 0,-3 0 3,1 0 0,0 0 1,0 0-1,0 0 0,-1 0 1,1 0-1,0 0 0,-1 0 1,1 0-1,-1 1 0,0-1 1,1 0-1,-1 0 0,0 0 1,1 3-1,-1 5 33,1 1 0,-2-1 0,1 1 0,-1-1 0,-1 0 1,-2 10-1,-19 57 114,8-40-83,-2-1 0,-33 51 1,31-53-37,-8 11 29,-92 147 226,113-182-160,0 1 88,-16 17-1,21-25-155,-1 0-1,0-1 0,0 1 0,0-1 1,0 1-1,0-1 0,0 1 1,0-1-1,0 0 0,0 0 0,-1 0 1,1-1-1,-1 1 0,-2 0 1,3-1-24,1 0 1,0 0-1,-1 0 1,1 0-1,0-1 1,-1 1 0,1 0-1,0-1 1,0 1-1,-1-1 1,1 0 0,0 1-1,0-1 1,0 0-1,0 0 1,0 1 0,0-1-1,0 0 1,0 0-1,0 0 1,0 0 0,0-1-1,1 1 1,-1 0-1,0 0 1,1 0-1,-1-1 1,0-1 0,-1-2 35,1 0-1,0 0 1,0 0 0,0-1 0,0 1 0,0-6-1,2 1-11,0-1 0,0 1 0,1 0 0,0 0 0,1 0 0,0 1 0,0-1 0,1 0-1,1 1 1,-1 0 0,2 0 0,-1 1 0,1-1 0,0 1 0,1 0 0,0 1 0,0 0-1,1 0 1,-1 0 0,1 1 0,1 0 0,-1 1 0,11-5 0,-6 4-163,0 0 0,1 1 0,-1 1 0,1 0 0,1 1 0,-1 0 1,0 2-1,26-1 0,-25 2-1802,0 1 0,22 5 0,-34-6 1388,0 1 0,0 0 1,0 0-1,0 0 1,0 1-1,3 1 1,-4-2-59,0 0 0,-1 1 1,1-1-1,-1 0 0,1 1 1,-1 0-1,1-1 0,-1 1 1,0 0-1,0-1 0,1 4 1,8 20-3931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5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6 288 3136,'-5'-5'11290,"5"10"-7487,1-5-3652,1 0 0,-1 0 0,0 1 0,0-1 0,1 0 0,-1 1 0,0 0 1,0-1-1,3 2 0,9 4 156,4-2-69,-8-2-129,0-1-1,0 0 1,9 1-1,1-4 89,0 0 0,0 0 0,23-8 0,1 0-169,23-2-13,313-55 264,4 19-215,-77 44 69,-75 6 446,-135-3-417,198-8 526,23-20 488,56-2-650,-233 27-414,132-2-64,-54 8-134,-40 8 314,-45-2-120,303-18-76,-39-19 70,-52 14 53,8 16 261,-119 1-11,282-14-293,-430 0-4042,-30-1-7436,-36 8 6465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5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16 767 1984,'-1'0'142,"1"0"0,-1 0 0,1 0 0,0 0 0,-1 0 0,1 0 0,0 0 0,-1 0 0,1 0 0,0 0 0,-1 1 0,1-1 0,0 0 0,-1 0 0,1 0 0,0 1 0,-1-1 0,1 0 0,0 0 0,0 1 0,-1-1 0,1 1 38,-1-1-1,1 0 1,0 1-1,0-1 0,-1 0 1,1 0-1,0 0 1,0 1-1,-1-1 1,1 0-1,0 0 0,-1 0 1,1 0-1,0 0 1,-1 1-1,1-1 1,0 0-1,-1 0 0,1 0 1,0 0-1,-1 0 1,6-1 534,-1 1 0,1-1 0,0 0 0,0-1 0,-1 1 0,1-1 0,-1 0 0,7-3 0,-1-1-385,0 0 1,0-1-1,11-10 0,-18 15-280,52-47 593,63-71 1,61-132 119,-143 196-847,16-30 441,-44 71-286,-1 0 0,-1-1-1,8-30 1,-13 43-43,0 0 0,0-1 0,-1 1 0,0 0 0,0-1 0,0 1 0,0 0 0,0-1 0,-1 1 0,1 0 0,-1 0 0,-1-5 0,1 7-36,0 0-1,1 0 1,-1 0-1,0-1 1,0 1 0,0 0-1,0 0 1,0 0-1,0 0 1,0 1 0,0-1-1,0 0 1,0 0-1,0 1 1,-1-1 0,1 0-1,0 1 1,-1-1-1,1 1 1,0 0 0,-1-1-1,1 1 1,0 0-1,-1 0 1,1 0 0,-1 0-1,1 0 1,0 0-1,-2 1 1,-6 1-9,-1 0 0,1 1 0,0 1 0,1-1 0,-1 1 0,1 1 0,-1 0 0,1 0 0,-8 7 0,8-7 11,-5 5 13,1 1-1,0 0 1,0 0-1,2 2 1,-1-1-1,1 1 1,1 0-1,-14 27 1,9-10-4,0 0 0,2 1 1,-10 40-1,15-43 80,0 1 0,2 0-1,2 0 1,0 1 0,2 37 0,2-58-18,0 1 0,1-1 0,0 0 0,0 0 1,1 0-1,0 0 0,1 0 0,6 11 0,-7-15-14,0 0-1,0 0 0,1-1 1,-1 1-1,1-1 0,0 0 0,1 0 1,-1 0-1,1 0 0,0-1 1,0 0-1,0 0 0,0 0 1,9 3-1,-2-2 8,-1-1 1,1 0-1,0-1 1,-1-1-1,1 1 0,0-2 1,0 0-1,0 0 0,0-1 1,0-1-1,0 0 1,0 0-1,-1-1 0,1-1 1,-1 0-1,0 0 1,0-1-1,0-1 0,-1 0 1,1 0-1,-2-1 0,1 0 1,-1-1-1,17-17 1,-19 17-14,5-5-39,-1-1 0,0 0 0,-1 0 0,0-1 0,10-23 0,-19 35-31,4-8-272,-7 22 36,0 3 173,0 1 0,1-1 0,0 1 1,2 19-1,0-1 175,-1-28-41,1-1 0,-1 1 0,1 0 0,0 0 0,4 9-1,1 6-30,-5-18 13,-1 1-1,1-1 1,0 1 0,-1-1-1,1 1 1,1-1 0,-1 1-1,0-1 1,1 0 0,-1 0-1,1 1 1,-1-1 0,1 0-1,0-1 1,0 1 0,0 0-1,0 0 1,0-1 0,1 1 0,2 0-1,-2-1 16,0 0 0,0 0-1,0 0 1,0-1 0,0 0-1,0 1 1,0-1 0,1 0 0,-1-1-1,0 1 1,0 0 0,0-1-1,0 0 1,0 0 0,0 0 0,5-2-1,3-3 4,1 0 0,-1-1-1,0 0 1,0-1-1,-1-1 1,13-12 0,-9 8-16,0 2-3,-11 8-42,0 1 0,0 0 0,0-1 0,-1 0 0,1 0 0,3-5 0,-3 5 63,-2 3-56,-1 0 0,1-1 0,-1 1 0,1 0-1,-1-1 1,0 1 0,1 0 0,-1-1 0,1 1 0,-1-1-1,0 1 1,0-1 0,1 1 0,-1-1 0,0 1 0,0-1-1,1 0 1,-1 1 0,0-1 0,0 1 0,0-1 0,0-3 50,1-3 142,9-3-105,-9 9-82,9-8 19,0-1 0,-1-1 0,0 0 0,13-20-1,-10 8 133,18-43 0,78-218-440,-104 275 38,-5 9-42,-6 21-4,-24 95 35,8-24 238,-63 138-25,-46 131 129,111-299-61,2 4 79,15-46 40,-2-1 1,0 0-1,-1 0 1,-1 0-1,-11 18 1,19-36-119,0-1 0,0 1 0,-1 0 1,1-1-1,0 1 0,-1-1 0,1 1 0,0-1 0,-1 1 1,1-1-1,-1 1 0,1-1 0,-1 1 0,1-1 0,-1 0 0,0 1 1,1-1-1,-1 0 0,1 1 0,-1-1 0,0 0 0,1 0 1,-1 1-1,0-1 0,1 0 0,-1 0 0,-1 0 0,2-1-1,-1 1 0,0-1 1,1 1-1,-1-1 0,0 1 0,1-1 0,-1 0 0,1 1 0,-1-1 0,1 0 0,0 0 0,-1 0 0,1 1 0,-1-1 0,1 0 1,0 0-1,0-1 0,-2-6 14,0 1 1,1-1 0,0-11 0,4-59-137,-1 57 77,1 0-1,1 1 1,0-1 0,2 1 0,9-23 0,-12 34 2,1 0 1,0 0-1,0 0 1,1 1 0,0 0-1,12-15 1,-13 18 19,1 0 1,1 1 0,-1-1 0,0 1-1,1 0 1,0 1 0,0-1-1,0 1 1,0 0 0,10-3 0,18-6 105,23-6-20,132-36 188,-178 51-246,-1-1 0,1-1 0,-1 1-1,0-2 1,0 1 0,16-13 0,-15 8-2,0 0 1,0 0-1,-2-1 1,1 0-1,12-21 1,-18 26-18,0 0 0,-1-1 0,0 0 1,0 0-1,-1 0 0,0 0 0,0 0 0,-1 0 1,0 0-1,0 0 0,0-1 0,-1 1 1,-1-11-1,0 12-4,1 1-31,0 1 0,-1 0 0,0 0 1,-2-7-1,3 11 23,0-1 0,0 1 0,0-1 0,0 1 0,-1-1 0,1 1 1,0 0-1,0-1 0,-1 1 0,1-1 0,0 1 0,-1 0 0,1-1 0,-1 1 1,1 0-1,0-1 0,-1 1 0,1 0 0,-1-1 0,1 1 0,-1 0 0,1 0 1,-1 0-1,1-1 0,-1 1 0,1 0 0,-1 0 0,1 0 0,-1 0 0,1 0 1,-1 0-1,1 0 0,-1 0 0,1 0 0,-1 0 0,1 1 0,-1-1 0,1 0 1,-1 0-1,1 0 0,-1 0 0,1 1 0,-1-1 0,-2 2-22,1 0-1,-1 0 1,1 0-1,-1 0 0,1 1 1,0-1-1,0 0 1,0 1-1,0 0 1,0-1-1,-1 5 1,-15 35-106,17-41 136,-1 5 43,0 0 0,0 0 0,1 0 0,-1 0 0,1 1 0,1-1-1,-1 1 1,2 11 0,-1-13-17,1-1 0,0 0 1,0 0-1,1 1 0,-1-1 0,1 0 0,0 0 0,0 0 0,0-1 0,0 1 1,1 0-1,0-1 0,5 6 0,-2-3 9,0-1 0,1 0 0,-1-1 0,1 1 0,0-1 0,0-1 0,0 1 0,0-1 1,1 0-1,-1-1 0,1 0 0,9 2 0,-4-2-302,1-1 0,-1-1 0,0 0 0,1 0 1,-1-1-1,19-4 0,-3-1-2551,-1 5 815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37 6976,'-66'-27'3168,"41"21"-2752,17 3 384,8 6-512,-6-3 256,20-3-832,6 3 160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5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1 773 4480,'0'-1'191,"0"1"0,0-1 0,0 0 1,0 1-1,0-1 0,0 0 0,0 1 0,1-1 1,-1 0-1,0 1 0,0-1 0,1 0 0,-1 1 1,0-1-1,1 1 0,-1-1 0,1 0 0,-1 1 1,1-1-1,0 0 0,15-6 1547,7-4-233,105-96 3305,-93 73-4436,-1-1-1,-2-2 1,30-44-1,-41 50-280,39-57 295,53-104 0,-102 172-11,-2 0 0,14-42 0,-22 59-360,-1 0 0,1 0 0,-1 1-1,0-1 1,0 0 0,0 0 0,-1-5 0,1 8-24,0 0 0,0 0 1,0-1-1,0 1 0,0 0 0,0-1 1,0 1-1,0 0 0,0 0 1,-1-1-1,1 1 0,0 0 0,0 0 1,0 0-1,0-1 0,-1 1 0,1 0 1,0 0-1,0 0 0,-1-1 0,1 1 1,0 0-1,0 0 0,0 0 0,-1 0 1,1 0-1,0 0 0,-1-1 1,0 2-3,0-1 1,1 0 0,-1 0 0,0 1-1,1-1 1,-1 0 0,0 1 0,1-1 0,-1 1-1,0-1 1,1 1 0,-1-1 0,0 1 0,1-1-1,-1 2 1,-19 21 38,1 1 0,1 0 0,-27 52 0,21-28 206,-24 73 0,37-88-124,1 1 0,2 0 0,2 1 0,1 0 0,1 0 0,2 42 0,2-71-41,1 0-1,0 0 1,0 0 0,0 0-1,1 0 1,0 0 0,0-1-1,0 1 1,1-1 0,0 1-1,0-1 1,8 10 0,-9-13-25,0 0 0,0 0 0,0 0 0,0 0 0,1 0 0,-1 0 0,1-1 0,0 1 0,-1-1 0,1 0 0,0 1 0,0-1 0,0 0 0,0-1 0,0 1 0,0-1 1,0 1-1,0-1 0,0 0 0,0 0 0,0 0 0,0 0 0,0-1 0,0 1 0,0-1 0,0 0 0,3-1 0,1-1-15,-1 0-1,0-1 1,0 1 0,-1-1 0,1 0-1,-1-1 1,0 1 0,0-1 0,0 0-1,5-7 1,5-9 38,17-31 0,-30 49-54,28-51 43,24-37-367,-54 91 306,0 0 1,0 0-1,0 0 0,0-1 0,0 1 1,0 0-1,0 0 0,0 0 1,0 0-1,0 0 0,0 0 0,0 0 1,0 0-1,0 0 0,0 0 1,0 0-1,0 0 0,0 0 0,0 0 1,0 0-1,0 0 0,0 0 1,0 0-1,1 0 0,-1 0 0,0 0 1,0 0-1,0 0 0,0 0 1,0 0-1,0 0 0,0 0 0,0 0 1,0 0-1,0 0 0,0 0 1,0 0-1,0 0 0,0 0 1,1 0-1,-1 0 0,0 0 0,0 0 1,0 0-1,0 0 0,0 0 1,0 0-1,0 0 0,0 0 0,0 0 1,0 0-1,0 0 0,0 0 1,0 0-1,0 0 0,0 0 0,0 0 1,0 0-1,0 1 0,0-1 1,0 0-1,0 0 0,0 0 0,0 0 1,0 0-1,2 8-60,-2 9 54,-14 161 233,14-172-142,0 0 0,1-1 0,-1 1-1,1-1 1,0 1 0,3 7 0,-4-11-56,1-1 0,-1 0 0,1 0 0,0 0 0,-1 0 1,1 0-1,0 0 0,0 0 0,-1 0 0,1 0 0,0 0 0,0 0 1,0 0-1,0-1 0,0 1 0,0 0 0,1-1 0,-1 1 0,0-1 1,0 1-1,0-1 0,1 0 0,-1 1 0,0-1 0,0 0 0,1 0 1,-1 0-1,0 0 0,0 0 0,1 0 0,-1 0 0,0 0 0,2-1 1,10-3 39,-1-1 1,0 0 0,0-1-1,-1 0 1,0-1 0,17-13 0,-8 6-49,77-61 2,-2 1-291,-91 72 224,-3 0 21,1 1 1,0 0-1,0-1 0,0 1 1,0 0-1,0 0 0,4-1 1,-5 2 19,0 0 0,0 0 0,0 0 1,1 0-1,-1 1 0,0-1 0,0 0 1,0 0-1,0 1 0,0-1 0,0 1 1,0-1-1,0 1 0,0-1 0,-1 1 1,1-1-1,0 1 0,0 0 0,0-1 1,0 2-1,1 0 6,0 1 0,-1-1 1,1 1-1,-1 0 0,1-1 0,-1 1 0,0 0 1,0 0-1,0 0 0,-1 0 0,1 0 0,-1 0 1,0 0-1,1 0 0,-1 0 0,0 0 0,-1 4 1,0 6 21,-1 0-1,-6 23 1,0-13 92,0 1 0,-17 31 0,24-55-99,1 1 0,0-1 1,-1 1-1,1-1 1,0 1-1,-1-1 0,1 1 1,0-1-1,0 1 1,0-1-1,0 1 0,-1 0 1,1-1-1,0 1 1,0 0-1,0-1 0,0 1 1,0-1-1,0 1 1,1 0-1,-1-1 0,0 1 1,0-1-1,1 2 1,-1-2-3,1 0 1,-1 1 0,1-1 0,-1 0 0,1 0 0,0 1-1,-1-1 1,1 0 0,-1 0 0,1 0 0,0 0-1,-1 0 1,1 0 0,-1 0 0,1 0 0,0 0 0,-1 0-1,1 0 1,0-1 0,4 0 30,-1-1-1,0 1 1,0-1-1,0 0 1,7-4-1,7-10 14,-1 0 1,30-36-1,-16 17-122,-19 22 32,13-15-100,-24 27 122,0 0 1,1 0-1,-1 0 0,1 0 1,-1 0-1,1 1 1,-1-1-1,1 0 0,-1 1 1,1-1-1,0 1 0,-1-1 1,1 1-1,0 0 0,-1 0 1,1 0-1,2 0 1,-3 0-10,0 0 1,-1 0 0,1 0-1,-1 1 1,1-1-1,0 0 1,-1 0 0,1 1-1,-1-1 1,1 0 0,-1 1-1,1-1 1,-1 1 0,1-1-1,-1 1 1,1-1 0,-1 1-1,0-1 1,1 1 0,-1-1-1,0 1 1,1 0 0,2 19-216,-3-8 223,-4 22-1,2-26 62,1-1-18,0-6-8,1 0 0,-1 1 1,1-1-1,0 0 0,0 0 0,-1 1 1,1-1-1,0 0 0,0 1 0,0-1 0,0 0 1,1 1-1,-1-1 0,0 0 0,0 1 1,1-1-1,-1 0 0,1 0 0,0 2 1,0-3-14,-1 0 0,1 0 0,-1 0 1,0 0-1,1 0 0,-1 0 1,1 0-1,-1-1 0,0 1 0,1 0 1,-1 0-1,0 0 0,1-1 1,-1 1-1,0 0 0,1 0 0,-1-1 1,0 1-1,1 0 0,-1-1 1,0 1-1,0 0 0,1-1 0,-1 1 1,0 0-1,0-1 0,0 1 1,0-1-1,1 0 0,11-20 99,-6 8-84,32-54-382,-37 67 343,-1-1 0,0 1 0,0-1 0,1 1 1,-1-1-1,0 1 0,1 0 0,-1-1 0,1 1 0,-1-1 1,0 1-1,1 0 0,-1-1 0,1 1 0,-1 0 0,1-1 0,-1 1 1,1 0-1,0 0 0,-1-1 0,1 1 0,0 0 0,-1 0 7,1 0 0,-1 1 1,1-1-1,-1 0 0,0 1 0,1-1 0,-1 0 0,0 0 0,1 1 0,-1-1 0,0 1 0,1-1 0,-1 0 0,0 1 0,0-1 0,1 1 0,-1-1 1,0 0-1,0 1 0,0-1 0,0 1 0,6 33-2,-6-26 41,1-4-23,0 1 1,0 0-1,0 0 1,1 0-1,0 0 1,0-1-1,2 5 1,-3-7 1,0-1 0,0 0 0,0 0 0,0 0 0,0 0 0,0 0 0,0 0 0,0 0 0,0 0 0,0 0 0,1 0 0,-1 0 0,0-1 0,1 1 0,-1-1 0,0 1 0,1-1 0,-1 1 0,1-1 0,-1 0 0,1 0 0,-1 0 0,1 0 0,-1 0 0,1 0 0,-1 0 0,1 0 0,2-1 0,14-4 21,-1 0 0,0-1 0,1-1 1,-2-1-1,1 0 0,-1-1 1,-1-1-1,0-1 0,25-21 1,-29 22-21,-1 0 0,0-1 0,0-1 0,-1 0 0,-1 0 0,0-1 0,-1 1 0,0-2 0,-1 1 0,0-1 0,-1 0 0,5-21 1,-9 28-48,0 0 1,0 1 0,-1-1-1,0 0 1,0 0 0,-2-12 0,2 18 22,-1 0 0,1 0 0,0 0 1,0 0-1,-1-1 0,1 1 1,-1 0-1,1 0 0,-1 0 0,1 0 1,-1 0-1,0 0 0,0 0 1,1 0-1,-1 0 0,0 0 1,0 1-1,0-1 0,0 0 0,0 0 1,0 1-1,0-1 0,0 1 1,0-1-1,0 1 0,0-1 1,0 1-1,-1 0 0,1-1 0,0 1 1,0 0-1,-2 0 0,0 0-7,0 0 0,1 1-1,-1-1 1,0 1-1,0 0 1,0-1 0,1 1-1,-1 0 1,0 1 0,1-1-1,-5 3 1,0 2 33,1 0 1,0 1 0,0-1-1,0 1 1,1 0-1,0 1 1,0-1-1,1 1 1,0 0-1,-4 11 1,4-9 44,1-1 1,0 1-1,0 0 0,1-1 1,0 1-1,1 0 1,0 0-1,1 1 0,1 13 1,-1-16-25,2-1 1,-1 0 0,1 0-1,0 1 1,0-1 0,1 0-1,0-1 1,0 1 0,0 0-1,1-1 1,0 0 0,1 0 0,7 9-1,-2-5 56,1 0 0,0-1 0,0 0 0,1-1 0,16 9 0,-20-14-314,-1 1 1,1-1-1,-1-1 0,13 3 0,-15-4-292,0 0 0,-1-1 0,1 1-1,0-1 1,0 0 0,0-1 0,0 1-1,6-2 1,-9 1 136,-1 1 76,0 0 1,0-1 0,0 1-1,0 0 1,-1 0 0,1-1-1,0 1 1,0 0 0,0-1-1,0 1 1,-1-1 0,1 1-1,0-1 1,-1 1 0,1-1-1,0 0 1,-1 1 0,1-1-1,0 0 1,-1 0 0,1 1-1,-1-2 1,5-7-2695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5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 7040,'-23'-9'3200,"23"4"-2752,4 1 512,6 4-608,4-3-352,6 3-32,-6-5-1632,5 10 896,-5-5-3712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19:5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23 140 9056,'-22'-14'4096,"30"2"-3552,20 0 1376,6 3-1152,46-7 703,14 2-895,25-6 0,-5 7-384,22 1-32,-11 3-96,-3 1-64,-14 8 32,-13 0-2304,-15 8 1249,-8 1-6753,-11 3 4288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57 125 3904,'-6'-2'1466,"0"1"1,1-1-1,-1-1 1,-7-4-1,12 7-1055,0-1 0,-1 0-1,1 0 1,0 1 0,0-1-1,-1 0 1,1 0 0,0 0 0,0-1-1,0 1 1,0 0 0,0 0-1,0-1 1,1 1 0,-1 0-1,0-1 1,1 1 0,-1 0-1,1-1 1,-1-1 0,4 1-104,-1 1 0,1-1 1,0 1-1,-1 0 0,1 0 1,0 0-1,0 1 0,0-1 1,5 0-1,11-3-20,239-35 1256,-106 21-1108,-147 17-416,7-1 105,0 0 0,0 1 0,0 0 0,0 1 0,19 2 0,-28-7-461,-2 3-149,-2 5-312,-8-2-6317,5 0 5457,-2 4-726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0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36 114 6560,'-23'-6'2117,"11"9"2471,16-4-3165,104-28 6378,-36 8-6102,83-11 0,-5 9-1181,-119 22-521,-7 1-1242,-7-3-2483,-8 3 1370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0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6880,'-5'52'13235,"-12"38"-10013,-2 4-2432,-6 175 318,15-144-754,10-78-47,1-18-2188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52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97 10464,'-48'-37'4736,"38"29"-4096,10 1 1951,5 7-1535,4-13-480,4 6-416,10-9-928,4 7 384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0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8896,'14'-2'9922,"10"-4"-7072,25-4-1900,181-21 1551,254-12-501,-252 23-1856,-205 18-50,0-2 1,34-8-1,-42 5-739,-18 7 449,0-1 0,-1 1 0,1 0 1,0-1-1,-1 1 0,1-1 1,-1 1-1,1-1 0,-1 1 0,1-1 1,-1 1-1,1-1 0,-1 1 1,1-1-1,-1 0 0,0 1 1,1-1-1,-1 0 0,0 1 0,0-1 1,1 0-1,-1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0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29 7968,'0'-1'438,"0"-1"-1,1 0 1,-1 1 0,0-1 0,1 1 0,-1-1 0,1 1 0,0-1-1,0 1 1,-1-1 0,1 1 0,0 0 0,0-1 0,2 0 0,1-3 1975,-4 5-2215,1 1 1,0 0-1,-1 1 0,1-1 1,-1 0-1,1 0 1,-1 0-1,1 0 0,-1 0 1,0 0-1,1 1 1,-1-1-1,0 0 0,0 2 1,-1 19 990,-8 41 1,1-13-583,-8 108 672,-5 46-19,2-78-1100,16-97-421,5-24-2285,3-19-2338,0-5 511,0-2 1451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0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16 248 7648,'-15'-7'2453,"15"6"-2314,0 1 0,0 0 0,-1-1 0,1 1 0,0-1 0,0 0 1,0 1-1,0-1 0,0 1 0,0-1 0,0 1 0,0-1 0,0 1 0,0-1 0,0 1 0,1-1 0,-1 1 0,0-1 0,0 1 0,0-1 1,1 1-1,-1 0 0,0-1 0,1 1 0,0-1 0,47-36 5063,32-16-1658,-44 30-2306,-23 14-865,1 0 0,0 2 1,1 0-1,24-9 0,-32 14-291,0 0-1,0 1 1,0 0-1,0 0 1,0 0-1,0 1 1,0 0-1,0 1 1,0-1-1,0 1 1,0 1 0,-1-1-1,8 3 1,-2 1 137,95 31 1404,-89-32-1455,0 0 0,1-1 0,-1 0 0,21-1 0,-24-3-332,1 0 1,-1 0-1,0-2 0,0 0 0,0-1 1,-1 0-1,1-1 0,-1-1 1,26-13-1,-34 15-637,0 0 1,0-1-1,-1 1 1,1-1-1,-1 0 0,0-1 1,-1 1-1,6-8 1,9-14-2726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38.7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348 179 1472,'0'0'26,"0"0"1,0 1-1,2 2 505,-2-2-478,0-1-27,1 0 1,-1 0-1,0 0 1,0 0-1,0 0 1,1 0-1,-1 0 1,1 0-1,131-3 4113,176-20-2753,-276 20-1297,372-32 857,4 23-567,-53 27-274,-128-4-77,85 3 54,397 14 316,67-25 61,-395-23-336,-6-31 207,-315 40-317,-26 5 162,50-14 0,-80 18-94,2 0-15,0 0 1,0 0-1,10-6 0,-16 8-45,1 0 0,-1 0 0,1 0 0,-1-1 0,1 1 0,-1 0 0,1-1 0,-1 1 0,1 0-1,-1-1 1,0 1 0,1-1 0,-1 1 0,0 0 0,1-1 0,-1 1 0,0-1 0,1 1 0,-1-1 0,0 1 0,0-1 0,0 1-1,1-1 1,-1 0 0,0 1 0,0-1 0,0 1 0,0-1 0,0 1 0,0-1 0,0 0 0,0 1 0,0-1 0,0 1 0,-1-1-1,1 1 1,0-1 0,0 1 0,0-1 0,-1 1 0,1-1 0,0 1 0,-1-1 0,1 1 0,0-1 0,-1 1 0,1-1 0,0 1 0,-1 0-1,1-1 1,-1 1 0,-4-4-6,-1 1-1,1 0 0,-1 0 1,1 0-1,-1 1 0,0-1 1,0 1-1,0 1 0,0-1 1,-10 0-1,-11 0-152,-29 0 0,52 2 144,-69 4-59,-141 27-1,70-8 65,-190 22 152,-219 27 208,173-25 237,-270 32-710,185-20 26,221-28 174,-329 62-130,6 26 90,114 6 81,318-85 138,130-39-312,1 1 0,-1-1-1,0 1 1,1 0 0,-1 1-1,-6 4 1,11-7 28,-1 1-1,1-1 1,-1 1 0,1-1-1,-1 1 1,1-1-1,-1 1 1,1 0 0,-1-1-1,1 1 1,0-1-1,-1 1 1,1 0 0,0 0-1,0-1 1,-1 1 0,1 0-1,0-1 1,0 2-1,0-1 7,1 0-1,-1 0 0,0 0 0,1 0 0,-1 0 0,0 0 0,1 0 0,0 0 0,-1-1 0,1 1 0,-1 0 0,1 0 0,0-1 0,-1 1 0,1 0 0,0-1 0,0 1 0,1 0 0,7 4 49,0 0 0,0-1 0,0-1-1,1 1 1,-1-1 0,1-1 0,0 0 0,10 1-1,-3 0 3,39 6 96,74 1 1,58-8-30,-116-2-129,341-5 64,-108 0 170,372-6 94,-260 3-208,-66 3-86,957-9 203,-1132 14-297,547 5 39,-695-4 35,722 32-92,-666-27 89,-27-3 38,-1 2 0,74 18 0,-123-22 56,-7 0-85,0-1-1,0 0 1,0 0 0,0 0 0,0 0-1,0 0 1,0 0 0,0 0 0,0 0-1,0 0 1,0 0 0,0 0 0,0 0-1,0 0 1,0 1 0,0-1 0,0 0 0,0 0-1,0 0 1,0 0 0,0 0 0,0 0-1,0 0 1,0 0 0,0 0 0,0 0-1,-6 2-45,-22 5-24,-1-1-1,0-1 1,0-2 0,-39 1 0,26-3 38,-118 10-16,-95 3-121,-288 12 220,-243 7 145,-415-5 299,1012-24-514,-292 12-88,133-1 164,-95 5 90,411-18-161,-393 28 81,5 23-173,399-50 82,7-1-7,0 0 0,1 1-1,-1 0 1,1 1 0,0 1 0,-23 10 0,35-14 17,-1 0 1,0 1 0,0-1 0,1 0 0,-1 0 0,1 1 0,-1-1-1,1 1 1,0-1 0,0 1 0,-1 0 0,1-1 0,0 1-1,0 0 1,1 0 0,-1 0 0,0 0 0,0 3 0,1-3 2,0 1 1,0 0 0,0 0 0,0-1-1,0 1 1,1 0 0,-1-1 0,1 1-1,0 0 1,0-1 0,0 1-1,2 3 1,1 1 18,0-1 0,1 1-1,0 0 1,1-1 0,-1 0 0,1 0-1,0-1 1,11 8 0,7 1 122,1-1 0,0-2 1,51 17-1,-71-26-131,62 19 126,117 20 0,67-12 51,265-5-199,7-22 134,249-14 26,225-10-139,-363 6 43,-558 14-41,496-13 305,-5-18 9,-367 11-236,-29 2 145,-127 16-325,139-9 195,39 13-1417,-734-16 1360,167 3 207,-959-34 609,401-49-593,896 95-252,-139-27 673,127 23-626,1 0 1,1-2 0,-1 0 0,1-1 0,-27-16 0,43 23-84,0 1-1,0-1 0,0 0 0,0 1 1,0-1-1,0 0 0,1 0 0,-1 0 0,0 0 1,0 0-1,1 1 0,-1-1 0,1 0 1,-1-1-1,1 1 0,-1 0 0,1 0 0,-1 0 1,1 0-1,0 0 0,0 0 0,-1 0 1,1-1-1,0 1 0,0 0 0,0 0 0,1 0 1,-1-2-1,1 1-23,0 0-1,0-1 1,0 1-1,0 0 1,0 0-1,1-1 1,-1 1 0,1 0-1,0 0 1,-1 1-1,1-1 1,3-2-1,7-4 9,1 0-1,0 1 0,0 0 0,0 1 0,1 0 0,18-4 0,-25 8 34,301-99 229,-24 11-126,14-4 28,571-180 391,-854 270-486,5-1 69,-1-1-1,-1 0 1,1-2-1,27-14 0,-46 22-101,1 0 1,-1 0-1,0-1 0,0 1 0,1 0 0,-1 0 0,0 0 0,1-1 0,-1 1 0,0 0 0,0 0 0,1-1 0,-1 1 0,0 0 0,0 0 0,1-1 0,-1 1 0,0 0 0,0-1 0,0 1 1,0 0-1,0-1 0,0 1 0,1 0 0,-1-1 0,0 1 0,0 0 0,0-1 0,0 1 0,0 0 0,0-1 0,0 1 0,0-1 0,-1 1 0,1 0 0,0-1 0,0 1 0,0 0 0,0-1 1,0 1-1,-1 0 0,1 0 0,0-1 0,0 1 0,0 0 0,-1-1 0,1 1 0,0 0 0,0 0 0,-1 0 0,1-1 0,0 1 0,-1 0 0,1 0 0,-22-10-184,-7 2-41,-1 1 1,-1 2-1,1 1 1,-49 0-1,72 4 187,-63-2-1530,0 3 0,-90 13 1,141-11 694,-1 1 0,-32 12 1,-43 27-4499,95-43 5370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41.23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358 46 1728,'-42'-12'8592,"92"2"-8083,0 3 0,67-1-1,-51 4-221,236-1 102,-194 6-330,-44-1 48,224 3 593,-2 24-3,-146-1 630,-151-22-997,-20 2-200,-141 12 35,-86 8-134,40-5 141,107-8-48,-350 44 130,2 23-243,449-78-30,0 1 0,0 0 1,-17 7-1,26-10 16,1 0-1,0 0 1,-1 0-1,1 1 1,-1-1 0,1 0-1,0 0 1,-1 0-1,1 1 1,0-1-1,-1 0 1,1 1-1,0-1 1,-1 0 0,1 0-1,0 1 1,0-1-1,-1 1 1,1-1-1,0 0 1,0 1-1,0-1 1,-1 1 0,1-1-1,0 0 1,0 1-1,0-1 1,0 1-1,0-1 1,0 1-1,0-1 1,0 0 0,0 1-1,0-1 1,0 1-1,0-1 1,0 1-1,1-1 1,-1 0 0,0 1-1,0-1 1,0 1-1,1 0 1,0 0 5,0 0 0,1 1 1,-1-1-1,0 0 0,1 0 1,-1 0-1,1 0 0,-1 0 1,4 1-1,6 2 53,0-1-1,0 0 0,0-1 1,0 0-1,15 0 0,-15-1-33,251 16 169,-183-13-220,312 5 234,-146-5 18,-83 0-24,181 6-33,1 18-202,-302-23 66,-11-2-63,1 1-1,30 10 0,-59-13 57,1 0-1,-1 0 1,0 0 0,0 1-1,1-1 1,4 4 0,-8-5-19,0 1 1,1-1 0,-1 0-1,0 1 1,1-1 0,-1 0-1,0 1 1,0-1 0,1 0-1,-1 1 1,0-1-1,0 1 1,0-1 0,1 0-1,-1 1 1,0-1 0,0 1-1,0-1 1,0 1 0,0-1-1,0 0 1,0 1 0,0 0-1,0 0 3,-1 0-1,1 0 0,-1-1 1,1 1-1,-1 0 1,1 0-1,-1-1 0,0 1 1,1 0-1,-1-1 1,0 1-1,0-1 0,1 1 1,-1 0-1,0-1 0,-1 1 1,-13 6 0,0-1 0,0 0 0,0-2 0,-20 5 0,7-2-20,-119 34 3,-85 21 64,-766 152-223,847-185 391,-181 60 0,326-88-252,1 1 0,-1 0 0,1 1 0,0-1 0,-7 6 0,11-8 31,1 0 0,0 1-1,-1-1 1,1 1 0,0-1 0,0 1 0,-1-1 0,1 1 0,0-1 0,0 1 0,0-1-1,0 1 1,0-1 0,0 1 0,0-1 0,-1 1 0,2-1 0,-1 1 0,0-1 0,0 1-1,0-1 1,0 1 0,0-1 0,0 1 0,0-1 0,1 1 0,-1-1 0,0 1-1,0-1 1,1 1 0,-1-1 0,0 1 0,1-1 0,-1 0 0,0 1 0,1-1 0,-1 0-1,1 1 1,-1-1 0,0 0 0,1 1 0,-1-1 0,1 0 0,-1 0 0,1 0 0,0 1-1,5 1 27,0 0-1,0 0 1,0 0-1,1-1 1,-1 0-1,0 0 0,1 0 1,11-1-1,3 1 8,445 15 276,-124-9-259,-76 0 55,164 14-31,-418-21-93,-10 0 20,1 0 0,-1 0 0,1 0 0,-1 0 0,0 1 0,1-1 0,-1 1 0,1-1 0,-1 1 0,0 0 0,0 0 0,1 0 0,2 2 0,-5-3 1,0 0 0,0 1 0,0-1-1,0 0 1,0 0 0,0 1 0,0-1 0,0 0 0,0 0-1,0 1 1,-1-1 0,1 0 0,0 0 0,0 0-1,0 1 1,0-1 0,0 0 0,0 0 0,0 1 0,-1-1-1,1 0 1,0 0 0,0 0 0,0 0 0,0 1 0,-1-1-1,1 0 1,0 0 0,0 0 0,0 0 0,-1 0-1,1 0 1,0 1 0,0-1 0,-1 0 0,1 0 0,0 0-1,-15 7 77,0-1-1,0 0 0,-18 4 1,3-1-41,-219 52 9,108-29 4,-262 100 152,367-119-191,-4 0 67,30-10-73,-1 0 0,0 0 0,1 2 0,0-1 0,0 1 0,0 0 0,-11 9 0,20-14-5,1 1-1,-1-1 1,0 1 0,1-1 0,-1 1 0,1-1 0,0 1 0,-1-1-1,1 1 1,-1-1 0,1 1 0,0-1 0,-1 1 0,1 0 0,0-1-1,0 1 1,-1 0 0,1-1 0,0 1 0,0 0 0,0-1-1,0 1 1,0 0 0,0-1 0,0 1 0,0 1 0,1-1-1,-1 0 1,1 0 0,0-1 0,-1 1 0,1 0-1,0 0 1,-1 0 0,1 0 0,0-1 0,0 1-1,0 0 1,0-1 0,0 1 0,1 0-1,5 2 6,0 0 0,0-1-1,0 0 1,9 2 0,272 28 207,-205-26-174,307 17 110,2 1-77,-164 1-119,-208-21 151,-20-4-100,0 1 1,0-1-1,0 0 0,0 0 0,0 0 1,0 0-1,0 0 0,0 0 0,0 0 1,1 0-1,-1 0 0,0 1 1,0-1-1,0 0 0,0 0 0,0 0 1,0 0-1,0 0 0,0 0 0,0 1 1,0-1-1,0 0 0,0 0 1,0 0-1,0 0 0,0 0 0,0 0 1,0 0-1,0 1 0,-1-1 0,1 0 1,0 0-1,0 0 0,0 0 1,0 0-1,0 0 0,0 0 0,0 0 1,0 0-1,0 1 0,0-1 0,0 0 1,-1 0-1,1 0 0,0 0 1,0 0-1,0 0 0,0 0 0,0 0 1,0 0-1,0 0 0,-1 0 0,1 0 1,0 0-1,0 0 0,0 0 0,0 0 1,0 0-1,0 0 0,0 0 1,-1 0-1,-7 2 48,0 0 0,-15 1 0,-264 23-121,7-4 107,73-7-15,-236 12 57,94-7 210,319-18-271,-268 25-20,296-26-5,0-1 0,0 0 1,1 1-1,-1-1 0,0 1 0,1-1 0,-1 1 0,0 0 1,-1 1-1,2-2 7,1 1-1,0-1 1,0 0 0,0 0-1,0 0 1,0 0 0,0 0 0,0 0-1,0 0 1,0 0 0,-1 1 0,1-1-1,0 0 1,0 0 0,0 0-1,0 0 1,0 0 0,0 1 0,0-1-1,0 0 1,0 0 0,0 0-1,0 0 1,0 0 0,0 1 0,0-1-1,0 0 1,0 0 0,0 0 0,0 0-1,0 0 1,0 1 0,0-1-1,1 0 1,-1 0 0,0 0 0,0 0-1,0 0 1,0 0 0,0 0 0,0 1-1,14 4 76,9-1-29,34 2-1,-20-3-30,613 72 225,-386-26-314,-216-37 4,0 2 1,-1 3 0,60 29-1,-101-44 59,-1 1 0,0 0 0,1 1 0,-1-1 0,-1 1 0,1 0 1,0 0-1,6 8 0,-10-10 12,0 0 1,0-1-1,0 1 1,0 0-1,0 0 1,-1 0 0,1 0-1,0 0 1,-1 0-1,0 0 1,1 0-1,-1 0 1,0 0 0,0 0-1,0 1 1,-1-1-1,1 0 1,0 0-1,-1 0 1,1 0-1,-1 0 1,0 0 0,1 0-1,-1-1 1,0 1-1,0 0 1,-1 0-1,-1 2 1,-1 1 8,0 0 0,0-1 1,0 1-1,-1-1 0,0 0 0,0 0 0,0 0 0,-11 5 0,-4 1 19,-25 8 0,27-11-39,-131 45-577,94-34-618,48-16 1082,-1 0-527,1 1 1,0-1 0,-1 1 0,1 1-1,0-1 1,1 1 0,-12 8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50.41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93 42 1984,'-9'-8'394,"-19"-12"-1,25 18-242,0 0-1,0 0 1,0 1-1,-1 0 1,-24-5 3733,38 6-2818,77 2-566,0 4 0,-1 3 0,102 25 0,411 64-530,-577-95 44,312 28 657,-112-12-744,879 61 558,-1086-79-476,706 24 233,-605-24-159,282-11 196,67-40 111,-174 22-565,-131 13 99,-126 12 69,0 1 0,1 2 0,-1 1 0,0 2-1,54 11 1,-54-6-135,-19-6 113,-1 1-1,0 1 1,-1 1 0,1-1 0,-1 2 0,17 9 0,-30-15 39,1 0 0,-1 0 0,1 1 1,0-1-1,-1 0 0,1 1 0,-1-1 1,1 1-1,-1-1 0,1 1 0,-1-1 1,1 1-1,-1-1 0,1 1 0,-1-1 1,0 1-1,1-1 0,-1 1 0,0 0 1,1-1-1,-1 1 0,0-1 0,0 1 1,0 0-1,1-1 0,-1 1 0,0 0 1,0 0-1,0-1 0,0 1 0,0 0 1,-1-1-1,1 1 0,0 0 0,0-1 1,0 1-1,0 0 0,-1-1 0,1 1 1,0-1-1,-1 1 0,0 1 0,-1 0 27,0-1 0,0 1-1,0 0 1,0-1-1,0 1 1,-1-1-1,1 1 1,0-1-1,-1 0 1,-3 1-1,-36 10 40,-1-2 0,-1-2 0,-56 3 0,-27-7-70,51-2 4,-365 4 278,-869-44 310,653 6-540,-75 7-19,-6 20-195,-36 43 7,628-11-452,132-24 466,10-2 99,-29 8-197,32-9 223,0 1 0,0-1 0,1 1 0,-1-1 0,0 0 0,0 1 0,0 0 0,0-1 0,0 1 0,1-1 0,-1 1 0,0 0 0,0 0-1,1-1 1,-1 1 0,1 0 0,-1 0 0,1 0 0,-1 0 0,1 0 0,-1 0 0,1 0 0,0 0 0,-1 0 0,1 0 0,0 0 0,0 0 0,0 1 0,0-1 4,0 0 1,1 0 0,-1 0 0,0 0 0,1-1 0,-1 1 0,1 0-1,-1 0 1,1 0 0,0-1 0,-1 1 0,1 0 0,0-1 0,-1 1-1,1 0 1,0-1 0,0 1 0,-1-1 0,1 1 0,1-1 0,22 9-8,-21-8 16,51 11 166,87 11-1,-89-17-83,316 20 120,5-29 15,-325 2-187,635-7 69,91 0-33,10 8-5,-573 3 26,265-2-153,-6 5 65,-84 0 65,314 24 56,-650-25-107,75 19 0,-112-23 147,-11-1-174,0 0 0,1 0 0,-1 0 0,0 0 0,0 1 0,0-1 0,0 1 0,3 0 0,2 3-32,-5-3 139,-3 0-57,0 0 0,0-1 1,0 1-1,-1 0 0,1 0 1,0-1-1,0 1 0,-1-1 0,1 1 1,-3 0-1,-6 0 9,-1 0 1,1-1 0,-13-1-1,-5 1-18,-323-9 210,170 7-61,-238 7-177,110 24-105,227-17 43,-137 39-1,212-48-7,-1-1 0,1 1-1,-1 0 1,1 1 0,-8 5-1,14-9 56,0 1-1,0-1 0,0 1 0,0 0 1,0 0-1,0 0 0,0-1 1,1 1-1,-1 0 0,0 0 0,0 0 1,1 0-1,-1 0 0,1 0 1,-1 0-1,1 0 0,-1 1 0,1-1 1,0 0-1,0 0 0,-1 0 1,1 0-1,0 1 0,0-1 0,0 0 1,0 0-1,1 0 0,-1 0 1,0 1-1,0-1 0,1 0 0,-1 0 1,0 0-1,1 0 0,-1 0 1,1 0-1,0 0 0,-1 0 0,1 0 1,0 0-1,-1 0 0,1 0 1,2 1-1,3 4-36,1 0 0,0 0 0,1-1 0,-1 0 0,1 0 0,0-1 0,16 6 0,2-1-124,38 9 1,17-2-1963,90 6 0,-147-20 926,45-2-1,-43-3-519,31-8-1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3:05.6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474 24 1728,'8'-17'4074,"-8"16"-4078,0 1-1,0 0 0,0 0 0,0 0 1,0 0-1,0-1 0,0 1 0,-1 0 0,1 0 1,0 0-1,0 0 0,0 0 0,0-1 1,0 1-1,-1 0 0,1 0 0,0 0 0,0 0 1,0 0-1,-1 0 0,1 0 0,0 0 1,0 0-1,0 0 0,-1 0 0,1 0 0,0 0 1,-1 0-1,-32 19-145,33-18 166,-1-1 0,1 0 0,-1 0 0,1 0 0,-1 0 0,1 0 0,0 0 0,-1 1 0,1-1 0,-1 0 0,1 0 0,0 0 0,-1 1 0,1-1 0,-1 0-1,1 1 1,0-1 0,-1 0 0,1 1 0,0-1 0,0 1 0,-1-1 0,1 0 0,0 1 0,-1 0 0,2-1 28,0 1 0,0 0 1,0-1-1,0 1 0,0-1 1,0 0-1,0 1 0,1-1 1,-1 0-1,0 0 0,0 1 1,0-1-1,2 0 0,26 2 383,45-3 0,-20 0-12,181 9 87,7-8-224,-79-2-39,328 14 17,76 22-107,-239-10 6,-182-15-11,320 11 421,-67-15-239,-81-9-23,-87 0-169,236-11 75,-183 4 51,28-1 79,48-1-38,386 0-365,-502 7 124,87 1-29,576 11-132,-867-6 101,132 1 0,198 4 0,94 7 10,-138-6 106,208-4 3,72-10 295,-514 8 63,-90 0-349,-14 0-16,-129-4-498,-34 0 110,-521 7 211,161-2 56,-341 1 9,201-1 0,552 0 2,-1201 21 65,-127 67-334,905-34 246,-428 89 144,973-144-123,-546 75-213,272-40 340,-532 44 337,80-78-229,606-6-174,-138-11-90,244 14-10,7 1-46,0 0 1,0 1 0,0 0 0,0 0 0,-8 1 0,16-1 79,0 0-1,0 0 1,0 0 0,1 0-1,-1 0 1,0 1 0,0-1-1,0 0 1,0 0 0,0 0-1,0 0 1,0 0 0,0 0-1,0 0 1,0 0 0,1 1-1,-1-1 1,0 0 0,0 0-1,0 0 1,0 0 0,0 0-1,0 0 1,0 0 0,0 1-1,0-1 1,0 0 0,0 0-1,0 0 1,0 0 0,0 0-1,0 0 1,0 1 0,0-1-1,0 0 1,0 0 0,0 0-1,-1 0 1,1 0 0,0 0-1,0 0 1,0 1 0,0-1-1,0 0 1,0 0 0,0 0-1,0 0 1,0 0 0,0 0-1,-1 0 1,1 0 0,0 0-1,0 0 1,0 0 0,0 0-1,0 1 1,0-1 0,-1 0-1,1 0 1,0 0 0,0 0-1,0 0 1,0 0 0,0 0-1,-1 0 1,14 6-134,5 0 138,1-1 0,0 0 0,1-2 0,20 2-1,88 0 135,-115-5-132,769-22 31,-524 5-32,-219 15-19,854-58-266,607-16 275,-288 45 20,-113 38 161,1 26-110,-173-3-5,-667-25-32,182 6 283,-326-11 680,-113-1-754,-9-2-209,-12-1-121,-1 3-21,1 1 1,-31 3-1,14 0 55,-540 48-273,-121 5 512,-200-8-80,-174-15-11,-79-10-208,-984 78 107,1007 28-48,893-91 155,-519 124-118,680-144 37,-59 16-126,127-32 82,-1 0 1,1 0 0,0 0 0,-1 0 0,-5 5 0,10-7 27,0 0 1,-1 0-1,1 0 1,0 0-1,0 1 1,-1-1-1,1 0 0,0 0 1,0 1-1,0-1 1,0 0-1,-1 0 1,1 1-1,0-1 0,0 0 1,0 0-1,0 1 1,0-1-1,0 0 1,0 1-1,-1-1 0,1 0 1,0 0-1,0 1 1,0-1-1,0 0 1,1 1-1,-1-1 0,0 0 1,0 1-1,0-1 1,0 0-1,0 1 1,1 0-4,0-1 1,0 1-1,0 0 1,0-1-1,1 1 1,-1 0-1,0-1 1,0 1-1,0-1 1,1 0-1,-1 0 1,0 1-1,2-1 1,46 6-38,-1-3 0,89-4-1,321-38 19,-307 23 40,133-12-1,-88 7 5,640-62 5,-455 53 27,872-50-90,-1131 74 50,636-24 58,19 16-31,-291 7 26,-92-2-39,341 3-86,-414 5 48,567-10 16,-364 2 40,-154 1 58,115-12 295,-217 6-343,-81 2-391,-179 12 212,-18 4 44,-73 16-48,-127 13 0,200-32 127,-200 29-7,-145 17-128,-489 52 226,523-64 0,-775 61-74,-958 42 21,1697-120-121,-1952 78 370,1984-87-201,-684 13-85,807-19-33,-131-2 344,202-1-441,124 1-101,13 1 126,20 1 83,125-1 32,576 10-106,-484-11 111,638-6 161,147 0-102,91-7-5,-26-5-117,-52-2 48,170-5 48,-939 18-17,418-4 134,87 14-149,-674-4-90,-51-1 81,98 10 0,-148-8-11,20 3 29,-15 0 64,-7-3-80,0-1 0,0 0-1,0 0 1,0 0 0,0 1-1,0-1 1,0 0 0,0 0-1,0 0 1,0 0 0,0 1-1,0-1 1,0 0 0,0 0-1,0 0 1,0 0 0,0 1-1,-1-1 1,1 0 0,0 0-1,0 0 1,0 0 0,0 0-1,0 1 1,0-1 0,-1 0-1,1 0 1,0 0 0,0 0-1,0 0 1,0 0 0,0 0-1,-1 1 1,1-1 0,0 0-1,0 0 1,-1 0 0,-9 5 7,-1-1 0,0 1 0,0-2 1,0 0-1,-1 0 0,1-1 0,-1 0 1,-12 0-1,-550 40-64,468-38 17,-467 14 290,-252-6-152,-119-5-225,-101-2 118,-1 2 15,69 4-42,139 17-74,799-26 106,-233 13 0,183-9-1,-465 41-36,11 43-16,174 10 53,353-95-16,8-3-4,-1 1 1,1 0-1,0 0 1,0 0-1,0 1 1,0 1-1,1-1 0,-13 10 1,19-13 14,1-1-1,-1 1 1,1-1 0,0 1-1,-1 0 1,1-1 0,0 1-1,-1-1 1,1 1 0,0 0-1,-1-1 1,1 1 0,0 0-1,0-1 1,0 1 0,0 0 0,0-1-1,0 1 1,0 0 0,0-1-1,0 1 1,0 0 0,0-1-1,0 1 1,0 0 0,0-1-1,1 1 1,-1 0 0,0-1-1,1 1 1,-1-1 0,0 1-1,1 0 1,-1-1 0,1 1 0,-1-1-1,1 1 1,-1-1 0,1 1-1,-1-1 1,1 0 0,-1 1-1,2 0 1,2 1 34,0 1-1,1-1 1,-1 1 0,9 2-1,2 0 28,0-1 1,0-1-1,0 0 0,21 2 0,68-4 98,-98-1-151,319-18 153,5-16-130,-146 15-16,109-11-50,377-36-112,-528 53 122,596-48-100,214 2 199,1319-74 112,-1386 99-46,-293 13-168,748-14 70,-959 36 59,-119 0-128,174 19-71,-372-15 105,94 2 374,210-18 0,-193-8-3,-99 9-677,-29 2 352,-35 9 101,-12-1-142,1 0 1,-1 1-1,1-1 0,-1 0 0,0 0 0,1 0 0,-1 0 0,1 0 0,-1 0 0,0 0 0,1 0 0,-1 0 0,1 0 0,-1 0 0,0 0 0,1 0 0,-1 0 0,1 0 0,-1 0 0,0 0 0,1 0 0,-1-1 1,0 1-1,1 0 0,-1 0 0,0 0 0,1-1 0,-1 1 0,0 0 0,1-1 0,-1 1-13,0 0 0,0-1 1,-1 1-1,1-1 0,0 1 0,0 0 1,0-1-1,-1 1 0,1 0 0,0 0 1,0-1-1,-1 1 0,1 0 0,0 0 0,-1-1 1,1 1-1,0 0 0,-1 0 0,1 0 1,0-1-1,-1 1 0,1 0 0,0 0 1,-1 0-1,-14-5-234,1 2 138,-1 0 1,0 2-1,-15-1 1,5 1-16,-52-3-64,-22 0 224,-117-22-1,206 25 26,0-1-1,0-1 1,0 1-1,0-2 1,1 1 0,-1-1-1,1-1 1,-13-8-1,22 13-70,-1 0-1,0-1 1,1 1-1,-1-1 1,1 1-1,-1-1 1,1 1-1,-1-1 1,1 1-1,0-1 1,-1 0-1,1 1 1,0-1-1,-1 0 0,1 1 1,0-1-1,0 0 1,0 1-1,-1-1 1,1 0-1,0 1 1,0-1-1,0 0 1,0 0-1,0 1 1,0-1-1,0 0 1,1 1-1,-1-1 1,0 0-1,0 0 1,1 1-1,-1-1 1,0 1-1,1-1 1,-1 0-1,0 1 1,1-1-1,0 0 1,2-2-28,-1 0 1,1 0 0,0 0 0,1 0 0,-1 1-1,5-3 1,14-8-51,1 2-1,0 0 1,43-13-1,80-15 50,-84 24 1,12-3 23,108-44 0,-179 61 25,0 0 0,-1-1 1,1 1-1,0-1 0,-1 1 0,0-1 1,1 0-1,-1 0 0,3-3 0,-5 4-19,1 1 1,-1-1-1,0 1 0,1-1 0,-1 1 0,0-1 0,0 1 0,0-1 0,1 1 0,-1-1 0,0 1 0,0-1 0,0 0 1,0 1-1,0-1 0,0 1 0,0-1 0,0 1 0,0-1 0,0 0 0,-1 1 0,1-1 0,-1 0-15,1-1-1,-1 1 1,0 0-1,0 0 1,0 0-1,0 0 0,0 0 1,0 0-1,0 0 1,-1 0-1,1 0 1,0 1-1,-2-2 1,-13-5-59,-1 1 1,1 0-1,-2 1 1,1 1-1,-31-4 1,22 3 16,-605-87-160,-88-13 571,677 97-213,25 2-102,19 4-43,9 1-15,92-3-101,534 9-246,-21 45 491,-585-46-65,111 16-271,-109-12 197,-25-5 11,-8-3 5,0 0 0,0 0-1,0 0 1,0 0 0,0 0 0,0 0 0,0 0-1,0 0 1,0 0 0,0 0 0,0 0 0,0 0-1,0 0 1,0 0 0,0 0 0,0 0 0,0 0-1,0 0 1,-1 0 0,1 0 0,0 0 0,0 0-1,0 0 1,0 0 0,0 0 0,0 0 0,0 0 0,0 1-1,0-1 1,0 0 0,0 0 0,0 0 0,0 0-1,0 0 1,0 0 0,0 0 0,0 0 0,0 0-1,0 0 1,0 0 0,0 0 0,0 0 0,0 0-1,0 0 1,0 0 0,0 0 0,0 0 0,0 0-1,0 0 1,0 0 0,0 0 0,0 0 0,0 0-1,0 1 1,0-1 0,0 0 0,0 0 0,0 0-1,0 0 1,0 0 0,0 0 0,0 0 0,0 0 0,0 0-1,-21-1-40,-271-16-86,43 5 206,-364-50 86,592 59-149,-274-46 219,9-17 80,244 52-179,-50-22 0,88 34-110,-1 0 0,1 0 0,0 0 0,0-1 0,0 1 0,0-1 0,0 0 0,-5-6 0,9 9-25,-1-1 1,1 0 0,-1 0 0,1 1-1,-1-1 1,1 0 0,0 0 0,-1 0 0,1 1-1,0-1 1,0 0 0,0 0 0,0 0-1,0 0 1,0 0 0,0 1 0,0-1-1,0 0 1,0 0 0,0 0 0,1-1 0,-1 0-10,1 0 1,1 1-1,-1-1 1,0 0-1,0 1 1,1-1-1,-1 1 1,1-1-1,-1 1 1,1-1 0,-1 1-1,5-2 1,15-8-61,1 1 0,0 1 0,1 1 0,32-7 0,-35 9 13,486-102-201,-401 87 261,-89 14 38,-15 2-27,-9 0-37,-16-4-89,0 2 0,0 1 0,-34-5 1,16 4 9,-331-47 59,249 39 114,98 11-22,-210-34 282,209 29-93,20 4-178,7 0-37,2 4-30,0 0 1,0 0 0,0 0 0,0 0 0,0 0 0,0 1-1,3-2 1,28-5-81,0 1-1,53-2 1,-64 6 75,443-31-89,-3 18 96,-204 15 131,-245 0-182,-23-3-30,-13-1-3,1 2 0,-35 0 0,28 2 54,-1298 20-623,1311-19 647,3-1-61,-1 0-1,1 1 0,-1 1 0,-24 7 1,37-9 60,0 0 1,0 1-1,0-1 1,0 1-1,0-1 1,0 1-1,0-1 1,1 1-1,-1-1 1,0 1-1,0 0 1,0 1-1,1-2 9,-1 0 0,1 1 0,0-1 0,0 0-1,0 1 1,0-1 0,0 0 0,0 1 0,0-1-1,0 0 1,0 1 0,0-1 0,0 0 0,0 1 0,0-1-1,0 0 1,0 1 0,0-1 0,0 0 0,0 1-1,0-1 1,0 0 0,1 1 0,-1-1 0,2 2 7,0 0 1,0 0-1,0 0 1,0 0-1,0 0 0,0-1 1,5 3-1,12 7 71,2-1 0,-1-1 0,1-1 0,43 11-1,88 19 95,170 59 26,-80-24-170,506 172-187,-728-238 128,-1 1 0,1 1 0,-1 1 0,26 18 0,-43-27 30,0 0 1,-1 0-1,1 1 1,0-1-1,-1 1 1,1-1-1,-1 1 1,1-1-1,-1 1 0,0 0 1,0-1-1,0 1 1,0 0-1,0 0 1,0 0-1,0 0 1,0 0-1,-1 0 1,1 4-1,-1-4 4,-1 0 1,0 0-1,1 0 1,-1 0-1,0-1 1,0 1-1,0 0 1,0 0-1,0-1 1,-1 1-1,1-1 1,-1 1-1,1-1 1,-1 1-1,1-1 1,-1 0-1,0 0 1,1 0-1,-1 0 1,-4 2-1,-3 1 5,-1 1 0,0-1-1,0 0 1,-17 3 0,-50 5-1,55-9-3,-478 48 200,-340 11-75,815-58 0,18-2-11,8 0-44,21-2 9,418 0 187,-345 2-240,593 43-87,-382 1-129,-302-45 176,7 1-2,0 0 0,0 0-1,0 2 1,0-1 0,15 8-1,-26-11 15,1 0 0,-1 0-1,1 0 1,-1 1 0,1-1-1,-1 0 1,0 0 0,1 1-1,-1-1 1,1 0 0,-1 1-1,0-1 1,1 0 0,-1 1-1,0-1 1,1 0 0,-1 1-1,0-1 1,0 1 0,1-1-1,-1 1 1,0-1 0,0 1-1,0-1 1,1 1 0,-1-1-1,0 0 1,0 1 0,0-1-1,0 1 1,0-1 0,0 1-1,0-1 1,0 1 0,0-1-1,-1 1 1,1-1 0,0 2-1,-1-1-2,-1 1 0,1-1-1,-1 1 1,1-1 0,-1 0-1,1 1 1,-1-1 0,-3 2 0,-10 4-5,0 1 1,-1-2-1,0 0 1,-24 5 0,-50 8 58,-140 13 1,209-30-41,-189 10 50,26-2-33,176-10 90,4 1 61,16-3-53,403-60 204,-210 32-221,127-23-42,-6-28 309,-67-20 12,-257 100-387,0 0-1,0 0 1,0 1 0,0-1-1,-1-1 1,1 1-1,0 0 1,-1 0 0,1-1-1,-1 1 1,1-1 0,-1 1-1,0-1 1,0 1 0,2-3-1,-3 3-9,0 0 0,0 0 0,0 0 0,1 0 0,-1 0 0,0 0 0,0 0 0,0 0 0,-1 0 0,1 0 0,0 0 0,0 1 0,0-1 0,-1 0 0,1 0 0,0 0 0,-1 0 0,1 0 0,-1 0 0,1 1 0,-1-1 0,-1-1 0,-3-3-46,-1 0-1,0 0 1,0 1 0,0 0-1,0 0 1,-12-4-1,-59-28-169,-131-39 0,107 42 166,0-5-1,-94-50 0,-181-133 470,353 206-283,0-1 0,-27-25 0,47 38-112,0 0-1,0 0 1,1 0 0,-1 0-1,1 0 1,-1-1 0,1 1-1,0-1 1,-1-4 0,2 7-27,1 0 1,0-1-1,0 1 0,0 0 1,0-1-1,0 1 1,0 0-1,0-1 1,0 1-1,1 0 1,-1-1-1,0 1 0,1 0 1,-1-1-1,1 1 1,-1 0-1,1 0 1,0 0-1,0 0 0,-1 0 1,1 0-1,0 0 1,0 0-1,0 0 1,0 0-1,0 0 1,0 0-1,0 0 0,3 0 1,3-4-43,1 1 0,-1 1 1,1 0-1,0 0 0,0 0 0,10-1 0,53-8-144,-62 11 183,256-11-504,-248 12 412,397 32-101,-331-23 275,26 7-181,-89-12 61,0 1 1,0 1-1,23 10 0,-39-15 28,0 1 0,-1 0 0,1 0 0,-1 0 1,0 0-1,0 1 0,0-1 0,4 5 0,-5-5 20,-1 0 1,0-1-1,0 1 0,0 0 1,0-1-1,-1 1 0,1 0 1,0 0-1,-1 0 0,1 0 1,-1 0-1,0 0 1,1 0-1,-1 0 0,0 0 1,0 0-1,0 0 0,-1 0 1,1 2-1,-3 6 31,0 1-1,-1 0 1,0-1-1,0 0 1,-1 0 0,-11 16-1,-45 54-50,38-52-42,-20 24 34,19-25 205,-22 33 1,44-56-182,-1 0 0,0 1 1,1-1-1,0 1 0,-3 7 1,5-11 10,-1 1 1,1-1 0,0 1-1,0-1 1,0 1 0,0-1 0,0 1-1,0-1 1,0 1 0,1-1-1,-1 1 1,0-1 0,1 1-1,-1-1 1,1 1 0,0-1-1,-1 0 1,1 1 0,0-1 0,0 0-1,0 0 1,0 1 0,1 0-1,4 3 23,-1-1-1,0 0 1,1 0-1,0 0 0,0-1 1,11 5-1,45 13 193,-2 0-112,-45-14-154,-1 0 0,21 13 0,-34-20 43,0 1 0,0-1 1,-1 1-1,1-1 1,0 1-1,0 0 0,0-1 1,-1 1-1,1 0 1,0 0-1,0-1 0,-1 1 1,1 0-1,-1 0 0,1 0 1,-1 0-1,1 0 1,-1 0-1,0 0 0,1 0 1,-1 0-1,0 0 1,0 0-1,0 0 0,0 0 1,0 0-1,0 0 1,0 0-1,0 0 0,0 0 1,0 0-1,0 0 1,-1 0-1,1 0 0,0 0 1,-1 0-1,1 0 0,-2 1 1,-1 3 15,-1-1 1,0 0-1,0 0 1,0-1-1,-1 1 1,-4 2-1,4-3 25,-65 45 20,-83 42 0,44-36 344,109-54-396,0 0 0,0 0 0,0 0 0,0 0 0,0 0 0,0 0 0,-1 0 0,1 1 0,0-1 0,0 0 0,0 0 0,0 0 0,0 0 1,0 0-1,-1 0 0,1 0 0,0 0 0,0 0 0,0 0 0,0 0 0,0 0 0,0 0 0,0 1 0,0-1 0,0 0 0,0 0 0,-1 0 1,1 0-1,0 0 0,0 0 0,0 1 0,0-1 0,0 0 0,0 0 0,0 0 0,0 0 0,0 0 0,0 0 0,0 1 0,0-1 0,0 0 1,0 0-1,0 0 0,0 0 0,0 0 0,0 0 0,0 1 0,0-1 0,0 0 0,0 0 0,1 0 0,-1 0 0,0 0 0,0 1 0,10 1 119,15 0 32,7-2-57,81 2-33,-92 0-179,0 0 0,-1 2 0,29 8 0,-44-11 70,0 1 0,0 0 1,-1 0-1,1 1 1,-1-1-1,1 1 1,5 5-1,-9-7 35,1 0 0,-1 0 0,0 1 1,0-1-1,0 0 0,0 1 0,0-1 0,0 1 0,0 0 0,0-1 0,0 1 0,-1-1 1,1 1-1,-1 0 0,1 0 0,-1-1 0,1 1 0,-1 0 0,0 0 0,0 0 0,0-1 1,0 1-1,-1 0 0,0 3 0,0-1 22,0 0-1,-1-1 1,0 1-1,1-1 1,-1 1-1,-1-1 1,1 0 0,0 0-1,-1 0 1,1 0-1,-1 0 1,0-1-1,0 1 1,0-1 0,-5 3-1,-4 2 82,-1-1-1,-26 9 1,0 1-27,37-15-83,-1 0 1,1 1-1,-1-1 0,1 1 0,0-1 0,-1 1 0,1 0 0,0 0 0,0 0 1,0 0-1,1 0 0,-1 1 0,0-1 0,1 1 0,0-1 0,-1 1 1,1-1-1,0 1 0,-1 3 0,2-3-4,-1 1 0,1 0 0,0-1 0,0 1-1,0 0 1,0-1 0,1 1 0,-1 0 0,1-1 0,0 1 0,0 0 0,1-1 0,-1 0 0,3 5 0,18 28 35,-14-24 15,13 28-1,-19-36-22,-1 0 1,1 0-1,-1 1 0,0-1 1,0 1-1,0-1 0,-1 1 0,0-1 1,0 1-1,0 8 0,-1-11 39,1-1-1,0 1 1,-1 0 0,1 0-1,-1 0 1,0 0-1,1-1 1,-1 1-1,0 0 1,0-1 0,0 1-1,0-1 1,0 1-1,-1-1 1,1 1-1,0-1 1,-1 0-1,1 1 1,-4 0 0,4-1-9,0-1 0,0 1 0,0-1 0,-1 0 1,1 0-1,0 0 0,0 0 0,-1 0 0,1 0 0,0 0 1,0 0-1,0 0 0,-1 0 0,1-1 0,0 1 1,0 0-1,0-1 0,-1 1 0,1-1 0,0 0 0,0 1 1,0-1-1,0 0 0,0 0 0,0 1 0,1-1 1,-1 0-1,0 0 0,0 0 0,0 0 0,0-1 1,-2-3 21,0 1 1,1 0 0,-1-1 0,1 0-1,0 0 1,0 0 0,1 0 0,-1 0-1,1 0 1,0 0 0,0 0 0,1-9 0,0-5 55,1 0 0,4-22 1,-2 22-55,25-154 52,-18 128-154,30-82 1,19-15 76,32-86-158,-78 189 57,-2-1 0,-2 0-1,8-80 1,-16 106-6,0-1 0,-2 0 0,0 0 0,0 0 1,-7-26-1,6 35 24,0-1 0,0 1 0,-1-1 0,0 1-1,0 0 1,-1 0 0,1 0 0,-2 1 0,1-1 0,0 1 0,-1 0 0,0 0 0,0 0 0,-10-6 0,-5-2-107,0 1-1,-1 1 0,-40-16 1,63 28 124,-1-1 1,1 0-1,0 0 1,-1 0-1,1 0 1,-1-1-1,1 1 1,0 0-1,2-1 1,13-3 41,191 2 22,-115 4-95,144 7-173,-214-6 159,-23-3 72,0 0 1,0 0-1,0 0 0,0 0 1,-1 0-1,1 0 0,0 0 1,0 0-1,0 0 0,0 0 1,0 0-1,0 0 0,0 0 1,0 0-1,0 0 0,0 0 1,0 0-1,0 0 0,0 1 1,0-1-1,0 0 0,0 0 1,0 0-1,0 0 0,0 0 1,0 0-1,0 0 0,0 0 1,0 0-1,0 0 0,0 0 1,0 0-1,-14 1-101,-340 4-153,334-4 290,-177 0 372,246-1-523,0 3 0,-1 2-1,1 2 1,70 19 0,-89-17 74,0 2 1,-2 0 0,1 2-1,-1 1 1,-1 1 0,-1 2 0,0 0-1,28 26 1,-35-26-12,0 1 0,-1 1 0,-1 1 0,-1 0 0,15 27 0,-25-38 38,-2 0-1,0 0 0,0 1 1,0-1-1,-1 1 0,3 20 1,-5-23 25,-1 0 0,0 0 0,0 0 0,0-1 0,-1 1 0,0 0 0,0 0 0,-1 0 0,0-1 0,0 1 0,-5 9 0,3-9-6,-1 1 0,1-1 1,-2 0-1,1 0 0,-1-1 0,0 0 1,0 0-1,0 0 0,-1 0 1,0-1-1,0 0 0,-10 5 1,-8 2 68,-1-1-1,-38 11 1,55-19-57,-184 54 296,156-46-290,12-1-29,25-10 13,-1 0 0,1 1 0,-1-1 1,1 0-1,-1 1 0,1-1 0,0 0 1,-1 1-1,1-1 0,0 0 0,-1 1 1,1-1-1,0 1 0,-1-1 0,1 1 1,0-1-1,-1 1 0,1 0 7,1-1 1,-1 0-1,0 1 0,0-1 1,0 1-1,0-1 0,1 0 1,-1 1-1,0-1 0,0 0 1,1 0-1,-1 1 0,0-1 1,1 0-1,-1 1 0,0-1 1,1 0-1,-1 0 0,0 0 1,1 1-1,-1-1 0,1 0 1,-1 0-1,0 0 0,1 0 1,-1 0-1,1 0 0,19 5 101,-1-1 0,31 3-1,0 0-94,-10 0-95,46 14 1,-73-17 19,0 0 1,0 2 0,0-1 0,-1 2 0,0 0-1,0 0 1,15 13 0,-27-20 59,1 1 0,-1-1 0,1 1 0,0-1 0,-1 1 0,1-1 1,-1 1-1,1 0 0,-1-1 0,0 1 0,1 0 0,-1 0 0,0-1 0,1 1 0,-1 0 0,0 0 0,0-1 1,0 1-1,0 0 0,0 0 0,1 0 0,-1-1 0,-1 1 0,1 0 0,0 0 0,0-1 0,0 1 1,0 0-1,-1 0 0,1-1 0,0 1 0,0 0 0,-1 0 0,1-1 0,-1 1 0,1 0 0,-1-1 0,1 1 1,-1-1-1,1 1 0,-1 0 0,1-1 0,-1 1 0,0-1 0,0 1 0,-4 2 33,0 0-1,1 0 1,-1 0 0,0-1-1,-8 3 1,-126 33 238,54-18-349,80-18 56,1-1 0,-1 0 1,1 1-1,-6 3 0,9-4 17,0-1-1,1 0 1,-1 1 0,0-1 0,1 1 0,-1-1 0,1 1-1,-1-1 1,0 1 0,1-1 0,-1 1 0,1 0 0,0-1-1,-1 1 1,1 0 0,-1-1 0,1 1 0,0 0 0,0-1 0,-1 1-1,1 0 1,0 0 0,0-1 0,0 1 0,0 0 0,0 0-1,0 0 1,0-1 0,0 1 0,0 0 0,0 0 0,0-1-1,1 1 1,-1 0 0,0 0 0,3 3 12,0 0-1,0 0 1,0 0 0,1-1 0,-1 0-1,1 1 1,0-1 0,0-1-1,0 1 1,5 3 0,-5-4 2,43 27 168,-14-10-118,-1 2 0,38 31 0,-63-45-66,48 45-117,-51-47 101,1 1 0,-1-1 0,0 0 0,-1 1 1,1 0-1,-1 0 0,0 0 0,3 11 1,-5-14 23,-1-1 1,1 1-1,-1-1 1,0 1-1,0-1 1,0 1 0,0 0-1,0-1 1,-1 1-1,1-1 1,-1 1-1,1-1 1,-1 0 0,0 1-1,0-1 1,-2 4-1,1-2 4,-1-1 0,0 0 0,1 0-1,-1 0 1,0 0 0,0 0-1,-1-1 1,1 1 0,-6 2 0,-4 2-21,-1-1 0,0-1 0,-1 0 0,-22 5 0,-91 18 40,-136 36 450,244-59-448,16-4-27,-1 0 0,1 0-1,0 0 1,0 1 0,0-1 0,0 1 0,0 0 0,0 0 0,-6 5 0,20-7 324,38 1-95,4 0-27,1-3-1,77-11 1,-118 10-118,1 0 0,0-1 1,-1-1-1,0 0 0,0-1 1,0 0-1,0 0 1,-1-2-1,0 1 0,-1-1 1,15-15-1,-9 6-17,0-1-1,-1-1 1,-1 0-1,-1-1 0,18-37 1,52-130 108,-7 13-128,-59 136-31,-1 0-1,12-45 1,-21 57-51,-2-1 1,0 0-1,-2 0 1,0-34-1,-3 23-44,-2 1 0,-2-1-1,-1 1 1,-2 0 0,-2 0-1,-1 1 1,-2 0-1,-1 0 1,-24-43 0,29 65 2,-1 0 0,-1 1 0,0 0 0,-1 1 1,0 0-1,-1 1 0,0 0 0,-18-12 1,13 11-83,-1 2 1,0 0-1,-1 1 1,0 0-1,-39-10 1,-83-14 333,177 34-496,31 2-59,-37 1 161,0 1-1,0 1 0,-1 2 1,30 12-1,-52-17 194,0 1 1,0 0-1,0 0 1,0 1-1,-1-1 1,0 2-1,0-1 0,0 1 1,-1 0-1,7 9 1,-5-6-23,-1 1 1,-1 1 0,0-1-1,0 1 1,-1 0 0,4 15-1,-1 8-49,-2 0-1,-1 0 0,-2 61 1,-7 3 48,1-58 16,3 48 0,2-80 55,0 0 0,1 0 0,-1 0 0,2 0 0,-1 0 0,1-1 1,0 1-1,1-1 0,-1 0 0,1 0 0,1 0 0,-1-1 0,1 1 0,1-1 1,9 9-1,6 3 110,0-2 1,1 0 0,32 15-1,-54-30-131,98 52 341,38 24 162,-79-48 189,-55-28-486,-2-1-202,0 0 1,0 0-1,0-1 1,0 1-1,0 0 1,0 0-1,0-1 1,0 1-1,-1 0 1,1 0-1,0 0 1,0-1 0,0 1-1,0 0 1,0 0-1,-1 0 1,1-1-1,0 1 1,0 0-1,0 0 1,-1 0-1,1 0 1,0 0-1,0 0 1,0-1 0,-1 1-1,1 0 1,0 0-1,0 0 1,-1 0-1,-1 0-64,0 0-1,0 0 0,0 1 1,0-1-1,1 1 1,-1-1-1,0 1 1,0 0-1,0-1 0,1 1 1,-1 0-1,0 0 1,1 0-1,-3 2 1,-19 23-1789,8-8 514,-41 40-1249,-10-1-1652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3:07.28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2940 375 1728,'1'-2'78,"-1"0"0,0 0 0,0 0 1,-1 0-1,1 0 0,0 0 0,-1 0 0,1 0 0,-1 0 0,1 0 1,-1 0-1,0 0 0,0 0 0,0 0 0,0 0 0,0 1 1,-1-1-1,1 0 0,0 1 0,-1-1 0,1 1 0,-1 0 0,0-1 1,1 1-1,-3-1 0,-17-12 250,0 1 1,0 1-1,-1 1 1,-1 1-1,0 1 0,-31-8 1,-149-26-178,180 39 7,-242-55 466,7 4-245,-4 22-78,222 28-293,-75-9 48,-104-9 208,99 17 10,-174 16 1,236-1-347,-1 3 0,-99 33-1,73-19 178,31-15 1735,61-16-1597,10-6 21,-8 6 20,-1 0 1,1-2-1,12-11 1,-19 16-205,0 0 0,0 0 0,0-1 1,0 1-1,0-1 0,0 1 0,0-1 0,-1 0 1,0 0-1,1 0 0,-1 0 0,0 0 0,0 0 1,-1 0-1,1-5 0,-10 46-934,0-4 768,-2-1 0,-1 0 0,-2 0 1,-2-2-1,0 0 0,-2 0 0,-1-2 0,-24 28 0,-18 22 133,3 3-1,-71 134 0,9 48 445,94-200-285,14-38 1,1 2 0,2-1 0,-9 38 0,18-63-184,-1 0 0,1 0 0,0 0 0,-1 0 0,1 0 0,0 0 0,0 0 0,0 0 0,0 0 0,1 0 0,-1 0 0,0-1 0,1 1 0,-1 0-1,1 0 1,0 0 0,0 0 0,0-1 0,0 1 0,0 0 0,0-1 0,0 1 0,0-1 0,1 1 0,-1-1 0,0 0 0,1 1 0,-1-1 0,1 0 0,0 0 0,-1 0 0,3 1 0,14 6 80,1 0 1,0-1 0,31 7 0,62 8 71,-61-13-104,155 39 174,48 9-223,39-16 290,3-23 90,-143-17-391,-145-1-168,0 0 0,0 1 0,0 0 1,0 1-1,0 0 0,0 0 0,-1 0 0,1 1 1,11 7-1,29 20-4680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3:08.95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1830 434 3232,'-13'-86'1035,"3"38"-553,8 42-463,0 1-1,1-1 1,0 1 0,0-1-1,1 1 1,0-1 0,0 0-1,1-9 1,0 10 60,0-1 0,1 1-1,0 0 1,0 0 0,0 1-1,0-1 1,1 0 0,0 1 0,5-7-1,5-4 484,18-17-1,-6 8-92,-15 14-124,-3 2-89,1 1 0,8-13-1,-15 18-240,0 1-1,0 0 0,0-1 1,0 1-1,0-1 1,-1 1-1,1-1 0,-1 0 1,1 1-1,-1-1 1,1 1-1,-1-1 0,0 0 1,0 0-1,0 1 1,0-1-1,0 0 0,0 1 1,0-1-1,0 0 1,-2-2-1,2 2-31,-1 1 0,0 0 0,0 0 0,0-1 0,0 1 0,0 0 0,0 0 0,0 0 0,-1 0 0,1 0 1,0 1-1,0-1 0,-1 0 0,1 0 0,-1 1 0,-1-1 0,-28-6-95,25 6 85,-38-3-98,-87 3-1,130 1 127,-152 6 271,-402 37 195,451-34-417,49-4 14,-490 36 912,484-38-808,-157 11 928,217-14-1096,0 0-1,-1 0 1,1 0-1,-1 1 1,1-1-1,0 0 1,-1 0-1,1 1 1,-1-1 0,1 1-1,-3 1 1,6-2-1,-1 1-1,0-1 1,0 1 0,0-1 0,1 0-1,-1 1 1,0-1 0,0 0 0,1 0-1,-1 0 1,0 0 0,2 0 0,24 1 110,36-3-1,-4 0-53,432-2-13,50 29-522,-489-20 544,-37-1 263,-15-4-322,0 0 1,0 0-1,0 0 1,0 0-1,0 0 1,0 0-1,0 0 0,1 0 1,-1 0-1,0 0 1,0 1-1,0-1 1,0 0-1,0 0 1,0 0-1,0 0 0,0 0 1,0 0-1,0 0 1,0 0-1,1 0 1,-1 0-1,0 1 0,0-1 1,0 0-1,0 0 1,0 0-1,0 0 1,0 0-1,0 0 1,0 0-1,0 0 0,0 1 1,0-1-1,0 0 1,0 0-1,0 0 1,0 0-1,0 0 0,0 0 1,0 0-1,0 0 1,-1 1-1,1-1 1,0 0-1,0 0 1,0 0-1,0 0 0,0 0 1,0 0-1,0 0 1,0 0-1,-3 2 39,0-1 0,0 1 0,-1-1 0,1 0 0,0 0 0,-5 0 0,-299 47-10,-33 7 188,277-41-270,0 3 0,1 3 0,-79 36 0,36-1-2005,6 6 549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3:10.15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26 1568,'0'-2'19,"1"1"0,-1 0 0,0 0 1,1 0-1,-1-1 0,0 1 0,1 0 0,-1 0 0,1 0 1,0 0-1,-1 0 0,1 0 0,0 0 0,0 0 1,0 0-1,0 0 0,-1 1 0,1-1 0,0 0 0,0 1 1,0-1-1,1 0 0,-1 1 0,0-1 0,0 1 0,0 0 1,0-1-1,0 1 0,1 0 0,-1 0 0,0-1 0,0 1 1,1 0-1,-1 0 0,0 1 0,2-1 0,22 1 343,0 2 0,31 6 0,-15-1-2,231 54 1185,-88-16-595,-125-35-460,67 4-1,63-6-12,-103-5-189,286 2 155,-139-4-246,1095 3 746,-805-6-840,-232 1 69,963 9 434,-330-21-241,-586 3-319,774 0 791,-979 9-805,26 0 2,589 5 450,-101 33-208,-380-18-232,-125-10-41,358 18 52,449-28 175,-516-13-134,71 10-198,-288 26 420,-119-9-156,-45-11 54,-35-3-832,1 2 0,17 3 0,-9 1-562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52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35 13216,'-17'-20'5983,"115"25"-5215,-43-5 1440,-2 0-1376,69-5-64,4 5-480,72-3-128,-9-1-96,30-4-256,-24 16 96,21-8-6720,-24 7 3713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3:11.12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 37 1472,'0'0'24,"0"0"0,0 0 0,-1 0 0,1 0 0,0 0-1,0 0 1,-1 0 0,1 0 0,0 0 0,0 0 0,-1 0 0,1 0 0,0 0 0,0 0 0,0 0 0,-1 0 0,1 0-1,0 0 1,0 0 0,-1 0 0,1 0 0,0 1 0,0-1 0,0 0 0,-1 0 0,1 0 0,0 0 0,0 1 0,0-1-1,0 0 1,0 0 0,-1 0 0,1 1 0,0-1 0,0 0 0,0 0 0,0 0 0,0 1 0,0-1 0,6 10 726,16 9 540,-11-13-982,1 0 1,-1-1-1,1 0 0,0-1 0,1 0 1,18 3-1,-8-2-109,321 60 776,6-21-570,-198-27-131,-47-4-117,197 25-85,-291-36 36,-8-1-36,-1-1 0,0 1 0,1-1 0,-1 1 0,0-1-1,1 0 1,-1 0 0,1 0 0,2-1 0,-5 1-67,0 0 0,0 0-1,0 0 1,0 0 0,0 0 0,0 0 0,1 0 0,-1 0 0,0 0 0,0-1 0,0 1 0,0 0 0,0 0 0,0 0 0,0 0-1,0 0 1,0 0 0,0 0 0,0 0 0,0 0 0,0-1 0,0 1 0,0 0 0,0 0 0,0 0 0,0 0 0,0 0 0,0 0-1,0 0 1,0 0 0,0-1 0,0 1 0,0 0 0,0 0 0,0 0 0,0 0 0,0 0 0,0 0 0,0 0 0,0 0 0,0-1-1,0 1 1,0 0 0,0 0 0,0 0 0,0 0 0,0 0 0,0 0 0,0 0 0,-1 0 0,1 0 0,0 0 0,0 0 0,0 0-1,0 0 1,0 0 0,0-1 0,0 1 0,0 0 0,0 0 0,-1 0 0,1 0 0,0 0 0,0 0 0,-5-2 20,0 0 0,0 0 0,0 0 0,-11-2 0,-2-1-22,-238-47 44,87 21 34,59 8-10,-411-80 1063,345 70-686,156 28-362,20 5-86,0 0 1,0 0-1,0 0 1,0 0-1,0 0 1,0 0 0,0-1-1,0 1 1,0 0-1,-1 0 1,1 0-1,0 0 1,0 0-1,0 0 1,0 0 0,0 0-1,0 0 1,0 0-1,0 0 1,0 0-1,0 0 1,0 0-1,0-1 1,0 1-1,0 0 1,0 0 0,0 0-1,0 0 1,0 0-1,0 0 1,0 0-1,0 0 1,0 0-1,0 0 1,0 0 0,0 0-1,0-1 1,0 1-1,0 0 1,0 0-1,0 0 1,0 0-1,1 0 1,-1 0 0,0 0-1,0 0 1,0 0-1,0 0 1,0 0-1,0 0 1,0 0-1,0 0 1,0 0-1,0 0 1,0 0 0,0 0-1,0 0 1,0 0-1,1 0 1,-1 0-1,0 0 1,14-4 44,97-4 181,-76 7-196,195-7-160,455 46-1,-432 0 115,-181-24 40,102 35 0,-148-40-376,0 1 0,0 1 0,-1 2 0,-1 0 0,0 2 0,29 23 0,-7 8-1332,-46-46 1683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3:13.76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1 216 1472,'2'6'667,"6"6"-532,1-1-1,-1 0 1,2 0 0,0-1 0,0 0 0,0-1 0,14 8 0,-15-11 165,0-1 1,0 0-1,0 0 1,1-1-1,0-1 0,0 0 1,0 0-1,0-1 1,1 0-1,15 1 0,88-2 326,0-6 0,126-20 0,97-27 888,-200 35-1484,466-43 266,-113 54-59,-3 17 62,-254-5-249,787 41-236,-879-39 191,1328 45 265,-1404-52-220,953 39 434,-588-21-360,52-1-140,-100-13 328,-115-3-213,193-2-169,-97-3 225,29-1-198,146-2 776,-212 4-570,-149 1-77,130-3-193,78 2 269,-215 3 7,93 8 481,-256-10-520,-1 1-1,1-2 1,-1 1-1,1 0 1,-1-1-1,10-4 1,-16 6-121,0-1 0,1 1-1,-1 0 1,1-1 0,-1 1 0,0-1 0,1 1 0,-1 0 0,0-1-1,1 1 1,-1-1 0,0 1 0,0-1 0,0 1 0,1-1 0,-1 1-1,0-1 1,0 1 0,0-1 0,0 1 0,0-2 0,0 2-18,0 0 0,0-1 0,0 1 0,0 0 0,0-1 0,0 1 0,0 0 0,0-1-1,0 1 1,1 0 0,-1-1 0,0 1 0,0 0 0,0-1 0,0 1 0,0 0 0,1 0 0,-1-1 0,0 1 0,0 0 0,0 0 0,1-1 0,-1 1 0,0 0 0,0 0 0,1 0 0,-1-1 0,0 1 0,1 0 0,-1 0 0,0 0 0,0 0 0,1 0 0,0-1-26,0 1 37,-1 0 0,1 0-1,-1 0 1,1-1 0,-1 1 0,1 0-1,-1 0 1,1 0 0,0 0 0,-1 0-1,1 0 1,-1 0 0,1 0 0,-1 0-1,1 0 1,0 1 0,-1-1 0,1 0-1,-1 0 1,1 0 0,-1 1 0,1-1-1,-1 0 1,1 1 0,-1-1 0,1 0-1,-1 1 1,0-1 0,1 1 0,-1-1 0,1 0-1,-1 1 1,0-1 0,1 2 0,0-1-2,-8-1-134,0 1 176,0 0 1,-11 2-1,-12 2-30,-39 3-61,-42 4-73,26-8 196,-240 8-169,83-9 64,-141-1 115,-83-21-52,116 3-16,-1201-54-90,876 27 175,-747-48 16,884 56-282,171 14 391,48 4-281,-212-14-130,248 16 146,-79 3 72,-32-1-210,-62-5 166,222 10-26,11 4 37,1 18 0,201-11-207,0 1 1,1 0 0,-30 12-1,43-13-33,0 0 0,0 0 0,0 1 0,1 0 0,-1 0 0,1 0 0,0 1-1,0 0 1,1 0 0,0 1 0,-1 0 0,-5 9 0,9-12-134,0 1-1,0-1 1,0 1-1,0 0 1,1 0-1,0 0 1,0 0 0,0 0-1,0 0 1,0 4-1,1-6 240,0 0 0,0-1 0,0 1 0,1 0 0,-1-1 0,0 1 0,1-1 0,-1 1 0,1 0 0,-1-1 0,1 1 0,0-1 0,0 0 0,0 1 0,0-1 1,0 1-1,0-1 0,0 0 0,0 0 0,0 0 0,0 0 0,1 0 0,-1 0 0,1 0 0,-1 0 0,0 0 0,3 0 0,2 1-125,-1-1 1,1 0-1,-1 0 0,1 0 1,-1-1-1,10 0 1,-15 0 257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3:15.35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1022 167 3136,'-9'-51'1675,"8"48"-1318,-10-2-64,-2 0-252,0 1 1,-1 1-1,0 0 0,0 1 0,-22-1 1,31 3-13,-228-8 1320,23 2-415,-212-27 1151,396 30-1919,26 3-164,0 0 0,0 0 0,0-1 1,0 1-1,0 0 0,0 0 0,1 0 1,-1 0-1,0 0 0,0 0 1,0 0-1,0 0 0,0 0 0,0 0 1,0 0-1,0-1 0,0 1 0,0 0 1,0 0-1,0 0 0,0 0 0,0 0 1,0 0-1,0 0 0,0-1 0,0 1 1,0 0-1,0 0 0,0 0 0,0 0 1,0 0-1,0 0 0,0 0 0,0-1 1,0 1-1,0 0 0,0 0 0,0 0 1,0 0-1,0 0 0,0 0 0,0 0 1,0 0-1,0 0 0,0-1 0,-1 1 1,1 0-1,0 0 0,0 0 1,0 0-1,0 0 0,18-4 103,0 0 1,26-1-1,-5 1-21,45-6-256,0 4-1,156 10 1,-200-1-70,59 13 0,-86-14 172,-1 2 1,0-1-1,0 2 1,0 0-1,-1 0 1,1 1-1,-1 0 1,20 16-1,-28-19 56,1 1-1,-1-1 0,1 1 0,-1 0 0,0 0 0,-1 1 1,1-1-1,-1 0 0,0 1 0,0 0 0,0-1 0,0 1 1,-1 0-1,0 0 0,1 6 0,-1 5-6,-1 0 0,0 1 0,-3 20-1,1-21 94,-6 102 322,7 137 1,2-238-331,0 3-1,0 0-1,-1 0 0,-5 37 1,3-51-45,1 0-1,-1 0 1,0-1 0,0 1 0,0 0 0,-1-1 0,0 0-1,0 1 1,0-1 0,-1 0 0,0-1 0,0 1 0,0-1-1,0 0 1,-1 0 0,1 0 0,-7 3 0,-27 16 259,-83 32 1,52-25-97,-3 4 71,-106 45 242,173-77-376,0 0 0,-1 0 0,1-1 0,0 0 0,-1 0 0,1 0 0,-10-1-1,13 0-79,1 0-1,0 0 0,0 0 1,-1-1-1,1 1 1,0 0-1,0-1 0,-1 1 1,1-1-1,0 0 0,0 1 1,0-1-1,0 0 0,0 0 1,0 0-1,0 1 0,0-1 1,0 0-1,0 0 1,0 0-1,1-1 0,-1 1 1,0 0-1,1 0 0,-1 0 1,1 0-1,-1-1 0,1 1 1,0 0-1,0 0 0,-1-1 1,1 1-1,0 0 1,0-1-1,0 1 0,0-2 1,2-16 182,0 0 0,2 1 0,9-34 1,-6 28-169,28-153 31,-23 110-130,27-94 0,-35 147-24,2 1 0,0-1 0,0 1 0,1 0-1,12-16 1,-13 21-294,1 0-1,0 0 0,1 0 1,-1 1-1,1 1 1,1-1-1,-1 1 1,13-6-1,4 0-656,26-8 0,-50 19 997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0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92 3648,'-10'-4'11216,"-3"-7"-6342,32 11-3978,36-11-279,117-16 441,-91 21-709,153 10 0,-199-2 67,44-3 0,-78 0-484,-1 1 0,1 0 0,-1-1-1,1 1 1,-1 0 0,0-1 0,1 1-1,-1 0 1,1-1 0,-1 1 0,0-1-1,0 1 1,1-1 0,-1 1 0,0-1-1,0 1 1,1-1 0,-1 1 0,0-1-1,0 1 1,0-1 0,0 1 0,0-1-1,0 1 1,0-2 0,0 1-417,1 0-1,-1 0 1,0 0-1,0-1 1,0 1-1,-1 0 1,1 0-1,0-1 1,0 1 0,-1 0-1,1 0 1,0 0-1,-2-2 1,-4-3-3467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0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4992,'0'0'11060,"14"0"-7820,20 0-2031,88-13 1320,44-3-1618,-154 15-909,136 0 401,-108 2-784,66 11-1,-98-12-2187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6 168 2976,'-1'-1'226,"1"0"1,-1 0-1,1-1 1,-1 1-1,1 0 0,-1 0 1,1-1-1,0 1 1,-1 0-1,1-2 1,0-4 2284,0-1-603,-1 6-1318,1-1 1,0 1-1,0-1 0,0 1 1,0-1-1,1 1 0,-1-1 1,1 0-1,-1 1 0,1 0 1,1-5-1,0 3 31,0 1-211,4 6-401,2 6 102,1 1 0,-2-1 0,0 1-1,0 0 1,0 1 0,-1 0 0,6 18 0,0-6 69,11 23 61,59 129 824,-28-19-747,-18-50-49,7-4-34,-9-26 778,-34-76-985,0 0 0,0 0 0,0 0 0,0 0 0,0 1 0,0-1-1,0 0 1,0 0 0,0 0 0,0 0 0,1 0 0,-1 0 0,0 0 0,0 0 0,0 0 0,0 0 0,0 0 0,0 0-1,0 0 1,0 1 0,1-1 0,-1 0 0,0 0 0,0 0 0,0 0 0,0 0 0,0 0 0,0 0 0,0 0 0,1 0 0,-1 0-1,0 0 1,0-1 0,0 1 0,0 0 0,0 0 0,0 0 0,0 0 0,0 0 0,1 0 0,-1 0 0,0 0 0,0 0 0,0 0-1,0 0 1,0 0 0,0 0 0,0 0 0,0-1 0,7-7 361,4-9-259,-6 6-64,0 0-1,-1 0 1,0-1 0,4-22 0,-1 0 5,37-162 131,-17 89-231,43-204 37,-63 272 43,3-18-331,-7 37-205,-3 20 357,0-1 1,1 0-1,-1 0 0,0 0 0,1 0 1,-1 0-1,0 1 0,1-1 0,-1 0 1,1 0-1,0 1 0,-1-1 0,1 0 1,-1 1-1,1-1 0,0 1 0,-1-1 0,2 0 1,-2 1-11,1 0 1,-1 0 0,1 0-1,-1 0 1,0 0 0,1 0-1,-1 0 1,1 0 0,-1 0-1,0 0 1,1 0 0,-1 0-1,1 0 1,-1 0 0,0 0-1,1 0 1,-1 1 0,1-1 0,-1 0-1,0 0 1,1 0 0,-1 1-1,0-1 1,0 0 0,1 0-1,-1 1 1,0-1 0,1 0-1,-1 1 1,0-1 0,0 0-1,0 1 1,1 0 0,5 14-1927,-5-12 1074,18 48-4263,-6-22 3312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5056,'5'-20'6828,"-5"20"-6773,1 11 1446,-2 59-32,-12 90 0,10-144-1348,2 1 0,0-1 0,1 1 0,0 0 0,5 26-1,-4-42-269,-1 1 0,0-1 0,0 0 0,1 0 0,-1 0-1,1 0 1,-1 1 0,1-1 0,-1 0 0,1 0 0,0 0-1,-1 0 1,2 1 0,-2-2 46,1 0 0,-1 0-1,0 0 1,1 0 0,-1 0 0,0 0 0,1 0-1,-1 0 1,0 1 0,0-1 0,1-1-1,-1 1 1,0 0 0,1 0 0,-1 0-1,0 0 1,1 0 0,-1 0 0,0 0-1,0 0 1,1 0 0,-1 0 0,0-1 0,1 1-1,-1 0 1,0 0 0,0 0 0,0-1-1,1 1 1,-1 0 0,0 0 0,0-1-1,0 1 1,1 0 0,-1 0 0,0-1-1,0 1 1,0 0 0,0-1 0,0 1 0,0 0-1,0 0 1,0-1 0,0 1 0,1-1-1,2-8-1810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47 3488,'-5'-29'1568,"1"20"-1344,-1 5 576,0-1-1024,5 10 128,-4-5-352,4 7 256,0 2-896,4 9 608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3904,'0'0'1253,"2"1"-762,3 3-37,-1-1 0,0 1-1,0 0 1,0 0 0,0 1 0,-1-1 0,1 1 0,-1 0 0,0 0 0,-1 0 0,1 0-1,-1 0 1,2 9 0,2 4 612,-2 0 0,4 36 0,-8-51-932,1 0 1,-1 0-1,0 0 1,1 0-1,0 0 1,0 0-1,0 0 1,0 0-1,2 3 1,-3-5-96,1-1 1,-1 0-1,0 1 1,1-1-1,-1 0 1,0 0-1,0 1 1,1-1-1,-1 0 1,1 0-1,-1 0 1,0 1 0,1-1-1,-1 0 1,0 0-1,1 0 1,-1 0-1,1 0 1,-1 0-1,1 0 1,-1 0-1,0 0 1,1 0-1,-1 0 1,1 0-1,1-1 38,-1 1-1,0-1 0,1 0 0,-1 1 0,0-1 0,1 0 0,-1 0 1,0 0-1,0 0 0,2-2 0,16-18 102,-1-2 1,-1-1-1,25-44 0,-25 39-234,1 1-1,34-43 1,-49 68 114,0 0 0,0 0 0,1 0 0,-1 0-1,6-3 1,-9 5-49,1 1 0,0 0-1,-1-1 1,1 1 0,-1 0 0,1 0-1,0 0 1,-1-1 0,1 1-1,0 0 1,-1 0 0,1 0 0,-1 0-1,1 0 1,0 0 0,-1 0-1,1 1 1,0-1 0,-1 0 0,1 0-1,0 0 1,-1 1 0,1-1-1,-1 0 1,1 0 0,0 1 0,-1-1-1,1 1 1,-1-1 0,1 0-1,-1 1 1,0-1 0,1 1 0,-1-1-1,1 1 1,-1-1 0,0 1-1,1 0 1,-1-1 0,0 1 0,0-1-1,1 1 1,-1 1 0,5 13 110,-1 1 1,0 0 0,-1 0 0,-1 0 0,-1 0-1,0 0 1,-2 18 0,1-6 158,5 37 0,-5-61-472,1 0 0,-1 0 0,0 0 0,-1 0 0,0 5-1,-1 13-5162,4-10 2968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25 177 2080,'-18'-23'2857,"17"23"-2543,1-1 1,-1 0 0,0 1 0,1-1-1,-1 0 1,1 0 0,-1 0 0,1 1-1,-1-1 1,1 0 0,0 0 0,-1 0-1,1 0 1,4-8 7221,12 8-6745,-2 0-483,270-36 1526,-202 24-1551,325-41 443,104 26-422,-344 34-16,-161-7-306,-1 1-12,-1 0 1,1 0-1,0 1 1,-1 0 0,1-1-1,4 3 1,-9-3-34,1 0 1,-1 0 0,0 0-1,0 0 1,0 0 0,0 0-1,0 0 1,0 0 0,0 0 0,0 0-1,1 0 1,-1 1 0,0-1-1,0 0 1,0 0 0,0 0-1,0 0 1,0 0 0,0 0-1,0 0 1,0 0 0,0 1-1,0-1 1,0 0 0,0 0-1,0 0 1,0 0 0,0 0 0,0 0-1,0 1 1,0-1 0,0 0-1,0 0 1,0 0 0,0 0-1,0 0 1,0 0 0,0 1-1,0-1 1,0 0 0,0 0-1,0 0 1,0 0 0,0 0-1,-1 0 1,1 0 0,0 0 0,0 0-1,0 1 1,0-1 0,0 0-1,0 0 1,-1 0 0,-8 8-3666,0 0 501,-1 8 422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5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11 278 3488,'-10'-8'11130,"15"1"-8157,15-24-3407,-5 14 575,2 0 0,0 2 0,0 0-1,39-25 1,9-7 29,-59 42-137,42-31 102,-43 33-148,0 1 1,-1-1-1,1 0 0,0 1 1,1 0-1,-1 1 0,0-1 0,8-1 1,-12 3 9,0 0 0,0 0 0,0 0 0,0 0-1,0 0 1,1 0 0,-1 0 0,0 0 0,0 0 0,0 1 0,0-1 0,0 0 0,0 1 0,0-1 0,0 1 0,0-1 0,0 1 0,0-1-1,0 1 1,-1 0 0,1-1 0,0 1 0,0 0 0,0 0 0,-1 0 0,1 0 0,-1 0 0,1-1 0,0 1 0,-1 0 0,0 0 0,1 0 0,-1 1-1,1-1 1,-1 0 0,0 1 0,1 5 15,-1-1-1,0 0 1,0 1-1,0-1 0,-2 8 1,1-7 43,0-1-44,-10 123 20,10-106-7,2 0 1,0 0-1,7 35 0,-4-39 0,11 32-1,-13-45 35,1 0 0,0 0-1,0 0 1,1-1-1,-1 1 1,1-1-1,0 0 1,9 8-1,-11-11-25,0 0-1,0 0 1,0-1-1,0 1 0,1-1 1,-1 1-1,1-1 1,-1 0-1,1 0 0,-1 0 1,1 0-1,0 0 1,-1-1-1,1 1 0,0-1 1,0 0-1,-1 0 0,1 0 1,0 0-1,0 0 1,-1-1-1,1 1 0,0-1 1,0 0-1,-1 0 1,5-1-1,0-2 26,0 0 0,0-1 0,-1 0 0,0 0 0,0 0 0,0 0 0,0-1-1,4-7 1,17-21 162,30-54 0,-33 49-145,-5 10 6,128-186-101,-144 211 13,0 1-1,1-1 1,-1 1 0,1-1-1,0 1 1,0 0 0,0 0-1,0 1 1,0-1-1,6-1 1,-7 3 6,-1 0 0,0 1-1,1-1 1,-1 1 0,1 0 0,-1 0-1,0 0 1,1 0 0,-1 0-1,1 0 1,-1 1 0,1-1 0,-1 1-1,0 0 1,1 0 0,-1-1 0,0 1-1,0 1 1,0-1 0,0 0 0,0 1-1,2 1 1,8 7 35,-1 0 1,-1 2-1,16 20 0,3 3-17,10 6 186,-13-13-2198,-1 0-6145,-21-21 5405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36 5472,'0'-1'216,"-8"-18"1752,8 19-1837,0-1 0,-1 0 0,1 1 0,0-1 0,0 1 0,0-1 1,0 1-1,0-1 0,0 0 0,0 1 0,0-1 0,0 1 0,0-1 1,1 1-1,-1-1 0,0 1 0,0-1 0,0 0 0,1 1 0,-1-1 1,0 1-1,0 0 0,1-1 0,-1 1 0,1-1 0,-1 1 1,1-1-1,-1 7 4518,1 28-3645,-8 95 1469,0 1-1053,5 214-28,2-289-1195,-9 59 1,7-95 873,3-1-4639,-2-18 3383,1 1 0,0-1 0,0 0 0,0 1 0,0-1 0,0 0 0,0 0 0,0 1 0,0-1 0,0 0 0,0 0 0,1 1 0,-1-1 0,0 0 0,0 0 0,0 1 0,0-1 0,0 0 0,0 0 0,0 1 0,1-1 0,1 2-1480,-1-3 1212,0 0 0,-1 0 1,1 0-1,0 0 0,-1 0 1,1-1-1,0 1 1,-1 0-1,0 0 0,1 0 1,0-2-1,4-10-1344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28 236 4640,'-6'-10'703,"-10"-21"1593,15 29-1893,0 0-1,0-1 1,0 1-1,1 0 1,-1-1-1,1 1 1,-1-1-1,1 1 1,0-1-1,0 1 0,1-5 1,0 2-86,0 0 1,0 0-1,0 0 0,1 0 1,0 0-1,0 0 0,0 0 1,0 0-1,1 1 0,0-1 1,0 1-1,0 0 0,0 0 0,1 0 1,5-5-1,4-1-131,1 1-1,-1 0 1,1 1 0,1 1 0,0 0-1,0 1 1,0 0 0,1 1-1,-1 1 1,1 1 0,23-3-1,-13 4-118,0 1 1,0 1-1,0 2 0,-1 0 0,1 2 1,39 10-1,-52-10-8,0-1 0,-1 2 0,1 0 0,-1 0 0,0 1 1,0 1-1,-1 0 0,0 1 0,0 0 0,11 11 0,-20-18-39,0 1-1,-1-1 1,1 1 0,-1-1-1,0 1 1,1 0-1,-1 0 1,0 0-1,0-1 1,0 1-1,0 0 1,-1 0 0,1 0-1,0 1 1,-1-1-1,1 0 1,-1 0-1,0 0 1,0 0-1,0 0 1,0 1 0,0-1-1,0 0 1,-1 0-1,1 0 1,-2 4-1,0-2 5,-1 0 0,1 0-1,-1-1 1,0 0 0,0 1 0,0-1-1,-1 0 1,1 0 0,-1-1-1,0 1 1,1-1 0,-8 3-1,-6 3 47,-31 9 0,-27 2 143,-115 15 0,148-28-303,14-3 35,20-3 53,0 1 0,0 0 0,-12 3-1,19-3 0,1-1-1,-1 0 0,1 0 1,-1 0-1,1 0 0,-1 1 1,1-1-1,0 0 0,-1 0 1,1 1-1,-1-1 1,1 0-1,0 1 0,-1-1 1,1 1-1,0-1 0,0 0 1,-1 1-1,1-1 0,0 1 1,0-1-1,0 1 0,-1-1 1,1 0-1,0 1 0,0 0 1,0 0 7,0 0 1,0 1 0,0-1-1,0 0 1,1 0-1,-1 0 1,0 1 0,1-1-1,-1 0 1,2 2-1,0 2 67,2 0 0,-1-1-1,7 9 1,13 8 344,0 0 1,2-2-1,26 17 1,-16-12-137,38 26 117,5 4-228,75 67-1,-124-97-139,-22-19-213,0 0 0,-1 1 1,0-1-1,10 13 0,-9-13-5410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2 2720,'6'-1'7164,"-5"1"-7036,-2 14 1799,-6 21-1424,0-11-16,-41 120 850,-42 68 13,5 7-499,45-112-476,-85 272 1374,99-268-1183,6 1-1,-10 165 0,28-214-318,3-1 0,3 1-1,3-1 1,3 0 0,2 0-1,3-2 1,2 1 0,3-2-1,3-1 1,2 0 0,49 80-1,-50-99-100,98 145 391,-119-180-644,0 0 1,1 0-1,-1 0 0,1 0 0,0-1 1,8 6-1,-10-8-218,1 0 0,-1 0 0,1 0 0,-1 0 0,1-1 0,-1 1 0,1-1 0,-1 1 0,1-1 0,-1 0 0,1 0 0,-1 0 0,1-1 0,-1 1 0,1 0 0,3-2 0,30-11-5499,5-4 1830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 4480,'-2'-3'1957,"7"8"-883,11 10 220,29 52 898,-3 1 0,45 103 0,-70-134-1620,-3 1-1,13 53 1,10 78 841,-36-163-1368,15 83 944,8 140 1,-22 107 732,-3-304-1601,-8 201 863,3-171-518,-23 108 1,9-97-209,-42 105 1,46-138-79,-3-2 1,-33 53-1,42-76-342,-1-1 0,-1 0 0,-13 12 0,14-16-643,-1 0-1,0-1 1,0-1 0,-17 9 0,29-17 801,-6 4-872,0-1 0,0-1-1,-10 4 1,14-5 374,-1-1 0,1 0 1,0 0-1,0 0 0,-1 0 1,1 0-1,0 0 0,0 0 0,0-1 1,-1 1-1,1-1 0,0 0 0,-3-1 1,-21-12-4203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9 5152,'0'0'114,"0"-1"1,0 1-1,0 0 1,0-1-1,0 1 1,0 0-1,0-1 1,0 1-1,0 0 1,0-1-1,0 1 1,0 0-1,0-1 1,0 1-1,-1 0 1,1 0-1,0-1 1,0 1-1,0 0 1,0-1-1,-1 1 1,1 0-1,0 0 1,0-1-1,0 1 1,-1 0-1,1 0 1,0 0-1,0-1 1,-1 1-1,-4 2 3547,-4 5-2972,0-1-1,0 0 1,-1 0-1,-19 9 0,10-6-188,-18 10 208,0 2 0,2 2 0,0 1 0,-55 50 1,70-55-532,0 1 0,1 1 0,1 1 0,-19 30 0,21-24-199,1 0 0,2 0-1,0 2 1,2-1 0,-10 45 0,17-63-2366,5-16-1272,3 1 1943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 4384,'-12'-15'1424,"12"15"-1388,0-1 0,0 1-1,-1 0 1,1-1 0,0 1 0,0-1 0,0 1 0,0-1 0,-1 1-1,1-1 1,0 1 0,0-1 0,0 1 0,0-1 0,0 1 0,0-1 0,0 1-1,0-1 1,0 1 0,1-1 0,-1 1 0,0-1 0,0 1 0,0 0 0,1-2-1,-1 1 211,-2-4 1927,0 0 922,6 7 43,91 104 1803,29 68-3088,-85-102-1554,-26-45 90,26 37 0,-39-63-457,0-1-1,0 0 1,1 0-1,-1 0 1,0 0-1,1 1 1,-1-1-1,0 0 1,1 0-1,-1 0 1,0 0-1,1 0 1,-1 0-1,0 0 1,1 0-1,-1 0 1,0 0-1,1 0 1,-1 0-1,0 0 1,1 0-1,-1 0 1,0 0-1,1-1 1,-1 1-1,0 0 1,0 0-1,1 0 1,-1 0-1,1-1 1,12-8-2680,-11 8 2457,21-17-3789,5 2 1323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1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15 6240,'1'0'55,"-1"0"1,0 0-1,0-1 0,0 1 1,1 0-1,-1 0 1,0 0-1,0-1 0,0 1 1,0 0-1,1 0 1,-1-1-1,0 1 0,0 0 1,0 0-1,0-1 1,0 1-1,0 0 0,0 0 1,0-1-1,0 1 1,0 0-1,0 0 1,0-1-1,0 1 0,0 0 1,0 0-1,0-1 1,0 1-1,0 0 0,0 0 1,0-1-1,0 1 1,0 0-1,-1 0 0,1-1 1,0 1-1,0 0 1,0 0-1,0 0 0,-1-1 1,1 1-1,0 0 1,0 0-1,0 0 0,-1 0 1,1-1-1,0 1 1,0 0-1,-1 0 0,1 0 1,0 0-1,0 0 1,-1 0-1,1 0 0,0 0 1,0 0-1,-1 0 1,1 0-1,-1 0 0,-3-2 80,1 2 304,0-1-1,0 1 1,0-1-1,0 1 1,0 0-1,0 0 1,-1 0-1,-3 1 1,-9 1 425,-38-1 1034,-103 15 1,93-2-1374,-64 22 1,72-18-369,-86 42 0,57-18-3229,79-41 783,8-13-4973,7 0 4606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2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7552,'-3'141'9442,"-8"80"-6079,8 18-2324,4-141-857,-1-88-136,2 44 463,-1-50-646,-1 1 0,1 0 0,0-1 1,0 0-1,1 1 0,-1-1 0,1 0 0,4 7 0,-6-10-50,0-1 0,1 1 1,-1 0-1,1-1 1,-1 1-1,1-1 0,-1 1 1,1-1-1,-1 1 1,1-1-1,-1 0 0,1 1 1,0-1-1,-1 0 0,1 1 1,0-1-1,-1 0 1,1 0-1,0 0 0,-1 1 1,1-1-1,0 0 1,-1 0-1,1 0 0,0 0 1,-1 0-1,1 0 1,0 0-1,0-1 0,-1 1 1,1 0-1,0 0 0,-1 0 1,1-1-1,1 0 1,1-1-658,0 0 0,0 0 0,0 0 1,0-1-1,3-3 0,-3 3-308,24-23-3232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5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46 144 3072,'-1'0'151,"0"0"-1,0 0 1,1 0 0,-1 0-1,0-1 1,0 1 0,0 0 0,1 0-1,-1-1 1,0 1 0,0 0-1,1-1 1,-1 1 0,0-1 0,-2 1 2302,3 0-2410,-19 1 6013,9-1-4251,9 0-1020,4-1 1790,-1 3-2266,9 5 85,5 4 189,28 14 0,-38-22-518,0 0-1,1-1 0,0 0 1,-1 0-1,1 0 0,0-1 0,0 0 1,9 0-1,-1-2 19,0 0 0,-1-1 1,1 0-1,0-1 0,-1-1 0,20-7 1,-10 0 134,0 0 0,38-24 0,-58 32-177,0 1-1,-1-1 1,1 0-1,-1 0 1,0 0-1,0-1 1,0 1-1,0-1 1,-1 0-1,1 1 1,-1-1-1,2-5 1,-3 7-33,-1 1 1,1-1 0,-1 1-1,0-1 1,1 0-1,-1 1 1,0-1-1,0 1 1,0-1-1,0 1 1,-1-1 0,1 1-1,0-1 1,-1 1-1,0-4 1,0 3-23,0 1 0,0-1 0,-1 0 1,1 1-1,0-1 0,-1 1 0,1-1 0,-1 1 1,0 0-1,1 0 0,-1 0 0,0-1 0,0 2 1,0-1-1,-2-1 0,-5-1-62,1 0 1,-1 0-1,0 1 0,-14-2 1,5 2-32,9 0 41,0 1 0,1 0-1,-1 0 1,0 1 0,0 0 0,0 1 0,1 0 0,-1 0 0,0 1 0,1 0 0,-1 0 0,-12 7 0,10-4 87,1 1 0,0 0 0,0 1 0,0 0 0,-13 14 0,18-16 31,0 1 0,0 0 0,0 1 0,1-1 0,0 1 0,0 0 0,1 0-1,-1 0 1,-3 13 0,4-7 4,0 1 0,1 0-1,0 0 1,1 0 0,0 0 0,1 0-1,1 0 1,5 26 0,-6-39-53,2 15 80,1-1-1,1 0 1,0 0-1,13 27 1,-16-38-61,5 7 70,0 1 1,0-1-1,1 0 1,12 14-1,-17-23-64,0 0 0,0 0-1,0 0 1,0 0 0,0 0-1,1-1 1,-1 1 0,1-1 0,-1 1-1,1-1 1,0 0 0,-1 0 0,1 0-1,0 0 1,0-1 0,0 1-1,-1-1 1,1 1 0,0-1 0,0 0-1,0 0 1,0-1 0,0 1-1,0-1 1,4-1 0,14-6 30,-1-1 0,0-2 0,0 0 0,32-25 0,-20 14-135,267-193 237,-297 212-165,1 1-1,0 0 1,0 0-1,1 0 1,-1 0 0,0 0-1,1 1 1,5-2-1,-7 2 24,0 1 0,0 0-1,0 0 1,0 0 0,-1 0 0,1 0-1,0 1 1,0-1 0,0 0 0,0 1-1,0 0 1,0-1 0,-1 1 0,1 0-1,0 0 1,-1 0 0,1 0 0,2 2-1,3 4 57,0 0-1,0 0 1,-1 1-1,0 0 0,0 0 1,-1 0-1,5 11 1,-4-8-22,27 50 129,10 19 104,-35-68-201,0 0 0,1-1 0,1 0 0,13 13 0,-10-15-767,-13-9 526,1 0 0,-1 0-1,0 0 1,1 0 0,-1 0-1,0 0 1,1 0 0,-1 0-1,0 0 1,1 0 0,-1 0-1,0 0 1,1 0 0,-1 0-1,0 0 1,0 0 0,1-1-1,-1 1 1,0 0 0,1 0-1,-1 0 1,0 0 0,0-1-1,1 1 1,0-2-811,0 0-1,0 0 0,-1 0 1,1 1-1,0-1 1,-1 0-1,1 0 1,-1 0-1,0-3 1,2-4-694,2-1-844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5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0 5568,'0'0'4816,"-8"4"-1568,2 2-2391,1 0 1,-1 1 0,-6 9-1,-5 6 123,-50 66 1615,-9 12-1041,30-49-795,-58 50-1,-60 40-287,157-136-469,2-1-251,0 1 0,0-1 0,1 1 0,0 0 0,-5 5 0,9-9 177,0-1 0,0 1 0,0-1 0,-1 0 0,1 1-1,0-1 1,0 1 0,0-1 0,0 1 0,0-1 0,0 0 0,0 1-1,0-1 1,0 1 0,0-1 0,0 1 0,0-1 0,0 0 0,0 1 0,0-1-1,1 1 1,-1-1 0,0 0 0,0 1 0,0-1 0,1 1 0,-1-1-1,0 0 1,0 1 0,1-1 0,-1 0 0,0 0 0,1 1 0,-1-1-1,0 0 1,1 0 0,-1 1 0,1-1 0,-1 0 0,0 0 0,1 0-1,-1 0 1,1 1 0,2 0-352,0-1-1,-1 1 1,1-1-1,0 1 0,-1-1 1,1 0-1,4 0 1,29-5-3565,7 0 1333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5888,'-8'-22'1898,"8"22"-1862,0 0 0,-1 0 0,1 0 0,0 0-1,0 1 1,0-1 0,0 0 0,0 0 0,0 0-1,0 1 1,0-1 0,0 0 0,0 0-1,0 0 1,0 1 0,1-1 0,-1 0 0,0 0-1,0 0 1,0 1 0,0-1 0,0 0 0,0 0-1,0 0 1,0 0 0,1 1 0,-1-1-1,0 0 1,0 0 0,0 0 0,0 0 0,0 0-1,1 0 1,-1 0 0,0 1 0,0-1 0,0 0-1,1 0 1,-1 0 0,0 0 0,0 0-1,0 0 1,1 0 0,-1 0 0,0 0 0,0 0-1,0 0 1,1 0 0,-1 0 0,0 0 0,0 0-1,0 0 1,1 0 0,-1 0 0,0-1-1,0 1 1,0 0 0,0 0 0,1 0 0,-1 0-1,0 0 1,0 0 0,0 0 0,0-1 0,0 1-1,1 0 1,-1 0 0,0-1 0,10 168 4348,1-28-2102,3 507 1963,-7-543-3951,-1-47-166,-6-48-306,2 11 523,-2-19-495,0 1 0,0 0 0,0-1 0,0 1 0,1-1 0,-1 1 0,0 0 1,0-1-1,1 1 0,-1-1 0,1 1 0,-1 0 0,0-1 0,1 1 0,-1-1 0,1 0 0,-1 1 0,1-1 0,-1 1 0,2 0 0,-2-1-96,1 0-1,0 0 0,-1-1 0,1 1 1,-1 0-1,1 0 0,-1 0 0,1 0 0,-1 0 1,1-1-1,-1 1 0,1 0 0,-1 0 0,1-1 1,-1 1-1,1 0 0,-1-1 0,1 1 1,-1-1-1,0 1 0,1 0 0,0-2 0,0 1-839,8-8-1799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5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83 230 7712,'-4'3'5148,"3"-3"-5045,6 18 1987,-2-8-1223,1 10-143,-1 1 0,-1 0 0,-1 0 0,0 0 0,-4 27 0,-22 105 1245,7-55-1131,13-69-714,2-13-20,1 0 0,0 0 1,0 0-1,3 31 1,-1-43-89,0 0 0,0 0-1,0 0 1,0 0 0,-1 0 0,-1 6 0,-1 8 294,-5-32 581,2-6-780,1 0 0,0-1 0,2 1 1,1-1-1,0 0 0,2-36 0,2 11-135,1-15 214,16-69-286,-12 92 117,1 0 0,16-40 1,-18 61-27,0 0 0,1 1 0,1 0 0,1 0 0,0 1 0,1 0 0,0 1 0,1 0 1,1 0-1,0 1 0,15-11 0,-9 10-23,1 1 1,28-15 0,-38 24-2,-1 0 0,1 1 0,0 0 0,0 0 1,0 1-1,0 0 0,0 1 0,16-1 1,-22 2 27,1 0 0,-1 0 0,1 1 0,-1-1 1,0 1-1,1 0 0,-1 0 0,0 0 1,1 0-1,-1 1 0,0-1 0,0 1 0,0 0 1,0 0-1,4 4 0,-4-3 44,1 1-1,-1 0 1,0 0-1,0 1 1,0-1-1,-1 0 1,0 1-1,1 0 1,1 8 0,-1-1 61,0-1 0,-1 1 0,-1 0 0,0 0 0,0 0 0,-2 0 0,1 0 0,-4 17 0,0-16 31,0 1 1,-1-1 0,0 0-1,-1 0 1,0-1 0,-13 19-1,14-24-110,-1 0 1,1 0-1,-1 0 0,-1-1 0,1 0 0,-1 0 1,0 0-1,0-1 0,-1 0 0,1 0 0,-1-1 1,0 0-1,0-1 0,-12 4 0,3-2-155,0-1 0,0-1 0,0-1-1,0 0 1,-1-2 0,-26-1 0,-57-9-7198,80 9 4885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5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38 3808,'-27'-3'6334,"-9"-4"-3827,-26-5-751,42 9-1439,-14-2 378,0 0 1,0 3-1,-47 2 0,-15 5-551,94-5-144,0 1 0,1-1-1,-1 1 1,0 0-1,0-1 1,1 1-1,-1 0 1,1 0-1,-1 0 1,1 1-1,-1-1 1,1 0 0,0 0-1,-1 1 1,1-1-1,0 1 1,0-1-1,0 1 1,0-1-1,1 1 1,-1 0-1,0 0 1,0-1-1,1 1 1,0 0 0,-1 3-1,-1 5 37,0 0-1,1 0 1,1 14-1,0-23-31,10 220 469,-8-184-461,16 465 744,-16-3 18,-3-296-453,-19 225 127,18-403-154,-2-1 1,-1 0 0,-12 34-1,8-42 1301,9-17-1615,0 0 0,0 0 1,0 0-1,1 0 0,-1 0 0,0 0 0,1 0 0,-1 0 1,1 0-1,-1 0 0,1 0 0,0 0 0,-1 0 1,1 1-1,0-1 0,0 0 0,-1 0 0,1 1 1,0-1-1,0 1 0,0-1 0,0 1 0,0-1 0,0 1 1,2-1-1,32-9-67,-22 8 22,76-15-7,181-10 0,-190 25 318,-53-2 69,-17 1-2535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0:5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75 3488,'-24'-7'1921,"-15"4"10035,44 0-10857,11-3-177,74-10 662,0 0-968,-52 7-430,1 3 0,57-2-1,-48 10-953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1:0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7 151 2720,'-6'-2'7364,"10"-3"-3413,21-10-1800,-6 4-892,11-12-107,-18 13-933,26-16-1,-21 17-153,1 0 0,-1 1 1,1 1-1,1 1 0,0 1 0,-1 0 0,2 1 1,36-2-1,-52 6-69,0 0 1,0 1-1,0-1 0,-1 1 1,1-1-1,0 1 1,0 1-1,0-1 1,-1 0-1,1 1 0,0 0 1,-1 0-1,0 0 1,1 0-1,-1 0 1,5 5-1,-5-3 19,0 0-1,0 0 1,0 0 0,-1 0-1,1 0 1,-1 1-1,0-1 1,0 1 0,-1-1-1,1 1 1,-1 0 0,0 0-1,0 6 1,0 8 142,0 0 0,-5 34 0,1-14-58,-1 10-1,-1-1-1,-3 0 0,-2 0 1,-2-1-1,-2-1 0,-1 0 1,-42 82-1,45-109 27,0-1 0,-1 0 0,0-1 0,-2-1 1,0 0-1,-1-1 0,0 0 0,-1-2 0,-1 0 0,-36 20 0,41-25 3,9-6-36,0 1 0,0-1-1,0 0 1,0 0 0,0 0 0,-1 0 0,1-1-1,0 0 1,-6 1 0,39-8-43,14-1 26,1 3-1,-1 1 1,1 2-1,81 10 1,-102-5-162,0 2 0,24 9 0,-39-13-5,-8-2-224,1 1 1,0-1 0,0 0 0,-1 1-1,1-1 1,-1 0 0,1 1 0,0-1 0,-1 0-1,1 1 1,-1-1 0,1 1 0,-1 0-1,1-1 1,-1 1 0,2 0 0,-2 0-302,0 0 1,0 0 0,0 0-1,1 0 1,-1-1-1,0 1 1,0 0 0,0 0-1,0 0 1,0 0-1,-1 0 1,1-1 0,0 1-1,0 0 1,0 0-1,-1 1 1,-4 13-3500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1:4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73 2496,'0'0'784,"-8"0"197,12-3 198,-4 3-1133,0 0-18,1-1 0,-1 0-1,0 1 1,1-1 0,-1 0 0,0 0 0,1 1 0,-1-1 0,0 0 0,0 0 0,0 1 0,0-1-1,0 0 1,1 0 0,-2 0 0,1 1 0,0-1 0,0-1 0,1-43 420,-1 36 2645,0 64-2592,-2-42 139,2-13-630,0 0-1,0 0 0,0 0 1,0 0-1,0 0 0,0 0 1,0 1-1,0-1 1,0 0-1,0 0 0,0 0 1,0 0-1,0 0 0,0 0 1,-1 0-1,1 0 1,0 0-1,0 0 0,0 0 1,0 0-1,0 0 0,0 0 1,0 0-1,0 0 0,0 0 1,0 1-1,-1-1 1,1 0-1,0 0 0,0 0 1,0 0-1,0 0 0,0 0 1,0 0-1,0 0 0,0-1 1,-1 1-1,1 0 1,0 0-1,0 0 0,0 0 1,0 0-1,0 0 0,-5-6 747,5 6-729,-1 0-1,0-1 1,1 1-1,-1 0 1,0 0-1,0 0 0,1 0 1,-1 0-1,0 0 1,1 0-1,-1 1 1,0-1-1,0 0 1,1 0-1,-1 0 1,0 1-1,1-1 0,-1 0 1,1 1-1,-1-1 1,0 1-1,-20 13 452,9-5-140,-19 8 261,23-13-517,-1 0-1,1 1 1,-1 0 0,-11 11 0,-8 7 238,17-15-259,-16 16 0,14-10-30,1 1 0,0 0 0,1 1 0,1 1 0,0 0 0,1 0 0,1 0 0,1 1 0,-7 25 0,8-22 16,-18 69 228,22-77-198,0 0-1,0 0 0,1 0 0,2 25 1,1-13 66,-2-20-80,0 0 1,0 0-1,1 0 1,-1 0-1,1 0 0,1 0 1,1 7-1,4 2-2,1 0-1,0 0 0,1-1 1,1 0-1,10 12 1,-8-11-1,-1 0 0,12 24 0,-6-12 133,-14-20-165,0-1 1,-1 1-1,1 0 0,-1 0 0,0 0 1,-1 0-1,0 0 0,0 0 1,1 9-1,-1 7 8,-4 29 0,2-27-71,-8 47 213,3-25-20,1-10 8,0 1 1,-3-1-1,-1 0 0,-1-1 0,-17 37 0,19-57-146,0-1 0,-1 0 0,-1-1-1,0 0 1,-16 16 0,3-4 91,-12 14 114,-22 26-93,30-29-17,-57 79 346,23-16-238,-18 28 301,61-96-385,15-26-106,0 0-1,1 0 1,-2 0 0,1 0-1,-1-1 1,-4 5 0,9-9-63,-1 0 1,0 0 0,0 0-1,0 0 1,0 0-1,0-1 1,0 1 0,0 0-1,0 0 1,0 0 0,0 0-1,0 0 1,0 0 0,0-1-1,0 1 1,0 0-1,0 0 1,0 0 0,0 0-1,0 0 1,0-1 0,0 1-1,0 0 1,0 0 0,0 0-1,0 0 1,-1 0-1,1 0 1,0 0 0,0-1-1,0 1 1,0 0 0,0 0-1,0 0 1,0 0 0,0 0-1,-1 0 1,1 0-1,0 0 1,0 0 0,0 0-1,0 0 1,0 0 0,0-1-1,-1 1 1,1 0-1,0 0 1,0 0 0,0 0-1,0 0 1,0 0 0,0 0-1,-1 0 1,1 0 0,0 1-1,0-1 1,0 0-1,0 0 1,0 0 0,0 0-1,-1 0 1,1 0 0,0 0-1,4-13-3786,1 4 1014,0 1 0,10-12 1,6 3-591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1:4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2976,'1'-12'4186,"1"19"-1960,1 15-670,-7 36-116,2-39-928,1 0 0,2 28 0,0-13 24,-1-1 1,-6 50 0,5-66-255,2 22 1,-1-21 2656,-2-32-2653,1 12-282,1 1 0,-1 0 0,1-1 0,0 1 0,-1-1 0,1 1 1,0 0-1,0-1 0,0 1 0,1-4 0,0-8 55,0-1 0,0-16 0,-2 16-12,4-25 1,-2 30-46,1 0-1,-1 0 1,2 1 0,-1-1 0,1 0-1,1 1 1,-1 0 0,6-9 0,-2 6 41,8-14-64,27-33 0,-37 51 18,1 1 0,0 0 0,0 1 0,0-1 0,1 1 0,-1 0 0,1 1 0,0 0 0,1 0 0,7-3 0,-14 6-3,0 1 0,0 0 0,0-1 0,1 1 0,-1 0 0,0 0 0,0-1 0,0 1 0,0 0 0,1 0 0,-1 1 0,0-1 0,0 0 0,0 0 0,0 0 0,0 1 0,1-1 0,-1 1 0,0-1 1,0 1-1,0-1 0,0 1 0,0 0 0,1 1 0,1 1-24,0 0 0,-1 0 0,0 0 0,0 1 0,4 6 0,-1-1 1,-3-3 39,1 0 0,-1 0 0,0 0 0,0 0 0,-1 0 0,1 0 0,-2 1 0,1-1-1,-1 1 1,0-1 0,0 0 0,0 1 0,-1-1 0,0 0 0,-3 10 0,2-9 9,0-1 0,0 1 0,-1 0 0,0-1 1,0 1-1,0-1 0,-1 0 0,0 0 0,0 0 0,-1-1 1,0 1-1,0-1 0,-7 6 0,8-9 14,1 0 1,-1-1-1,1 1 0,-1-1 1,0 0-1,-5 1 0,5-2-47,1 1 0,-1 0 0,1 0 0,-1 0 0,-5 3 0,9-4 14,0 1 0,0-1-1,0 0 1,-1 0-1,1 0 1,0 0 0,0 1-1,0-1 1,0 0-1,0 0 1,0 0 0,0 1-1,0-1 1,0 0-1,0 0 1,0 0 0,0 1-1,0-1 1,0 0-1,0 0 1,0 0 0,0 1-1,0-1 1,0 0 0,0 0-1,0 0 1,0 1-1,0-1 1,0 0 0,0 0-1,0 0 1,0 0-1,1 1 1,6 9 225,14 10 393,-16-16-509,86 72 872,-78-67-907,-12-8-43,1 0-1,-1 0 0,1 0 0,-1 0 0,1 1 0,-1-1 0,0 0 0,1 1 1,-1-1-1,0 1 0,0-1 0,0 1 0,1 2 0,2 2-189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1:4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2496,'6'-5'5189,"-6"24"-3648,10 231 1382,-6-193-2502,2 12 457,21 109-1,-21-158-599,-4-14-134,-1 0 0,1 0 0,-1 0 0,0 0-1,0 7 1,1-7 821,2-8 515,4-10-565,-4 4-926,1 0 1,0 0-1,0 0 0,1 1 0,0 0 1,0 0-1,0 0 0,1 1 0,0 0 1,1 1-1,14-9 0,-17 11-32,1 0 0,-1 0 1,1 1-1,0 0 0,0 0 0,0 1 0,0 0 0,1 0 0,-1 0 0,0 1 0,0 0 0,1 0 0,-1 0 0,0 1 1,0 0-1,0 0 0,11 4 0,-10-2 55,6 1-56,0 1 1,0 1-1,-1 0 0,13 9 1,-23-13 64,1 0 1,-1 0-1,1 0 0,-1 0 1,0 0-1,0 1 0,0-1 1,0 1-1,0 0 0,1 2 1,-2-3 29,-1 0 1,1 0 0,-1 0 0,1 0-1,-1 0 1,0 0 0,0 0-1,0 0 1,0 0 0,0 0 0,0 0-1,0 0 1,-1 0 0,1 0 0,-1 0-1,1 0 1,-2 2 0,0-1 16,1-1 1,-1 0 0,1 0-1,-1 0 1,0 0 0,0 0-1,0 0 1,0-1 0,0 1-1,0 0 1,0-1 0,-1 0 0,1 1-1,-3 0 1,-37 12 480,41-14-539,-38 9 217,0-2 0,0-2 1,-1-1-1,-39-3 0,70 0-408,1-1 0,0 0 1,0-1-1,0 0 0,0 0 0,0-1 0,0 0 1,0 0-1,-14-7 0,12 0-1190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1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21 977 1984,'-7'-1'528,"7"1"-466,-1 0 1,1 0-1,-1 0 0,1 0 0,-1 0 1,1 0-1,-1 0 0,1 0 1,0 0-1,-1 0 0,1-1 0,-1 1 1,1 0-1,0 0 0,-1 0 0,1-1 1,-1 1-1,1 0 0,0 0 1,-1-1-1,1 1 0,0 0 0,-1-1 1,1 1-1,0 0 0,0-1 1,-1 0-1,2 2 347,0 1 194,-5-1 1627,14-5 4468,10-5-4988,22-9-1233,126-44 474,-120 43-632,-14 9 294,-29 7-572,-5 3-31,2 8-216,5 8 242,0 1 0,-1 0 0,-1 1-1,4 24 1,6 78 103,-9-62-62,4 25 52,27 171 473,-3-71-103,-17-88-134,2 30 156,-15-92-146,-3-28-314,-1 0 0,1-1 0,0 1-1,0-1 1,1 1 0,2 6 0,-3-10 334,0 21-551,6 38 0,-7-59 153,0 8 8,0-8-1,0 0-1,0 1 1,0-1 0,0 0-1,0 0 1,0 0 0,0 1-1,0-1 1,0 0 0,1 0-1,-1 0 1,0 1 0,1-1-1,-1 0 1,1 0-1,-1 0 1,1 0 0,0 0-1,-1 0 1,1 0 0,0 0-1,0 0 1,0-1 0,0 2-1,1 4 10,-2-3 538,2-8-107,14-63 31,8-77 1,4-17-307,3 11-141,33-132-1,-41 197-183,44-104 1,-22 77 56,-5-2-1,35-157 1,-41 127 28,-25 115 50,1 1 0,26-53 0,-29 68-11,9-30 1,-11 29-39,11-24 1,-13 33 45,-1 0 0,0 0 0,0-1 0,-1 1 1,1 0-1,-1-7 0,0 6 5,0 1 0,0-1 0,1 1 0,2-7 0,-4 12-12,1 1 0,-1 0 0,0-1 0,0 1 0,0 0 0,0-1 0,0 1 0,0 0 0,1-1 0,-1 1 0,0 0 0,0-1 0,0 1 0,0 0 0,0-1 0,0 1 0,0-1 1,-1 1-1,1 0 0,0-1 0,0 1 0,0 0 0,0-1 0,0 1 0,-1-1 0,1 1-15,-1 0 0,1 0 0,0 0 0,-1 1 0,1-1 0,0 0 1,-1 0-1,1 0 0,-1 0 0,1 1 0,0-1 0,-1 0 1,1 0-1,0 1 0,0-1 0,-1 0 0,1 0 0,0 1 0,0-1 1,-1 0-1,1 1 0,0-1 0,0 0 0,0 1 0,-1-1 0,1 1 1,0-1-1,0 0 0,0 1 0,-13 22-2791,7-10 1408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1:5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110 288 1664,'-3'-3'3001,"3"2"-2501,-1 1 0,1-1 1,0 0-1,-1 1 0,1-1 0,0 0 0,0 1 1,0-1-1,-1-1 0,0-14 2480,2 10-2622,0 1 0,0-1 0,0 1 0,2-6 0,1 0-91,-1 2-165,0 0 1,0 0 0,1 1 0,1-1 0,-1 1-1,1 0 1,0 0 0,1 1 0,0 0-1,8-9 1,1 4-26,0 1 0,1 0 0,0 1 0,1 1 0,0 1 0,34-13 0,-20 11-81,2 2 0,-1 1 0,36-3 0,-63 9-35,0 1 0,0 0 1,1 0-1,-1 0 0,0 0 0,0 1 1,7 2-1,-10-3 43,-1 1 1,1-1-1,-1 1 1,1-1-1,-1 1 1,0 0-1,1 0 1,-1 0-1,0 0 0,0 0 1,0 0-1,0 0 1,0 0-1,0 0 1,0 0-1,0 1 1,0-1-1,0 0 1,-1 1-1,1-1 1,0 1-1,-1-1 1,0 1-1,1-1 0,-1 1 1,0-1-1,1 1 1,-1-1-1,0 3 1,-2 18 100,-1-1 0,-1 1-1,0-1 1,-2 0 0,-10 27 0,6-23 6,-1 0 0,0 0 0,-2-1 0,-1-1-1,-1 0 1,-1-1 0,-1-1 0,-1-1 0,-1 0 0,0-1 0,-1-1-1,-1-1 1,-26 16 0,-199 111 598,221-124-31,28-22-532,1 0 1,-1 1-1,1-1 0,0 1 1,0 0-1,0 0 0,5 0 1,43-8 33,-42 7-102,35-5 137,1 2 0,78 1 0,-14 5 105,-65-2-304,-43 1 48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9 609 2144,'-8'3'6794,"18"-12"-3354,-8 8-3285,0-1-1,0 1 1,0-1 0,0 1 0,-1-1-1,1 0 1,0 0 0,1-2-1,2-5 278,1 0 1,0 1-1,9-10 0,5-6-11,49-74 194,62-116 1,-122 198-567,46-90 350,-42 80-311,-10 22-97,-1 0 1,1-1-1,-1 1 1,0-1-1,0 0 1,-1 0-1,0 0 1,2-9-1,-3 14-5,0 0-1,0 0 1,0 0 0,0-1-1,0 1 1,0 0 0,0 0-1,0-1 1,0 1 0,0 0-1,0 0 1,0 0-1,0-1 1,0 1 0,0 0-1,0 0 1,0 0 0,0-1-1,0 1 1,0 0 0,0 0-1,0 0 1,-1-1 0,1 1-1,0 0 1,0 0-1,0 0 1,0 0 0,-1-1-1,1 1 1,0 0 0,0 0-1,0 0 1,-1 0 0,-5 5-251,-8 14 56,0 7 271,0-1 0,2 2 0,-12 38-1,-16 89 700,37-141-624,1 1 0,-1 18 0,3-26-38,0 1 0,0-1-1,1 0 1,0 0-1,0 0 1,0 0 0,4 10-1,-4-15-65,0 1 0,0-1-1,0 0 1,0 0 0,0 0 0,0 1-1,0-1 1,0 0 0,0 0 0,1-1-1,-1 1 1,1 0 0,-1 0 0,0-1-1,1 1 1,-1 0 0,1-1 0,-1 0-1,1 1 1,0-1 0,-1 0 0,1 0-1,-1 0 1,1 0 0,0 0 0,2 0-1,3-1 71,0 0-1,-1 0 1,1-1-1,-1 1 0,8-4 1,7-5-66,-1 0 1,0-1-1,-1-1 1,0-1-1,-1-1 1,-1 0-1,20-21 1,7-13 9,47-66 0,-71 85-108,18-36 0,-15 23-67,-11 20-137,-20 39-30,-1 6 570,0 1 1,-10 46-1,14-49-170,0 6 63,1-1 1,-1 35-1,4-53-100,2 0-1,-1 0 1,1 0-1,0 0 1,1 0 0,0-1-1,0 1 1,1 0-1,0-1 1,0 0-1,1 0 1,4 8-1,-6-12-27,0-1-1,0 0 1,1 0-1,-1 0 1,0 0-1,1 0 0,-1-1 1,1 1-1,-1-1 1,1 1-1,0-1 1,0 0-1,0 0 1,0 0-1,-1-1 1,1 1-1,6 0 0,-4-1-166,0 0-1,1 0 1,-1 0-1,0 0 1,0-1-1,0 0 1,0 0-1,0-1 1,9-3-1,2-5-1909,-2 4 575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5:5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 9056,'3'-8'8010,"-3"12"-7007,0 379 2751,0-382-3751,0 0 0,0 1 0,-1-1 0,1 0 0,-1 1 0,1-1 0,-1 0 0,1 1 0,-1-1 0,0 0 0,1 0 0,-1 0 0,0 0 0,0 1 0,0-1 0,0-1 0,0 1 0,0 0-1,-1 1 1,-27 15 133,16-10-32,-14 9-141,-51 24-1,58-32 100,5-1 14,-26 13 0,41-20-73,0 0 0,0 0 0,0 0 0,0 0 0,-1 0 0,1 0 0,0 0 0,0 1 0,0-1 0,0 0 0,0 0 0,0 0-1,0 0 1,-1 0 0,1 0 0,0 0 0,0 0 0,0 0 0,0 0 0,0 0 0,0 0 0,0 0 0,0 1 0,-1-1 0,1 0 0,0 0 0,0 0 0,0 0 0,0 0 0,0 0 0,0 0 0,0 1 0,0-1 0,0 0 0,0 0 0,0 0 0,0 0 0,0 0 0,0 0 0,0 1 0,0-1 0,0 0 0,0 0 0,0 0 0,0 0 0,0 0 0,0 0 0,0 0 0,0 1 0,0-1 0,0 0 0,1 0 0,-1 0 0,0 0 0,0 0 0,0 0 0,0 0 0,0 0 0,0 1 0,0-1 0,12 1 284,14-2 160,0-1 0,-1-1 0,28-7 0,76-26-291,-97 27-68,-20 5-196,0 1-389,0-1-1,23-10 1,-32 12 890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0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11 234 3136,'-5'-16'14391,"1"10"-14239,3 6-106,1 0 0,0 0 0,0-1 0,0 1 0,0 0 0,0 0 0,0-1 0,0 1 0,0 0 0,0-1 0,0 1 0,0 0 0,0 0 0,0-1 0,0 1 0,0 0 0,0 0 0,0-1 0,0 1 0,0 0 0,0 0 0,0-1 0,1 1 0,-1 0 0,0 0 0,0 0 0,0-1 0,0 1 0,0 0 0,1 0 0,-1 0 0,0-1 0,0 1 0,0 0 0,1 0 0,-1 0 0,0 0 0,0 0 0,1 0-1,-1-1 1,0 1 0,1 0 0,20-10 538,31-4-249,153-13 69,-142 20-200,203-34 183,-26 2-320,220-5 82,-405 40-117,2-1-13,115-5 15,-164 9-342,3 0 654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0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3328,'-8'-9'9552,"11"17"-7920,-2-7-1502,0-1 1,0 1 0,0-1-1,0 1 1,-1-1 0,1 1 0,0 0-1,-1-1 1,1 1 0,0 0 0,-1 0-1,1-1 1,-1 1 0,1 0 0,-1 0-1,1 1 1,6 7 2782,-6-9-2886,-1-1-1,1 1 0,-1 0 0,0-1 1,1 1-1,-1-1 0,1 1 0,-1-1 0,0 1 1,0-1-1,1 1 0,-1-1 0,0 1 1,0-1-1,0 1 0,1-1 0,-1 1 0,0-1 1,0 1-1,0-1 0,0 0 0,0 1 1,0-2-1,-5 10 69,0 7 2,3-3 12,1 1 0,1 15 0,0-15-16,0 1 1,-3 16 0,-2 0 112,2 1 0,2 58 0,-2 158 610,2-235-759,0-9-58,1 0 1,-1 0-1,1 0 1,0 0 0,0 0-1,0-1 1,2 7 0,-1-1 882,2-16-442,42-85-267,-34 66-227,2 0 0,0 1 1,28-40-1,-29 49 24,-8 11-48,0 1 0,0-1 0,9-9 0,-12 15 72,-1-1 0,1 1 1,-1-1-1,0 1 0,1-1 0,-1 1 0,1-1 0,-1 1 0,1 0 0,-1-1 0,1 1 0,0 0 0,-1 0 0,1-1 0,-1 1 0,1 0 1,0 0-1,-1 0 0,1 0 0,0-1 0,-1 1 0,1 0 0,-1 0 0,1 1 0,0-1 0,-1 0 0,1 0 0,0 0 0,-1 0 0,1 0 1,-1 1-1,1-1 0,0 0 0,-1 0 0,1 1 0,-1-1 0,1 1 0,-1-1 0,1 0 0,-1 1 0,1-1 0,-1 1 0,0-1 0,1 1 1,-1-1-1,1 1 0,-1-1 0,0 2 0,2 1 24,0 1 0,-1 0-1,0 0 1,0 0 0,0 0 0,0 4 0,12 326-460,-13-297-551,3-59-14361,10 9 12389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0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7 4160,'-2'-2'364,"-2"-1"699,7 1 1504,-18 3 2932,-28 17-2716,10-3-1129,-21 2-530,-1-2 0,-59 8 0,-66 18-421,163-36-833,7-2-150,0 1-1,-1-2 0,0 1 1,1-2-1,-13 2 0,18-4-1365,10-1-1001,7 1 669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0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63 5408,'-4'-2'802,"-7"0"1425,29-9 5108,30-15-5177,-40 23-1998,0-1 0,0 1 0,0 0 0,1 1 0,-1 0 0,1 0 0,0 1 0,0 0 0,10 1 0,-18 0-142,1 0 1,0 0-1,0 1 0,-1-1 1,1 1-1,0 0 0,-1-1 0,1 1 1,-1 0-1,1 0 0,-1 0 1,1 0-1,-1 0 0,0 0 0,1 0 1,-1 1-1,0-1 0,0 0 1,0 1-1,0-1 0,0 1 0,0-1 1,0 1-1,-1 0 0,1-1 1,-1 1-1,1 0 0,-1-1 0,1 1 1,-1 0-1,0 0 0,0-1 1,0 1-1,0 0 0,0 2 0,-1 2 35,1-1-1,-2 1 0,1 0 0,0-1 0,-1 1 0,0-1 0,0 0 0,-1 0 0,-5 9 0,3-7 49,-1 0 0,0 0 1,-1 0-1,1-1 0,-1 0 0,0-1 1,-1 1-1,-8 3 0,-70 34 668,41-22-444,27-12-155,-24 13 273,57-17 421,26 0-636,0-2 1,66-3-1,-48 0-273,-56 0 40,6 0-279,0 0 0,1-1 0,15-3 0,-18 3-1291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0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8 2496,'15'-7'12581,"-60"79"-9758,-41 74-926,-26 38-850,-16 34 55,112-183-868,2 0-1,-17 65 1,-3 74 468,27-134-491,3-1 0,1 73 0,4-90-113,1 0 1,1-1-1,1 0 1,1 1-1,0-1 1,16 34-1,-1-14 170,37 57-1,34 31 65,0 0-281,-82-115-123,10 24 0,-9-15-2520,-10-22 2185,1 0 1,-1 0 0,0 1 0,1-1-1,-1 0 1,0 0 0,0 0 0,0 0-1,0 0 1,0 1 0,0-1 0,0 0-1,0 0 1,0 0 0,-1 0-1,0 2 1,1 6-2772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0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80 2400,'-3'3'14044,"-1"2"-10029,0 3-3578,-3 10-3077,5-9 4074,-5 104-543,4-41-657,4 0 1,3 0 0,17 93-1,-19-149-129,2-1-1,-1 0 1,2-1-1,0 1 1,1-1 0,0 0-1,1 0 1,0-1-1,10 14 1,-14-25-37,0 1 0,0-1 1,0 1-1,0-1 1,0 0-1,0 0 0,1 0 1,-1 0-1,1-1 0,-1 0 1,1 1-1,-1-1 1,1 0-1,0-1 0,0 1 1,0-1-1,-1 0 1,1 0-1,0 0 0,7-1 1,4-1 157,1-1 0,0-1 1,22-8-1,-23 6-140,0-1 1,-1 0-1,1-2 1,-2 1-1,1-2 1,-1 0 0,0 0-1,17-20 1,-20 20-72,0-1 1,-1-1-1,0 0 1,9-17 0,24-59 28,-37 77-55,77-190-19,-63 146-189,22-98-1,-39 138-155,0 1 0,-1-28 0,-1 35-68,0 6 229,0-1-1,0 1 1,0 0-1,-1-1 1,1 1-1,0 0 1,-1 0-1,1-1 1,-1 1-1,1 0 1,-2-2-1,2 3 88,0 0 1,-1-1-1,1 1 0,0 0 0,0-1 0,-1 1 0,1 0 0,0-1 1,-1 1-1,1 0 0,0 0 0,-1-1 0,1 1 0,0 0 0,-1 0 0,1 0 1,0 0-1,-1-1 0,1 1 0,-1 0 0,1 0 0,0 0 0,-1 0 1,1 0-1,-1 0 0,1 0 0,0 0 0,-1 0 0,1 0 0,-1 0 0,1 0 1,0 1-1,-1-1 0,1 0 0,-1 0 0,-5 8-1739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0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 8384,'-1'0'275,"1"0"-1,-1-1 1,1 1 0,0 0 0,-1-1 0,1 1 0,0-1 0,0 1-1,-1-1 1,1 1 0,0-1 0,0 1 0,0-1 0,-1 1-1,1-1 1,0 1 0,0-1 0,0 1 0,0-1 0,0 1 0,0-1-1,0 1 1,0-1 0,0 1 0,0-1 0,1 1 0,-1-1-1,0 1 1,0-1 0,1 0 0,0 0 518,0 0 0,1 0 0,-1 0 0,1 1 0,-1-1 1,1 0-1,0 1 0,2-2 0,3 0-2254,17-5 2431,46-9 0,-42 11-681,147-16 237,-100 14-1324,-71 7 196,8-1-4,-12 1 510,1 0 1,-1 0 0,0 0-1,0 0 1,0 0-1,0-1 1,0 1 0,0 0-1,1 0 1,-1 0-1,0 0 1,0 0 0,0 0-1,0 1 1,0-1-1,1 0 1,-1 0 0,0 0-1,0 0 1,0 0-1,0 0 1,0 0-1,0 0 1,1 0 0,0 2-1241,-1-2 1241,0 0-1,0 0 1,0 0-1,0 0 1,0 0-1,0 1 1,0-1 0,0 0-1,0 0 1,0 0-1,-1 8-2143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1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 6976,'-2'-3'586,"-1"-1"1304,2 7 572,0 20 1362,-6 18-1693,-5 33-598,-24 169 726,8-66-1062,-4 47 419,31-215-1596,-2 10 97,3-18-100,0-1 0,0 1 0,0-1 0,0 1 0,0-1 0,0 0 0,0 1 0,-1-1 0,1 1 0,0-1 0,0 1 0,-1-1 0,1 0 0,0 1 0,0-1 0,-1 0 0,1 1 0,0-1 0,-1 0 0,1 0-1,-1 1 1,1-1 0,0 0 0,-1 0 0,1 1 0,-1-1 0,1 0 0,-1 0 0,45-3 755,72-13-1,-1-2-554,39 4-329,-133 13 28,-7 2-24,-14-1 93,1 0 0,-1 0 0,0 0 0,0 0 0,0 0 0,0 0 0,1 0 0,-1 0 0,0 0 0,0 0 0,0 0 0,0 0 0,1 0 0,-1 0 0,0 0 0,0 1 0,0-1 0,0 0 0,0 0 0,1 0 0,-1 0 0,0 0 0,0 0 0,0 0 0,0 0 0,0 0 0,0 1 0,1-1 0,-1 0 0,0 0 0,0 0 0,0 0 0,0 0-1,0 1 1,0-1 0,0 0 0,0 0 0,0 0 0,0 0 0,0 1 0,0-1 0,0 0 0,0 0 0,0 0 0,0 0 0,0 1 0,0-1-86,0 1 0,-1-1 0,1 0 0,0 0 0,0 1 0,-1-1 0,1 0 0,-1 1 0,1-1 0,0 0 0,-1 0 0,1 0 0,0 1 0,-1-1 0,1 0 0,-1 0 0,1 0 0,-1 0 0,1 0-1,0 0 1,-1 0 0,1 0 0,-1 0 0,0 0 0,-21 6-4614,19-5 3524,0 1 0,0-1 0,0-1 0,0 1 0,-5 0 0,-3-1-1379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1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11 181 7232,'-1'-1'339,"0"0"0,0 0 1,0 0-1,0 0 0,0 0 0,1 0 1,-1 0-1,0-1 0,1 1 0,-1 0 1,1 0-1,0-1 0,-1 1 0,1 0 1,0-1-1,0 1 0,-1 0 0,1-1 1,0 1-1,0 0 0,1-1 0,-1 1 1,0 0-1,0 0 0,1-1 0,-1 1 1,1 0-1,-1 0 0,1-1 1,0-1-1,-1 3-338,3-5 449,0 0 0,0 0 0,1 0 0,-1 0 0,1 0 1,0 1-1,0 0 0,1 0 0,-1 0 0,1 0 0,7-4 0,4-2-199,1 2 1,0 0-1,1 0 0,29-7 0,-9 5-47,49-5 0,15 7-321,-76 11-923,-51 18-14010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1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15 111 6464,'-4'-22'2090,"4"21"-1911,-1 0-1,1 1 0,0-1 0,-1 0 0,1 0 0,-1 0 0,1 1 1,-1-1-1,1 0 0,-1 1 0,1-1 0,-1 0 0,0 0 1,1 1-95,-1 0 0,1 0 1,0 0-1,0 0 0,0 0 1,0 0-1,-1 0 0,1-1 1,0 1-1,0 0 0,0 0 1,0 0-1,0 0 0,-1 0 1,1-1-1,0 1 0,0 0 1,0 0-1,0 0 0,0 0 1,0-1-1,0 1 0,0 0 1,0 0-1,0 0 0,0-1 1,0 1-1,0 0 0,0 0 1,0 0-1,0-1 0,0 1 1,0 0-1,0 0 0,0 0 1,0 0-1,0-1 0,0 1 1,0 0-1,0 0 0,0 0 1,0-1-1,0 1 0,0 0 1,1 0-1,-1 0 0,0 0 1,0 0-1,0-1 1,0 1-1,1 0 0,1-1 447,1 0 0,-1 0 0,1 0 0,0 0 0,-1 0-1,1 0 1,0 1 0,0-1 0,3 1 0,10-2 523,49-9 594,91-5 0,85-7-1590,-229 23-236,20-3-1916,-14-2-3234,-13 4 3041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1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 7296,'-40'-15'3744,"43"15"-2464,11 9-800,14-9 1056,3 3-864,36-3 384,4 0-609,34 0-191,-7 0-160,2 0-96,-11 0 32,-4 0-256,-12 0 128,4 0-5375,-11 3 2975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4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54 137 9888,'-53'6'4480,"61"-9"-3904,19 0 1951,-1-2-1503,37-4 576,10 3-960,49-14-64,2-2-384,29-1-320,-8 6 64,13-3-5631,-16 5 3135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0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54 9312,'-12'-5'1165,"-11"-7"1830,23 11-2929,-1 1 1,1 0 0,0 0 0,0 0 0,0 0 0,0 0 0,0 0 0,-1 0 0,1 0 0,0 0-1,0 0 1,0 0 0,0 0 0,0 0 0,0 0 0,0-1 0,-1 1 0,1 0 0,0 0-1,0 0 1,0 0 0,0 0 0,0 0 0,0-1 0,0 1 0,0 0 0,0 0 0,0 0 0,0 0-1,0 0 1,0-1 0,0 1 0,0 0 0,0 0 0,0 0 0,0 0 0,0 0 0,0-1 0,0 1-1,0 0 1,0 0 0,0 0 0,0 0 0,0 0 0,0 0 0,0-1 0,0 1 0,0 0-1,0 0 1,1 0 0,-1 0 0,11-4 1823,18 2-293,38 3 58,-3 0-1118,113-12 1,-97 0-4347,-61 8 1133,8 2-54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1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5152,'-1'-8'3839,"9"20"-500,10 23-421,-2 3-1665,-2 1 1,12 54 0,-2-7-317,-5-23-430,-4 1 1,-2 0-1,-3 1 1,-3 0-1,-2 1 1,-6 80-1,-2-108-259,-2 0 0,-2 0 0,-14 45 0,-44 107 174,60-177-407,-7 18-42,-1-1-1,-22 36 1,23-46-2009,-30 35 0,27-37 334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1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4640,'0'0'142,"0"-1"0,0 1 0,0 0 0,0 0 0,1-1 0,-1 1-1,0 0 1,0 0 0,0-1 0,0 1 0,1 0 0,-1 0 0,0-1 0,0 1 0,0 0 0,1 0 0,-1 0 0,0-1 0,0 1 0,1 0 0,-1 0 0,0 0 0,1 0-1,-1 0 1,0 0 0,0 0 0,1 0 0,-1-1 0,0 1 0,1 0 0,-1 0 0,0 0 0,1 0 0,-1 1 0,0-1 0,0 0 0,1 0 0,-1 0 0,0 0 0,1 0-1,-1 0 1,0 0 0,0 0 0,1 1 0,-1-1 0,0 0 0,0 0 0,1 0 0,-1 1 0,0-1 0,0 0 0,0 0 0,1 0 0,-1 1 0,0-1 0,1 1 10,-1 0 0,1 0 0,0-1 1,0 1-1,-1-1 0,1 1 0,0 0 1,0-1-1,0 1 0,-1-1 0,3 1 1,25 8 1094,-21-6-995,0 0 1,0-1 0,0 0-1,0 0 1,12 0-1,213-6 900,-227 4-1136,416-28 315,270 14 202,-368 16 104,-173-3-346,318 1 13,-273 11-167,-127-6-50,11 1-37,147 8 76,-160-11-11,367 24 37,-211-13 271,-135-11-286,208 3 209,42-2-282,-261-4 0,113-6-48,-14-5 170,-133 8-142,-3-4 16,3 1 296,-33 9 33,-8-3-325,-1 2-11,1 72 833,-5-29-630,-13 57 0,9-52-259,6-31 25,-2 0 0,-7 26 1,8-37-116,-1 7-941,-2-1 0,-11 22 0,12-19-801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1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522 590 3808,'-14'-36'5941,"14"34"-5720,-2 0 1,1 0-1,0 0 1,0 0-1,0 1 1,-1-1-1,1 0 0,-1 1 1,0-1-1,1 0 1,-1 1-1,0 0 0,0-1 1,0 1-1,0 0 1,-3-1-1,-4-3 266,-2-1-93,-1 1 1,0 0 0,-1 0-1,1 1 1,-1 1 0,0 0-1,-13-1 1,1 1-35,0 1 1,0 0-1,-25 3 0,36 0-262,1 0 0,-1 1 0,1 1 1,-1 0-1,1 1 0,-22 9 0,28-9-83,1 0-1,-1 0 1,1 0 0,0 1 0,0 0 0,0 0 0,0 0 0,1 1-1,-9 12 1,8-9 16,1 1-1,0 0 0,0 0 0,1 0 1,0 0-1,-3 14 0,3-3 62,1 1 0,0-1-1,2 0 1,1 1 0,0-1 0,5 31-1,-3-40-2,0 0 0,0 0 0,1 0 1,1 0-1,6 16 0,-8-24-39,0-1 0,0 1 1,1-1-1,-1 1 0,1-1 1,0 0-1,0 0 0,0 0 1,0 0-1,0-1 0,0 1 1,1-1-1,-1 0 1,1 0-1,0 0 0,0 0 1,0-1-1,-1 1 0,7 0 1,-1 0 3,-1-1 0,1 0-1,0 0 1,-1-1 0,1 0 0,0 0 0,0-1 0,-1-1 0,1 1 0,-1-1 0,1-1 0,10-4 0,-7 2-6,-1-1-1,-1 0 1,1-1 0,-1-1-1,0 1 1,0-1 0,-1-1 0,11-13-1,8-13 74,-2-2 0,33-62 0,-34 53-126,-2-1-1,-2-1 1,-2-1 0,22-94-1,-31 98 5,-2 11-12,5-49 1,-7-84-292,-3 131-170,-1 24 112,-1 19-178,2 178 726,0-128 288,10 60 0,0 0-286,9 69 399,-6-68-411,-3-10 101,-7-73-90,-6-35-486,0-21-16788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2:1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7648,'4'16'1637,"0"-1"1,8 19-1,1 5 53,-7-11-104,-5-23-1264,0 0 0,0 0 1,0 0-1,0 0 0,1 0 0,0 0 1,0 0-1,0-1 0,1 1 0,5 7 1,-8-12-295,0 0 0,0 0 0,0 1 1,1-1-1,-1 0 0,0 0 0,0 1 0,0-1 1,1 0-1,-1 0 0,0 0 0,0 1 0,1-1 1,-1 0-1,0 0 0,0 0 0,1 0 1,-1 0-1,0 0 0,1 0 0,-1 1 0,0-1 1,1 0-1,-1 0 0,0 0 0,0 0 0,1 0 1,-1 0-1,0 0 0,1-1 0,-1 1 1,0 0-1,1 0 0,-1 0 0,0 0 0,0 0 1,1 0-1,-1 0 0,0-1 0,0 1 0,1 0 1,-1 0-1,0 0 0,1-1 0,1-2 161,0 0-1,-1 0 0,1-1 1,0 1-1,1-5 1,40-129 919,2-8-467,14 10 417,-51 120-917,1 0 0,0 1-1,1 0 1,1 0-1,0 1 1,19-17 0,-26 26-109,1 1 0,0 0 0,0 1 0,0-1 0,0 1 0,0 0 0,0 0 0,1 0 1,-1 1-1,0 0 0,1 0 0,-1 0 0,1 1 0,7 0 0,9 0-176,0 2 1,28 6-1,-20-3-45,59 8-4120,-46-5 1839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3:2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5 1728,'-3'-4'522,"6"4"-320,6 7 6204,14 5-1654,-22-12-4010,18 0 938,278-8 1466,-90 4-2330,-205 4 5,-3 11-869,0-1 0,-1 1-1,-5 19 1,-1 6-111,-53 285 490,53-278-286,-26 104 342,-24 32 77,45-134-398,-9 66 1,15-68-40,-6 80 67,7-43 36,-22 299 505,31-122-299,-6-107-32,3-101-182,0-48-106,0 17 320,0-17-308,0 0 0,0-1 0,0 1 0,0 0 0,0 0 0,0 0 0,0 0 0,0 0 0,-1 0 0,1-1 1,0 1-1,-1 0 0,1 0 0,0 0 0,-1 0 0,1-1 0,-1 1 0,1 0 0,-2 1 0,1-2 31,-1 1 1,1-1-1,-1 1 1,1-1-1,-1 0 1,1 1-1,-1-1 1,1 0-1,-1 0 1,1 0-1,-3 0 1,-15-1 342,0-1 1,-28-7-1,-3 1-89,-49-7 101,35 4-480,-105-3 1,130 14-551,-1 2 0,1 1 0,-40 10 0,71-12-94,2 0 339,1 1 1,-1-1-1,0 1 0,1 0 1,-6 3-1,9-5 76,1 1-1,0 0 1,0 0-1,0-1 1,0 1-1,0 0 1,0 0-1,0 0 1,0 1-1,0-1 1,0 0-1,0 0 1,0 0-1,1 1 1,-1-1-1,1 0 1,-1 1-1,1-1 1,-1 0-1,1 1 1,0-1-1,0 1 1,-1-1-1,1 0 1,0 1-1,1 2 1,-1 1-578,1 1 1,1-1-1,-1 0 1,3 7-1,14 24-4417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1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2144,'5'-28'14991,"-5"29"-14977,0 0 0,1 0 0,-1 0 0,0 0-1,1 0 1,-1-1 0,1 1 0,-1 0-1,1 0 1,0-1 0,-1 1 0,1 0-1,0-1 1,0 1 0,4 4 41,5 12 154,0 1-1,-1 0 1,-1 1 0,0 0 0,5 21 0,18 102 76,-16-63-101,-7-44 17,2-1-1,1 0 1,2 0 0,31 57-1,-38-80-133,3 6 158,13 18 0,6 3 15,-14-15 107,-13-22 858,3-2-287,2-8-385,27-51 406,31-92-838,-34 76-234,3 1-1,46-75 1,-45 100-14,42-49 1,-65 83-90,-10 14 153,1-1 0,0 1 0,0-1-1,0 1 1,0 0 0,0-1 0,2-1-1,-3 4-316,-10 2-4636,8-1 4410,-1 0-1,1 0 1,0 0-1,-1 0 1,1 0-1,0 0 1,0 1-1,0-1 1,-2 4-1,-2 7-1591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1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4736,'0'-1'125,"-1"1"1,1 0-1,0-1 0,0 1 1,-1-1-1,1 1 1,0 0-1,0-1 1,0 1-1,-1-1 0,1 1 1,0-1-1,0 1 1,0-1-1,0 1 0,0 0 1,0-1-1,0 1 1,0-1-1,0 1 0,0-1 1,0 1-1,1-1 1,-1 1-1,0-1 1,0 1-1,0 0 0,0-1 1,1 1-1,-1-1 1,6-5 5575,-6 5-5649,0 1 0,0 0 0,0 0 0,0 0 0,0 0 0,0 0 0,0-1 1,0 1-1,0 0 0,-1 0 0,1 0 0,0 0 0,0 0 0,0-1 0,0 1 0,0 0 0,0 0 0,0 0 1,-1 0-1,1 0 0,0 0 0,0 0 0,0 0 0,0 0 0,-1 0 0,1 0 0,0-1 0,0 1 0,0 0 0,0 0 1,-1 0-1,1 0 0,0 0 0,0 0 0,0 0 0,0 0 0,0 1 0,-1-1 0,1 0 0,0 0 0,0 0 1,0 0-1,0 0 0,-1 0 0,1 0 0,0 0 0,0 0 0,0 0 0,0 0 0,0 1 0,0-1 0,-1 0 0,1 0 1,0 0-1,-2 1 341,0 7 730,2 10-422,1 3-256,-1-19-404,0 1 0,0 0 0,0-1 0,1 1 0,-1 0-1,1-1 1,-1 1 0,1 0 0,1 3 0,20 34 175,-13-24-157,0 0 1,-1 1-1,10 32 0,-7-18-966,-2-11-5668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1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5632,'-4'-21'2560,"4"16"-2208,0 1-352,0 8-64,0-8-320,9 4 224,-4-3-384,-1 3 320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1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5056,'-14'-3'1642,"13"3"-1624,1 0 0,0 0 0,0 0 0,0 0-1,0 0 1,0 0 0,-1 0 0,1 0-1,0 0 1,0 0 0,0 0 0,0 0 0,0 0-1,-1 0 1,1 0 0,0 0 0,0 0-1,0 0 1,0 0 0,0 0 0,-1 0 0,1 0-1,0 0 1,0 0 0,0 0 0,0 1-1,0-1 1,0 0 0,0 0 0,-1 0 0,1 0-1,0 0 1,0 0 0,0 0 0,0 1-1,-3 4 429,0-1-1,0 2 0,1-1 0,0 0 1,0 0-1,0 1 0,1-1 0,-1 1 1,0 9-1,0 7 633,0 26-1,5 51 326,-3-87-1127,0 0 1,1 0-1,0-1 1,1 1-1,4 17 0,-6-29-254,1 1 0,-1-1-1,0 1 1,0-1 0,0 0-1,0 1 1,1-1 0,-1 1-1,0-1 1,0 0 0,1 1-1,-1-1 1,0 1-1,1-1 1,-1 0 0,0 0-1,1 1 1,-1-1 0,0 0-1,1 1 1,-1-1 0,1 0-1,-1 0 1,0 0 0,1 0-1,-1 1 1,1-1 0,-1 0-1,1 0 1,-1 0-1,1 0 1,-1 0 0,1 0-1,-1 0 1,0 0 0,1 0-1,-1 0 1,1-1 0,-1 1-1,1 0 1,-1 0 0,1 0-1,-1 0 1,0-1-1,1 1 1,-1 0 0,1-1-1,-1 1 1,0 0 0,1 0-1,-1-1 1,0 1 0,0-1-1,1 1 1,-1-1 0,4-3 84,-1 0 0,0 0 0,4-8 1,15-38 120,-15 33-237,12-24 1,32-36-234,-42 64 279,1 1-1,1 0 0,22-19 0,-29 28 31,0 0-1,0 0 1,1 1-1,-1 0 1,1 0-1,-1 0 1,1 0-1,0 1 0,0 0 1,-1 0-1,10-1 1,-10 2-4,0 0 0,0 0 0,0 0 1,0 1-1,-1-1 0,1 1 0,0 0 1,0 0-1,-1 0 0,1 1 0,0-1 1,-1 1-1,0 0 0,1 0 0,3 3 1,1 2 111,-1 1 0,1 0 1,-2 0-1,1 1 0,-1-1 1,0 1-1,8 19 0,-1 4-60,11 37-1,-4-9-44,-14-32-205,-5-25-205,-1 1 0,1-1 0,0 0 0,0 0 1,0 1-1,2 3 0,-16-23-13312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1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3232,'2'-21'8424,"5"0"-3566,-3 13-4263,0 0 1,1 0-1,7-9 0,0 2-943,1 0-1,27-23 1,-4 10 397,-32 25-44,-1 1 0,1 0 0,0-1 1,0 2-1,0-1 0,0 0 1,8-1-1,-11 3 14,0 0 0,0 0 0,0 0 0,0 0-1,0 0 1,1 0 0,-1 1 0,0-1 0,0 0 0,0 1 0,0-1 0,0 1 0,0-1 0,0 1 0,0 0 0,0-1 0,-1 1 0,1 0 0,0 0 0,0-1-1,0 1 1,-1 0 0,1 0 0,0 0 0,-1 0 0,1 0 0,-1 0 0,1 0 0,-1 0 0,0 0 0,1 0 0,-1 0 0,0 3 0,2 4 192,0 1 0,-1 0 0,0 11 0,-1-11-115,1 8 138,1 0 1,1 0 0,0 0-1,10 27 1,-12-39-138,1-1 0,0 1 0,0 0 0,0-1 0,1 0 0,0 1 0,0-1 0,0 0 0,0 0 0,0-1 0,1 1 0,0-1 0,0 1 0,0-1 0,0 0 0,0-1 0,1 1 0,-1-1 0,1 0 0,5 2 0,-5-3-44,0 0 0,-1-1-1,1 0 1,0 0 0,0 0-1,-1 0 1,1-1 0,0 0-1,0 0 1,-1 0 0,1-1-1,-1 1 1,1-1 0,-1 0-1,0 0 1,1-1 0,3-3-1,3-2 101,0 0 0,0-1 0,-1 0-1,16-20 1,-24 26-158,2-1-159,0 0 1,-1-1-1,1 0 0,-1 0 0,0 0 1,0 0-1,-1 0 0,1-1 0,1-8 1,-3 8-660,0 3-31,-1 1 0,1 0 1,-1-1-1,0 1 0,0 0 0,0-1 1,0 1-1,-1-5 0,0 2-2020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0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59 6816,'-11'-20'2197,"11"20"-2165,0 0-1,0 0 1,0-1-1,0 1 1,0 0 0,0 0-1,-1-1 1,1 1-1,0 0 1,0 0 0,0 0-1,0-1 1,-1 1 0,1 0-1,0 0 1,0 0-1,-1 0 1,1-1 0,0 1-1,0 0 1,-1 0-1,1 0 1,0 0 0,0 0-1,-1 0 1,1 0-1,-13-2 3196,-23 0 0,98 5 1930,82 2-3776,-55-12-2194,107-23-1,-190 28-2508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1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3552,'0'0'117,"0"-1"1,-1 1-1,1-1 1,0 1-1,-1-1 1,1 1-1,0-1 1,0 1-1,-1-1 1,1 0-1,0 1 1,0-1-1,0 1 1,0-1-1,0 0 1,0 1-1,0-1 1,0 1-1,0-1 1,0 1-1,0-1 1,0 0-1,0 1 1,0-1-1,1 1 1,-1-1-1,2-9 7948,0 21-4707,2 34-2407,5 187 1094,-4-143-1754,4 17 166,1 44 302,-5-81-492,-4-65-272,-1-4 4,0 0 0,0 0-1,1 1 1,-1-1 0,0 0 0,0 0 0,0 0 0,0 0 0,0 0 0,0 0 0,0 0 0,0 0 0,0 0 0,0 0 0,0 1 0,0-1-1,0 0 1,0 0 0,0 0 0,0 0 0,0 0 0,0 0 0,0 0 0,0 0 0,0 1 0,0-1 0,0 0 0,0 0 0,0 0 0,0 0-1,0 0 1,0 0 0,0 0 0,0 0 0,0 0 0,0 1 0,0-1 0,0 0 0,0 0 0,0 0 0,-1 0 0,1 0 0,0 0 0,0 0-1,0 0 1,0 0 0,0 0 0,0 0 0,0 0 0,0 0 0,0 0 0,-1 0 0,1 0 0,0 0 0,0 0 0,0 0 0,0 0 0,0 0-1,0 0 1,0 0 0,0 0 0,-1 0 0,1 0 0,0 0 0,-4 0-3811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92 6240,'0'-17'2005,"0"17"-1978,0-1 0,0 1 0,0 0 0,0 0 0,0 0 0,0-1 0,0 1 0,0 0 0,0 0 0,0 0 0,0-1 0,1 1 1,-1 0-1,0 0 0,0-1 0,0 1 0,0 0 0,0 0 0,0 0 0,0 0 0,0-1 0,1 1 0,-1 0 0,0 0 0,0 0 0,0 0 0,0 0 0,1-1 0,4-3-468,6-9 3958,-6 2 369,-6 11-3826,1 0-1,0-1 1,0 1-1,0 0 1,0-1-1,-1 1 1,1 0 0,0 0-1,0-1 1,-1 1-1,1 0 1,0 0-1,0-1 1,-1 1 0,1 0-1,0 0 1,-1 0-1,1 0 1,0-1-1,-1 1 1,1 0 0,0 0-1,-1 0 1,1 0-1,0 0 1,-1 0-1,1 0 1,0 0 0,-1 0-1,1 0 1,0 0-1,-1 0 1,-3 1 66,1 0 0,-1-1-1,0 1 1,1 0 0,-1 1 0,1-1 0,-1 1 0,1-1 0,0 1 0,0 0-1,0 0 1,0 1 0,0-1 0,0 1 0,-2 2 0,-1 1-38,0 1 0,1 0 1,-1 0-1,1 0 0,-5 12 1,-1 6 44,2 1 0,1 1 1,0 0-1,2 0 0,2 0 1,-3 31-1,7 19-29,1-36-21,0-32-42,-1-1 1,1 0 0,1 1 0,-1-1-1,1 0 1,1 0 0,0 0 0,0-1 0,0 1-1,1 0 1,5 7 0,-6-11-2,0 1 0,1-1 1,-1 1-1,1-1 0,0 0 1,0-1-1,0 1 0,1-1 1,-1 0-1,1 0 0,0 0 0,0 0 1,0-1-1,0 0 0,0 0 1,0 0-1,8 1 0,5-2 93,1 0-1,-1-2 1,1 0-1,-1 0 1,35-9-1,-28 3-88,0 0 1,-1-2-1,29-14 0,-38 15 25,-1 0 0,0-1 1,-1 0-1,0-1 0,-1 0 0,14-15 0,-21 18-46,0 1 1,0-1-1,-1 0 0,0-1 0,0 1 0,0-1 0,-1 0 1,-1 0-1,1 0 0,-1 0 0,0 0 0,-1 0 1,0-1-1,-1 1 0,1-9 0,-2 3-29,0 1 1,0 0-1,-1 0 0,-1 0 1,0 0-1,-1 0 1,-1 0-1,-10-21 0,6 20 17,-1 0 0,0 1-1,-1 1 1,-17-16 0,13 15-20,0 2-1,-1 0 1,0 1 0,-1 0 0,0 1 0,-1 1 0,0 1 0,0 1 0,-36-8 0,15 2-12,28 8-129,0 1-1,0 0 1,-1 1-1,-17-2 1,28 4-31,-1 0 0,1 0 1,0 1-1,-1-1 0,1 0 1,-1 1-1,1 0 0,0-1 1,0 1-1,-1 0 0,1-1 1,0 1-1,0 0 0,0 0 1,0 0-1,0 0 0,0 0 1,0 0-1,0 0 0,0 0 1,0 1-1,0-1 0,1 0 1,-1 0-1,1 1 0,-1-1 1,1 0-1,-1 1 1,1-1-1,-1 3 0,0 3-1284,0 0-1,0 1 0,1-1 1,0 0-1,1 10 0,4 7-1520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1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134 223 2912,'1'-2'226,"-1"0"0,0 0 0,1 0-1,-1 1 1,1-1 0,0 0 0,0 0 0,-1 0 0,1 1 0,0-1 0,1 0 0,-1 1 0,0-1-1,0 1 1,1 0 0,-1-1 0,0 1 0,3-2 0,9-9 2239,5-3 539,-17 14-2737,0 0 0,1 1-1,-1-1 1,0 0-1,0 1 1,0-1-1,0 1 1,1 0-1,-1-1 1,0 1-1,0 0 1,0 0 0,1 0-1,-1 0 1,2 0-1,-2 1-183,0 0-1,0 0 1,0 0 0,0 0-1,0 0 1,0 0-1,0 0 1,-1 0 0,1 0-1,0 0 1,-1 1-1,1-1 1,-1 0 0,0 0-1,1 1 1,-1-1 0,0 0-1,1 1 1,-1 1-1,0 2 45,1 0 1,-1 0-1,0 0 0,-1 7 0,0-8-37,0 1 0,0-1 0,0 0 0,-1 1 0,1-1 0,-1 0 0,0 0 0,-6 7 0,2-3 145,-2 0 1,-11 10-1,18-16-188,-1-1 0,0 0 1,0 0 0,1 0 0,-1 0-1,0 0 1,0 0 0,0-1 0,0 1-1,0 0 1,0-1 0,0 0-1,0 1 1,0-1 0,0 0 0,0 0-1,0 0 1,0-1 0,0 1 0,0 0-1,0-1 1,0 1 0,0-1-1,0 0 1,0 1 0,0-1 0,0 0-1,1 0 1,-4-3 0,-2 0 26,0-1 0,0-1 0,1 1 1,0-1-1,-7-8 0,8 8-43,0-1 0,1 0 0,0-1 0,0 1 0,0-1-1,1 0 1,-4-12 0,-2-7-187,5 16 99,1 1 1,0 0 0,-1-14-1,3 19-8,0 0-1,1 0 1,0 0-1,0 0 1,1 0 0,-1 0-1,1 0 1,0 0-1,3-9 1,-3 12 36,1-1 0,-1 0-1,1 1 1,-1 0 0,1-1 0,0 1 0,0 0 0,0 0 0,0 0 0,0 0 0,0 0 0,1 0 0,-1 0 0,1 1 0,-1-1 0,1 1 0,0 0 0,-1 0-1,1 0 1,0 0 0,0 1 0,0-1 0,0 1 0,0-1 0,-1 1 0,1 0 0,0 0 0,0 0 0,4 1 0,0 0 33,0 0 1,0 1 0,0 0-1,0 0 1,0 1-1,-1-1 1,1 2 0,-1-1-1,1 1 1,10 8-1,1 3 95,-1 0 0,17 20 0,-28-27-44,0 0-1,-1 0 0,1 0 0,-1 1 0,-1 0 1,0 0-1,5 14 0,-5-8 96,0 0 1,-1 0-1,1 16 1,-4-21-74,0-1 0,0 0 0,-1 0 0,0 1 0,-1-1 0,-3 12 0,1-11-16,0 1-1,-1 0 0,0-1 1,-1 0-1,0 0 0,-1-1 0,0 0 1,-1 0-1,1 0 0,-1-1 1,-1 0-1,-16 11 0,14-11-15,0 0-1,0-2 0,-14 7 0,19-10-1431,-1 0 1,0-1-1,0 0 0,-10 1 0,6 0-1247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3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88 2400,'-3'-2'557,"-1"1"0,0-1 0,1 1 0,-1 0-1,-15-1 11886,20 1-12391,-1 1 0,0-1-1,1 0 1,-1 1 0,1-1 0,-1 1-1,0 0 1,1-1 0,-1 1 0,1-1-1,0 1 1,-1 0 0,1-1 0,-1 1-1,1 0 1,0-1 0,-1 1 0,1 0-1,-1 0 1,1 0 0,0 0 0,-1 0-1,1-1 1,1 1 0,22-2 308,-20 2-232,300-19 1350,172-12-131,-237 17-1065,-138 10-215,102 11 1,-179-6-134,12 0-77,-33-1-376,-4 1-339,-18 2-2164,5 0 1242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3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7456,'3'-25'4165,"-3"25"-4090,0 0 0,0 0 0,0 0-1,0-1 1,0 1 0,0 0 0,0 0 0,0 0 0,0 0 0,0 0-1,0-1 1,0 1 0,1 0 0,-1 0 0,0 0 0,0 0 0,0 0 0,0 0-1,0 0 1,0 0 0,1 0 0,-1-1 0,0 1 0,0 0 0,0 0-1,0 0 1,0 0 0,1 0 0,-1 0 0,0 0 0,0 0 0,0 0 0,0 0-1,1 0 1,-1 0 0,0 0 0,0 0 0,0 0 0,0 0 0,0 0-1,1 1 1,-1-1 0,0 0 0,0 0 0,0 0 0,0 0 0,0 0-1,1 0 1,-1 0 0,0 0 0,0 0 0,0 1 0,0-1 0,0 0 0,0 0-1,0 0 1,0 0 0,0 0 0,1 1 0,6 8 1113,2 4-836,0 1 1,-2 0-1,1 0 1,5 19 0,18 65 550,-22-66-620,8 32 453,-3 1 0,12 129 0,-23-160-553,8 213 941,-13-235-723,-1-11-4,-3-9-49,-8-51 127,-40-187-16,51 227-493,-1 1 0,2-1 1,1 0-1,0 1 1,3-28-1,-1 36-6,0 1 0,1-1-1,0 1 1,1 0 0,0 0-1,1 0 1,-1 0 0,2 0-1,-1 1 1,1-1 0,1 1 0,7-9-1,-3 6 7,1 0-1,1 1 0,0 1 1,0-1-1,0 2 0,1 0 1,1 0-1,0 1 0,0 1 1,0 0-1,22-5 0,-28 9 24,1 0 0,0 0 0,0 1 0,-1 0 0,1 1-1,0 0 1,0 0 0,0 1 0,0 0 0,0 1 0,-1 0 0,1 0-1,-1 1 1,1 0 0,-1 0 0,0 1 0,0 0 0,0 1-1,-1-1 1,0 2 0,8 6 0,-8-6 41,0 1 0,0 1 0,-1-1 0,0 1 0,0 0 0,7 15 0,-12-20-22,1 0 0,-1 0 0,0 0 0,0 0 0,-1 1 0,1-1 0,-1 0 0,1 0 0,-1 0-1,-1 6 1,1-7-4,0 0-1,-1 0 0,0 1 0,1-1 0,-1 0 1,0 0-1,0 0 0,0 0 0,0 0 0,-1-1 1,1 1-1,-1 0 0,1 0 0,-1-1 0,1 1 1,-4 2-1,-1 0 9,0-1 0,0 0 1,0 0-1,0 0 0,0-1 0,-8 3 1,-41 7-36,38-9 99,8-1-43,-1-1-36,0 1-1,1 0 1,-1 1 0,1 0 0,0 0-1,-18 10 1,27-13 5,0 1-1,-1-1 0,1 0 0,-1 1 1,1-1-1,-1 1 0,1-1 0,0 1 1,0-1-1,-1 1 0,1-1 1,0 1-1,0 0 0,-1-1 0,1 1 1,0-1-1,0 1 0,0-1 0,0 1 1,0 0-1,0-1 0,0 1 1,0-1-1,0 1 0,0 0 0,0-1 1,1 1-1,-1-1 0,0 1 0,0 0 1,0-1-1,1 1 0,12 17 123,4-1 128,28 31 310,47 62 0,2 30-333,-61-92-321,-21-31-258,13 22 1,-21-33-388,-1 1 0,-1 0 1,1-1-1,1 9 0,1 6-1423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3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92 2144,'-33'0'12250,"42"0"-11124,170 4 1225,49 0-1924,333-29 506,27-4-703,378 7 109,-614 19 20,78-7 572,176 0 474,-507 10-1575,-96 0-188,-4 1 144,1-1 0,-1 1 0,0-1-1,0 1 1,1 0 0,-1-1 0,0 1 0,0-1-1,0 0 1,0 1 0,-1 0 0,-23 5-2959,-14 2 965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3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1824,'0'0'587,"5"-7"623,-5 3 1009,2-2-1075,-2 6-1014,1 0 0,-1 0 0,0-1 0,0 1 0,0 0 0,0 0-1,0 0 1,0-1 0,0 1 0,0 0 0,0 0 0,0-1 0,0 1 0,0 0 0,0 0 0,0-1 0,0 1 0,0 0 0,0-1 0,0 1 0,0 0 0,0 0 0,0 0 0,0-1 0,0 1 0,0 0 0,-1 0 0,1-1 0,0 1 0,0 0 0,0 0 0,0 0 0,-1-1 0,1 1 0,0 0-1,0 0 1,0 0 0,-1 0 0,1 0 0,0-1 0,-1 1 0,7-26 8553,3 14-7318,-4 0-976,-5 12-373,0-1-21,1 0 0,-1 1 0,1-1 0,0 0 0,-1 0 0,0 1 0,1-1 0,-1 0-1,1 0 1,-1 0 0,0 1 0,0-1 0,1 0 0,-1 0 0,0 0 0,0 0 0,0 0 0,0 0 0,0-1 0,3-14 154,2 8 310,-5 4-457,0 5 83,0-1-80,0 1 1,0-1-1,0 0 1,0 0-1,0 0 0,0 0 1,0 0-1,0 0 0,0 1 1,0-1-1,0 0 1,0 0-1,0 0 0,0 0 1,0 0-1,0 0 1,0 0-1,0 1 0,0-1 1,0 0-1,0 0 0,0 0 1,0 0-1,-1 0 1,1 0-1,0 0 0,0 1 1,0-1-1,0 0 1,0 0-1,0 0 0,0 0 1,0 0-1,-1 0 1,1 0-1,0 0 0,0 0 1,0 0-1,0 0 0,0 0 1,0 0-1,-1 0 1,1 0-1,0 0 0,0 0 1,0 0-1,0 0 1,0 0-1,0 0 0,-1 0 1,1 0-1,0 0 0,0 0 1,0 0-1,0 0 1,0 0-1,0 0 0,0 0 1,-1 0-1,1 0 1,0-1-1,0 1 0,0 0 1,0 0-1,0 0 0,0 0 1,0 0-1,0 0 1,-1-6-212,2 3 497,-2 1-238,-1 5 0,-2 6 17,2 79 501,11 221 746,-9-234-1135,0-55-5223,1-23 4220,0 1-1,0-1 0,0 0 0,0 1 0,0-1 0,1 1 1,-1-1-1,1 1 0,0 0 0,0 0 0,2-3 0,3-3-1262,11-13-1265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3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39 6464,'-1'-12'3328,"-1"19"749,-2 7-2645,1 1-1089,0 0 0,0 0 0,1 0-1,1 0 1,1 1 0,0-1 0,1 0 0,1 0 0,0 0 0,1 0 0,0 0 0,1 0-1,1-1 1,1 1 0,0-1 0,11 19 0,-12-25-246,1 0 0,0 0 0,1 0 0,0-1 0,0 0 0,0 0 0,1-1 1,0 0-1,0 0 0,0-1 0,1 0 0,0 0 0,15 5 0,-12-6 32,0-1 0,0 0 0,0 0 0,0-1 0,1 0 0,-1-2 0,1 1 0,-1-1 0,1-1 1,17-3-1,-12 0-33,-1-1 0,0 0 1,0-1-1,0-1 0,0-1 1,-1-1-1,-1 0 1,1-1-1,-1 0 0,-1-1 1,0-1-1,-1 0 1,22-26-1,-30 32-67,-1 0 0,-1 1 0,1-1-1,-1-1 1,0 1 0,0 0 0,0-1 0,-1 1 0,2-8 0,-4 9-2,1 1 1,-1-1 0,0 1-1,0-1 1,0 1-1,-1 0 1,0-1 0,1 1-1,-1-1 1,-1 1-1,1 0 1,-1 0 0,0 0-1,0 0 1,-4-7 0,0 3-17,-1-1 0,1 1 1,-2 1-1,1-1 0,-1 1 1,0 0-1,-1 1 0,1 0 1,-1 0-1,0 1 1,-1 0-1,-18-6 0,-3 1-135,-1 1 0,-64-8 1,68 13-74,1 1 0,-1 2 1,0 1-1,0 1 0,0 1 1,0 1-1,-29 8 0,-12 11-3142,59-18 1239,1 0 1,-13 8 0,6 0-775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3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1984,'1'-11'11723,"7"9"-7917,1-3-5383,-5 2 1880,0 0 1,0 1-1,1 0 1,-1 0-1,8-2 1,17-10 413,-20 9-503,0 0 0,1 0 0,-1 0-1,1 2 1,0-1 0,0 1 0,1 0 0,-1 1-1,1 0 1,13 0 0,-21 3-181,1-1 0,0 1 1,-1 0-1,1 0 0,-1 0 0,1 0 1,-1 1-1,1-1 0,-1 1 0,0 0 1,5 4-1,-3-3 120,0 0-1,0 0 1,0-1 0,9 4 0,-1-2 153,1-1 1,-1 0 0,0-1-1,1 0 1,0-2 0,-1 1-1,1-1 1,0-1 0,-1-1-1,1 0 1,12-4 0,-1 0-159,-20 5-162,1 0 0,-1 0 0,0-1 0,1 0 0,-1 0 0,0 0 0,0-1 0,0 0 0,-1 1 0,6-5 0,-7 4-33,0 1-1,0 0 1,1 0 0,-1 0-1,6-2 1,10-7-5797,-16 11 3940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2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36 2976,'0'0'971,"3"-7"431,3 10 3169,-10-17-497,4 13-4034,-1 0 1,1 0-1,-1 0 1,1 0-1,-1 0 1,1 0-1,-1 0 1,0 0-1,0 0 1,1 1-1,-1-1 1,0 0-1,0 0 1,0 1-1,0-1 1,0 1 0,0-1-1,0 1 1,0-1-1,0 1 1,0 0-1,0-1 1,0 1-1,0 0 1,0 0-1,-2 0 1,-10 0 113,1 0 1,-1 1 0,0 1-1,0 0 1,1 1 0,-25 9-1,14-2 67,0 1-1,0 1 0,1 1 1,1 0-1,-33 28 1,38-25-125,1 0 0,0 2 0,1 0 0,1 0 0,-11 22 0,17-28-6,1 1 0,0 0 0,1 0 0,0 0 0,1 1 0,1-1 1,0 1-1,1 0 0,-1 18 0,3-28-28,0 0 0,0 0 0,1 0 0,-1 0 0,1 0 0,0-1 0,0 1 0,1 0 0,-1 0 0,1-1 0,-1 1 0,1-1 0,4 5 0,-4-5-10,0-1 1,0 1 0,1-1 0,0 0 0,-1 0-1,1 0 1,0 0 0,0-1 0,0 1-1,0-1 1,0 0 0,0 1 0,0-2-1,0 1 1,6 1 0,10 0 202,0-1 0,1-1-1,-1 0 1,32-6 0,74-21 173,-94 20-439,-9 1 16,-14 3-30,0 1 1,1 0-1,-1 1 1,13-1-1,-20 2 55,0 0 0,0 0-1,0 0 1,0 0 0,-1 0-1,1-1 1,0 1 0,0 0-1,0-1 1,0 1 0,0 0-1,0-1 1,0 1 0,-1-1-1,1 1 1,0-1 0,1-1-1,0-1-2478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0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10 133 9312,'-10'-12'4192,"52"-4"-3616,-16 7 1919,6 6-1471,13-9 640,5 4-960,-2-5 0,-2 6-416,2-9-96,-3 7-128,-8-2-192,-1 7 64,-9-4-2432,0 3 1376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2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5888,'0'0'11,"0"-2"382,-1-1 0,0 1 1,0 0-1,0 0 0,0-1 0,0 1 1,-2-2 2953,5 7-2613,1 1 0,-1-1 1,0 1-1,0-1 0,1 6 1,4 12-310,-1 0 0,-2 1 1,3 28-1,-4 28 114,2 22 463,-4-80-405,0-13 345,8-22-438,-6 7-457,-1 0 0,1 1-1,-1-1 1,2-13 0,5-20 119,0 8-292,0 2 119,15-34 0,-20 56-34,0 0 0,1 0 1,0 0-1,0 1 0,1 0 0,1 0 1,-1 0-1,9-7 0,-10 11 108,0 0-1,1 0 0,-1 0 1,1 1-1,0-1 1,0 1-1,0 1 0,10-4 1,-15 6-58,0 0 0,0 0 0,0 0 0,0 0 1,1 0-1,-1 0 0,0 0 0,0 1 0,0-1 1,0 0-1,0 1 0,1-1 0,-1 1 0,0-1 1,0 1-1,0-1 0,0 1 0,0 0 0,-1-1 1,1 1-1,0 0 0,0 0 0,0 0 0,-1 0 0,1 0 1,0 0-1,-1 0 0,2 2 0,0 0-10,-1 1-1,1 0 1,-1 0-1,1 0 1,-1 0-1,1 6 1,5 145 763,-7-154-751,0-1 0,0 0 0,0 0 0,0 0 0,0 1 0,0-1 0,0 0 0,0 0 0,0 0 0,0 1 0,0-1 0,0 0 0,0 0-1,0 0 1,0 0 0,1 1 0,-1-1 0,0 0 0,0 0 0,0 0 0,0 1 0,0-1 0,0 0 0,0 0 0,1 0 0,-1 0 0,0 0 0,0 1 0,0-1 0,0 0 0,0 0-1,1 0 1,-1 0 0,0 0 0,0 0 0,8-3 211,7-14-6,10-18-194,58-61-1,-70 84-91,0 0 0,1 0 0,0 1 0,1 1 0,0 0 0,1 1 0,20-9 0,-34 18 62,-1 0 0,0-1 0,0 1 0,0 0 0,0 0 0,0-1 0,0 1 0,1 0 0,-1 0 0,0 0 0,0 0 0,0 1 0,0-1 0,0 0 0,1 0 0,-1 1 0,0-1 0,0 1 0,0-1-1,0 1 1,0-1 0,0 1 0,0-1 0,0 1 0,0 0 0,-1 0 0,1-1 0,0 1 0,0 0 0,-1 0 0,1 0 0,0 0 0,-1 0 0,1 0 0,-1 0 0,1 1 0,2 4 62,-1 1 0,0-1 0,0 0 0,1 13 0,6 59 547,-3 126-1,-6-175-526,-7 0-1919,7-30 1516,0 1 1,0-1-1,0 1 1,0-1-1,0 1 1,0-1-1,0 1 1,0 0-1,0-1 1,0 1-1,-1-1 1,1 1-1,0-1 1,0 1-1,-1 0 1,-4-4-4271,4 4 4561,-9-6-3258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16 122 2720,'-1'0'741,"0"-1"0,0 1 0,-1 0 0,1-1 0,0 1 0,0 0-1,-1 0 1,-4 1 4448,19-3-2407,342-37 1369,10-1-3294,247 9 82,-606 31-1119,8 0 257,-14 0-150,1 0-1,-1-1 1,0 1 0,0 0 0,0 0 0,0 0 0,1 0 0,-1 0 0,0 0 0,0 0-1,0 0 1,0 0 0,0-1 0,1 1 0,-1 0 0,0 0 0,0 0 0,0 0-1,0 0 1,0-1 0,0 1 0,0 0 0,0 0 0,0 0 0,0 0 0,0-1 0,0 1-1,0 0 1,0 0 0,0 0 0,0-1 0,0 1 0,0 0 0,0 0 0,0 0 0,0 0-1,0-1 1,0 1 0,0 0 0,0 0 0,0 0 0,0 0 0,0 0 0,0-1 0,0 1-1,-1 0 1,1 0 0,0 0 0,0 0 0,0 0 0,0-1 0,0 1 0,0 0 0,-1 0-1,1 0 1,0 0 0,0 0 0,0 0 0,0 0 0,-1 0 0,1 0 0,0 0-1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2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10 6656,'-10'-9'10323,"10"9"-10183,-7 0 584,4 0-568,0 0 0,0 0 0,-1 0 0,1 1 1,0-1-1,0 1 0,0-1 0,0 1 0,0 0 0,0 0 1,-4 3-1,-11 5 413,4-2-368,0 0 0,1 1 0,0 0 0,0 1 1,-17 15-1,28-22-201,1 0 0,0-1 1,0 1-1,0 0 0,0 0 1,0 0-1,0 0 0,0 0 1,1 0-1,-1 0 0,1 0 1,-1 0-1,1 0 0,0 0 0,0 0 1,0 0-1,0 0 0,0 0 1,0 0-1,1 0 0,-1 0 1,1 0-1,-1 0 0,1 0 1,0 0-1,0 0 0,0 0 1,0 0-1,1 1 0,4 7 11,0-2-1,1 1 1,0-1-1,10 9 1,-16-15-4,49 42 509,-36-33-268,0 1-1,-1 0 1,0 1 0,21 30 0,-33-41-203,1 0 1,-1 0 0,0 1-1,0-1 1,-1 0-1,1 1 1,0-1 0,-1 1-1,1-1 1,-1 1 0,0-1-1,0 1 1,0-1-1,0 1 1,0-1 0,-1 1-1,1-1 1,-1 1 0,0-1-1,1 1 1,-1-1-1,0 0 1,0 1 0,-1-1-1,1 0 1,0 0 0,-1 0-1,1 0 1,-1 0-1,0 0 1,0 0 0,0-1-1,0 1 1,0-1 0,-4 3-1,-5 3 43,1-1-1,-1 0 1,-1 0 0,1-2-1,-19 6 1,23-8-253,0 0 0,0-1 1,0 0-1,0-1 0,0 1 1,-1-1-1,1-1 0,0 1 1,0-1-1,0 0 0,-9-3 1,-4-3-1996,4 2 650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13 124 1312,'0'0'16,"0"1"0,-1-1 0,1 0 0,0 0 0,0 0 1,0 1-1,0-1 0,0 0 0,0 0 0,-1 0 0,1 0 0,0 1 0,0-1 0,0 0 0,0 0 0,-1 0 1,1 0-1,0 0 0,0 0 0,-1 1 0,1-1 0,0 0 0,0 0 0,0 0 0,-1 0 0,1 0 0,0 0 1,0 0-1,-1 0 0,1 0 0,0 0 0,0 0 0,0 0 0,-1 0 0,1 0 0,0 0 0,0-1 0,-1 1 1,1 0-1,0 0 0,0 0 0,0 0 0,0 0 0,-1 0 0,1-1 0,0 1 0,0 0 0,0 0 0,-4-4 3111,5 4-3001,-1 0 0,0 0 0,0 0 0,1 0 0,-1 0 0,0 0 1,0 0-1,1 0 0,-1 0 0,0 0 0,0 0 0,1 0 0,-1 0 1,0 0-1,0 0 0,0 0 0,1 0 0,-1 0 0,0 0 0,0-1 1,1 1-1,-1 0 0,0 0 0,0 0 0,0 0 0,0-1 0,1 1 1,-1 0-1,0 0 0,0 0 0,0-1 0,0 1 0,0 0 0,0 0 1,1-1-1,-1 1 0,0 0 0,0 0 0,0 0 0,0-1 1,0 1-1,0 0 0,0 0 0,0-1 0,0 1 0,0 0 0,0 0 1,-1-1-1,5-3 2180,-4 4-2172,1-1 0,-1 1-1,0 0 1,1 0 0,-1 0 0,0-1 0,0 1 0,1 0-1,-1 0 1,0-1 0,0 1 0,1 0 0,-1 0 0,0-1-1,0 1 1,0 0 0,1-1 0,-1 1 0,0 0 0,0-1-1,0 1 1,0 0 0,0-1 0,0 1 0,0-1 0,0 1-1,0-2 5,1 1-1,-1 0 0,0-1 1,0 1-1,1 0 0,-1 0 1,1-1-1,-1 1 0,1 0 1,0 0-1,0 0 0,-1 0 1,1 0-1,0 0 0,0 0 1,0 0-1,0 0 0,0 0 1,0 0-1,1 0 0,29-15 1258,-19 10-858,7-1-368,-1 1-1,1 0 0,0 2 1,1 0-1,26-2 0,20-4 81,-44 5-326,-11 3 79,-1-1 0,0 1 0,13 0 0,-16 3-143,6 3-7734,-5 2 5614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4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2 189 3328,'3'-3'1761,"1"-1"-278,-6-2 3054,1 4-4020,0 0 0,0 0 0,0 0 0,1 0 1,-1 0-1,1 0 0,-1 0 0,1 0 0,0 0 0,0 0 0,0-3 0,0 0-23,1 0 0,0 0-1,0 0 1,3-7 0,3-3-42,17-29 0,-22 40-281,1 0-168,0-1-1,1 1 1,-1 0-1,1 1 1,0-1-1,0 1 1,1 0-1,-1 0 1,0 0 0,1 0-1,0 1 1,0-1-1,0 1 1,0 1-1,0-1 1,0 1-1,0 0 1,1 0-1,-1 0 1,0 1 0,0 0-1,9 0 1,-13 1 6,0-1-1,0 1 1,0 0 0,0-1 0,0 1 0,0 0 0,0 0-1,-1 0 1,1 0 0,0-1 0,-1 1 0,1 0 0,0 0 0,-1 0-1,1 0 1,-1 1 0,0-1 0,1 0 0,-1 0 0,0 0-1,1 0 1,-1 2 0,3 28 108,-3-23-68,-1 0 0,0 0 0,-1 0 0,1 0 0,-1 0 0,-1-1 1,0 1-1,-5 10 0,-4 5 23,-20 27 0,9-14-136,19-30 52,-5 8 137,0 0 0,-13 14 0,20-26-187,-11 14 202,13-16-129,0 0-1,0 1 1,0-1 0,-1 0 0,1 0-1,0 1 1,0-1 0,0 0-1,0 0 1,0 0 0,-1 1-1,1-1 1,0 0 0,0 0 0,0 1-1,0-1 1,0 0 0,0 1-1,0-1 1,0 0 0,0 0 0,0 1-1,0-1 1,0 0 0,0 0-1,0 1 1,0-1 0,0 0 0,0 0-1,1 1 1,-1-1 0,0 0-1,0 0 1,0 1 0,0-1 0,0 0-1,1 0 1,-1 0 0,0 1-1,0-1 1,0 0 0,1 0-1,-1 0 1,0 0 0,1 1 0,12 2 271,0 1 1,1-2-1,0 0 1,14 0-1,60-2 308,-43 0-400,-11 5-388,-33-5-132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4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2496,'-8'-4'918,"15"3"1432,-2 1 718,-5 2-2727,0-1 0,1 1 0,-1 0 0,1-1 1,-1 1-1,1-1 0,0 1 0,0-1 0,0 1 0,0-1 0,2 3 1,6 10 636,1 14-645,-1 0 1,-1 1 0,-1 0 0,3 34 0,3 14-2990,-8-59-1216,4-1 1131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4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42 3072,'4'-3'1532,"-4"3"-1473,0 0 1,0 0-1,1 0 0,-1 0 0,0 0 0,0 0 0,0 0 0,0 0 0,1 0 0,-1 0 0,0-1 0,0 1 0,0 0 0,0 0 0,1 0 0,-1 0 0,0 0 0,0 0 0,0 0 0,0 0 1,0 0-1,0-1 0,0 1 0,1 0 0,-1 0 0,0 0 0,0 0 0,0 0 0,0-1 0,0 1 0,0 0 0,0 0 0,0 0 0,0 0 0,0-1 0,0 1 0,0 0 0,0 0 1,0 0-1,0 0 0,0-1 0,0 1 0,0 0 0,0 0 0,0 0 0,0 0 0,0 0 0,0-1 0,0 1 0,-7-9 3021,7 8-2891,-1 0 0,1 0-1,0 0 1,-1 0 0,1 0-1,-1 0 1,1 1 0,-1-1 0,0 0-1,1 1 1,-1-1 0,0 0-1,0 1 1,1-1 0,-1 0-1,-1 0 1,-6-1 204,0 0 1,0 0-1,-1 0 1,1 1-1,0 1 1,0-1-1,-11 2 1,-4 1 114,-30 7 1,34-6-353,-7 2 253,0 1-1,-31 11 1,51-14-323,0-1 0,0 1 0,0 0 0,0 0 0,1 0 0,-1 1 0,1 0 0,0 0 0,0 1 0,0-1 0,1 1 0,-1 0 0,1 0 0,-5 9 0,7-9-29,-1 1-1,1-1 1,1 1 0,-1 0 0,1 0-1,0 0 1,0 0 0,1 0 0,0 0-1,0 0 1,0 0 0,1 6-1,2 0 101,-1 1-1,1-1 1,1 0-1,9 19 1,-12-27-100,1 0 0,1 0 0,-1 0 0,0-1 0,1 1 0,0-1 0,0 0 0,0 0 0,0 0 0,0 0 0,1 0 0,-1-1 0,1 1 0,0-1 0,-1 0 0,1 0 0,0-1 0,0 1 0,1-1 0,-1 0 0,8 2 0,-4-3 3,-1 1 1,1-1 0,0 0 0,-1-1 0,1 0 0,0 0 0,-1-1-1,1 0 1,-1 0 0,0 0 0,10-6 0,1-1-700,33-23-1,-11 0-4716,-21 19-617,-10 7 3483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4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6816,'0'-1'262,"0"1"1,1-1-1,-1 1 1,0-1-1,0 1 1,0-1-1,0 1 1,0-1-1,1 1 1,-1 0-1,0-1 1,0 1-1,1-1 1,-1 1-1,0-1 1,1 1-1,-1 0 1,0-1-1,1 1 1,-1 0-1,0 0 1,1-1-1,-1 1 1,1 0-1,-1 0 1,1-1-1,-1 1 1,1 0-1,-1 0 1,1 0-1,-1 0 1,1 0-1,-1 0 1,1 0-1,-1 0 1,1 0-1,-1 0 1,1 0-1,-1 0 1,1 0-1,1 3 20,-1 1 0,1-1-1,-1 1 1,0 0 0,0-1-1,0 1 1,-1 0 0,1 6 0,-2 36 634,0-18-619,6 41 551,-5-67-506,5-12 676,4-6-1040,1 1-1,0 1 1,1 0 0,1 0-1,0 1 1,1 1-1,0 0 1,1 1 0,29-20-1,-35 28 21,0-1 0,0 1 1,0 0-1,0 1 0,1 0 0,-1 0 0,0 1 0,17-1 0,-22 2 46,1 0 1,-1 0-1,0 0 0,0 1 1,0 0-1,0-1 0,0 1 1,0 0-1,0 1 0,0-1 1,0 0-1,3 3 0,-5-3-6,1 1 0,0-1-1,-1 1 1,0-1-1,1 1 1,-1 0 0,0-1-1,0 1 1,0 0 0,0 0-1,0 0 1,-1 0 0,1 0-1,0 0 1,-1 0-1,0 0 1,1 0 0,-1 0-1,0 0 1,0 3 0,0 42 378,0-48-397,1 1 1,-1-1 0,1 0 0,0 1 0,-1-1 0,1 1 0,-1-1 0,1 1 0,0-1-1,0 1 1,-1-1 0,1 1 0,0 0 0,1-1 0,2-1 7,19-11-30,0 1-52,47-20 0,-63 29 62,1 1 1,0 0-1,0 0 0,0 0 1,1 1-1,-1 1 0,0-1 1,0 1-1,1 1 1,10 1-1,-12 0 37,-1 0-1,0 0 1,0 1 0,0 0 0,-1 0-1,1 0 1,-1 1 0,0 0-1,0 0 1,0 0 0,0 0 0,0 1-1,-1 0 1,0 0 0,0 0 0,-1 0-1,1 1 1,-1-1 0,0 1 0,-1 0-1,1 0 1,-1 0 0,0 0-1,1 8 1,5 58-576,-7-43-6978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4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 6880,'-9'-10'11018,"9"10"-10718,1-1 1,-1 1-1,0-1 0,0 1 0,1-1 1,-1 1-1,0 0 0,1-1 1,-1 1-1,1-1 0,-1 1 0,0 0 1,1-1-1,-1 1 0,1 0 0,-1 0 1,2-1-1,15-7 1319,25-4-1150,93-2 10,-68 9-222,127-2-81,-180 7-394,0-1-1,0 0 0,0 0 1,20-6-1,-62 26-12986,8-7 10288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4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9056,'-3'-4'4640,"3"1"-2016,8 3-1537,6-6 1697,11 6-1600,-3-3 96,6-2-768,11-2-256,3 2-160,10-4-352,1 9 128,-6-4-1568,0 4 928,-8 0-3743,-6 9 2495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0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49 5728,'-2'-11'3294,"1"0"0,1-16 0,-10 66-1091,5-20-2005,-1-1-1,0 1 1,-1-1 0,-11 18 0,-42 69 286,41-74-283,-35 59 241,-105 170 34,153-250-367,-1 0-1,-12 13 1,17-20-63,0-1 0,-1 0 0,1 1 0,-1-1 0,0 0-1,0 0 1,0-1 0,0 1 0,0 0 0,0-1 0,0 0-1,-7 2 1,8-3-11,-1 0-1,1 0 1,-1 0-1,0-1 1,1 1-1,-1-1 1,1 1-1,-1-1 1,1 0-1,0 0 1,-1 0-1,1 0 1,0-1-1,0 1 1,-1-1-1,1 1 1,0-1-1,0 0 1,1 1-1,-1-1 1,0 0-1,1 0 1,-2-3-1,-3-3 43,1 0-1,0 0 1,0-1-1,-5-15 1,7 16-88,0 0 0,1 0 0,0-1-1,1 1 1,-1-1 0,2 0 0,-1 1 0,1-1 0,2-14 0,-2 20-2,1-1 1,0 0-1,0 1 1,0-1 0,0 1-1,0 0 1,1-1-1,0 1 1,0 0 0,0 0-1,0 0 1,0 0-1,0 0 1,1 1 0,-1-1-1,1 1 1,0-1-1,0 1 1,0 0 0,0 0-1,0 0 1,0 1-1,1-1 1,4-1 0,-1 1 0,1 1 0,0-1 0,0 1 0,0 1 0,0 0 1,0 0-1,0 0 0,0 1 0,0 0 0,0 1 0,0-1 0,-1 2 1,1-1-1,-1 1 0,9 4 0,5 4 259,0 0 1,-1 2-1,34 27 1,-15-5-6,-2 2 0,50 62 0,-74-84-238,98 132 130,-103-136-2286,-5-25-6677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5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18 3488,'0'0'145,"-1"0"-1,1-1 1,0 1 0,0 0-1,0-1 1,-1 1 0,1 0-1,0-1 1,0 1-1,0 0 1,0-1 0,0 1-1,0 0 1,0-1 0,0 1-1,-1-1 1,1 1 0,1 0-1,-1-1 1,0 1 0,0-1-1,0 1 1,0 0 0,0-1-1,0 1 1,0 0 0,0-1-1,1 1 1,-1 0 0,0-1-1,0 1 1,0 0 0,1-1-1,-1 1 1,0 0 0,0 0-1,1-1 1,-1 1 0,0 0-1,1 0 1,-1-1 0,0 1-1,1 0 1,-1 0 0,0 0-1,1 0 1,3-4 1824,-9 18 7021,-2 23-8209,1-1-617,-36 235 993,19 6 118,23-255-1176,0-12-43,-1 0 0,-3 17 0,4-25-17,-1 0-1,1 0 1,0 0 0,0 0-1,0 1 1,0-1-1,0 0 1,0 4 0,1-5-8,-6 1-62,5-2-3,0 1 0,0-1 1,-1 0-1,1 0 0,0 1 1,0-1-1,-1 0 0,1 0 1,0 1-1,-1-1 0,1 0 1,0 0-1,-1 0 0,1 0 1,0 0-1,-1 0 0,1 0 1,-1 0-1,1 0 0,0 0 1,-1 0-1,0 0 0,1 0 16,-1-3-883,-7-2-966,6 3 1528,-1 1-457,-11-8-2501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5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 2816,'-6'-6'11871,"5"6"-11666,-9 0-377,1 1 508,0 0 1,0 0-1,1 1 1,-1 0-1,1 0 1,-1 1-1,1 0 1,0 1 0,0 0-1,0 0 1,-14 10-1,-3 5 128,1 1-1,-23 26 1,36-35-324,1 1-1,1 0 1,0 0 0,0 1 0,1 0 0,1 0-1,-6 15 1,10-20-65,0 0 0,0 0 0,1 0 1,0 0-1,0 0 0,1 1 0,0-1 0,1 1 0,0-1 0,0 0 0,1 1 1,0-1-1,0 1 0,4 10 0,1-2 49,1 0 0,1-1 0,0 0 1,1 0-1,1-1 0,19 24 0,-22-31-38,1 0 0,-1-1 0,1 0 1,0 0-1,1-1 0,-1 0 0,1 0 0,1-1 1,-1 0-1,1-1 0,-1 0 0,20 4 0,-21-6-10,0-1-1,-1-1 1,1 0-1,0 0 1,0-1-1,0 1 1,-1-2-1,1 1 1,0-1-1,-1 0 0,1-1 1,8-3-1,1-3 109,0 0 1,-1-1-1,28-22 0,-26 18-131,-1-1 0,-1 0 1,-1-2-1,14-18 0,-24 28-45,-1 0 0,0-1-1,0 1 1,-1-1 0,0 0-1,0 0 1,-1-1 0,0 1-1,2-15 1,-3 9-41,0 0-1,-2 0 1,1 0 0,-1 0 0,-4-16 0,4 24 7,0 1 1,0 0 0,-1 0 0,1-1 0,-1 1 0,0 0 0,-1 0 0,1 0 0,-1 1 0,0-1-1,0 1 1,0-1 0,-1 1 0,0 0 0,0 0 0,-6-4 0,0 2-40,0 1 0,0 0 0,-1 0 0,0 1 0,0 1 0,-13-3 0,-70-7-499,36 6-3052,58 7 3593,-1 0-161,1 0-1,-1 0 1,1 0-1,-1 0 1,1 0-1,-1 0 1,1 0-1,-1 0 1,1 0-1,-1 0 1,1 0-1,-1-1 1,1 1-1,-1 0 1,1 0-1,-1-1 1,1 1-1,0 0 1,-1 0-1,1-1 1,-1 1-1,1-1 1,0 1-1,-1 0 1,1-1-1,0 1 1,-1-1-1,1 1 1,0-1-1,0 1 1,0-1-1,-1 0 1,1-4-2536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5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2912,'-12'-7'923,"1"7"228,7 2-73,8-2 2164,-4 0-2832,0-1 0,1 0 0,-1 1 0,0-1 0,0 0-1,1 1 1,-1-1 0,0 1 0,0-1 0,1 1-1,-1-1 1,1 1 0,0-1 410,-1 0-410,1 1-1,-1-1 1,2 0 0,15-8 1570,20-3-1635,-11 8-49,46-1 0,-38 4-301,-27 0 44,8 0 78,27 2 0,-38-1-108,1 1 0,-1-1-1,0 1 1,0 0 0,0 0 0,0 1 0,-1-1-1,1 1 1,0 0 0,-1 0 0,6 3-1,-8-4 6,-1 0 0,1 0 0,0-1 0,0 1 0,-1 0 0,1 0 0,-1 0 0,1 0 0,-1-1 0,1 1 0,-1 0 1,1 0-1,-1 0 0,0 0 0,0 0 0,1 0 0,-1 0 0,0 0 0,0 1 0,0-1 0,0 0 0,0 0 0,0 0 0,0 0 0,-1 0 0,1 0 0,0 0 0,-1 0 0,1 0 0,0 0 0,-1 0 0,1-1 0,-2 2 0,-1 3 20,0 0 0,0-1 1,-1 1-1,-6 5 0,8-9-47,-22 22 319,-32 22-1,15-13 97,-95 82 889,136-114-1276,-1 0 0,1 0 0,0 0 0,-1 1 1,1-1-1,-1 0 0,1 0 0,0 1 0,-1-1 0,1 0 0,0 1 0,-1-1 1,1 0-1,0 1 0,0-1 0,-1 1 0,1-1 0,0 0 0,0 1 0,0-1 1,-1 1-1,1-1 0,0 1 0,0-1 0,0 1 0,12-2 652,3-1-410,28-5 301,46-12-1,15-4-920,-91 24 4,-12-1 203,-1 0-1,0 0 1,1 1-1,-1-1 1,0 0-1,1 0 1,-1 0-1,0 1 1,0-1-1,1 0 1,-1 0-1,0 1 1,0-1-1,0 0 1,1 1-1,-1-1 1,0 0-1,0 0 1,0 1-1,0-1 1,0 0-1,1 1 1,-1 1-515,-1 0-1,1 0 1,0 0-1,0 0 1,-1 0 0,1 0-1,-1 0 1,0 0-1,1 0 1,-2 2 0,-6 8-3596,4 2 1430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5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6976,'0'-9'9043,"0"10"-8966,0-1 175,1 1 0,0 0 1,0 0-1,-1 0 0,1 0 1,-1 0-1,1 0 0,-1 0 1,1 0-1,-1 0 0,0 1 1,1 1-1,1 2 110,2 6 421,1-1-274,-1 0-1,0 1 1,0-1-1,-2 1 1,3 14 0,5 165-8,-14-161-2782,-1 1-4398,9-14 3917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5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828 0 6048,'-1'11'5709,"-2"0"-4727,-1-1 0,-5 12 1,-11 17-272,-2-1 1,-1-1-1,-2-1 1,-2-1 0,-1-1-1,-64 59 1,28-39-38,-59 56 577,82-64-590,-50 71 0,-20 56-79,24-39-102,64-99-315,18-29-504,1 0-1,-12 11 1,16-17 185,0 0 0,-1 0 0,1 0 0,0 0 0,-1 0 0,1 0 0,0 0 0,-1 0 0,1 0 1,0 0-1,-1 0 0,1 0 0,0 0 0,-1 0 0,1 0 0,0 0 0,0 0 0,-1-1 0,1 1 1,0 0-1,0 0 0,-1 0 0,1-1 0,0 1 0,0 0 0,-1 0 0,1 0 0,0-1 0,0 1 0,-1-1 25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4:5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33 5152,'0'-1'14,"0"1"41,-11-13 11503,5 9-7888,-15-7-3021,17 10-589,1 0 0,-1 0 0,0 1 0,0 0 0,1-1 0,-1 2 0,-8 0-1,-8 0-170,14 0 158,0 0 0,1 0 0,-1 0 1,0 1-1,0 0 0,1 1 0,-1-1 0,-10 7 0,-7 3 196,-29 17-547,32-8 213,18-19 127,1 0-3,-1-1 0,1 1 0,-1-1 0,1 0 1,-1 1-1,1-1 0,-1 0 0,0 0 0,0 0 0,-2 1 0,3-2-21,1 0 0,-1 0 0,1 0 1,0 0-1,-1 0 0,1 1 0,-1-1 0,1 0 0,0 0 0,-1 0 0,1 0 1,0 0-1,-1 1 0,1-1 0,0 0 0,-1 0 0,1 1 0,0-1 0,-1 0 1,1 1-1,0-1 0,0 0 0,-1 1 0,1-1 0,0 0 0,0 1 1,0-1-1,-1 0 0,1 2 0,0-2-1,0 1 1,0-1 0,0 0-1,0 1 1,1-1-1,-1 1 1,0-1-1,0 1 1,0-1 0,1 1-1,-1-1 1,0 0-1,0 1 1,1-1-1,-1 1 1,0-1 0,1 0-1,-1 1 1,0-1-1,1 0 1,-1 0-1,1 1 1,-1-1 0,0 0-1,1 0 1,-1 1-1,1-1 1,-1 0-1,1 0 1,-1 0 0,1 0-1,-1 0 1,1 0-1,23 6 131,0 1-1,-1 1 0,33 17 1,-45-18-99,0 1 0,-1 1 0,0 0 1,0 0-1,-1 1 0,11 15 1,-15-18-11,1 0 35,-1 1 1,0 0 0,0 0-1,-1 1 1,0-1 0,-1 1-1,1 0 1,-2 0 0,1 0-1,-2 0 1,1 0 0,0 13-1,-2-17-19,0 0 0,0 0 0,-1 0-1,0 0 1,0 0 0,0 0-1,0 0 1,-1 0 0,1-1-1,-5 8 1,4-9 8,0 0-1,0 0 0,0-1 1,-1 1-1,1 0 0,-1-1 1,0 0-1,1 1 1,-1-1-1,0 0 0,0 0 1,-1-1-1,1 1 0,0-1 1,-7 3-1,-5-1 12,0 0 0,-1-1-1,1-1 1,-1 0 0,-19-2-1,5 1-126,19-1-336,1 1 1,-1-1-1,1-1 1,0 0 0,-19-6-1,20 5-2040,-1-1 0,1-1 0,-11-6 1,10 6-510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0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36 1984,'-11'-10'640,"10"8"-302,0 1-1,1-1 1,-1 1 0,1-1 0,0 1 0,-1-1-1,1 1 1,0-1 0,0 1 0,0-1-1,1-6 4329,-1 19-1746,-2 88 2961,-10 49-3282,5-100-2115,3-22-188,-1 27 1,1 39 501,-2 75-92,3-135-521,2-26-206,1-1 0,-1 1 0,1 0 0,0 0 0,1 8 0,0-6-1183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0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23 151 6464,'-23'-4'6106,"23"4"-5876,0-1-1,1 0 0,-1 1 1,0-1-1,1 1 1,-1-1-1,0 1 0,1-1 1,-1 0-1,1 1 0,-1 0 1,1-1-1,-1 1 1,1-1-1,-1 1 0,1 0 1,-1-1-1,1 1 0,-1 0 1,1-1-1,0 1 1,-1 0-1,1 0 0,0 0 1,-1 0-1,1-1 0,0 1 1,-1 0-1,2 0 1,23-1 748,-23 1-705,151-10 1723,-120 7-1688,266-36 878,-106 11-910,-121 20-234,393-38 150,-377 45-1104,-90 2 182,-1 0 0,1 0 0,-1 0 0,1 0-1,0 0 1,-1 0 0,-1 2 0,-7 3-2474,-7 4-150,0 6-2214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0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6048,'-4'-8'958,"-1"-2"-88,8-3 9153,-3 13-9930,5 8 1424,-2 16-112,-1 46 1,-3-51-1055,7 136 1596,-6-144-1874,5 167 675,-1 37-546,-5-142-2868,1-91-272,-2 1 0,-4-19 0,2 15 52,0-20 0,3 2-1759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0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28 322 2720,'-28'0'14522,"33"-10"-12122,84-86 230,29-29-1265,-114 122-1321,1-1 0,-1 0 0,0 1 0,1 0 0,5-3 0,-9 6-33,0-1-1,0 1 0,0-1 1,0 1-1,0 0 1,0-1-1,0 1 0,1 0 1,-1 0-1,0 0 1,0 0-1,0 0 0,0 0 1,0 0-1,0 0 1,1 0-1,-1 1 0,0-1 1,0 0-1,0 1 1,0-1-1,0 1 0,0-1 1,0 1-1,0 0 1,0-1-1,0 1 0,-1 0 1,1 0-1,0-1 1,1 2-1,3 7 112,0 0 0,-1 0 0,1 0 0,-2 0 0,1 1 0,2 15 0,1-2 155,-1-2-54,-3-9-36,0-1 1,1 0-1,8 17 1,-11-26-127,1 1 1,-1-1-1,1 0 1,-1 1 0,1-1-1,0 0 1,0 0-1,0 0 1,0 0 0,0-1-1,0 1 1,1-1-1,-1 1 1,0-1 0,1 0-1,0 0 1,-1 0-1,1 0 1,-1 0 0,5 0-1,1 0 66,0-1 0,0 0 0,0-1 0,0 0 0,0 0-1,-1 0 1,1-1 0,12-5 0,-3 0-92,-1 0 1,29-18-1,-10 0-155,-2-1 0,0-2 0,56-63 0,-51 46-2718,-35 41 1723,0-1 1,0 1 0,-1-1-1,3-6 1,-4 29-8187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0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52 156 4800,'-2'-9'13225,"8"9"-12055,0 0-2952,17 2 2352,-1 0 1,1 2 0,24 6-1,-18-3 76,36 3-1,-49-9-383,-1 0 0,1-1 0,19-2 0,-30 1-198,-1 0 1,1 0-1,-1 0 0,0 0 1,1-1-1,7-4 1,-10 5-38,0 0 0,0-1 0,0 1 0,-1-1 0,1 0 0,0 1 0,-1-1 0,1 0 0,-1 0 0,0 0 0,1 0 0,-1 0 0,0 0 0,1-3 0,-1 1-26,-1 1-1,0-1 1,1 1 0,-1-1-1,-1 0 1,1 1 0,0-1-1,-1 1 1,0-1 0,0 1-1,0-1 1,0 1 0,0 0-1,-1-1 1,1 1 0,-5-5-1,2 0 10,2 4-33,0-1 0,-1 1 0,0 0 0,0 0 0,0 0 0,0 0 0,0 0-1,-1 1 1,0-1 0,0 1 0,0 0 0,0 0 0,0 1 0,-1-1 0,1 1 0,-1 0-1,0 0 1,1 0 0,-1 1 0,0 0 0,0 0 0,0 0 0,0 0 0,0 1 0,0 0-1,0 0 1,0 0 0,0 1 0,-9 1 0,1 2-35,0 0 0,0 1 1,0 0-1,1 1 0,-12 8 0,5-4 16,3-2 50,1 1 0,0 1-1,0 1 1,1 0 0,0 1 0,-13 14 0,23-21 11,-1 0-1,1 0 1,1 0-1,-1 1 0,1-1 1,0 1-1,0 0 1,1 0-1,0 0 1,0 0-1,0 0 0,0 0 1,1 1-1,0-1 1,1 1-1,0-1 1,-1 0-1,2 1 0,-1-1 1,3 13-1,2-5 74,-1-1-1,2 0 0,0 0 0,0 0 0,1-1 1,1 0-1,16 20 0,-10-16 67,0 0 0,1-2 0,1 0 0,28 20 0,-35-28-107,-1 0-1,1-1 0,0 0 1,0-1-1,0 0 0,1 0 1,0-1-1,-1 0 1,1-1-1,0 0 0,0-1 1,0 0-1,1 0 0,-1-1 1,0-1-1,0 0 1,13-2-1,9-6-693,-2-2 1,1-1-1,53-30 0,33-27-7063,-62 36 4133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0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4992,'-4'-9'20255,"189"13"-20169,-91-3 151,110-12 1,-140 5 39,78 5-249,-79 2 328,-17-5-447,-46 4 78,1 0 1,-1 0-1,1-1 0,-1 1 1,1 0-1,-1 0 1,1-1-1,-1 1 1,1 0-1,-1-1 0,0 1 1,1 0-1,-1-1 1,0 1-1,1 0 0,-1-1 1,0 1-1,1-1 1,-1 1-1,0-1 0,0 1 1,1-1-1,-1 1 1,0-1-1,0 1 0,0-1 1,0 1-1,0-2 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0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78 3072,'-1'0'105,"0"-1"0,-1 1 1,1-1-1,0 1 0,0-1 0,-1 1 0,1 0 1,0 0-1,-1 0 0,1-1 0,0 1 1,-2 1-1,-3-1 276,-16-5 10241,13-2-2996,9 7-7541,8-4 919,16-1-1008,54 0 637,-20 0-125,143-8 586,80-3-593,-154 13-565,-126-9-9712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1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52 3328,'0'-2'593,"1"-1"0,-1 1 1,1-1-1,-1 1 0,1-1 0,0 1 0,0 0 1,0-1-1,0 1 0,0 0 0,1 0 0,1-3 1,-1-10 4810,-3 11-2172,1 11-2370,-1 11-555,-1 0 0,-6 26 0,5-27-172,-43 256 2100,32-168-1581,8-42-476,-3 155 288,9-197-474,-1 11 54,-8 53-1,8-70-46,0-13-4,1 1-1,0-1 1,0 1 0,-1-1 0,0 1 0,1-1-1,-1 0 1,0 1 0,-2 3 0,0-1-1951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1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34 6240,'-2'-3'487,"-1"1"-1,0-1 1,0 0 0,0 1 0,0 0 0,-6-3 0,2-4 4057,5 8-4019,-1 0 1,0 0-1,0 1 0,0-1 1,1 1-1,-1 0 1,0 0-1,0 0 1,0 0-1,0 0 1,0 1-1,-3 0 1,0 1-246,0 0 1,0 0-1,0 1 1,1-1-1,-7 5 1,-1 2-226,1-1 0,1 2 0,0 0 0,-11 12 0,7-6 192,1 1 1,-16 24 0,24-30-181,0 0 0,0 0 1,1 1-1,1 0 0,-5 18 0,-1 11 19,2 1-1,1-1 0,3 1 1,1 64-1,3-97-54,1 0 0,0 0 1,1 0-1,0-1 0,0 1 1,1 0-1,0-1 0,1 1 0,0-1 1,9 14-1,-9-16 4,1 0 0,0 0-1,0-1 1,0 0 0,1 0 0,-1 0 0,1-1 0,0 1 0,1-1-1,-1-1 1,1 0 0,0 0 0,11 4 0,-4-3 54,0-1 0,0-1 0,0 0 0,1-1 0,-1-1 0,16-1 0,-6-1 0,-1-1 0,45-13 1,-54 12-66,0-1 0,-1-1 0,1 0 1,-1-1-1,-1-1 0,1 0 1,-1 0-1,-1-2 0,0 1 1,0-1-1,0-1 0,-2 0 0,11-14 1,-5 3 19,-1 0 0,-2-1 1,0 0-1,-1-1 0,-1 0 1,9-39-1,-15 43-5,-1 1 0,-1 0 1,0-1-1,-2 0 0,-3-34 0,2 42-16,-2 1 0,1 1 0,-2-1 0,1 0 0,-1 1 1,-1 0-1,0 0 0,-10-15 0,12 20-41,-1 1 0,-1-1 0,1 0 1,-1 1-1,1 0 0,-1 0 0,0 1 0,-1-1 0,1 1 1,-1 0-1,-7-2 0,0-1-12,0 2 0,-1 0 1,1 1-1,-16-2 0,12 3-40,-1 1 0,0 1 0,1 0 0,-1 2 0,0 0 0,1 1 0,-33 9 0,46-11-35,-3 1-352,0 0 1,1 1-1,-1-1 1,-11 7-1,17-8 272,0-1-1,1 1 0,-1-1 1,0 1-1,0 0 0,1-1 1,-1 1-1,0 0 0,1-1 1,-1 1-1,1 0 1,-1 0-1,1-1 0,-1 1 1,1 0-1,0 0 0,-1 0 1,1 0-1,0 0 0,0-1 1,-1 1-1,1 0 0,0 0 1,0 0-1,0 0 0,0 0 1,0 0-1,1 0 1,-1 0-1,0 0 0,0 0 1,0-1-1,1 1 0,-1 0 1,1 0-1,-1 0 0,0 0 1,1-1-1,-1 1 0,1 0 1,0 0-1,-1-1 0,1 1 1,0-1-1,1 2 1,15 15-5959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1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92 3808,'-12'0'1039,"-9"-3"12192,20 2-12798,1 0-175,-1 1 0,1-1 0,0 0 0,0 0 0,-1 0 0,1 0 0,0 0 0,0 0 0,0 0-1,0 0 1,0 0 0,0 1 0,0-1 0,1-2 0,-1 2-220,1 0 1,0 0-1,-1 0 1,1 0-1,0 0 1,0 0-1,0 0 1,0 0 0,0 0-1,0 0 1,0 1-1,0-1 1,1 0-1,11-9 226,-8 6-237,-1 1 0,1-1-1,0 1 1,0 0 0,0 0 0,0 1-1,0-1 1,12-2 0,-3 1 45,1 1 1,20-2 0,-18 1-62,-13 3 1,-1 0 1,1 0-1,0 1 0,-1-1 0,1 1 0,7 0 0,7 2-113,-11-1 55,0 0 0,1 0 0,6 2 0,-12-2 56,0-1-1,-1 1 1,1 0-1,0 0 1,-1-1-1,1 1 1,-1 0 0,1 0-1,-1 1 1,1-1-1,-1 0 1,0 0-1,0 1 1,1-1-1,-1 1 1,2 2-1,-2-2-9,0 0-1,0 0 0,-1 0 0,1 0 1,0 0-1,-1 0 0,1 0 0,-1 0 1,1 1-1,-1-1 0,0 3 0,-1-2 20,0-1-1,1 1 0,-1 0 0,0 0 0,-1-1 0,1 1 1,0 0-1,-3 2 0,-13 22 35,-51 77 262,-87 84-107,92-111 123,46-62-1,16-14-79,11-10-118,5-2-63,1 1 0,1 1 0,0 0 0,0 2 0,1 0 0,0 0 0,24-4 0,-22 6-104,1 1-1,0 1 1,25 0-1,-36 3 17,0 0-1,0 1 1,0 0-1,-1 1 1,1 0-1,0 1 1,-1 0 0,18 8-1,-11-6 40,-14-5-28,0 1 0,0-1 1,0 1-1,0-1 0,0 1 0,-1 0 0,1 0 0,0 0 0,-1 0 0,1 0 0,0 0 0,1 2 0,1 4-395,-4-7 358,0 1 0,0-1 0,0 0 0,0 1 0,0-1 0,0 0 0,1 0 0,-1 1 0,0-1 1,0 0-1,0 0 0,0 0 0,1 1 0,-1-1 0,0 0 0,0 0 0,1 0 0,-1 1 0,0-1 0,0 0 0,1 0 0,-1 0 1,0 0-1,0 0 0,1 0 0,-1 0 0,1 0 0,-1 0-22,0 0-1,0 1 1,0-1-1,0 0 1,1 0 0,-1 0-1,0 0 1,0 0-1,0 0 1,0 0 0,1 0-1,-1 0 1,0 0-1,0 0 1,0 1 0,0-1-1,0 0 1,0 0 0,1 0-1,-1 0 1,0 0-1,0 1 1,0-1 0,0 0-1,0 0 1,0 0-1,0 0 1,0 1 0,0-1-1,0 0 1,0 0-1,0 0 1,0 0 0,0 1-1,0-1 1,0 0 0,0 0-1,0 1-36,0-1 1,0 0-1,0 0 0,0 0 1,0 0-1,0 1 0,0-1 0,0 0 1,0 0-1,0 0 0,0 0 0,0 1 1,0-1-1,0 0 0,0 0 1,0 0-1,1 0 0,-1 1 0,0-1 1,0 0-1,0 0 0,0 0 0,0 0 1,0 0-1,0 0 0,1 1 0,-1-1 1,0 0-1,0 0 0,0 0 1,0 0-1,1 0 0,-1 0 0,0 0 1,0 0-1,0 0 0,1 0 0,0 1-730,0-1 492,-1 0-1,1 1 1,0-1 0,0 0 0,-1 0-1,1 1 1,0-1 0,0 0 0,0 0 0,0 0-1,-1 0 1,1 0 0,0 0 0,0 0-1,0-1 1,-1 1 0,1 0 0,1-1-1,9-9-5220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1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7040,'-1'0'323,"2"-17"9012,-1 28-6156,5 29-1990,-1 1 0,-3-1 0,-5 59 0,1 2 97,0 84-2176,1-171-1734,18-52-15365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1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52 236 2656,'-1'-1'391,"1"0"1,-1-1-1,0 1 0,1 0 1,-1 0-1,1-1 0,0 1 0,-1 0 1,1-1-1,0 1 0,0 0 1,0-1-1,0 1 0,0-1 1,0 1-1,0 0 0,0-1 1,1 1-1,-1 0 0,0-1 1,1 1-1,-1 0 0,2-2 1,1-8 7833,4 13-7949,-1 1-84,1-1 0,0 0 0,-1 0 0,1-1 0,0 0 1,0 0-1,6-1 0,52-2 364,-48 0-495,1 1 224,35-8-1,-46 7-222,-1 0 0,0 0 0,0 0 0,0 0 1,0-1-1,0 0 0,0-1 0,-1 1 0,7-6 0,-11 8-33,0 0 0,1 0 0,-1-1 0,0 1 0,0 0 0,0-1 0,0 1 0,0-1 0,0 0 0,0 1 0,0-1 0,-1 0 1,1 1-1,0-1 0,-1 0 0,0 0 0,1 0 0,-1 1 0,0-1 0,0 0 0,0 0 0,0 0 0,0 0 0,-1 1 0,1-1 0,0 0 1,-1 0-1,1 1 0,-1-1 0,0 0 0,0 1 0,0-1 0,0 0 0,0 1 0,0-1 0,-2-2 0,-4-3 15,1 0 0,-2 1 0,1 0 0,-1 0-1,-13-8 1,7 5-18,-1 1 0,0 0 0,-21-7-1,29 13-43,-1 0-1,1 0 0,-1 0 0,1 1 0,-1 0 0,0 1 0,1 0 1,-1 0-1,-13 2 0,16-1 41,-1 1 1,1 0 0,0 0-1,0 0 1,0 1-1,0 0 1,0 0 0,0 0-1,1 0 1,-1 1-1,1 0 1,0 0 0,0 0-1,-4 6 1,3-4-1,1-1 1,1 1-1,-1 0 0,1 1 1,0-1-1,0 1 1,0-1-1,1 1 1,0 0-1,1 0 0,-1 7 1,-2 16 151,2-19-154,1 0 1,0 0-1,1 13 1,13 89-95,-9-91 127,0 0 0,2 0 0,9 22 1,-14-40-15,1 0 0,0 0 0,1 0 0,-1 0 0,1 0 1,0-1-1,-1 1 0,2-1 0,-1 0 0,0 0 1,1 0-1,-1 0 0,1 0 0,0-1 0,0 0 0,0 1 1,0-2-1,0 1 0,0 0 0,1-1 0,-1 0 0,0 0 1,1 0-1,-1 0 0,9-1 0,22 1 92,0-2 1,44-7-1,68-20-125,-35 6-118,-70 16-325,-2 0-2168,-14 1-2790,-16 1-45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1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27 4640,'-9'-9'13455,"-42"5"-6505,50 4-6753,10 0 70,127-7-18,-2 0-146,-79 7-553,56 0 1533,-59 0-8900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1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561 172 3072,'2'0'3306,"-1"1"-2865,0 0-1,0-1 1,0 1-1,0-1 1,1 1-1,-1-1 0,0 0 1,0 0-1,1 1 1,-1-1-1,0 0 1,0 0-1,1 0 1,-1 0-1,0 0 0,1-1 1,-1 1-1,0 0 1,0-1-1,0 1 1,1-1-1,-1 1 0,0-1 1,0 1-1,2-2 1,9-10 966,-12 11-1258,1-1 1,-1 0 0,0 1 0,0-1-1,1 0 1,-1 1 0,0-1-1,0 0 1,0 1 0,-1-4-1,0 0 61,1-2-15,-1-1 0,0 0-1,-1 0 1,0 0 0,-1 1 0,1-1 0,-1 1 0,0 0 0,-1 0 0,-9-13 0,10 17-155,0 0 0,0 0 1,0 0-1,-1 0 1,1 1-1,-1 0 1,0 0-1,1 0 0,-1 0 1,0 0-1,0 1 1,0-1-1,-7 0 0,1 0 4,0 0 0,0 1-1,-1 1 1,-14 0 0,7 3-2,1 0 0,-1 1 1,0 1-1,1 1 0,-22 10 1,20-8-84,4-1 113,0 0-1,1 1 1,-1 1 0,2 1-1,-1 0 1,-14 15 0,-66 75-46,75-75 41,0 1 0,-19 37 0,33-55-55,2 0-2,0-1-1,1 1 0,0-1 1,0 1-1,1 0 1,0 0-1,0 0 0,1-1 1,0 1-1,1 8 0,-1 0 11,1-5 17,0 0 0,0 0 0,1 0 0,1 0 0,0-1 0,1 1 0,0-1 0,0 0-1,1 0 1,0 0 0,1-1 0,0 0 0,10 12 0,-13-18 3,0 0-1,0 0 1,0 0 0,1-1-1,-1 1 1,1-1 0,0 0-1,0 0 1,-1-1-1,1 1 1,0-1 0,7 2-1,-5-2-14,1 0 0,-1-1 0,0 0 0,1 0-1,-1-1 1,0 1 0,11-4 0,3-2-11,0-1 0,0-2 0,35-19 0,-52 27-10,7-5 25,9-4 121,33-24 0,-48 31-131,0 0-1,0 0 1,0 0 0,0-1 0,-1 0-1,0 0 1,0 0 0,0 0 0,0 0-1,-1-1 1,0 1 0,1-1 0,1-8-1,-3 11-19,-1 0 0,0 1 0,0-1-1,0 0 1,0 1 0,0-1-1,0 0 1,-1 1 0,1-1-1,-1 1 1,1-1 0,-1 1-1,1-1 1,-1 1 0,0-1-1,0 1 1,1-1 0,-1 1-1,0 0 1,0-1 0,-1 1-1,1 0 1,-2-2 0,-3-2-39,-1 1 0,1 0 0,-14-6 0,8 4 66,4 2-30,-1 0 0,1 1 0,0 0-1,-1 0 1,0 1 0,0 1 0,-12-2 0,-64 2 198,43 2-328,32 5 208,9-6-46,1 1 0,0-1 1,-1 0-1,1 1 0,-1-1 0,1 0 0,0 0 0,-1 1 0,1-1 0,-1 0 0,1 0 0,-1 1 0,1-1 0,-1 0 0,1 0 0,-1 0 0,1 0 1,-1 0-1,1 0 0,-1 0 0,1 0 0,-2 0 0,8 2 33,-1 0 1,1 0-1,-1-1 1,1 0-1,0 0 1,-1 0-1,1-1 1,0 1-1,0-1 1,-1-1-1,9-1 0,5 1 60,54-2 71,46-2-21,182-4 181,-268 7-420,6 0 8,-16 6-2793,-18 11-4506,-4-12 6238,0 29-3609,-1-1-2454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36.1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84 8064,'-28'-54'3648,"19"36"-3168,4 10-416,10 8-128,-5-4-1504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0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53 5216,'8'-32'2928,"3"21"71,-3 4-1237,-8 7-1721,0 0 0,-1 0 0,1 0 0,0 0 0,0 0 0,0 0 0,0 0 0,0 0 0,0 0-1,0 0 1,0 0 0,0 0 0,0 0 0,0 0 0,0 0 0,0 0 0,-1 0 0,1 0 0,0 0-1,0 0 1,0 0 0,0 0 0,0 0 0,0 0 0,0 0 0,0 0 0,0 0 0,0 0 0,0-1-1,0 1 1,0 0 0,0 0 0,0 0 0,0 0 0,0 0 0,0 0 0,0 0 0,0 0 0,0 0-1,0 0 1,0 0 0,0 0 0,0 0 0,0 0 0,0-1 0,0 1 0,0 0 0,0 0 0,0 0-1,0 0 1,0 0 0,0 0 0,0 0 0,0 0 0,0 0 0,0 0 0,0 0 0,0 0 0,0 0-1,0 0 1,0-1 0,0 1 0,0 0 0,0 0 0,0 0 0,-2 0 76,0 1 0,0-1 0,0 1 1,0-1-1,1 1 0,-1 0 0,0 0 1,0 0-1,0 0 0,1 0 0,-1 0 0,-2 2 1,-20 19 712,21-19-694,-9 9 60,1 1 0,0 0 0,1 1-1,0 0 1,1 0 0,1 1 0,1 0 0,0 0-1,0 1 1,2 0 0,0 0 0,1 1-1,0-1 1,1 1 0,1 0 0,1 22-1,1-31-209,0 0-1,1 0 1,0 0-1,0 0 1,1 0-1,0 0 1,0-1 0,1 1-1,0-1 1,0 0-1,1 1 1,0-2-1,7 11 1,-10-16-164,0 0 0,0 0-1,-1-1 1,1 1 0,0 0 0,0-1 0,0 1 0,0-1 0,1 1 0,-1-1 0,0 1 0,0-1 0,0 0-1,0 0 1,0 1 0,0-1 0,1 0 0,-1 0 0,0 0 0,0 0 0,0 0 0,0-1 0,1 1 0,-1 0 0,0 0-1,0-1 1,0 1 0,0-1 0,2 0 0,3-3-1292,-1 1-1,0-1 0,0 0 1,6-5-1,-10 8 1319,21-19-3389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5:49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96 7040,'-11'-45'3200,"6"24"-2752,1 12 1152,8 6-960,-4-6 576,0 6-1632,0-3-512,0 12 608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6:46.4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0 576 1888,'8'8'10438,"-6"-8"-9607,6-6-458,-1 0-1,-1-1 1,1 1-1,-1-1 1,0-1-1,-1 1 1,7-13 0,-7 13-133,24-36 157,2 2-1,1 1 0,44-40 1,123-87 694,-166 142-531,52-50 0,-81 71-506,-1 1-12,0 1 1,-1-1-1,0 1 0,1-1 0,-1 0 0,0 0 0,0 0 0,-1 0 0,1 0 1,1-4-1,-25 28-373,-7 16 319,14-20 47,1 1 0,1 1 0,-17 30 0,16-18 184,-14 43-1,23-58-90,1 0 0,1 0 0,0 1 0,-1 29 0,4-44-85,0 0 0,0 0 0,0 0 0,1-1 0,-1 1 0,0 0 0,1 0 0,0 0 0,-1 0 0,1-1 0,0 1 0,0 0 0,0-1 0,0 1 0,0 0 0,1 1 0,-1-2-18,0-1 0,0 1 0,0 0 0,0-1 0,1 1 0,-1-1 0,0 1 0,0-1 0,0 1 0,0-1 0,1 0 0,-1 1 0,0-1 0,0 0 0,1 0 0,-1 0 0,0 0 0,1 0 0,-1-1 0,0 1 0,0 0 0,0 0 1,1-1-1,-1 1 0,1-1 0,6-3 46,0 1 0,-1-1 0,0 0-1,0-1 1,0 0 0,-1 0 0,1 0 0,9-12 0,2-5-83,20-29 0,-7 7 118,80-102 32,-107 141-176,17-23 4,-20 26-46,1 0 0,-1-1 1,0 1-1,0-1 0,0 1 1,0-1-1,0 1 0,0-1 0,-1 0 1,1-2-1,-2 11 16,0 0 0,0 0 0,0 0 0,-1-1 0,-4 11 0,-3 13 288,7-20-155,-2 8 170,1 1 1,0-1-1,0 35 1,3-48-182,0 0 0,1 0 0,-1 0 0,1 0 0,0-1 0,0 1-1,0 0 1,0 0 0,0-1 0,1 1 0,0-1 0,0 1 0,0-1 0,0 0 0,0 0-1,1 0 1,-1 0 0,1 0 0,0 0 0,0-1 0,0 1 0,0-1 0,0 0 0,5 2 0,-6-3-106,0 0 1,0-1 0,0 1 0,0-1-1,0 0 1,0 1 0,0-1 0,0 0-1,0 0 1,0-1 0,0 1 0,0 0-1,0-1 1,2 0 0,29-12-5738,-7 2-1422,-3 6 3895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6:46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26 4480,'-9'-4'888,"7"2"-428,0 1 0,0 0 0,0 0 0,0 0 0,0 0 0,-1 1 0,1-1 0,0 0 0,-4 1 0,5 0-106,0 0 0,0 1-1,0-1 1,0 0 0,1 0 0,-1 0 0,0 1 0,0-1 0,0 0 0,0 0 0,0 0 0,0 0-1,0-1 1,-1 1 0,-4-3 1383,6 3-1703,0 0 1,0 0 0,0 0-1,0 0 1,0 0-1,0 0 1,0 0-1,0 0 1,0 0-1,0-1 1,0 1-1,-1 0 1,1 0 0,0 0-1,0 0 1,0 0-1,0 0 1,0 0-1,0 0 1,1-1-1,-1 1 1,0 0-1,0 0 1,0 0 0,0 0-1,0 0 1,0 0-1,0 0 1,0 0-1,0-1 1,0 1-1,0 0 1,0 0-1,0 0 1,0 0 0,0 0-1,0 0 1,1 0-1,-1 0 1,0 0-1,0 0 1,0 0-1,0 0 1,0 0 0,0 0-1,3-3 1530,-4 2-809,7 2-2,281 2 1295,-261-5-2129,-20 1 64,-1 0-1,0 0 0,0 1 1,0 0-1,8 1 0,-12-1-57,-1 0-1,1 1 1,-1-1 0,1 0-1,-1 0 1,1 0-1,-1 0 1,1 0-1,-1 0 1,0 0-1,1 0 1,-1 0 0,1 0-1,-1 0 1,1 0-1,-1 0 1,1 0-1,-1 0 1,1-1-1,-1 1 1,0 0 0,1 0-1,-1-1 1,1 1-1,-1 0 1,0 0-1,1-1 1,-1 1-1,0 0 1,1-1 0,-1 0-1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6:47.3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90 4736,'-33'-5'2203,"27"4"2047,38-15 2868,24-2-5436,-29 10-594,6-2-964,1 1 1,0 1 0,0 2 0,57-2 0,-89 7-292,0 1 1,0 1-1,1-1 1,-1 0-1,0 0 1,0 1-1,0-1 1,0 1-1,0 0 1,4 1-1,11 10-3916,-4-3 1833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6:51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4 706 3136,'-1'1'139,"1"-1"0,0 0 0,0 0 0,-1 1 0,1-1 0,0 0 0,0 1 0,0-1 0,-1 0 0,1 1 0,0-1 0,0 1 0,0-1 0,0 0 0,0 1 0,0-1 0,0 0 0,-1 1 0,1-1 0,0 1 0,0-1 0,1 0 0,-1 1 0,0-1 0,0 1 0,0-1 0,0 0 0,0 1 0,0-1 0,1 1 0,-1 0 36,1-1 0,0 1-1,-1-1 1,1 0 0,0 1 0,0-1-1,-1 0 1,1 1 0,0-1-1,0 0 1,0 0 0,-1 0 0,3 1-1,1-1 189,1 0 0,-1 0 0,1 0 0,-1-1 0,7-1 0,7-5 473,0 0 1,0-2-1,-1 0 1,32-23-1,-9 6-181,96-64 308,-111 70-484,0 0 1,-2-2-1,23-26 0,-43 44-420,1 0-1,-1 0 1,0 0 0,0-1-1,-1 1 1,1-1 0,-1 0-1,0 1 1,0-1 0,-1 0-1,1 0 1,-1 0 0,0 0-1,-1-1 1,1 1 0,-1-6-1,0 10-72,1 0 0,-1 1 0,0-1-1,0 1 1,1-1 0,-1 0-1,1 1 1,-1-1 0,0 1 0,1-1-1,-1 1 1,1 0 0,0-1-1,-1 1 1,1-1 0,-1 1-1,1 0 1,-1 0 0,1-1 0,0 1-1,-1 0 1,1 0 0,0 0-1,-1-1 1,1 1 0,0 0 0,-1 0-1,1 0 1,0 0 0,-1 0-1,1 0 1,1 1 0,27 1-197,-24 0 169,0-1 1,0 1 0,0 0-1,-1 0 1,9 5 0,2 2-170,-14-8 262,1 0 0,0 0 0,-1 0 0,1 0 0,-1 1 0,1-1 0,-1 0 0,0 1 0,0-1 0,1 1 0,-1 0 0,0-1 0,-1 1 0,1 0 0,0 0 0,0 0 0,-1 0 0,1-1 0,-1 1 0,1 0 0,-1 0 0,0 0 0,0 0 0,0 3 0,-1 6 105,0 0 1,-1 0 0,-3 16-1,-1 0-185,5-24 58,1 0 1,0-1-1,-1 1 0,1 0 1,0 0-1,0-1 0,1 1 1,-1 0-1,1-1 0,-1 1 1,1 0-1,0-1 0,0 1 1,0-1-1,0 1 0,0-1 1,1 0-1,-1 1 0,1-1 1,0 0-1,-1 0 0,1 0 1,0 0-1,0 0 0,0-1 1,1 1-1,-1 0 0,0-1 1,1 0-1,-1 1 0,0-1 1,1 0-1,0 0 0,-1-1 1,1 1-1,-1-1 0,1 1 1,0-1-1,0 0 0,-1 1 1,1-2-1,0 1 0,-1 0 1,1 0-1,4-2 0,151-36 254,-129 29-159,0-1 0,0-2 0,33-18 0,-51 24-112,-5 3-7,-1 0 0,1 0 0,8-8 1,-12 10-6,-1-1 0,0 1 0,0 0 1,0-1-1,0 1 0,0-1 0,0 1 1,0-1-1,0 0 0,-1 1 0,1-1 1,-1 0-1,1 1 0,-1-1 0,1 0 1,-1 0-1,0-2 0,0 2-16,0 1 0,0 0 0,-1 0 0,1 0 0,0 0 0,-1 0 0,1 0 0,0 0 0,-1 0 0,1 0 0,-1 0 0,0 0 0,1 0 0,-1 0 0,0 0 0,0 0-1,1 0 1,-1 0 0,0 1 0,0-1 0,0 0 0,0 1 0,0-1 0,0 1 0,0-1 0,0 1 0,-2-1 0,-1 0-79,0 0 0,0 0 0,0 0 0,0 0 1,-8 1-1,6 0 33,-1 0 0,0 1 0,1 0 0,-1 0 0,0 1 0,1 0 0,0 0 0,-1 0 0,1 1 0,0 0 0,-9 6 0,11-7 66,1 1-1,-1 0 1,1 0 0,0 0 0,0 0-1,0 0 1,0 1 0,1-1 0,0 1 0,-1-1-1,1 1 1,0 0 0,1 0 0,-1 0 0,1 0-1,0 1 1,0-1 0,-1 7 0,2-4 16,0 0 1,0-1 0,1 1 0,0 0 0,0-1-1,1 1 1,0 0 0,0-1 0,5 11 0,-3-8 31,1-1 0,0 1 1,1-1-1,0 0 1,13 14-1,-15-18-2,0-1 0,0 1 0,0-1 0,1 0 0,-1 0 0,1-1 0,0 1-1,0-1 1,0 0 0,0 0 0,8 1 0,-5-2-13,1 0 0,-1 0 0,0-1 0,1 0 0,-1 0-1,16-4 1,-8 0-20,0 0-1,0-2 0,0 0 0,-1 0 0,0-2 1,27-17-1,-3-6-187,-27 20 302,23-16 0,-20 18-115,23-16-22,46-20 1,-84 44 9,1 1 0,0 0 0,-1 0 0,1 0 0,-1-1 1,1 1-1,-1 0 0,1 0 0,-1-1 0,1 1 0,-1-1 0,1 1 0,-1 0 0,0-1 0,1 1 1,-1-1-1,1 1 0,-1-1 0,0 1 0,0-1 0,1 1 0,-1-1 0,0 1 0,0-1 1,0 0-1,1 1 0,-1-1 0,0 1 0,0-1 0,0 1 0,0-1 0,0 0 0,0 1 0,0-1 1,0 1-1,-1-1 0,1 0 0,0 1 0,0-1 0,0 1 0,-1-1 0,1 1 0,0-1 0,0 1 1,-1-1-1,1 1 0,-1-1 0,1 1 0,0-1 0,-1 1 0,0-1 0,0 0-28,0 1 0,0-1 0,0 1 0,0-1 0,0 1 0,0-1 0,0 1 0,-1 0 0,1-1 0,0 1 0,0 0 0,0 0-1,-1 0 1,1 0 0,0 0 0,0 0 0,0 0 0,-1 0 0,1 0 0,-2 1 0,-23 9-398,24-9 395,-10 4-41,0 1 0,0 0 0,0 1 0,-14 11 0,22-15 70,0 1 1,-1 1-1,1-1 0,1 0 1,-1 1-1,1 0 0,-1 0 1,1 0-1,1 0 0,-1 0 1,1 0-1,-3 12 0,3-12 29,1 0-1,0 0 1,0 1-1,0-1 0,1 0 1,0 1-1,0-1 1,0 0-1,1 1 0,-1-1 1,1 0-1,1 0 0,-1 0 1,1 0-1,0 0 1,0 0-1,0 0 0,1 0 1,4 6-1,-6-10-13,0 0 0,-1 0 0,1-1 0,0 1-1,0 0 1,-1 0 0,1-1 0,0 1 0,0-1-1,0 1 1,0-1 0,0 1 0,0-1 0,0 0-1,0 1 1,2-1 0,-2 0 5,1 0 1,0 0-1,-1-1 0,1 1 1,-1 0-1,1-1 0,0 1 1,-1-1-1,1 0 0,-1 1 1,1-1-1,1-2 0,8-5 18,-1 0 0,0-1 0,-1 0 0,12-16-1,8-7-19,29-25-83,43-48-213,-88 90 233,-1-1 0,-1-1 0,0 0 0,-2 0 0,12-26 0,-16 27 19,0 0 1,-1-1-1,0 1 0,-1-1 1,0-22-1,-2 11-113,-1-1-1,-6-38 0,5 65 70,1 0 1,0-1-1,-1 1 1,0 0-1,0-1 1,0 1-1,0 0 0,0 0 1,-1-3-1,1 5 53,1 0 1,0-1-1,0 1 0,-1 0 0,1-1 0,0 1 0,-1 0 1,1-1-1,0 1 0,-1 0 0,1 0 0,-1-1 0,1 1 0,0 0 1,-1 0-1,1 0 0,-1-1 0,1 1 0,-1 0 0,1 0 0,-1 0 1,1 0-1,-1 0 0,1 0 0,0 0 0,-1 0 0,1 0 1,-1 0-1,1 0 0,-1 1 0,1-1 0,-1 0 0,1 0 0,0 0 1,-1 1-1,1-1 0,-1 0 0,1 0 0,0 1 0,-1-1 0,1 0 1,0 1-1,-1-1 0,1 1 0,-9 9 26,1 1 1,1-1-1,0 2 1,-8 16-1,4-8 28,-68 139 708,73-142-618,0 0 0,0 0 1,2 0-1,0 0 0,-3 31 1,7-38-76,0 1 0,0-1 0,1 0 0,1 1 0,-1-1 0,2 0 0,-1 0 0,1 0 0,1-1 0,0 1 0,7 12 0,-8-18-13,0 0 1,0-1-1,0 1 1,0-1-1,0 0 1,1 0-1,0 0 1,0-1 0,-1 1-1,2-1 1,-1 0-1,0 0 1,0 0-1,1 0 1,-1-1-1,0 0 1,1 0-1,0 0 1,-1 0 0,7-1-1,3 1 3,-1-1 0,0 0 0,0-2 0,1 1 0,24-8 0,-25 5-17,0 0 1,-1-2 0,1 0 0,-1 0-1,0-1 1,0 0 0,-1-1-1,0-1 1,12-12 0,-16 14 9,0-1 0,0 1 1,-1-2-1,8-12 0,-11 16-116,-1 0 0,0 0 0,0 0 0,0 0 1,-1 0-1,1 0 0,-1-1 0,-1 1 0,1-10 0,-1 15 71,0 0 0,0 0-1,0 0 1,0 0 0,0 0-1,0 0 1,0 0 0,0-1 0,0 1-1,0 0 1,-1 0 0,1 0-1,0 0 1,0 0 0,0 0-1,0 0 1,0 0 0,0 0-1,0 0 1,0 0 0,0 0 0,-1 0-1,1 0 1,0 0 0,0 0-1,0 0 1,0 0 0,0 0-1,0 0 1,0 0 0,0 0 0,-1 0-1,1 1 1,0-1 0,0 0-1,0 0 1,0 0 0,0 0-1,0 0 1,0 0 0,0 0-1,0 0 1,0 0 0,0 0 0,0 0-1,0 1 1,0-1 0,-1 0-1,1 0 1,0 0 0,0 0-1,0 0 1,0 0 0,0 0 0,0 0-1,0 0 1,0 1 0,0-1-1,0 0 1,0 0 0,-5 7 2,1 1 37,0 1-1,0-1 0,1 0 1,0 1-1,1 0 1,-1 0-1,2 0 0,-1 0 1,1 9-1,1-1 77,1-1 0,1 1-1,1-1 1,0 1 0,1-1-1,11 27 1,-14-41-70,0 0 0,0 0 0,0 0 0,0 0 0,1-1 0,-1 1 0,0 0 0,1-1 0,-1 1 0,1-1 0,-1 0 0,1 1 0,0-1 0,2 1 0,-3-2-16,0 1 1,0-1 0,0 1-1,0-1 1,0 0-1,1 1 1,-1-1-1,0 0 1,0 0-1,0 0 1,1 0-1,-1 0 1,0 0-1,0-1 1,0 1-1,0 0 1,1-1-1,-1 1 1,0 0-1,0-1 1,0 1-1,0-1 1,0 0-1,0 1 1,0-1-1,0 0 1,1-1-1,6-7 2,0 0-1,0-1 0,-1-1 1,0 1-1,-1-1 1,6-13-1,13-21 72,-17 31-89,0 4-6,-1-1 1,-1 0-1,0-1 0,-1 0 0,0 0 1,5-20-1,-5 16-276,-2 6 19,-5 9 126,-1 52-488,2-32 770,0 0 0,2 25 0,2-16 191,13 47 0,-16-74-320,0 0 0,0 0 0,1 1 0,-1-1 0,1 0 0,-1 0-1,1 0 1,0 1 0,-1-1 0,1 0 0,0 0 0,0 0 0,0 0 0,0 0 0,0-1 0,0 1-1,0 0 1,0 0 0,0-1 0,0 1 0,2 1 0,-1-2 1,0 0 0,-1 0 1,1 0-1,0 0 0,-1 0 0,1 0 0,0 0 0,-1 0 1,1-1-1,0 1 0,-1-1 0,1 1 0,0-1 1,1 0-1,6-4 41,-1 0-1,0-1 1,0 0 0,10-9 0,-15 11-55,24-18-27,1 2-1,0 0 1,2 2 0,41-20 0,-31 18 142,53-23-236,-78 38 44,27-7 0,-28 7 3,-1 1 89,-12 4 100,3-4-644,-3 3 503,-5 3-110,-4 2 70,0 0-1,0-1 1,0 0-1,-18 4 1,14-4-10,0 1 0,-22 9 0,25-8 67,0 0-1,0 0 1,1 1-1,0 0 1,0 1-1,-9 8 1,16-14 2,-1 1 1,1 0-1,0 0 1,-1-1-1,1 1 1,0 0-1,0 0 1,0 0-1,0 0 1,0 1-1,1-1 1,-1 0-1,1 0 1,-1 0-1,1 0 1,0 1-1,0-1 1,0 0-1,0 0 1,0 1 0,1-1-1,-1 0 1,0 0-1,1 0 1,0 1-1,0-1 1,-1 0-1,1 0 1,0 0-1,1 0 1,-1 0-1,0-1 1,1 1-1,1 2 1,2 3 30,1-1 1,0 0-1,0 0 1,0 0-1,0-1 0,1 1 1,0-2-1,0 1 1,1-1-1,-1 0 0,1-1 1,0 1-1,0-2 1,0 1-1,0-1 0,1 0 1,-1-1-1,1 0 1,-1 0-1,1-1 0,-1 0 1,1 0-1,-1-1 1,0 0-1,16-5 1,-7 1-5,0-2 0,0 0 0,27-16 0,-29 12-53,1 0 0,-2-1 0,0-1 0,0 0 0,-1-1 0,-1 0 0,0-1 0,10-18 1,-20 30-1,-1 1 0,1-1 0,-1 1 1,0-1-1,0 0 0,-1 1 1,1-1-1,0 0 0,-1 0 0,0 0 1,1 1-1,-1-1 0,0 0 1,0 0-1,-1 0 0,1 1 1,-2-5-1,2 6 4,-1 0 0,1-1 0,-1 1 0,1 0 1,-1 0-1,0 0 0,0-1 0,0 1 0,1 0 0,-1 0 1,0 0-1,0 0 0,0 1 0,-1-1 0,1 0 0,0 0 0,0 1 1,0-1-1,-1 0 0,1 1 0,0-1 0,-1 1 0,1 0 1,0-1-1,-1 1 0,1 0 0,0 0 0,-1 0 0,1 0 0,-1 0 1,1 0-1,0 0 0,-1 1 0,1-1 0,0 0 0,-3 2 1,0-1 2,-1 1 0,1-1-1,0 1 1,0 0 0,0 0 0,0 1 0,0-1 0,1 1 0,-1 0 0,1 0 0,0 0 0,0 0 0,0 1 0,0-1 0,0 1 0,1 0 0,-1 0 0,1 0 0,0 0 0,0 0 0,1 0 0,-2 8 0,1-5 56,1 0-1,-1 0 1,2 1-1,-1-1 1,1 0 0,0 0-1,1 1 1,0-1 0,0 0-1,1 0 1,-1 0-1,1 0 1,5 10 0,-6-14-5,1 1 1,0-1-1,0 0 1,1 0-1,-1 1 1,0-1-1,1-1 1,0 1-1,0 0 1,0-1-1,0 1 1,0-1-1,0 0 1,1 0-1,-1 0 1,1-1-1,-1 1 1,1-1-1,0 0 1,0 0-1,-1 0 1,1 0-1,0-1 1,0 1-1,6-1 1,7-1-15,1-1 0,0 0 0,-1-1 0,25-8 0,-25 6 44,73-17-35,-20 6-7,79-29-1,-111 31-30,48-21-65,-75 27-101,-11 7 166,0 1 0,0 0 0,0 0 0,-1 0 1,1 0-1,0-1 0,0 1 0,0 0 0,-1 0 0,1 0 1,0 0-1,0 0 0,-1 0 0,1-1 0,0 1 0,0 0 1,-1 0-1,1 0 0,0 0 0,0 0 0,-1 0 0,1 0 1,0 0-1,0 0 0,-1 0 0,1 0 0,0 0 0,-1 1 1,-34 3-279,31-3 338,-14 3-111,0 0-1,1 1 0,-1 1 1,-22 10-1,30-11 86,-1 1 1,2 0-1,-1 0 0,0 1 0,1 0 0,0 1 0,1 0 0,-8 9 1,13-14-13,1-1 1,0 1 0,1 0 0,-1-1 0,0 1 0,1 0 0,0 0 0,0 0 0,0 0 0,0 0 0,0 0-1,0 1 1,1-1 0,0 0 0,-1 0 0,1 0 0,0 1 0,1-1 0,-1 0 0,0 0 0,1 0-1,0 1 1,0-1 0,0 0 0,0 0 0,0 0 0,1 0 0,-1-1 0,1 1 0,0 0 0,0 0 0,0-1-1,0 0 1,0 1 0,1-1 0,-1 0 0,1 0 0,-1 0 0,1 0 0,0-1 0,-1 1 0,1-1 0,0 1-1,0-1 1,0 0 0,1 0 0,-1 0 0,0-1 0,5 1 0,-1-1 3,-1 0 0,1 0 0,0 0 0,0-1 1,-1 0-1,1-1 0,-1 0 0,1 0 0,-1 0 0,0 0 0,0-1 1,0 0-1,0-1 0,0 1 0,-1-1 0,1 0 0,-1-1 0,6-5 0,7-10 48,0 0-1,-1-2 1,16-28-1,-30 47-36,9-18-3,-1-1 0,15-42 0,-23 57-11,2-7-103,-1 0-1,0 1 1,-1-2 0,0 1 0,-1 0 0,0-1 0,-2 1-1,1 0 1,-2-1 0,-3-20 0,5 35 81,-1-1 1,0 1 0,0-1-1,0 1 1,0 0-1,0-1 1,0 1-1,-1-1 1,1 1 0,0 0-1,0-1 1,0 1-1,0-1 1,0 1-1,0 0 1,-1-1 0,1 1-1,0 0 1,0-1-1,-1 1 1,1 0 0,0-1-1,-1 1 1,1 0-1,0-1 1,-1 1-1,1 0 1,0 0 0,-1-1-1,1 1 1,0 0-1,-1 0 1,1 0-1,-1 0 1,1 0 0,0 0-1,-1-1 1,1 1-1,-1 0 1,1 0-1,-1 0 1,1 0 0,0 0-1,-1 1 1,1-1-1,-1 0 1,1 0-1,0 0 1,-1 0 0,1 0-1,-1 1 1,1-1-1,-1 0 1,-1 2-2,0-1 0,0 1 1,0 0-1,0 0 0,0 0 0,0 0 0,-2 3 1,-4 8 112,1-1 0,0 1 0,0 0 0,2 1 0,-1 0 0,2 0 0,0 0 0,1 0 1,0 1-1,1-1 0,0 1 0,2-1 0,-1 1 0,3 18 0,1-8-63,1-1-1,2 0 1,0-1-1,12 32 1,-13-45-422,-1 0 1,1 0 0,1-1 0,0 0 0,0 0 0,1 0 0,0-1 0,0 0-1,1 0 1,0-1 0,1 0 0,12 8 0,-9-7-929,0-2 0,0 1-1,1-2 1,-1 0 0,1 0 0,0-1 0,1-1 0,-1 0-1,1 0 1,-1-2 0,21 1 0,24-7-2994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6:53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50 269 2304,'-5'-1'357,"-22"-3"997,26 4-724,0 0 1,-1 0-1,1 0 1,0 0-1,-1 1 1,1-1-1,0 1 1,-1-1-1,-4 2 4750,7-6-2286,10-14-436,17-18-1400,1 8-619,1 2-1,39-26 0,-40 33-401,0 2 1,2 0-1,50-19 0,-76 34-229,1-1-1,0 1 1,-1 0-1,1 1 1,0-1-1,0 1 1,0 0-1,0 1 0,7-1 1,-11 1 3,-1 1-1,0-1 1,0 1 0,0-1 0,0 1 0,0 0-1,0-1 1,0 1 0,0 0 0,-1 0-1,1 0 1,0 0 0,0-1 0,0 1-1,-1 0 1,1 0 0,-1 0 0,1 1-1,-1-1 1,1 0 0,-1 0 0,0 0 0,1 0-1,-1 0 1,0 0 0,0 1 0,0-1-1,0 0 1,0 2 0,0 2 20,0 0-1,0 0 1,-1-1-1,1 1 1,-4 8 0,0 0 148,-1-1 0,-8 13 1,-9 22 108,-4 22 224,61-104 443,-17 18-965,0 1 1,2 1 0,0 0-1,0 2 1,2 0 0,-1 1-1,28-10 1,-44 20-9,20-9-52,1 1 0,1 2 0,0 0 0,42-6 0,-67 14 67,-1-1 0,1 1 0,0 0 0,-1 0 1,1 0-1,0 0 0,-1 0 0,1 1 0,0-1 0,-1 0 0,1 1 0,-1-1 0,1 1 0,-1 0 0,1-1 0,-1 1 1,3 1-1,-3 0 1,-1-1 1,1 0 0,-1 0 0,0 0-1,1 0 1,-1 0 0,0 0 0,0 1-1,1-1 1,-1 0 0,0 0 0,0 0-1,0 1 1,0-1 0,-1 0-1,1 0 1,0 0 0,0 0 0,-1 1-1,1-1 1,-1 0 0,1 0 0,-1 0-1,1 0 1,-2 1 0,-54 96 454,56-95-81,5-3-146,16-8-85,25-16-192,71-37 14,-83 46-137,-31 14 158,0 0 0,-1 0-1,1 0 1,0 0 0,0 1 0,0 0 0,0-1-1,0 1 1,-1 0 0,6 1 0,-8-1 14,1 1 1,0-1-1,-1 0 0,1 1 1,0-1-1,-1 1 1,1-1-1,-1 1 1,1-1-1,-1 1 0,1 0 1,-1-1-1,0 1 1,1 0-1,-1-1 0,1 1 1,-1 0-1,0-1 1,0 1-1,0 0 1,1 0-1,-1-1 0,0 1 1,0 1-1,0 22-74,0-18 80,-2 22 154,1-23-122,0 0 0,0-1 0,1 1 0,0 0 0,0 0 0,0 0 0,1-1 0,-1 1 0,1 0 0,2 5 0,-2-9-27,-1 0 0,1 0 0,0 0 0,-1 0 0,1-1 0,0 1 0,0 0 0,-1 0 0,1-1 0,0 1 0,0-1 0,0 1 0,0-1 0,0 1 0,0-1 0,0 0 0,0 1 0,0-1 0,0 0 0,0 0 0,0 1 0,0-1 0,0 0 0,0 0 0,2-1 0,29-5 120,-29 5-129,64-20-44,49-13-77,-41 18 110,12-3 168,90-32 1,-169 48-94,12-4-476,-21 7 406,1 0-1,0 0 0,0 0 1,0 0-1,0 0 1,0 0-1,0 0 0,0 0 1,0 0-1,0 0 0,0 0 1,0 0-1,0 0 0,0 0 1,0 0-1,0 0 0,0-1 1,0 1-1,0 0 1,0 0-1,0 0 0,0 0 1,0 0-1,0 0 0,0 0 1,0 0-1,0 0 0,0 0 1,0 0-1,0 0 0,-1 0 1,1 0-1,0 0 1,0 0-1,0 0 0,0 0 1,0 0-1,0 0 0,0 0 1,0 0-1,1-1 0,-17 4-140,-21 5 307,0 2 0,-64 27 0,86-31-112,1 2-1,0 0 1,0 0 0,1 1-1,0 1 1,-17 16-1,26-22-38,-1 1 0,1 0 0,0 0 0,0 0-1,0 0 1,1 0 0,0 1 0,0 0 0,0 0 0,1 0 0,-1 0 0,2 0-1,-1 0 1,1 0 0,-1 1 0,2-1 0,-1 0 0,1 10 0,0-13 27,1 0 1,-1 0 0,1 0-1,0 0 1,0 1-1,0-1 1,0 0 0,1 0-1,-1-1 1,1 1-1,2 3 1,-3-4-19,0-1 1,0 0-1,1 0 1,-1 0-1,0 0 0,1 0 1,-1 0-1,0 0 0,1 0 1,-1-1-1,1 1 0,0-1 1,-1 1-1,1-1 0,-1 1 1,1-1-1,0 0 1,-1 0-1,1 0 0,0 0 1,-1 0-1,1 0 0,1 0 1,5-2-2,0 0 0,-1-1 0,0 1 0,0-1 0,0-1 0,0 1 1,12-9-1,42-38-27,-27 21 16,43-40 59,-27 23-242,-46 42 102,-3 3 58,-1 0 0,1 0-1,0 0 1,-1 0-1,1 1 1,0-1-1,0 0 1,0 1-1,0-1 1,0 1 0,0-1-1,0 1 1,0-1-1,0 1 1,0-1-1,0 1 1,0 0 0,0 0-1,0-1 1,0 1-1,0 0 1,0 0-1,0 0 1,0 0 0,2 1-1,-3-1 5,1 1 0,0-1 1,0 1-1,-1 0 0,1-1 0,0 1 0,-1 0 0,1-1 0,-1 1 1,1 0-1,-1 0 0,1-1 0,-1 1 0,0 0 0,1 0 0,-1 0 1,0 0-1,1 1 0,2 19-10,-3-20 18,1 25-42,1 0 84,5 28 1,-6-46 6,2 1-1,-1-1 1,1 0 0,0 0 0,0 0 0,1 0 0,7 9 0,-10-15-27,0-1 1,0 1 0,0-1-1,0 0 1,0 0-1,0 0 1,1 1 0,-1-1-1,1 0 1,1 1 0,-2-2-11,0 0 1,0 0-1,-1 1 1,1-1-1,0 0 1,0 0-1,0 0 1,0 0-1,0 0 1,-1 0-1,1 0 1,0 0-1,0 0 1,0 0-1,0-1 1,-1 1-1,1 0 1,0-1-1,0 1 1,0 0-1,-1-1 1,1 1 0,0-1-1,-1 1 1,2-2-1,8-7 51,-2-1-1,1 0 1,9-15-1,12-15-36,-22 31-64,49-52 39,-49 53-27,1 1 0,0 1-1,0-1 1,0 1-1,18-7 1,-26 12 15,-1 1 0,2-1-1,-1 1 1,0-1 0,0 1 0,0 0-1,0 0 1,0-1 0,0 1 0,0 0-1,0 0 1,0 0 0,0 0 0,0 0 0,1 0-1,-1 1 1,1-1 0,-2 1 6,1-1 1,-1 0 0,1 1 0,-1-1-1,1 1 1,-1-1 0,1 1-1,-1-1 1,1 1 0,-1-1-1,0 1 1,1-1 0,-1 1 0,0-1-1,0 1 1,1 0 0,-1-1-1,0 1 1,0-1 0,0 1-1,0 1 1,0 3-23,0 1 0,0-1 0,-1 1-1,0-1 1,-2 7 0,2-7 23,-12 42-43,-25 62-1,29-84 137,6-17-61,-32 74 125,30-72-124,0 0 0,-1-1 0,0 1 0,-1-1 0,-14 15 0,18-22-8,1 0 0,0 0-1,-1-1 1,1 1 0,-1-1 0,1 0 0,-1 0 0,1 1 0,-1-2 0,0 1 0,0 0 0,-3 0 0,6-1-12,-1 0 0,0 0 0,0 0 0,0 0 0,0 0 0,1 0 0,-1 0 0,0 0 0,0 0 0,0 0 0,0-1 0,1 1 0,-1 0 0,0-1 0,0 1 0,1 0 0,-1-1 0,0 1 0,1-1 0,-1 1 0,0-1 0,1 0-1,-1 1 1,1-1 0,-1 0 0,1 1 0,-1-1 0,1 0 0,-1 1 0,1-1 0,0 0 0,-1 0 0,1 0 0,0 1 0,0-1 0,0 0 0,0 0 0,-1 0 0,1 1 0,0-1 0,0 0 0,1-1 0,-1 0-13,0 1-1,0-1 0,1 1 0,-1-1 0,1 1 1,-1-1-1,1 1 0,0-1 0,-1 1 0,1 0 0,0-1 1,0 1-1,0 0 0,0 0 0,0 0 0,0-1 1,1 1-1,-1 0 0,0 1 0,0-1 0,3-1 1,4-3 17,0 2 0,14-6 1,-19 7 27,136-46 465,-97 31-332,10-2-106,-2-3 0,58-33-1,-55 21 224,88-72-1,-130 96-341,-1 1 0,1 1 0,19-11 0,-30 19 53,0 0 1,0-1-1,0 1 0,1 0 0,-1 0 1,0 0-1,0 0 0,1 0 1,-1 0-1,0 0 0,0 0 0,1 0 1,-1 0-1,0 0 0,0 0 0,1 0 1,-1 0-1,0 0 0,0 0 1,1 0-1,-1 0 0,0 0 0,0 0 1,0 0-1,1 0 0,-1 0 1,0 0-1,0 0 0,1 1 0,-1-1 1,0 0-1,0 0 0,0 0 0,0 0 1,1 1-1,-1-1 0,0 0 1,0 0-1,0 0 0,0 1 0,0-1 1,1 0-1,-1 0 0,0 0 1,0 1-1,0-1 0,0 0 0,0 0 1,0 1-1,0-1 0,0 0 0,0 0 1,0 1-1,0-1 0,0 0 1,0 1-1,-2 19-96,1-14 102,-5 28 53,-1-1 0,-1 1 0,-18 44 0,21-61-92,-5 13 30,10-29 20,-1 0-1,0 0 0,1 0 1,-1 1-1,0-1 0,1 0 0,-1 0 1,0 0-1,0 0 0,0 0 1,0-1-1,0 1 0,0 0 1,0 0-1,-1-1 0,1 1 0,-2 0 1,2 0-9,0-1 1,0 0-1,0 0 0,0 0 1,0 0-1,0 0 1,0 0-1,0 0 0,0 0 1,0-1-1,0 1 1,0 0-1,0-1 1,0 1-1,0 0 0,0-1 1,0 1-1,0-1 1,-1-1-1,-1 0-1,-2 0 0,1-1 1,0 1 0,0-1-1,0 0 1,0 0 0,0-1-1,0 1 1,1-1 0,0 0-1,0 0 1,0 0 0,0 0-1,1 0 1,-1-1 0,-1-5-1,4 9 15,-1 0 0,1 0 1,0 1-1,0-1 0,0 0 0,1 0 0,-1 0 0,0 1 0,0-1 0,0 0 0,1 0 0,-1 1 0,0-1 0,1 0 0,-1 0 0,0 1 0,1-1 0,-1 0 0,1 1 0,-1-1 0,1 1 0,-1-1 0,1 0 1,0 1-1,-1-1 0,1 1 0,0 0 0,-1-1 0,1 1 0,0 0 0,0-1 0,1 1 0,3-2 73,0 0 0,1 1 0,9-1-1,-8 1-47,78-8 98,-13 1-145,105-6-1538,-149 15-280,-1 0 0,48 10 1,-57-7-1227,0 1 0,28 12 0,-7 3-1000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37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644 180 2656,'0'0'837,"6"1"2422,-5-2-3156,-1 0 0,1 0 0,0 0 1,0 0-1,-1 0 0,1 0 0,-1 0 0,1 0 1,-1 0-1,1 0 0,-1 0 0,0-1 1,1 1-1,-1 0 0,0 0 0,0 0 0,0-2 1,0-26 1072,0 17-424,-1 6-571,0 0-1,0 1 1,0-1-1,-1 1 0,1 0 1,-1-1-1,-1 1 1,1 0-1,-6-8 1,6 9-66,-1 1-51,1 0-1,-1 0 0,1 0 0,-1 0 1,0 1-1,0 0 0,0-1 1,0 1-1,0 0 0,-1 0 1,1 1-1,-1-1 0,-4-1 0,-5-1 62,0 0-1,-17-2 0,7 3 39,0 2-1,0 1 1,-44 4 0,48-2-151,-1 2 1,1 0 0,0 1 0,1 0-1,-36 17 1,42-16 16,0 1 1,0 0-1,0 0 0,1 2 0,0-1 0,1 1 0,0 1 0,0 0 0,-9 12 1,3 2-46,0 0 1,1 1-1,1 1 1,2 0-1,0 1 1,2 0-1,1 0 1,2 1-1,-8 45 1,15-67 47,-1-1 0,1 0 0,0 1 1,1-1-1,-1 1 0,1-1 0,0 0 0,1 0 1,-1 0-1,5 9 0,-5-11-1,0 0 0,1-1 0,-1 1-1,1-1 1,0 0 0,0 1 0,0-1 0,0 0 0,1 0 0,-1 0 0,0-1 0,1 1-1,-1 0 1,1-1 0,0 0 0,-1 1 0,1-1 0,0 0 0,0-1 0,5 2 0,15 0-4,0-1 1,1-1 0,32-3 0,-8-1-6,10 0-3,-24 2 3,1 0 0,41 5 0,-41 0-86,1 3 0,-2 1 0,59 19 0,-89-25 140,-1 1-1,1 0 0,-1 0 1,1 0-1,-1 1 1,0-1-1,0 1 1,0 0-1,0 0 1,-1 0-1,1 0 0,-1 0 1,4 7-1,-5-9-29,-1 0 0,1 0 0,-1 0 0,1 1 0,-1-1 0,1 0 0,-1 1 0,1-1-1,-1 0 1,0 1 0,0-1 0,0 0 0,0 1 0,0-1 0,0 1 0,0-1 0,0 0 0,-1 1 0,1-1 0,0 0-1,-1 1 1,1-1 0,-1 0 0,0 0 0,1 1 0,-1-1 0,0 0 0,0 0 0,0 0 0,0 0 0,1 0 0,-2 0-1,1 0 1,0 0 0,0 0 0,0-1 0,0 1 0,0 0 0,-1-1 0,-1 1 0,-7 3 107,1-1 0,-1 0 0,0-1 0,0 0 0,-17 0 0,-55-1-67,53-1-2,-205 15-804,225-13 396,22 0 76,-5-1 254,31 1-123,40-2 0,-23-1 133,-21 1 67,18 1-71,0-2-1,79-13 0,-130 13 5,12-1-36,25-3 0,-37 5-8,1-1 0,0 1 0,0 0 0,0 1-1,-1-1 1,1 0 0,0 1 0,0 0 0,-1-1 0,1 1 0,0 0 0,-1 1 0,1-1 0,-1 0 0,1 1 0,1 1 0,-3-2 34,-1 0-1,0 0 1,1-1 0,-1 1 0,0 0 0,0 0-1,0 0 1,0 0 0,0 0 0,0 0 0,0 0-1,0 0 1,0 0 0,0-1 0,0 1 0,-1 0 0,1 0-1,0 0 1,-1 0 0,0 1 0,-1 4 32,1 5-133,0 0 0,0 0-1,1 1 1,0-1 0,3 21 0,-2-31 117,-1 0-1,0 0 1,0 0-1,0 0 1,1 1-1,-1-1 0,1 0 1,-1-1-1,1 1 1,-1 0-1,1 0 1,-1 0-1,1 0 1,0 0-1,0 0 1,-1-1-1,1 1 1,0 0-1,0-1 1,0 1-1,0-1 1,0 1-1,1 0 1,0 0 26,0-1 0,0 0 0,1 1 0,-1-1 0,0 0 0,0 0 0,0 0 0,0 0 0,0-1 0,0 1 0,3-1 0,2-1 38,-1 0 0,-1-1 1,1 1-1,0-1 0,-1 0 0,1 0 0,7-7 0,-13 10-84,8-7 142,0 0-1,-1-1 0,-1 1 0,10-13 1,-15 18-139,0 0 1,0 0 0,0 1 0,0-1-1,0 0 1,0 0 0,0 0 0,-1 0-1,1 0 1,-1 0 0,1-1-1,-1 1 1,0 0 0,0 0 0,0 0-1,0 0 1,0 0 0,0 0 0,-1-1-1,1 1 1,-1 0 0,1 0 0,-1 0-1,0 0 1,0 0 0,0 0-1,0 1 1,0-1 0,0 0 0,-2-2-1,0 2-23,1 0-1,-1 0 0,1 0 0,-1 0 0,0 1 0,0-1 0,0 1 0,0 0 0,0 0 0,0 0 1,0 0-1,0 0 0,0 0 0,-5 1 0,-6-1-319,-29 1-1,17 1-551,35 1 677,-9-1 232,1-1 0,0 1 1,0-1-1,0 0 0,0 0 0,0 1 0,0-1 0,0 0 0,-1 0 1,1 0-1,0 0 0,0 0 0,0 0 0,2-1 0,28-4 124,-20 3-47,-1 0 1,1 0-1,20-8 0,20-11 122,-10 4-112,52-28 0,-79 37-61,-2-1 0,1 0 0,-1 0 0,0-1 0,-1-1 0,0 0 0,16-22 0,-11 9-8,0 0 0,-2-1 1,-1-1-1,-1 0 0,16-53 1,-17 41-54,-2 1 0,-2-1 0,4-67 0,-11 103 13,1-3-132,-1 0 0,-1 1 0,1-1-1,-2-7 1,1 12 115,1-1 0,0 1 1,0 0-1,0-1 0,0 1 0,0 0 0,0-1 1,0 1-1,-1 0 0,1 0 0,0-1 0,0 1 0,0 0 1,-1 0-1,1-1 0,0 1 0,0 0 0,-1 0 1,1 0-1,0-1 0,-1 1 0,1 0 0,0 0 0,-1 0 1,1 0-1,0 0 0,0 0 0,-1-1 0,0 1 1,0 1-22,0-1 1,0 1 0,0-1-1,0 1 1,0-1 0,1 1 0,-1-1-1,0 1 1,0 0 0,0 0 0,0-1-1,1 1 1,-1 0 0,-1 2-1,-3 4-50,0 1-1,0 1 1,0-1-1,1 1 1,0-1 0,-2 11-1,-13 56 47,13-47 181,-38 232 56,42-243-162,2 1-1,-1-1 1,5 27-1,-3-35-1,0-1 1,1 0-1,0 0 0,0-1 0,1 1 0,0 0 1,1-1-1,-1 0 0,9 12 0,-10-17 38,1 1-1,-1-1 1,1 0 0,-1 0-1,1 0 1,0 0-1,0 0 1,0-1 0,0 1-1,0-1 1,0 0 0,1 0-1,-1 0 1,0 0-1,1 0 1,-1-1 0,0 0-1,1 1 1,-1-1 0,0-1-1,1 1 1,5-1-1,1-4 7,-1 0 0,1 0 0,-1-1 0,0 0-1,0 0 1,-1-1 0,0 0 0,0-1 0,11-14-1,-7 6-40,0 0-1,-2 0 0,0-1 0,12-27 1,-20 38-109,0 1 0,0-1 0,0 1 0,0-1 0,-1 0 0,0 0 0,0-9 0,-1 18-62,-1 1 1,1-1 0,-1 0-1,0 1 1,-3 5-1,-1 6 299,3-4-53,1 0 0,-1 20 0,1-1-56,-1-2 144,2 0 0,3 30 0,-2-55-174,-1 0 1,0 0 0,1 0-1,0 0 1,0 0-1,2 6 1,-3-8-13,0-1 0,1 1 0,-1-1 0,1 1 1,-1-1-1,1 0 0,-1 1 0,0-1 0,1 1 0,0-1 0,-1 0 1,1 1-1,-1-1 0,1 0 0,-1 0 0,1 1 0,-1-1 0,1 0 0,0 0 1,-1 0-1,1 0 0,0 0 0,-1 0 0,1 0 0,-1 0 0,1 0 1,0 0-1,-1 0 0,1 0 0,-1 0 0,1-1 0,0 1 0,-1 0 1,1 0-1,-1-1 0,1 1 0,0-1 0,11-6 142,-1-1 0,-1 0-1,1-1 1,11-13 0,1 1-51,120-118-510,-116 113 49,-27 25 349,1 1 1,-1-1-1,0 1 1,1 0-1,-1-1 1,0 1-1,1 0 1,-1 0-1,1-1 1,-1 1-1,0 0 1,1 0-1,-1 0 1,1-1-1,-1 1 1,1 0-1,-1 0 1,1 0-1,-1 0 1,1 0-1,-1 0 1,1 0-1,-1 0 1,1 0-1,-1 0 1,0 0-1,1 0 1,-1 0-1,1 1 1,-1-1-1,1 0 1,-1 0-1,1 0 1,-1 1-1,0-1 1,1 0-1,-1 0 1,1 1-1,-1 0 1,14 19-33,-7-7-29,-4-9 65,7 8 2,-1 0 0,20 17 0,-25-26 36,0 0 1,0 0-1,0 0 0,1 0 0,-1-1 0,1 0 0,0 0 0,0 0 1,0-1-1,0 1 0,9 0 0,-6-1-2,1-1 1,-1 0-1,1 0 0,-1-1 1,1 0-1,-1-1 1,1 1-1,-1-2 0,0 1 1,0-1-1,0 0 0,0-1 1,0 0-1,7-6 0,-6 5 21,-1-2 0,0 1-1,0-1 1,-1 0-1,0-1 1,-1 0-1,1 0 1,-1 0 0,-1-1-1,0 0 1,7-16-1,-10 20-19,13-35 63,-15 39-108,1-1-1,-1 1 1,1 0-1,-1 0 0,0-1 1,1 1-1,-1 0 1,0-1-1,0 1 1,0 0-1,0-1 1,0 1-1,0 0 0,-1 0 1,1-1-1,0 1 1,-1 0-1,1 0 1,-1-1-1,1 1 1,-1 0-1,0 0 0,1 0 1,-2-2-1,1 3 8,0 0 0,1 0 0,-1 0-1,0-1 1,1 1 0,-1 0-1,0 0 1,0 1 0,1-1 0,-1 0-1,0 0 1,1 0 0,-1 0-1,0 1 1,1-1 0,-1 0 0,0 1-1,1-1 1,-1 0 0,1 1 0,-1-1-1,0 1 1,1-1 0,-1 1-1,0 0 1,-1 1-27,-7 5 58,0 0 0,1 1 0,0 0 0,1 1 0,0-1 0,0 1 0,0 1 0,2-1 0,-1 1 0,1 0 0,0 1-1,-6 21 1,9-27-18,1 0 0,0 1 0,0-1 0,0 1 0,1 0 0,0-1 0,0 1 0,0-1 0,2 9 0,-1-11 0,0 0 0,0 0 0,0-1-1,0 1 1,0 0 0,1-1 0,0 1 0,-1-1 0,1 0 0,0 0 0,0 0 0,0 0 0,0 0 0,0 0 0,1 0-1,-1 0 1,1-1 0,-1 1 0,1-1 0,4 2 0,-1-1 7,1 0 0,0 0 0,0-1-1,0 0 1,0 0 0,0 0 0,0-1 0,10-1-1,59-10 184,-49 6-143,319-73-104,-333 76-21,-24 10-24,3-3 87,-22 12 16,-32 13 0,-21 12 11,72-36-12,0 1-1,1 1 0,-1 0 0,2 0 1,-10 10-1,18-16 5,-1 0 0,1-1-1,0 1 1,0 0 0,-1 0 0,1 0 0,1 0 0,-1 0-1,0 0 1,0 0 0,1 0 0,-1 0 0,0 3 0,1-4-8,0 0 0,1 0 0,-1 0 1,0 0-1,0 0 0,0 0 1,0 0-1,1 0 0,-1 0 1,1 0-1,-1 0 0,0 0 1,1-1-1,0 1 0,-1 0 0,1 0 1,-1 0-1,1-1 0,0 1 1,0 0-1,-1-1 0,1 1 1,0 0-1,0-1 0,0 1 0,0-1 1,0 0-1,0 1 0,1-1 1,3 2 3,0-2 0,1 1 0,-1 0 0,0-1 0,1 0 0,-1 0 0,0-1 0,1 0 0,-1 0 1,0 0-1,9-3 0,-6 2 13,16-4 55,-1-2 0,0 0 0,0-1 0,-1-1 1,38-23-1,-48 24-35,-1 0 1,1-1 0,-2 0 0,1 0 0,-2-1-1,17-24 1,-10 9-9,-1 0 0,14-34 0,-3 0-25,-2-1 0,-3 0 1,-3-2-1,12-78 0,-29 133-53,0 0-1,0 0 1,-2-10-1,1 16 31,0 1 0,0 0 0,0-1 0,-1 1 0,1-1 0,0 1 0,-1 0 0,0-1 1,1 1-1,-1 0 0,0-2 0,0 3 5,1-1 1,-1 1 0,1-1 0,-1 1 0,1 0-1,-1-1 1,1 1 0,-1 0 0,1-1 0,-1 1-1,0 0 1,1 0 0,-1 0 0,1 0 0,-1-1-1,0 1 1,1 0 0,-1 0 0,0 0 0,1 0-1,-1 0 1,1 0 0,-1 1 0,0-1 0,0 0-1,-1 1 4,1-1 0,0 0 0,0 1 0,0 0 0,-1-1 0,1 1 0,0 0 0,0 0 0,0-1 0,0 1 0,0 0-1,-1 2 1,-5 5 47,1 1 0,0 0 0,0 0 0,1 1 0,0-1 0,1 1 0,-5 16-1,0 7 142,-7 39-1,9-29 5,-2 60 0,8-84-142,1 0-1,1 0 0,1 0 1,1 0-1,9 32 0,-10-46-82,0 1-1,0 0 1,1 0-1,0-1 0,0 0 1,1 1-1,-1-1 0,1 0 1,0-1-1,6 6 1,15 12-266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39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268 14 3232,'0'0'130,"0"-1"0,0 1 0,0-1 0,0 0 0,0 1 0,0-1 0,0 1 0,0-1 0,-1 1 1,1-1-1,0 1 0,0-1 0,-1 1 0,1-1 0,0 1 0,-1-1 0,1 1 0,0-1 0,-1 1 0,1-1 0,-1 1 0,1 0 0,0-1 0,-1 1 1,1 0-1,-1-1 0,1 1 0,-1 0 0,0 0 0,1 0 0,-1-1 0,1 1 0,-1 0 0,1 0 0,-1 0 0,0 0 0,1 0 0,-1 0 0,1 0 0,-1 0 1,1 0-1,-1 0 0,0 1 0,1-1 0,-1 0 0,1 0 0,-1 0 0,0 1 0,0 0-71,0-1 1,0 1-1,1-1 0,-1 1 1,0 0-1,0 0 0,0 0 1,1-1-1,-1 1 0,0 0 1,1 0-1,-1 0 0,1 0 1,-1 0-1,0 2 0,-8 20 411,-71 241 1119,14-62-821,47-147-560,15-44-162,-2 6 52,0-1 1,-13 23-1,17-36 82,1 0 0,-1-1-1,0 1 1,-1-1 0,1 0 0,0 1-1,0-1 1,-1 0 0,-5 2 0,10-10 637,6-4-792,52-39 12,-14 7-209,81-70-461,-120 107 578,-1 1-1,1-1 0,0 1 1,0 0-1,15-5 1,-20 8 47,0 1 0,0-1 0,0 0 1,0 1-1,0 0 0,0-1 1,-1 1-1,1 0 0,0 0 0,0 0 1,0 0-1,0 0 0,0 0 0,0 1 1,0-1-1,0 1 0,0-1 1,0 1-1,0 0 0,0 0 0,-1 0 1,1 0-1,0 0 0,-1 0 0,1 0 1,-1 0-1,1 1 0,-1-1 1,3 4-1,-1-1 65,-1 1 0,0 0 0,0 0 0,0 0 0,-1 1 0,1-1 0,-1 0 0,-1 1 0,1-1 0,-1 0 0,0 1 0,0-1 0,0 1 0,-1-1 0,0 0 0,0 1 0,0-1 0,-3 8 0,1-4 38,-1 0 1,0 1-1,-1-1 0,0-1 1,0 1-1,-1-1 1,0 0-1,-1 0 1,-7 7-1,11-12-13,0-1 1,0 0-1,0 0 0,0 0 1,-1-1-1,1 1 0,0-1 1,-1 1-1,1-1 0,-1 0 0,0-1 1,1 1-1,-1-1 0,-5 1 1,-5-1 75,0-1 1,-20-3 0,16 1-110,0-1-43,14 3-41,1 0-1,-1 0 0,0 0 1,1 1-1,-1-1 0,0 1 1,1 0-1,-7 1 0,13-2-101,-1 0-1,0 1 1,1 0-1,-1 0 1,0 0-1,1 0 0,-1 0 1,0 0-1,1 0 1,3 2-1,33 9-200,-26-6 251,24 4-1,-11-6 179,0-2 1,1 0-1,33-4 1,80-20 406,-114 15-360,0 0-1,-1-2 1,0-1 0,0-1 0,27-17-1,-38 19-86,-1 0 0,0-1 0,-1-1 0,0 1 0,0-2 0,-1 0 0,-1 0-1,0-1 1,-1 0 0,-1-1 0,0 0 0,11-31 0,-14 25-467,-7 16 51,-2 8 49,-5 11-91,-10 20 257,3 0 1,0 1 0,3 1-1,-16 63 1,28-96 166,0 0 0,1 0-1,-1 0 1,1 0 0,0 0-1,0 0 1,0 0 0,1 0-1,-1 0 1,1 0 0,-1 0-1,1 0 1,0 0 0,0 0-1,0 0 1,2 2 0,-2-3 10,1 0 1,-1-1-1,0 1 1,1-1-1,-1 1 1,1-1-1,-1 0 1,1 0-1,0 0 1,0 0-1,-1 0 1,1 0-1,0 0 1,0 0-1,0-1 1,0 1 0,0-1-1,0 1 1,0-1-1,0 0 1,0 0-1,0 0 1,4 0-1,2-2 73,-1 1 1,1-1-1,-1 0 0,1-1 0,-1 1 0,0-1 0,0-1 1,0 0-1,-1 0 0,1 0 0,-1 0 0,0-1 1,0 0-1,9-11 0,3-5-98,0-1 0,23-39 0,-33 48-69,4-7-78,0 0 1,2 1 0,0 1-1,20-19 1,-22 30 91,-12 7 53,0 0 0,1 0-1,-1 0 1,0 0 0,0 0-1,1 0 1,-1 0 0,0 0 0,1 0-1,-1 0 1,0 0 0,0 0-1,1 1 1,-1-1 0,0 0 0,0 0-1,1 0 1,-1 0 0,0 0-1,0 1 1,1-1 0,-1 0 0,0 0-1,0 1 1,0-1 0,1 1-1,0 1 4,0 1-1,-1 0 1,1 0-1,0 0 1,-1 0-1,1 5 1,-1-2-8,1 17-3,0 0 0,-2 0 0,-4 24 0,-16 70 333,6-63-257,-21 53-1,9-31 65,26-73-125,-30 82 191,27-76-113,-1-1 0,1 1 0,-1-1 0,-1 0 0,1-1 0,-1 1 0,-9 7 0,13-13-57,1-1 0,-1 0-1,1 0 1,-1 1 0,0-1-1,1-1 1,-1 1-1,0 0 1,0 0 0,0-1-1,0 1 1,0-1 0,0 1-1,0-1 1,0 0 0,0 0-1,-3 0 1,2 0 10,0-1-1,0 0 1,0 0 0,0 0 0,0 0 0,0 0 0,0-1 0,1 1-1,-1-1 1,-3-2 0,-1-2 16,0 0 0,1-1 0,-1 0-1,1 0 1,1-1 0,-6-8 0,6 9-68,1 0-1,1-1 1,-1 1-1,1-1 1,0 1 0,1-1-1,0 0 1,-1-8-1,2 12-16,1 0 0,0 0-1,0 0 1,1 0 0,-1 0-1,1 1 1,0-1 0,-1 0-1,2 0 1,-1 1 0,0-1-1,1 1 1,0-1-1,0 1 1,0-1 0,0 1-1,0 0 1,4-3 0,-2 1-15,1 1 0,0 0 0,1 0 0,-1 0 0,1 1 1,0-1-1,11-4 0,47-12 116,-51 17 29,241-59-1288,-252 61 791,0 1 0,0 0 0,0-1 0,0 1 0,0 0 0,0 0 0,0 0 0,0 0 0,0 1 0,0-1 0,0 0 0,0 1 0,-1 0 0,1-1 0,2 2 0,6 9-2700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41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333 122 1568,'-1'-3'217,"0"1"0,1-1 0,-1 1 0,1-1 0,0 0 0,0 1 0,0-1 0,0-4-1,1 5-46,-1 0 0,0-1-1,0 1 1,0 0-1,0-1 1,0 1-1,-1 0 1,1 0-1,-1-1 1,1 1 0,-1 0-1,0 0 1,0 0-1,-2-4 1,0 2 17,0 0 1,0-1 0,-1 1-1,0 0 1,0 1-1,0-1 1,-1 1 0,1 0-1,-1 0 1,1 0-1,-1 0 1,0 1 0,0 0-1,0 0 1,-1 0-1,1 1 1,0 0 0,-9-1-1,6 1-73,1 1 0,0 0 0,0 0-1,0 1 1,0 0 0,-1 1 0,1-1-1,1 1 1,-1 1 0,0-1 0,0 1-1,1 0 1,-10 7 0,8-4-64,0 1-1,0-1 1,1 2-1,-1-1 1,2 1-1,-1 0 1,1 0-1,1 1 1,0 0-1,-6 11 1,3-2-11,1 0 0,1 1 1,0 0-1,-3 24 0,6-25-25,1 0 0,0 1 0,2-1 0,3 36 0,-2-44 35,1 0 0,0 0 0,1 0 0,0 0 0,0-1 0,1 1 0,0-1-1,1 0 1,0 0 0,9 12 0,-9-17 15,-1 0-1,0 0 0,1 0 1,0 0-1,-1-1 0,2 1 0,-1-1 1,0-1-1,0 1 0,1-1 1,0 0-1,-1 0 0,1 0 1,0-1-1,0 0 0,0 0 1,0-1-1,0 1 0,7-2 1,9 0 111,1-1 0,-1-2 1,37-9-1,-39 8-85,0-1-1,0-1 1,0-1-1,-1-1 0,-1 0 1,1-1-1,-1-1 1,-1-1-1,0-1 1,-1 0-1,0-1 0,16-19 1,-25 25-15,-1-1 0,-1 1 0,1-1 0,-2 0 0,1-1 0,-1 1 0,0-1-1,-1 1 1,-1-1 0,1 0 0,-1 0 0,-1 0 0,0-1 0,0-10 0,-1 13-66,-1 1 0,0-1 1,0 1-1,0-1 0,-1 1 0,0-1 0,-1 1 0,1 0 0,-2 0 0,1 0 0,-1 1 1,0-1-1,0 1 0,0 0 0,-1 0 0,0 0 0,0 1 0,-1-1 0,-9-6 0,5 5-59,-1 1 0,0 1 0,0 0 0,0 0 0,-1 1-1,1 1 1,-1 0 0,0 0 0,0 1 0,0 0-1,0 1 1,0 1 0,0 0 0,-1 1 0,1 0-1,-16 4 1,23-4 67,0 0 1,0 1-1,0 0 0,0 0 0,-6 3 1,10-4-93,0-1 0,0 1 0,0 0 0,0-1 0,0 1 0,0 0 0,0 0 0,0-1 0,0 1 1,1 0-1,-1 0 0,0 0 0,1 0 0,-1 0 0,1 0 0,-1 0 0,1 0 0,-1 0 1,1 0-1,0 1 0,-1-1 0,1 0 0,0 0 0,0 0 0,0 0 0,0 1 0,0-1 0,0 0 1,0 0-1,1 0 0,-1 2 0,19 31-5482,-6-13 3141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41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15 2656,'-6'-7'365,"1"0"255,6 11-53,2 15 2718,1-10-2570,0-1-1,1 0 1,8 9-1,6 12 679,1 4-313,0 0 0,2-1 0,37 40 0,-57-70-179,3-6-5226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0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7808,'-13'-29'3520,"13"24"-3040,0 2-960,0 6 160,3 2-320,11 4 384,9-6-1760,4 5 1120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43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22 2912,'-6'-7'3870,"3"18"-216,2-6-4405,-14 111 2996,13-104-2148,0 0 0,1 1 0,0-1 0,0 1 0,3 13 0,-2-24-33,0-1 1,0 1 0,0-1 0,1 1 0,-1-1 0,0 1-1,1-1 1,0 1 0,-1-1 0,1 1 0,0-1 0,-1 0-1,1 1 1,0-1 0,0 0 0,0 0 0,0 0 0,1 0-1,1 2 1,-1-2-9,-1-1-1,0 1 0,1-1 1,-1 0-1,0 0 1,1 1-1,-1-1 0,1 0 1,-1 0-1,0 0 0,1-1 1,-1 1-1,1 0 1,-1 0-1,0-1 0,1 1 1,-1-1-1,0 1 1,1-1-1,-1 0 0,0 1 1,2-3-1,7-3 97,-1-1-1,0-1 1,-1 0-1,15-17 1,26-41 13,-42 54-274,0-1 1,5-15 0,-9 23-52,-18 72-1259,12-55 1487,0 1 0,0-1 1,0 19-1,3-26 7,-1-1 1,2 0-1,-1 0 0,0 1 1,1-1-1,0 0 0,0 0 0,0 0 1,0 0-1,1 0 0,0 0 1,0 0-1,0 0 0,3 5 1,-4-9-29,0 1 1,0 0 0,0 0 0,0 0 0,0 0-1,0-1 1,0 1 0,0 0 0,1-1 0,-1 1-1,0-1 1,0 0 0,1 1 0,-1-1-1,0 0 1,0 0 0,1 0 0,-1 0 0,0 0-1,1 0 1,-1 0 0,3 0 0,2-2 135,0 1 1,1-1 0,7-4-1,-10 5-134,132-64 458,-84 43-614,28-13-189,118-35 0,-192 68 292,2 0-19,1-1 0,0 1 0,0 1 0,0 0 0,0 0 0,12 1 0,2 0 49,-25 1 14,-1-1 0,1 1 0,0-1-1,0 1 1,-1 0 0,1 0-1,-2 1 1,-12 4-150,-5 2-47,-32 17-1,6-3-12,13-9 68,16-6 58,1-1 0,0 2 0,0 1 0,1 0 0,0 0 0,-15 13 0,29-20 43,1-1 1,0 0-1,0 0 1,-1 0-1,1 1 1,0-1-1,0 0 1,0 1-1,1-1 1,-1 1-1,0-1 1,0 1-1,1 0 1,-1-1-1,1 1 1,0 0-1,-1-1 1,1 3-1,0-3 21,0 0 0,1 1-1,-1-1 1,1 0-1,-1 0 1,1 0-1,-1 1 1,1-1-1,0 0 1,-1 0 0,1 0-1,0 0 1,0 0-1,0 0 1,0 0-1,0 0 1,0-1 0,0 1-1,0 0 1,0-1-1,0 1 1,0 0-1,1-1 1,1 1-1,3 1 106,0 0-1,1 0 0,-1-1 0,1 0 0,-1 0 0,1-1 0,0 0 1,-1 0-1,10-1 0,3-2 300,36-9 1,-46 9-343,0 0-1,0-1 1,0 0-1,0-1 1,14-9-1,33-32 16,-27 21-619,-29 25 503,0 0-1,0 0 0,0 0 1,0 0-1,0 0 1,1 0-1,-1 0 0,0 0 1,0 0-1,0 0 1,0 0-1,1 0 1,-1 0-1,0 0 0,0 0 1,0 0-1,0 0 1,1 0-1,-1 0 1,0 0-1,0 0 0,0 0 1,0 0-1,0 0 1,1 0-1,-1 0 0,0 0 1,0 1-1,0-1 1,0 0-1,0 0 1,0 0-1,1 0 0,-1 0 1,0 0-1,0 1 1,0-1-1,0 0 1,0 0-1,0 0 0,0 0 1,0 0-1,0 1 1,0-1-1,0 0 1,0 0-1,0 0 0,0 0 1,0 1-1,0-1 1,0 0-1,0 0 0,0 0 1,0 0-1,0 1 1,0-1-1,0 0 1,0 0-1,0 0 0,0 15-435,0-11 362,0 1 42,0-1-1,0 1 0,1 0 0,0 0 0,0 0 0,0 0 0,1-1 0,-1 1 0,1-1 0,0 1 0,0-1 0,4 5 0,-5-7 97,1 0 1,0 0 0,0 0 0,-1 0-1,1-1 1,0 1 0,0-1-1,0 1 1,1-1 0,-1 0-1,0 0 1,0 0 0,1 0-1,-1 0 1,0-1 0,1 1-1,-1-1 1,1 1 0,-1-1-1,1 0 1,-1 0 0,1 0-1,-1 0 1,1 0 0,4-2-1,5-1 170,0 0 0,0-1 0,0-1 0,16-9 0,42-29 54,-22 13-119,-15 8-36,36-31 0,-42 31-293,0 1 0,41-22-1,-67 42 152,5-3-100,1 1-1,-1 1 1,8-4 0,-13 6 118,0 0 0,0-1 0,0 1 0,0 0 0,0 0 0,-1 0 0,1-1 0,0 1 0,0 0 0,0 0 0,0 0 0,0 0 0,0 0 0,0 1 0,0-1 1,-1 0-1,1 0 0,0 1 0,0-1 0,0 0 0,0 1 0,-1-1 0,1 1 0,0-1 0,0 1 0,-1-1 0,1 1 0,0 0 0,-1-1 0,1 1 0,0 0 0,-1-1 0,1 2 0,0 2 33,0 0-1,0 0 0,0 0 1,0 0-1,-1 0 0,0 0 1,0 0-1,0 0 0,0 0 1,-1 0-1,1 0 0,-3 6 0,-2 6-32,-11 25-1,14-36-7,-3 7 91,0 0-1,0-1 0,-2 0 1,1 0-1,-2-1 1,1 0-1,-1 0 1,-1-1-1,1 0 1,-2 0-1,-13 10 0,22-18 2,-1 0 0,0 1-1,1-1 1,-1 0 0,0 0 0,0 0-1,0-1 1,0 1 0,0 0-1,-2 0 1,3-1-45,0 0 0,0-1 0,0 1-1,0 0 1,-1-1 0,1 1 0,0 0 0,0-1 0,0 1 0,1-1-1,-1 0 1,0 1 0,0-1 0,0 0 0,0 1 0,0-1-1,1 0 1,-1 0 0,0 0 0,1 0 0,-2-1 0,-16-17-170,17 18 109,1 0-1,-1 1 1,1-1 0,-1 1-1,1-1 1,-1 1 0,0-1-1,1 1 1,-1-1 0,0 1-1,1 0 1,-1-1 0,0 1-1,0 0 1,1 0 0,-1 0-1,0-1 1,0 1 0,1 0-1,-1 0 1,0 0 0,0 0-1,1 0 1,-1 0 0,-1 1-1,3 0-108,0 0 0,0 0 0,0 0 0,0 0 0,0-1 0,0 1 0,0 0 0,1 0 0,-1-1 0,0 1 0,1-1 0,1 1 0,25 11 97,-4-5 127,-1-1-1,1-1 1,0-1 0,24 2-1,-32-6 27,-1 0 0,1 0 0,-1-1 0,1-1 0,-1-1 0,1 0 0,19-7 0,-20 3-54,1 0-1,-1-1 1,0-1-1,0 0 0,-1-1 1,17-16-1,-5 2 206,45-56 1,-66 73-245,-14 17 9,-14 20-168,19-23 115,-2 4 72,1 0 1,0 1 0,-3 12-1,7-21-32,0 0-1,1 0 0,-1 0 0,1 0 0,0 0 1,0 0-1,0 0 0,0 1 0,0-1 1,1 0-1,-1 0 0,1 0 0,0 0 0,0 0 1,0 0-1,0-1 0,3 6 0,0-2 21,0-1 0,0 0 0,0 0 0,0-1 0,1 1 0,0-1 0,8 5 0,-3-1 12,-8-7-225,0 1 0,0-1 0,0 1 0,0-1 1,0 0-1,0 0 0,0 0 0,0 0 0,0 0 0,0 0 0,0-1 1,1 1-1,-1-1 0,0 0 0,1 1 0,-1-1 0,0 0 0,1 0 1,-1 0-1,3-1 0,8 0-1328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43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22 5408,'-17'-14'2432,"11"10"-2112,1 1-256,10 6-96,4 1-800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44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0 3232,'0'0'1035,"-7"0"751,16 1 2107,15 5-2934,26 9 0,-30-8-293,0-1-1,28 4 1,-13-9 982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47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330 625 2080,'-2'-2'124,"6"-2"1237,2-6 2069,-6 10-3366,0 0 0,-1-1 0,1 1 0,0 0 0,0 0 0,0-1 0,0 1 0,0 0 0,-1-1 0,1 1 0,0 0 0,0 0 1,-1 0-1,1-1 0,0 1 0,0 0 0,-1 0 0,1 0 0,0-1 0,0 1 0,-1 0 0,1 0 0,0 0 0,-1 0 0,1 0 0,0 0 0,-1 0 0,1 0 0,0 0 0,0 0 1,-1 0-1,1 0 0,0 0 0,-1 0 0,1 0 0,0 0 0,-1 0 0,1 0 0,-1 0 0,-6 1 284,1 0 1,-1 1-1,0 0 1,-11 4-1,0 0 155,-11 2-18,-84 28 403,99-31-884,0 1 0,1 1 0,0 0 0,0 1 0,-20 16 1,31-22 6,0-1-1,0 1 1,0 0 0,1 0 0,-1 0 0,0 0 0,1 0 0,0 1 0,-1-1 0,1 0 0,0 1 0,-1 2 0,2-4 10,0 0 1,0 1-1,0-1 0,0 0 1,0 1-1,0-1 1,0 0-1,0 1 0,1-1 1,-1 0-1,0 1 1,1-1-1,-1 0 0,1 0 1,0 1-1,-1-1 1,1 0-1,0 0 0,0 0 1,0 0-1,-1 0 1,1 0-1,0 0 0,0 0 1,2 1-1,2 1 58,-1-1 0,0 1 0,1-1 0,0 0 0,-1 0-1,1-1 1,0 1 0,0-1 0,0 0 0,0 0 0,0-1 0,7 1-1,9-2 149,34-3-1,-50 3-194,19-3 100,0-1 1,0-1 0,-1-1-1,31-14 1,-10 1-17,50-32 1,-60 32-34,-1-2 0,-1-1 0,-2-2 0,49-49 0,-33 23 75,67-97 0,-85 104-147,-1-2-1,39-92 0,-63 129-71,0 0 1,0 0-1,-1-1 0,2-12 0,-4 20 27,0 1-1,0-1 1,1 0-1,-1 0 1,0 0 0,-1 1-1,1-1 1,0 0-1,0 0 1,-1 1-1,1-1 1,-2-2 0,2 4 4,-1-1 0,0 0 1,0 0-1,1 1 0,-1-1 0,0 0 1,0 1-1,0-1 0,0 0 1,0 1-1,0-1 0,0 1 1,0 0-1,0-1 0,0 1 0,0 0 1,0 0-1,0 0 0,0-1 1,0 1-1,0 0 0,-2 1 1,-3-1-53,0 1 0,0-1 0,0 2 1,0-1-1,0 1 0,1-1 0,-1 1 1,1 1-1,-10 5 0,4-2 59,1 1 0,0 1 0,1-1-1,-14 15 1,9-6-18,0 2 0,0 0 1,2 1-1,-16 31 0,-33 90 43,45-96 135,-14 63 0,24-82-85,2 0 0,1 0-1,1 0 1,2 34 0,0-51-11,1 0 1,0 0 0,1 0-1,-1 0 1,2 0-1,-1-1 1,8 15 0,-9-18 17,2-1 1,-1 1 0,0-1-1,1 0 1,0 0 0,0 0 0,-1 0-1,2 0 1,-1 0 0,0-1 0,1 0-1,-1 0 1,1 0 0,-1 0 0,1 0-1,0-1 1,7 3 0,9 0 100,1-1 0,0-1 1,0-1-1,0-1 0,0-1 1,0 0-1,30-7 0,-3-2-70,-1-2 0,51-21 0,-67 21-45,0-2-1,-1-1 1,0-2 0,46-34 0,-59 36 107,-17 15-149,0-1 0,1 1 0,-1-1 0,1 1 0,-1-1 0,0 1 1,1-1-1,-1 1 0,0-1 0,0 1 0,1-1 0,-1 1 0,0-1 0,0 0 0,0 1 1,0-1-1,0 1 0,0-1 0,0 0 0,0 1 0,0-1 0,0 1 0,0-1 0,0 0 1,0 1-1,0-1 0,-1 1 0,1-1 0,0 0 0,-1 0-12,0 1 0,1-1 0,-1 1 0,0-1 0,1 1 1,-1 0-1,0-1 0,0 1 0,1 0 0,-1-1 0,0 1 0,0 0 0,0 0 0,0 0 0,1-1 0,-1 1 0,0 0 1,0 0-1,0 0 0,-1 1 0,-21 3-134,19-3 121,-18 6-25,1 0 0,-25 13 0,-1 0 108,5-2-53,-57 34 0,94-49-16,0 0 1,1 1-1,0-1 0,-1 1 0,-6 8 1,10-12 13,0 1-1,1 0 1,-1-1 0,1 1 0,-1 0 0,1 0 0,-1-1 0,1 1 0,0 0 0,-1 0-1,1 0 1,0 0 0,-1 0 0,1 0 0,0-1 0,0 1 0,0 0 0,0 0-1,0 0 1,0 0 0,0 0 0,0 0 0,0 0 0,1 0 0,-1 0 0,0 0-1,1-1 1,-1 1 0,0 0 0,1 0 0,-1 0 0,1-1 0,-1 1 0,1 0-1,0 0 1,-1-1 0,1 1 0,0 0 0,-1-1 0,1 1 0,0-1 0,0 1 0,0-1-1,-1 1 1,2-1 0,3 2 39,-1 0 1,1-1-1,0 1 0,-1-1 1,1 0-1,0-1 0,0 1 1,0-1-1,-1 0 0,1 0 0,0-1 1,0 1-1,0-1 0,-1 0 1,1 0-1,5-3 0,8-2 97,-1-1-1,31-17 1,37-33-297,-84 56 126,0 0 0,0 0 0,1 1 0,-1-1 0,0 0 0,1 1 0,-1-1 0,0 1 0,1 0 0,-1-1 1,1 1-1,-1 0 0,1 0 0,-1 0 0,0 0 0,1 0 0,-1 0 0,1 0 0,-1 1 0,1-1 0,-1 1 0,0-1 0,1 1 0,-1-1 0,2 1 0,0 2 13,0 0 0,0 1 1,0-1-1,0 0 0,0 1 0,4 7 0,-6-9 53,2 1-13,-1 0 0,1-1 0,0 1-1,-1-1 1,1 1 0,0-1 0,1 0-1,-1 0 1,0 0 0,1 0 0,-1-1-1,1 1 1,-1-1 0,1 0 0,0 0-1,-1 0 1,1-1 0,0 1 0,0-1-1,-1 0 1,1 0 0,7-1 0,6-1 87,0-1 0,0 0 1,27-10-1,-19 4-39,0 0 0,0-1 0,32-20 0,-34 16-82,-1-1-1,-1-1 0,0-1 1,-2-1-1,26-29 0,-22 18-45,-14 18 14,0-1 0,0 1 0,1 1 0,14-12 0,-23 21 35,-1 1 0,1 0 0,-1-1 0,1 1 0,0 0 0,-1 0 1,1-1-1,-1 1 0,1 0 0,-1 0 0,1 0 0,0 0 0,-1 0 0,1 0 0,-1 0 0,1 0 1,0 0-1,-1 0 0,1 0 0,-1 0 0,1 0 0,-1 1 0,1-1 0,0 0 0,-1 0 1,1 1-1,-1-1 0,1 0 0,-1 1 0,1-1 0,-1 0 0,0 1 0,1-1 0,-1 1 1,1-1-1,-1 1 0,0-1 0,1 1 0,-1-1 0,0 1 0,0-1 0,1 1 0,-1-1 0,0 1 1,0 0-1,0 0 0,2 4 2,0 0 1,-1 0-1,0 0 1,1 7-1,-2 10 46,0 0-1,-1-1 1,-1 1 0,-2-1-1,0 1 1,-1-1 0,-11 30-1,14-46 8,0 0-1,0 0 1,-1 0-1,0 0 1,0-1-1,0 1 1,-1-1-1,1 1 1,-5 3-1,7-8-26,0 1 1,0 0-1,1-1 1,-1 0-1,0 1 1,0-1-1,0 1 0,0-1 1,0 0-1,0 0 1,0 0-1,0 1 0,0-1 1,0 0-1,0 0 1,0 0-1,0-1 0,0 1 1,0 0-1,0 0 1,0 0-1,0-1 0,0 1 1,0-1-1,0 1 1,1 0-1,-1-1 0,0 0 1,0 1-1,0-1 1,1 1-1,-1-1 1,-1-1-1,-5-4 101,0-1 1,-10-12-1,4 5-476,2 7-531,11 7 879,0 0 1,0 0-1,0 0 0,0 0 1,0 0-1,-1 0 0,1 0 1,0 0-1,0 0 0,0 1 0,0-1 1,0 0-1,0 0 0,0 0 1,0 0-1,0 0 0,0 0 1,0 0-1,0 0 0,0 1 1,0-1-1,0 0 0,0 0 1,0 0-1,0 0 0,0 0 0,0 0 1,0 0-1,0 1 0,0-1 1,0 0-1,0 0 0,0 0 1,0 0-1,0 0 0,0 0 1,0 0-1,0 0 0,1 0 0,-1 1 1,0-1-1,0 0 0,0 0 1,0 0-1,0 0 0,0 0 1,0 0-1,2 2 2,-1 1 1,1-1-1,0 0 0,0 0 1,0 0-1,2 3 0,5 1-8,0-1 0,0 0 1,0 0-1,0 0 0,13 3 0,-16-6 50,-1-1 1,1 0-1,0 0 1,0-1-1,0 1 1,0-1-1,-1 0 1,1-1-1,0 1 1,11-4-1,9-5-5,0-1 0,-1-1 0,0-1-1,-1-1 1,0-1 0,33-27 0,-16 6-19,60-64 0,26-48-138,-127 146 124,7-6-225,-4 7 67,-5 12-10,-2 2 121,-31 137-35,26-123 132,-1-1 0,-1 1 0,-20 33 0,29-55 12,-2-1 0,1 0 0,-1 0 1,1 0-1,-1-1 0,0 1 0,-1-1 1,1 0-1,-10 6 0,12-9-23,-1 0 0,1 0 1,-1 0-1,1 0 0,-1 0 0,1-1 1,-1 1-1,1-1 0,-1 0 0,0 0 1,1 0-1,-1 0 0,0 0 0,1 0 1,-1-1-1,1 1 0,-1-1 0,1 0 1,-1 0-1,1 0 0,-1 0 0,1 0 1,0 0-1,0-1 0,-4-2 0,-2-2-96,-1-1-1,1 0 1,0 0-1,-9-11 0,6 10-182,8 7 5,7 4-106,12 9 109,-11-9 213,-1 1 1,1-1-1,-1 0 0,1 0 1,0 0-1,0-1 1,0 0-1,7 2 0,9 1 65,1-2 1,0 0-1,30-2 0,68-8 201,-108 5-225,0 0 0,0 0 0,0-1 0,0-1 0,-1 0 0,1-1-1,-1 0 1,0 0 0,0-2 0,-1 1 0,0-1 0,0 0 0,-1-1 0,0-1-1,0 1 1,0-1 0,-2 0 0,1-1 0,6-11 0,33-67-278,-51 112-155,-1-6 367,0-1 0,-9 18 1,6-17-68,-8 27 1,14-37 149,0 1-1,1-1 1,-1 0 0,1 11 0,1-15-1,1 1 0,-1 0 0,1-1 1,0 1-1,1-1 0,-1 1 0,1-1 1,-1 0-1,4 6 0,-4-9-23,0 1 1,0-1-1,0 0 0,0 1 0,0-1 1,0 0-1,0 0 0,0 0 0,1 0 1,-1 0-1,0 0 0,1 0 0,-1 0 1,1-1-1,-1 1 0,1-1 0,-1 1 1,1-1-1,-1 1 0,1-1 0,-1 0 1,1 0-1,0 0 0,-1 1 0,1-2 1,-1 1-1,3 0 0,4-2 20,0 0-1,0 0 1,-1 0-1,10-5 1,-9 4-70,224-95 326,-135 56-310,-76 34-39,37-9-1,-38 12 48,28-3-207,-48 8 219,0 0-1,0-1 1,0 1 0,0 0 0,0 0-1,1 0 1,-1 0 0,0 0 0,0 0 0,0-1-1,0 1 1,1 0 0,-1 0 0,0 0 0,0 0-1,0 0 1,0 0 0,1 0 0,-1 0 0,0 0-1,0 0 1,0 0 0,1 0 0,-1 0 0,0 0-1,0 0 1,0 0 0,1 0 0,-1 0 0,0 0-1,0 0 1,0 1 0,1-1 0,-1 0 0,0 0-1,0 0 1,0 0 0,0 0 0,0 0 0,1 1-1,-1-1 1,0 0 0,0 0 0,0 0 0,0 0-1,0 1 1,0-1 0,0 0 0,0 0 0,0 0-1,1 0 1,-1 1 0,-1 0-6,1 0 0,-1 0 0,1-1 0,-1 1 0,1 0 0,-1 0 0,1 0 1,-1-1-1,0 1 0,0 0 0,1-1 0,-1 1 0,-1 0 0,-24 14-24,0 0 0,-1-2 1,-52 18-1,29-12 21,31-12 8,-17 7 0,33-13 0,1 1 0,-1-1 0,1 1 0,0 0 0,-1-1 0,1 1 0,0 0 0,0 0 0,-3 4 0,5-5 2,-1-1 0,1 1-1,0-1 1,-1 1-1,1-1 1,0 1 0,0 0-1,-1-1 1,1 1 0,0-1-1,0 1 1,0 0-1,0-1 1,0 1 0,0-1-1,0 1 1,0 0 0,0-1-1,0 1 1,0 0-1,0-1 1,1 1 0,-1-1-1,0 1 1,0 0 0,1-1-1,-1 1 1,0-1-1,1 1 1,-1-1 0,0 1-1,1-1 1,-1 1-1,1-1 1,-1 0 0,1 1-1,-1-1 1,1 0 0,-1 1-1,1-1 1,0 0-1,-1 1 1,1-1 0,-1 0-1,1 0 1,0 0 0,4 2 19,-1-1 0,1 0 0,0 0 0,8 1 0,38 1-26,1-3 1,0-2-1,-1-2 1,0-2-1,85-22 1,-118 23 53,79-23 85,-79 21-81,0 0 0,-1-1 0,19-11 0,-26 11-140,-10 8 85,0 0 1,0-1-1,0 1 0,0 0 0,0 0 1,0 0-1,0 0 0,0 0 0,0 0 1,0-1-1,0 1 0,0 0 0,0 0 1,0 0-1,0 0 0,0 0 1,0 0-1,0 0 0,-1-1 0,1 1 1,0 0-1,0 0 0,0 0 0,0 0 1,0 0-1,0 0 0,0 0 0,0 0 1,0 0-1,-1 0 0,1 0 0,0 0 1,0 0-1,0 0 0,0 0 0,0-1 1,0 1-1,0 0 0,-1 0 0,1 0 1,0 0-1,0 0 0,0 0 0,0 0 1,0 1-1,-1-1 0,-2 0-21,0 0-1,-1 0 1,1 1-1,-1-1 1,-3 2-1,-17 6-16,1 2 0,0 0 0,0 1 0,2 1 0,-36 26 0,56-37 40,0 0 0,0-1 0,0 1 0,0 0 0,0 0 0,0 0 0,0 0 0,0 0-1,0 0 1,1 0 0,-1 0 0,0 1 0,1-1 0,-1 0 0,1 0 0,0 0 0,-1 3 0,1-4 0,0 0 0,0 1 0,0-1 0,0 0 0,0 1 0,0-1 0,0 0 1,0 1-1,0-1 0,1 0 0,-1 0 0,0 1 0,0-1 0,0 0 0,0 1 1,1-1-1,-1 0 0,0 0 0,0 0 0,1 1 0,-1-1 0,0 0 0,0 0 1,1 1-1,13-1 20,5-4 36,-1-1 1,0-1 0,0 0-1,21-12 1,-19 9-116,0 0 0,34-9 0,-53 18 58,-1 0-1,0 0 0,0 0 0,0 0 1,0 0-1,0 0 0,0 0 1,0-1-1,1 1 0,-1 0 0,0 0 1,0 0-1,0 0 0,0 0 0,0 0 1,0 0-1,1 0 0,-1 0 0,0 0 1,0 0-1,0 0 0,0 0 1,0 0-1,1 0 0,-1 0 0,0 0 1,0 0-1,0 0 0,0 0 0,0 0 1,0 0-1,1 0 0,-1 1 0,0-1 1,0 0-1,0 0 0,0 0 1,0 0-1,0 0 0,0 0 0,1 0 1,-1 0-1,0 1 0,0-1 0,0 0 1,0 0-1,0 0 0,0 0 0,0 0 1,0 0-1,0 1 0,0-1 1,0 0-1,0 0 0,0 0 0,0 0 1,0 0-1,0 1 0,0-1 0,0 0 1,0 0-1,-8 12-81,-15 11 17,22-22 60,0 0 0,0 0-1,0 0 1,0 0-1,0 0 1,0 0 0,0 0-1,0 1 1,1-1-1,-2 2 1,2-2 7,0-1 1,0 1-1,0-1 0,0 0 1,0 1-1,0-1 1,0 1-1,0-1 0,0 1 1,0-1-1,0 1 1,0-1-1,0 1 0,0-1 1,1 1-1,-1-1 0,0 0 1,0 1-1,0-1 1,1 1-1,0 0 0,0 0 12,0 0-1,1-1 0,-1 1 0,0 0 0,1 0 0,-1-1 1,1 1-1,-1 0 0,1-1 0,0 0 0,-1 1 0,1-1 1,-1 0-1,1 0 0,3 0 0,18-2 43,0-1-1,-1-1 1,41-11 0,-49 11-39,0-1 1,0 0-1,0 0 1,0-2-1,-1 1 1,0-2-1,-1 0 1,1 0 0,12-13-1,2-5 48,-2 0 0,-1-2 0,-1-1 0,24-40 0,81-158-171,-124 220 91,-2 3-19,0 0 0,0 0 0,0 0-1,-1 0 1,1 0 0,-1 0 0,0-1 0,0 1 0,0-6-1,-1 9 30,0 1-1,0 0 1,0-1-1,0 1 1,0 0-1,0-1 0,0 1 1,0 0-1,0-1 1,0 1-1,0 0 1,0-1-1,0 1 1,-1 0-1,1-1 0,0 1 1,0 0-1,0-1 1,-1 1-1,1 0 1,0 0-1,0-1 1,-1 1-1,1 0 0,0 0 1,-1 0-1,1-1 1,-1 1-1,-11 1-83,9 1 67,-1 0-1,0-1 1,1 2-1,-1-1 1,-5 5-1,-3 5-26,2-1 0,-1 2 0,2-1 0,0 2 0,0-1 0,1 1 0,-12 29 0,10-17 60,1-1-1,2 2 1,0-1-1,-2 29 1,7-41 20,1 0 0,0 0 1,1 0-1,1 1 0,0-1 0,1 0 1,7 24-1,-7-29-122,2-1 1,-1 0-1,1 0 1,0 0-1,1 0 0,-1-1 1,2 1-1,-1-1 1,1 0-1,0-1 1,0 0-1,1 0 1,11 9-1,10 2-751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48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48 6720,'-57'-48'3040,"53"48"-2624,-1 0-160,10 0-224,4 0-224,5 9 96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49.8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336 22 3552,'1'-1'201,"-1"0"-1,1 0 1,-1 0 0,1 0 0,-1 0-1,1 0 1,-1 0 0,1 0 0,-1-1-1,0 1 1,0 0 0,0 0 0,0 0 0,0-1-1,0 1 1,0-1 0,0 1 98,-1 1-55,-1 0-1,1 0 1,-1 0 0,1 0 0,0 0-1,-1 1 1,1-1 0,-1 1 0,1-1-1,0 1 1,-1-1 0,1 1 0,0 0-1,0 0 1,-1-1 0,0 3 0,-12 9 450,-17 13 1,-2 2-100,-24 19 144,19-18-434,-45 48 0,76-68-283,1-1 0,0 2-1,1-1 1,-1 1 0,2-1 0,-1 1 0,1 1 0,1-1-1,-1 1 1,2-1 0,-1 1 0,1 0 0,1 0 0,0 0-1,0 0 1,1 0 0,0 0 0,3 14 0,-1-7 21,2 0 0,0-1 1,1 0-1,0 1 0,2-1 1,0-1-1,0 0 0,2 0 1,17 25-1,-2-10 204,32 33 1,-42-49-85,1 0 1,0-2-1,1 0 0,20 11 1,-32-20-21,0-1 0,0 0 0,0 0 0,0-1 0,0 1 0,7 0 0,-10-1-222,0-1-1,0 0 1,0 0-1,0 0 1,1 0-1,-1-1 1,0 1-1,0 0 1,0 0-1,0-1 1,0 1-1,2-1 1,-2 0-211,0 1-1,0-1 1,-1 0 0,1 1-1,0-1 1,0 0 0,-1 0-1,1 0 1,0 0 0,-1 1-1,1-1 1,-1 0 0,1 0-1,-1 0 1,1-2 0,3-9-2142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50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6048,'1'-1'2873,"-1"1"-2823,5 7 1092,3 13-146,-2 1-284,-1 0 1,-1 1-1,1 25 1,3 15-32,11 91 564,-13-98-539,-6-54-674,0 0 0,0 0 0,0 0 0,0 0 0,0 0 0,1-1 0,-1 1-1,0 0 1,1 0 0,-1-1 0,0 1 0,1 0 0,-1 0 0,2 0-1,4-1 422,2-9-77,5-15 174,19-49 0,-20 43-513,19-33-1,-20 44-70,22-35-243,-29 48 103,1 0 0,0 0 0,0 1 1,0-1-1,11-7 0,-16 12 171,1 1 0,-1 0 0,0 0 1,0 0-1,0 0 0,0 0 0,0-1 1,1 1-1,-1 0 0,0 0 0,0 0 1,0 0-1,1 0 0,-1 0 0,0 0 1,0 0-1,0 0 0,1 0 0,-1-1 0,0 1 1,0 0-1,0 0 0,1 0 0,-1 0 1,0 0-1,0 1 0,0-1 0,1 0 1,-1 0-1,0 0 0,0 0 0,0 0 1,0 0-1,1 0 0,-1 0 0,0 0 0,0 0 1,0 1-1,0-1 0,1 0 0,-1 0 1,0 0-1,0 0 0,0 0 0,0 1 1,0-1-1,0 0 0,1 0 0,-1 0 1,0 1-1,0-1 0,0 0 0,0 0 0,0 0 1,0 1-1,0-1 0,0 0 0,0 0 1,0 0-1,0 1 0,0-1 0,0 0 1,-2 19 49,1-12-43,-8 122-143,7-103 217,1 0-1,1 0 0,4 30 1,-3-52-7,0 0 0,-1 0 0,1 0-1,1 0 1,-1 0 0,4 6 0,-5-9-36,1 0 0,-1 0-1,1 0 1,0 0 0,-1 0 0,1 0-1,0-1 1,-1 1 0,1 0-1,0-1 1,0 1 0,0 0 0,0-1-1,-1 1 1,1-1 0,0 1 0,0-1-1,0 0 1,0 1 0,0-1 0,0 0-1,0 0 1,0 1 0,0-1-1,1 0 1,-1 0 0,0 0 0,0 0-1,0-1 1,0 1 0,0 0 0,0 0-1,0-1 1,1 0 0,5-2 76,0-1 0,0 0 1,0-1-1,-1 1 0,11-12 1,30-32 170,-37 38-224,192-218 502,-161 176-870,-33 39-1455,-7 13 1612,-1-1-1,0 1 1,0 0 0,0-1-1,0 1 1,1 0-1,-1-1 1,0 1 0,0 0-1,0-1 1,0 1 0,0 0-1,0-1 1,0 1-1,0-1 1,0 1 0,0 0-1,0-1 1,0 1 0,0 0-1,-1-1 1,1 1-1,0-1 1,0 1 0,0 0-1,0-1 1,-1 1 0,1-1-1,-9 5-5796,3 4 2946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51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6 4064,'-3'-5'678,"1"5"302,0 11 1256,1-1-888,-14 42 716,8-27-1354,-6 31-1,-11 243 1414,24-283-1990,-1-1 100,0-6 36,1 1 0,0-1 0,0 0 0,3 13 1,-3-22-245,0 1 1,0-1-1,0 1 1,0-1-1,0 0 1,0 1-1,0-1 1,1 1-1,-1-1 1,0 1 0,0-1-1,0 0 1,1 1-1,-1-1 1,0 0-1,0 1 1,1-1-1,-1 0 1,0 1 0,1-1-1,-1 0 1,0 0-1,1 1 1,0-1-1,-1 0 11,1 0 0,0-1 0,-1 1 0,1 0 0,-1-1 0,1 1 0,-1-1 0,1 1 0,-1-1 0,1 1 0,-1-1 0,1 1 0,-1-1 0,0 0 0,1 1 0,-1-1 0,0 0 0,1 1 0,-1-1 0,0 0 0,0 1 0,0-2 0,70-161 637,-56 138-677,0 0 1,2 1 0,0 0-1,24-25 1,-2 12-110,1 2 0,66-46 0,-89 69 73,-15 12 25,0-1 0,0 0-1,0 1 1,0-1-1,0 0 1,0 0-1,0 0 1,0 0-1,0 1 1,0-1-1,-1 0 1,1-1 0,0 1-1,-1 0 1,1-1-1,-2 2 1,-1 1-1,0-1 1,1 1-1,-1-1 1,1 1 0,-1 0-1,0-1 1,1 1-1,0 0 1,-1 0-1,1 0 1,-3 2-1,-19 13-43,-46 36-156,59-44 153,1 1 1,0 0 0,0 0-1,-12 19 1,12-14 26,0 2 1,1-1-1,0 1 0,2 1 1,0-1-1,-6 25 0,10-30 37,0-1-1,1 1 1,0 0-1,1 0 1,0 0 0,0 0-1,2 0 1,-1-1-1,1 1 1,1 0 0,4 13-1,-4-18 20,0-1 1,-1 1-1,2-1 0,-1 0 0,1 0 0,0 0 0,0 0 1,0-1-1,1 1 0,-1-1 0,1 0 0,0-1 1,0 1-1,1-1 0,-1 0 0,1 0 0,-1-1 0,1 0 1,0 0-1,0 0 0,0 0 0,0-1 0,0 0 1,0 0-1,1-1 0,-1 0 0,0 0 0,0 0 1,0-1-1,1 0 0,-1 0 0,0-1 0,0 1 0,-1-1 1,9-4-1,3-3-619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52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57 4160,'4'-6'273,"5"-2"2155,-9 8-2348,1 0 1,-1 0-1,1 0 0,-1 0 1,1 0-1,-1 0 0,1 0 1,-1 0-1,1 0 0,-1 1 1,1-1-1,-1 0 1,1 0-1,-1 0 0,1 1 1,-1-1-1,0 0 0,1 1 1,-1-1-1,1 0 0,-1 1 1,1 0-1,1 2 214,1-1-1,-1 1 1,0 0-1,0 1 1,0-1-1,0 0 1,-1 0-1,1 1 1,-1-1-1,0 1 1,0-1-1,0 1 1,-1 0-1,1-1 1,-1 6-1,1 8 253,-1 1 0,-3 17-1,1-11 87,-3 197 561,5-209-1159,4 90 547,-4-101-562,-1 0 0,1 0 0,0 0 1,0 0-1,0 0 0,0 0 0,1 0 0,-1 1 0,0-1 0,0 0 0,1 0 1,-1 0-1,1 0 0,-1 0 0,1 0 0,0 1 0,-1-2-78,1 0-1,-1 0 1,1 0 0,-1 0-1,0 0 1,1 0-1,-1 0 1,0 0 0,1 0-1,-1 0 1,1 0-1,-1 0 1,0 0 0,1 0-1,-1 0 1,0-1-1,1 1 1,-1 0 0,0 0-1,1 0 1,-1 0-1,0-1 1,1 1 0,-1 0-1,0-1 1,0 1-1,1 0 1,-1 0 0,0-1-1,4-4-533,-1 1 0,1-1 1,-1 0-1,3-7 0,-3 4 492,0-1 0,-1 1 0,0 0-1,0-1 1,-1 0 0,0 1 0,0-11 0,-5-64 210,3 68-124,-5-45 152,3 33 527,1 1 0,1-35-1,2 37-144,-1 15-309,0 1 0,1-1 0,0 0 1,0 1-1,1-1 0,0 0 0,0 1 1,5-11-1,-5 15-204,1 0-1,-1 1 1,1-1 0,-1 0 0,1 1-1,0 0 1,0 0 0,1 0 0,-1 0-1,1 0 1,0 1 0,-1-1-1,1 1 1,0 0 0,0 0 0,0 0-1,1 1 1,-1 0 0,0 0 0,1 0-1,-1 0 1,0 0 0,1 1 0,-1 0-1,9 0 1,1 3 41,2 0 97,26 7 0,-38-9-90,-1 0 0,0 1 0,1-1 0,-1 1 1,0-1-1,0 1 0,0 0 0,-1 0 0,1 0 1,0 0-1,-1 1 0,1-1 0,3 6 0,-5-7-33,-1 0 0,1 0 0,-1 1 0,1-1 0,-1 0 0,0 0 0,0 1 0,1-1 0,-1 0 0,0 1 0,0-1 0,0 0 0,0 1 0,0-1 0,-1 0 0,1 1 0,0-1 0,0 0-1,-1 0 1,1 1 0,-1-1 0,0 0 0,1 0 0,-1 0 0,0 0 0,1 0 0,-1 0 0,0 0 0,0 0 0,-1 1 0,-4 4 107,0-1 1,-1 0-1,-13 8 1,13-9-71,-22 16 21,12-8-22,-2 0 0,-22 11 0,35-21-52,0 0-83,0 1-1,0 0 0,0 0 0,-7 6 0,13-9 76,0 0-1,0 0 1,0 1-1,0-1 1,-1 0-1,1 0 1,0 0-1,0 1 1,0-1-1,0 0 1,0 0-1,0 0 1,0 1-1,0-1 1,0 0-1,0 0 1,0 0-1,1 1 1,-1-1-1,0 0 1,0 0-1,0 1 1,0-1-1,0 0 1,0 0-1,0 0 1,0 0-1,1 1 1,-1-1-1,0 0 1,0 0-1,0 0 1,0 0-1,1 0 1,-1 1-1,0-1 1,0 0-1,9 6-18,61 28-168,-30-15 235,54 36 1,-82-47-61,0 1 0,-1 0 0,0 1 0,0 1 0,-1 0 0,0 0 0,-1 1 0,10 17 0,-16-25 27,-1 0 0,0 1 0,0-1 0,0 1 0,1 8 1,-2-11 2,-1 0 1,0 0 0,1 0 0,-1 1-1,0-1 1,-1 0 0,1 0 0,0 0 0,0 0-1,-1 0 1,0 0 0,1 1 0,-1-1 0,0 0-1,-1 2 1,-3 2 47,0 0 1,1 0-1,-2-1 0,1 0 1,-1 0-1,0 0 0,0-1 0,0 0 1,0 0-1,-1 0 0,0-1 1,1 0-1,-1 0 0,-9 2 0,4-2 9,-1 0 0,0 0 0,0-2 0,0 1 0,0-1 0,0-1 0,-20-2 0,26 0-160,1 1 0,-1-1-1,1 0 1,-1-1 0,1 1-1,-6-4 1,9 4-460,0 1 1,0-1-1,1 0 1,-1 0-1,1 0 1,-1 0-1,1 0 0,0 0 1,-1 0-1,1-1 1,1 1-1,-1-1 1,0 0-1,-2-5 1,2-7-2557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52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 2976,'-14'-2'971,"14"2"-963,0-1 0,0 1 0,0 0 0,0 0 0,0 0 1,0 0-1,0 0 0,0 0 0,0 0 0,0 0 1,0 0-1,0 0 0,-1 0 0,1 0 0,0 0 0,0 0 1,0 0-1,0 0 0,0 0 0,0 0 0,0 0 0,0 0 1,0 0-1,0 0 0,0 0 0,0 0 0,-1 0 1,1 0-1,0 0 0,0 0 0,0 0 0,0 0 0,0 1 1,0-1-1,0 0 0,0 0 0,0 0 0,0 0 0,0 0 1,0 0-1,0 0 0,0 0 0,0 0 0,0 0 1,0 0-1,0 0 0,0 0 0,-1 1 0,1-1 0,0 0 1,3 3 2827,20 17-1288,0 0 1,26 31-1,-38-37-1188,-1 0 0,0 1 0,-1-1 0,0 2 0,-1-1 0,-1 1 0,-1 1 0,0-1 0,5 26 0,-4-10 54,-2 0 1,-2 1-1,-1-1 0,-1 1 1,-7 60-1,2-66-442,-1-1 0,-1 0 0,-2 0 0,0-1 0,-2 1-1,0-2 1,-24 39 0,10-29-4313,3 0 1152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0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 6720,'0'0'86,"0"-1"1,-1 1-1,1 0 0,0 0 1,0 0-1,-1 0 0,1 0 1,0 0-1,-1 0 0,1 0 1,0 0-1,-1 0 1,1 0-1,0 0 0,-1 0 1,1 0-1,0 0 0,-1 0 1,1 0-1,0 0 1,-1 1-1,1-1 0,0 0 1,0 0-1,-1 0 0,1 1 1,0-1-1,0 0 0,-1 0 1,1 0-1,0 1 1,0-1-1,0 0 0,-1 1 1,1-1-1,0 0 0,0 0 1,0 1-1,0-1 1,0 0-1,-1 1 0,1-1 1,0 0-1,0 1 0,0-1 1,0 0-1,0 1 1,-4 24 570,3-20-292,-15 124 1790,-16 100 569,-7-21-745,39-208-1978,-1 6 206,0 1 0,0 0 0,0-1 0,1 1 0,0 11 0,0-18-160,1 1 0,-1-1 0,1 0 1,-1 0-1,0 0 0,1 1 0,-1-1 1,1 0-1,-1 0 0,1 0 0,-1 0 1,1 0-1,-1 0 0,1 0 0,-1 0 1,1 0-1,-1 0 0,1 0 0,-1 0 0,1 0 1,-1 0-1,1-1 0,-1 1 0,0 0 1,1 0-1,-1 0 0,1-1 0,4-2 49,-1 0 0,0 0 0,0 0-1,0-1 1,0 1 0,5-8 0,20-27-12,-26 34-71,7-11-77,6-8-38,0 0-1,2 1 1,1 0 0,22-19-1,-40 40 74,1 0-1,-1 0 0,0 0 0,1 0 1,-1 0-1,1 0 0,-1 0 0,1 1 1,-1-1-1,1 0 0,0 1 1,-1 0-1,1-1 0,0 1 0,-1 0 1,1 0-1,0 0 0,0 0 0,-1 0 1,1 0-1,1 1 0,-1 0 22,-1-1 0,0 1 0,1 0 0,-1 0 0,0-1 0,0 1 0,0 0 0,0 0 0,0 0 0,0 1 1,0-1-1,0 0 0,0 0 0,0 0 0,-1 1 0,1-1 0,0 0 0,-1 1 0,1-1 0,-1 0 0,0 1 0,1-1 0,-1 1 0,0 1 0,0 3 17,0 0 0,0 0 1,-1-1-1,1 1 0,-1 0 0,-1 0 0,1-1 1,-1 1-1,0-1 0,0 1 0,-1-1 1,0 0-1,1 0 0,-8 9 0,5-8 46,1 0 0,-1 0-1,0-1 1,-1 0 0,1 0-1,-1 0 1,0 0 0,-1-1 0,1 0-1,-1-1 1,-11 6 0,18-9-53,0 0 0,0 0 0,0 0 1,0 0-1,0 0 0,0 0 0,0 1 0,0-1 1,0 0-1,0 0 0,-1 0 0,1 0 0,0 0 1,0 1-1,0-1 0,0 0 0,0 0 0,0 0 1,0 0-1,0 0 0,1 1 0,-1-1 1,0 0-1,0 0 0,0 0 0,0 0 0,0 0 1,0 0-1,0 1 0,0-1 0,0 0 0,0 0 1,0 0-1,0 0 0,1 0 0,-1 0 0,0 0 1,0 1-1,0-1 0,0 0 0,0 0 1,0 0-1,1 0 0,-1 0 0,11 10 239,13 7 123,8 5-364,-15-10 212,30 15 0,-40-23-939,0-1 0,0-1 0,0 0 0,13 3 0,-3-1-1348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57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344 27 2496,'8'-11'1158,"-8"11"-1007,0 0 0,0-1-1,0 1 1,0-1 0,0 1-1,0 0 1,0-1 0,0 1-1,0 0 1,0-1 0,-1 1-1,1 0 1,0-1 0,0 1-1,0 0 1,-1-1 0,1 1-1,0 0 1,0 0 0,-1-1-1,1 1 1,0 0 0,-1-1-79,0 1 0,1 0-1,-1-1 1,1 1 0,-1 0 0,0 0 0,1 0 0,-1 0 0,0 0 0,1 0-1,-1 0 1,0 0 0,1 0 0,-1 0 0,0 0 0,1 0 0,-1 0 0,0 0-1,1 0 1,-1 1 0,-1-1 0,-17 11 363,1 2 171,-69 58 990,-9 24-628,73-70-774,-39 55-1,58-75-176,1 1 0,-1 0 0,1 0 0,1 0-1,-1 0 1,1 1 0,0-1 0,-2 12 0,4-16 4,0 0 1,0-1-1,0 1 1,0 0-1,0 0 0,0 0 1,1 0-1,-1 0 1,1 0-1,-1 0 1,1 0-1,0 0 0,0-1 1,0 1-1,0 0 1,0-1-1,0 1 0,0 0 1,0-1-1,1 0 1,-1 1-1,1-1 0,-1 0 1,1 1-1,-1-1 1,1 0-1,0 0 0,0 0 1,-1-1-1,1 1 1,0 0-1,0-1 1,2 1-1,0 0 24,-1 0 0,1-1 0,0 1-1,-1-1 1,1 0 0,0 0 0,0 0 0,-1 0 0,1-1 0,0 1-1,-1-1 1,6-2 0,3-2 146,-1 0 1,16-9-1,-16 7-118,0 0 0,0 0 0,0-1 0,-1-1 1,0 0-1,-1 0 0,0-1 0,0 0 0,11-18 0,2-9 39,-2-1 0,26-69 0,-43 101-165,-3 6 36,1-1 0,-1 1 0,0-1 0,1 1 0,-1-1 0,0 1 0,0-1 0,1 1 0,-1-1 0,0 1 0,0-1 0,1 1 0,-1-1 0,0 1 0,0-1 0,0 0 0,0 1 0,0-1 0,0 1 0,0-1 0,0 1 0,0-1 0,0 0 0,-1 1 0,1-1 0,0 1 0,0-1 0,0 1 0,-1-1 0,1 1 1,0-1-1,-1 0 0,0 1-14,0 1 1,1-1 0,-1 1 0,0-1 0,0 0 0,1 1 0,-1-1 0,0 1 0,0 0 0,1-1 0,-1 1 0,1 0 0,-1-1-1,1 1 1,-1 0 0,1-1 0,-1 1 0,1 0 0,-1 0 0,1 1 0,-1-1-16,-4 9-67,0 1 0,0-1-1,1 1 1,1 0 0,0 0-1,-2 12 1,2 1 198,-1 46-1,4-65 4,1-1 0,-1 1-1,1 0 1,0 0 0,0-1-1,0 1 1,0 0 0,3 5-1,-3-9-53,-1 0-1,1 0 0,0 0 0,-1 0 0,1 0 0,0 0 0,0-1 0,-1 1 1,1 0-1,0 0 0,0-1 0,0 1 0,0 0 0,0-1 0,0 1 0,2 0 1,-1-1-9,-1 0 1,1 0 0,-1 0 0,1 0 0,-1 0 0,0 0 0,1 0-1,-1 0 1,1-1 0,-1 1 0,1-1 0,-1 1 0,0-1 0,1 1-1,-1-1 1,3-2 0,11-8 251,-1-1 0,19-19-1,-2 1-77,3-1-117,58-48-606,-72 68 250,-19 11 268,-1-1-1,0 1 1,1 0 0,-1 0-1,1 0 1,-1 0 0,0 0 0,1 0-1,-1 0 1,0 0 0,1 0-1,-1 0 1,1 0 0,-1 0-1,0 0 1,1 0 0,-1 1 0,1-1-1,-1 0 1,0 0 0,1 1-1,0-1 2,-1 1 1,0-1-1,1 1 0,-1 0 0,0-1 0,0 1 0,1 0 0,-1-1 0,0 1 0,0 0 0,0-1 0,0 1 0,0 0 0,0-1 0,0 1 0,0 0 0,0 1 1,-3 18 0,-2 0 0,0 0 1,-15 38-1,13-40 3,-79 184 21,-17 53 1191,91-215-724,7-23 65,4-13-127,2-5 127,19-36-200,2 1-1,48-62 1,68-59-740,-63 74 329,-10 10-80,133-145-266,-193 212 354,9-8-41,-14 13 86,1 1 0,-1-1 0,1 1 0,0 0-1,-1-1 1,1 1 0,-1 0 0,1-1-1,0 1 1,-1 0 0,1 0 0,-1 0 0,1-1-1,0 1 1,-1 0 0,1 0 0,0 0-1,-1 0 1,1 0 0,0 0 0,-1 0-1,1 1 1,0-1 0,0 0 0,-1 0 5,1 1 0,-1-1 1,1 0-1,-1 0 0,0 1 1,1-1-1,-1 0 0,0 1 1,1-1-1,-1 0 0,0 1 1,0-1-1,1 0 0,-1 1 0,0-1 1,0 1-1,0-1 0,0 1 1,0-1-1,1 0 0,-1 1 1,0-1-1,0 1 0,0-1 1,0 1-1,0 0 0,-4 14 85,2-8-43,-2 7 11,0-1-1,-1 1 1,-1-1-1,-12 21 1,-35 45 256,-17 7 3,59-75-197,0 0 1,0-1-1,-1 0 0,-1-1 1,-15 9-1,27-18-63,2-2-22,9-6-22,19-16-83,-16 13 54,8-6-65,-1 1-1,2 0 1,0 2 0,28-13-1,-48 26 70,1 0 0,-1 0 0,0 0 0,1 0 0,-1 1 0,1-1 0,0 1 0,-1-1 0,1 1 0,-1 0 0,1 0 0,-1 0 0,1 1 0,0-1 0,-1 1 0,1-1 0,-1 1 0,1 0 0,-1 0 0,0 0 0,1 0 0,-1 0 0,0 0 0,0 1 0,0-1 0,0 1 0,0 0 1,0-1-1,0 1 0,0 0 0,-1 0 0,1 0 0,-1 0 0,1 1 0,1 3 0,1 3-11,0 0 1,0 0 0,-1 0 0,-1 0 0,0 1-1,0-1 1,0 1 0,-1 11 0,-1 2 2,-1 1 0,-1-1 1,-1 0-1,-12 44 0,3-26 88,-32 70-1,35-93 39,1 0 88,-1 1-1,-12 17 0,21-35-180,0-1-1,0 0 1,0 0 0,0 0 0,0 0 0,0 0 0,0 0 0,0 0-1,0 0 1,0 0 0,0 0 0,0 0 0,-1 0 0,1 0-1,0 0 1,0 0 0,0 0 0,0 0 0,0 0 0,0 1-1,0-1 1,0 0 0,0 0 0,0 0 0,0 0 0,0 0 0,0 0-1,0 0 1,0 0 0,0 0 0,-1 0 0,1 0 0,0 0-1,0 0 1,0 0 0,0 0 0,0 0 0,0 0 0,0 0 0,0 0-1,0 0 1,0 0 0,0-1 0,0 1 0,0 0 0,0 0-1,0 0 1,-1 0 0,1 0 0,0 0 0,0 0 0,0 0 0,0 0-1,0 0 1,0 0 0,0 0 0,0 0 0,0 0 0,0 0-1,0 0 1,0 0 0,0 0 0,0-1 0,0 1 0,0 0 0,0 0-1,0 0 1,0-8 290,1-1-239,1 0 0,0 0-1,1 0 1,0 1 0,5-10-1,24-43 99,-9 20-194,41-94-133,18-33 98,-62 131 35,2 0 1,36-43-1,-50 69 33,54-61-130,-53 63 66,0 1 0,0-1 0,1 2 0,0-1 0,14-7-1,-22 14 50,-1 0 0,1 0 0,0 0 0,0 0 0,0 0 1,0 1-1,0-1 0,0 1 0,0-1 0,0 1 0,3 0 0,-5 0 17,1 0 1,-1 0-1,1 0 1,-1 0-1,0 1 1,1-1-1,-1 0 1,0 0 0,1 0-1,-1 1 1,0-1-1,0 0 1,1 1-1,-1-1 1,0 0-1,0 0 1,1 1-1,-1-1 1,0 0-1,0 1 1,0 0 0,3 14 23,-4-7-15,0 0 0,0 0-1,0 0 1,-1 0-1,-6 15 1,3-8-2,-7 20 43,-2 0 0,-30 54 0,-50 58 249,42-67 40,76-90-32,37-20-116,8-3-274,105-69 0,-153 87 104,-2-1 0,1-1 1,-2-1-1,-1 0 0,0-1 0,-1-1 1,-1-1-1,-1 0 0,-1-1 0,-1 0 0,14-36 1,-18 27-49,-8 27 5,1 0 0,-1 0 1,1 0-1,0 0 0,1 0 0,-1 0 0,0 0 1,1 1-1,0-1 0,0 1 0,0-1 0,3-3 1,-3 10-38,0-1 1,-1 1 0,1 0-1,-1 0 1,0 0 0,0 0-1,1 5 1,2 167 24,-5-108-65,1-59 125,0 1-1,1-1 1,0 1-1,0-1 1,1 0-1,0 1 1,5 10-1,-6-17-9,-1 0 1,1 0-1,0 0 0,1-1 1,-1 1-1,0 0 0,0 0 1,1-1-1,-1 1 0,1-1 0,0 1 1,-1-1-1,1 0 0,0 1 1,0-1-1,0 0 0,0 0 1,-1 0-1,2-1 0,-1 1 0,0 0 1,0-1-1,0 1 0,0-1 1,0 0-1,0 0 0,0 0 1,1 0-1,-1 0 0,0 0 0,0-1 1,0 1-1,0 0 0,4-2 1,16-6 13,0 0-1,-1-1 1,28-17 0,58-43 8,-24 15-87,-12 5 159,-17 11-123,-75 53-56,1 1-1,1 1 1,0 0 0,2 2-1,0 0 1,-23 33-1,29-36 45,0 0-1,-11 24 0,20-35 39,0-1 0,0 1-1,0-1 1,0 1 0,1-1-1,0 1 1,0 0 0,0 0 0,1 0-1,-1 0 1,1 0 0,1-1 0,-1 1-1,0 0 1,3 6 0,-3-9-1,1 0 0,1 0 0,-1 0 1,0 0-1,0 0 0,1 0 0,-1 0 1,1-1-1,0 1 0,-1 0 0,1-1 1,0 1-1,0-1 0,0 0 0,0 0 1,0 0-1,0 0 0,0 0 0,1 0 1,-1 0-1,0-1 0,3 1 0,3 0 15,0 0 1,-1 0-1,1-1 0,0 0 0,9-2 0,-6 1 0,-1-1 0,0 0 0,0-1 0,0 0 1,0 0-1,0-1 0,-1-1 0,0 0 0,0 0 0,0 0 0,0-1 0,-1-1 1,0 1-1,0-1 0,-1 0 0,0-1 0,0 0 0,-1 0 0,0-1 0,0 0 0,-1 0 1,5-11-1,-3 6-43,-3 6 33,0 0 0,-1 1 0,0-1 0,0-1 0,-1 1 0,0 0 0,0 0-1,0-16 1,-2 18-22,0 0 0,-1 1 0,1-1 0,-1 0 0,0 1 0,-4-11 0,4 14-4,0 0 0,0 0 0,0 0 0,0 0 0,0 1 0,0-1 0,-1 0 0,1 0 0,-1 1 0,1-1 0,-1 1 0,0-1 0,1 1 0,-1 0 0,0 0 0,0 0 0,0 0 0,0 0 0,0 0 0,0 0 0,-3 0 0,0 0-20,0 1-1,0 0 1,0 0-1,0 0 0,-9 1 1,-9 1-157,26-2 192,1-1-1,0 0 0,0 0 1,0 0-1,-1 0 0,1-1 1,-1 1-1,5-4 0,7-2 47,17-5-100,52-10 0,-72 19 35,5-1 3,1 1 0,0 1-1,1 1 1,-1 0 0,0 1-1,0 1 1,0 1 0,0 1-1,25 6 1,-35-6 5,-1 0 1,0 0-1,1 0 0,-1 1 1,-1 0-1,1 0 0,-1 1 0,0 0 1,0 0-1,0 0 0,0 1 1,-1 0-1,0 0 0,0 0 1,6 13-1,-1 2 126,-1 1 0,0 0 0,9 43 0,11 30 405,-25-85-442,0 0 0,1 0 0,1 0 0,-1-1 1,1 0-1,13 14 0,-10-14 45,0 0 0,0-1 0,1-1 1,0 1-1,0-2 0,0 1 0,19 7 0,-23-12-306,1 0-1,-1 0 0,0 0 1,1-1-1,0 0 0,11 1 1,-14-2-319,1-1 1,-1 1 0,0-1 0,1 1-1,-1-1 1,0-1 0,0 1 0,0-1-1,0 1 1,0-1 0,4-3 0,-4 2-517,1 0 1,-1-1-1,0 1 1,-1-1-1,1 0 1,-1 0-1,1 0 1,4-9-1,11-16-2910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57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710 18 5568,'-5'-14'1786,"5"14"-1756,0-1 0,0 1-1,0 0 1,0 0 0,0 0-1,0 0 1,0-1 0,0 1-1,0 0 1,-1 0 0,1 0-1,0 0 1,0-1 0,0 1-1,0 0 1,-1 0 0,1 0-1,0 0 1,0 0 0,0 0-1,0 0 1,-1-1-1,1 1 1,0 0 0,0 0-1,0 0 1,-1 0 0,1 0-1,0 0 1,0 0 0,0 0-1,-1 0 1,1 0 0,0 0-1,0 0 1,-1 0 0,1 0-1,0 0 1,0 1 0,0-1-1,0 0 1,-1 0 0,1 0-1,0 0 1,0 0 0,-1 0-1,-5 6 1607,3-2-1139,0 0 1,0-1 0,0 1 0,-1-1 0,1 0 0,-8 5-1,-12 11 616,-159 124 2551,40-35-2435,61-47-816,-74 60-103,144-112-1309,-1 0 0,1 0 1,-17 20-1,12-7-1427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57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0 7392,'-28'0'3360,"9"9"-2944,5-5 1632,6 4-1216,-12 1 992,6 0-1057,-5 0 321,9-2-640,-4-2-128,10-2-192,-6-3 224,10-3 288,5 3-384,4-12-1984,10 3 896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4:59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15 474 2912,'0'0'67,"0"0"-1,-1 0 1,1 0 0,0-1-1,-1 1 1,1 0-1,-1 0 1,1 0 0,0 0-1,-1 0 1,1 0 0,-1 0-1,1 0 1,-1 0 0,1 0-1,0 0 1,-1 0 0,1 0-1,-1 0 1,1 0 0,-1 0-1,1 0 1,0 0 0,-1 1-1,1-1 1,-1 0 0,1 0-1,0 0 1,-1 1 0,1-1-1,0 0 1,-1 1-1,1-1 1,0 0 0,0 0-1,-1 1 1,1 0 0,2 2 2186,7-5 139,0-3-1387,1 0 0,14-3 0,13-7-494,-16 2-287,0-1 0,-1-1 0,0 0 0,-2-1 0,33-37 0,-10 5 28,-2-1 0,-2-2 0,30-57 0,-65 106-245,14-30 252,-15 31-266,0-1 0,-1 0-1,1 0 1,-1 1 0,1-1-1,-1 0 1,0 0 0,0 1-1,0-1 1,0 0 0,0 0-1,0 1 1,0-1 0,0 0-1,-1-2 1,0 5-44,0-1 0,0 1 0,0-1-1,0 1 1,0 0 0,0-1 0,1 1 0,-1 0 0,0 0 0,0-1 0,0 2 0,-8 12-7,0 1 0,1 0 1,1 0-1,0 1 1,-8 29-1,-14 85 228,25-109-99,2 0 0,-1 41 0,3-54 26,0 1 0,1-1 0,1 0 0,-1 1 0,1-1 0,1 0 0,-1 0 0,1 0 0,1 0 0,5 9-1,-8-15-43,0-1-1,0 1 0,0-1 0,1 1 0,-1-1 0,0 0 0,1 0 0,-1 0 0,1 0 0,-1 0 0,1 0 0,-1 0 0,1 0 0,0 0 0,-1-1 0,1 1 0,0-1 0,2 1 0,-1-1 4,0 1 1,1-1 0,-1-1 0,0 1 0,0 0-1,0-1 1,0 0 0,0 0 0,6-2 0,0-1-4,1-1 1,-1-1-1,-1 1 1,1-1-1,11-11 1,88-99 83,-76 78-304,50-46-1,-79 81 170,1 0-1,0 0 1,0 0 0,0 0-1,1 1 1,4-3-1,-9 5 2,0 0-1,1 0 1,-1 0-1,0 0 1,0 0 0,1 0-1,-1 0 1,0 0-1,1 0 1,-1 0-1,0 0 1,0 0 0,1 0-1,-1 0 1,0 0-1,1 0 1,-1 0 0,0 0-1,0 1 1,1-1-1,-1 0 1,0 0-1,0 0 1,0 0 0,1 0-1,-1 1 1,0-1-1,0 0 1,0 0-1,1 0 1,-1 1 0,0-1-1,0 0 1,0 0-1,0 1 1,0-1-1,1 0 1,-1 0 0,0 1-1,0-1 1,0 0-1,0 1 1,0-1 0,0 0-1,0 0 1,0 1-1,0-1 1,0 0-1,0 1 1,0-1 0,0 0-1,0 0 1,0 1-1,-1-1 1,-3 23 84,3-21-81,-44 134 51,27-89 88,7-22-25,-2 11 198,12-35-310,1-1 0,0 0 0,0 0 0,0 0 0,0 1 1,0-1-1,0 0 0,0 0 0,0 0 0,0 1 0,-1-1 0,1 0 0,0 0 1,0 1-1,0-1 0,0 0 0,0 0 0,0 1 0,0-1 0,1 0 0,-1 0 1,0 0-1,0 1 0,0-1 0,0 0 0,0 0 0,0 0 0,0 1 0,0-1 1,0 0-1,1 0 0,-1 0 0,0 1 0,0-1 0,0 0 0,0 0 1,1 0-1,-1 0 0,0 0 0,0 0 0,0 1 0,1-1 0,-1 0 0,0 0 1,0 0-1,1 0 0,-1 0 0,0 0 0,0 0 0,0 0 0,1 0 0,-1 0 1,0 0-1,0 0 0,1 0 0,-1 0 0,0 0 0,0 0 0,1 0 0,14-8 181,-12 7-113,26-15 66,-1-1 1,34-27-1,35-22-404,-87 60 191,-1 1 0,1 1 0,1 0 0,18-6 0,-26 10 55,0-1-1,0 0 0,1 1 0,-1 0 0,0 0 0,0 0 0,1 0 0,-1 0 0,0 1 1,0-1-1,1 1 0,-1 0 0,0 0 0,0 0 0,0 1 0,0-1 0,0 1 0,-1-1 1,1 1-1,3 3 0,2 3 31,-1 0 0,0 1 0,-1 0 0,0 0 0,9 19 1,12 16 198,-13-22 94,-12-17-706,1 0 0,0-1 1,0 1-1,0-1 1,8 8-1,-10-12 184,-1 1 0,1-1 0,0 1 0,-1-1 0,1 1 0,-1-1 0,1 0 0,0 1 0,0-1 0,-1 0 0,1 1 0,0-1 0,-1 0 0,1 0 0,0 0 0,0 0 0,0 0 0,-1 0-1,1 0 1,0 0 0,0 0 0,-1 0 0,1 0 0,1 0 0,7-1-2019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5:00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21 7136,'-33'-12'3232,"33"9"-2816,0-3-288,0 12-160,5-3-192,4 6 128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5:01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13 3648,'11'-13'12224,"-13"27"-11110,-84 222 131,8-17-309,65-189-939,-16 41 262,26-61-164,0 0 0,1 0 0,0 0 1,1 0-1,-1 12 0,2-21-79,0 0 0,0 0 0,1 0 0,-1-1 0,0 1 0,0 0 0,1 0 0,-1-1 0,0 1 0,1 0 0,-1-1 0,1 1 0,-1-1 0,1 1 0,-1 0-1,1-1 1,-1 1 0,1-1 0,0 1 0,-1-1 0,1 0 0,0 1 0,-1-1 0,1 0 0,0 1 0,0-1 0,1 1 0,23 3 109,-19-3-94,18 1-26,40-1 0,-2 0 139,56 11 224,-114-12-195,0 1-1,0-1 1,-1 0-1,1 0 1,4 0-1,-8-1-264,1 1 0,0 0 0,0 0 0,-1 0 0,1-1 0,0 1 0,0 0 0,-1 0-1,1-1 1,0 1 0,-1-1 0,1 1 0,0-2 0,2-5-5173,-3 6 4921,0 1 0,0-1 0,0 1 0,0-1 0,0 0 0,0 1 0,0-1 0,1 0 0,-1 1 0,0-1 0,0 1 0,1-1 0,-1 1 0,0-1 0,1 0 0,-1 1 0,0-1 0,1 1 0,0-1 0,11-8-2456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5:01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43 3328,'2'-4'789,"0"1"0,0-1-1,1 1 1,-1-1 0,1 1 0,-1 0 0,1 0 0,0 0 0,0 0 0,1 0-1,5-3 1,-9 6-660,1 0-1,-1 1 0,1-1 1,-1 0-1,1 1 0,-1-1 1,1 0-1,-1 1 0,1-1 1,-1 1-1,0-1 0,1 1 1,-1-1-1,0 1 0,1-1 1,-1 1-1,0-1 1,0 1-1,1-1 0,-1 1 1,0-1-1,0 1 0,0 0 1,0-1-1,0 2 0,5 21 642,-6-13-551,0-1 1,-1 1 0,0 0-1,-4 10 1,0-1 31,-70 241 1125,63-225-1225,-2-2-1,-1 0 1,-24 38 0,-16 24 377,55-95-506,1 1 1,-1 0-1,1 0 1,0-1-1,-1 1 1,1 0-1,0 0 1,0 0-1,0-1 1,-1 1-1,1 0 1,0 0-1,0 0 1,0 0-1,0-1 1,1 3-1,-1-3-13,0 1 1,1-1-1,-1 0 0,0 1 1,0-1-1,1 0 0,-1 1 1,0-1-1,1 0 1,-1 0-1,1 1 0,-1-1 1,0 0-1,1 0 0,-1 1 1,1-1-1,-1 0 0,0 0 1,1 0-1,-1 0 0,1 0 1,0 0-1,4 0 28,1 0-1,-1 0 0,0-1 1,9-2-1,6 0 107,51 2 21,61 1-493,56 8 916,-178-7-597,4 1-650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5:02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84 5152,'0'-6'9177,"0"6"-8963,11-8 2677,19-7-3915,-24 12 2069,13-6-945,-1 1 0,1 1 0,0 1 0,1 0 0,-1 1 0,1 1 0,0 1-1,0 1 1,0 1 0,28 1 0,-43 0-76,0 1 1,0 0-1,0 0 0,0 0 0,-1 0 0,1 1 1,0 0-1,0 0 0,-1 0 0,1 0 0,-1 1 1,5 3-1,-8-5-9,0 1 0,0-1 0,0 0 0,-1 1 0,1-1 0,-1 1 0,1-1 1,-1 1-1,1-1 0,-1 1 0,0-1 0,1 1 0,-1-1 0,0 1 0,0 0 0,0-1 0,0 1 1,-1-1-1,1 1 0,0-1 0,-1 1 0,1-1 0,-1 1 0,1-1 0,-2 3 0,-1 3 7,-1 1 0,0-1 0,-7 10 0,-1-2 11,0-1-1,-19 18 1,15-17 23,-89 80 123,60-55-74,-45 48 1,88-86-93,-1 1-1,1 1 1,-1-1 0,1 0 0,0 0 0,0 1 0,0-1 0,-2 8-1,4-9-9,0-1-1,-1 1 1,1-1-1,0 1 0,0-1 1,0 1-1,1-1 1,-1 1-1,0-1 1,0 1-1,1-1 0,-1 1 1,1-1-1,-1 0 1,1 1-1,0-1 0,-1 0 1,1 1-1,0-1 1,0 0-1,0 0 0,0 0 1,0 0-1,2 2 1,6 4 0,1 0 1,0 0 0,0-1-1,1-1 1,19 8 0,-10-4-16,47 19-79,-23-10 46,59 33 0,-93-44 105,0 0 0,12 10 0,-19-14 101,1 0 0,-1 0-1,0 1 1,0-1 0,0 1-1,-1 0 1,1 0 0,3 8 0,-6-11-119,1 0 0,-1 0 0,0 0 0,0 0 0,0 0 0,0-1 0,0 1 0,0 0 0,0 0 0,0 0 0,-1 0 0,1 0 0,0 0 0,0 0 0,-1 0 0,1-1 0,-1 1 0,1 0 0,-1 0 0,1 0 0,-1-1 0,1 1 0,-1 0 0,1-1 0,-1 1 0,0-1 0,0 1 0,1 0 0,-1-1 0,0 1 0,0-1 0,0 0 0,1 1 0,-1-1 0,0 0 0,0 1 0,0-1 0,-1 0 0,-5 2 99,1 0 0,-1-1 0,-12 1 0,-15 0 63,0-2 0,-1-1-1,-52-9 1,58 4-1750,0-1 0,-33-12-1,41 14-309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5:07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448 43 1248,'0'1'7920,"0"-1"-8240,0-2 464,0 1 0,0-1 0,0 0 0,0 1 0,-1-1 0,1 1 0,0-1 0,-1 1 0,1-1 0,-1 1 0,1-1 0,-1 1 0,0-1 0,1 1 0,-1-1 0,0 1 0,0 0 0,0 0 0,0-1 0,0 1 0,-1 0 0,1 0 0,0 0 0,0 0 0,-1 0 0,1 1 0,-1-1-1,1 0 1,-3 0 0,-3-1-103,1 1 0,-1 0 0,1 0 0,-1 1 0,-12 1 0,3-1 103,0 0-68,-1 1 0,1 1 0,-1 0 0,1 1 1,0 1-1,0 0 0,1 1 0,-1 1 0,-17 9 0,22-9-32,0 0 0,1 2 0,0-1 0,0 1 0,0 0 0,1 1 0,0 1 0,1-1 0,0 1 0,1 0 0,0 1 0,-9 18 0,9-14-53,0 1-1,1 0 1,1 0 0,1 1-1,0-1 1,-2 22-1,6-30 28,0-1 0,0 1-1,0-1 1,1 1 0,0-1-1,0 1 1,4 9 0,-3-13 22,-1 1 0,1-1 1,0 0-1,1 0 0,-1 0 1,1-1-1,0 1 0,0 0 1,0-1-1,0 0 0,0 0 1,1 0-1,4 3 0,-2-2 41,0-1-1,0 0 0,0 0 1,1 0-1,-1-1 1,1 0-1,-1 0 1,1-1-1,0 1 0,9-1 1,-1-1 72,1 0 1,0-1-1,21-5 1,-28 5-62,0-1 0,0-1 0,0 0 1,-1 0-1,1-1 0,14-9 0,-20 12-49,-1-1 1,1 1-1,-1-1 0,1 0 0,-1 0 0,0 0 0,0 0 0,0 0 0,0 0 0,0-1 0,-1 1 0,1 0 0,-1-1 1,1 0-1,-1 1 0,0-1 0,0 0 0,0 0 0,0 0 0,-1 1 0,1-1 0,-1 0 0,0 0 0,0-4 0,0 5-39,-1-1-1,0 1 0,1 0 1,-1-1-1,0 1 0,-1 0 1,1 0-1,0-1 0,-1 1 1,1 0-1,-1 0 0,1 1 1,-1-1-1,0 0 0,0 0 1,0 1-1,0 0 0,0-1 1,-3 0-1,-2-2-80,-1 0-1,1 1 1,-1 0 0,-8-2-1,5 3-11,0 0-1,0 0 0,0 1 0,0 1 0,0 0 1,-17 2-1,-2 2-124,-31 10 0,50-11 92,-7 3 44,15-3 137,11 1 40,26 4-28,-1 1 0,1 2 0,60 30 0,-80-34-4,-1 0 0,0 2 0,0 0 0,-1 0 0,0 1 0,-1 1 0,0-1 0,0 2 0,-1 0 0,-1 0 0,12 20 0,-19-29-35,0 1 0,-1 0 0,1 0 0,-1 0 0,1 0 0,-1 0 1,-1 0-1,1 1 0,0-1 0,-1 0 0,0 0 0,0 0 0,0 1 0,-1-1 0,1 0 1,-1 0-1,0 0 0,0 0 0,-3 8 0,1-7 46,0 0 0,0-1 1,0 1-1,0-1 0,0 0 0,-1 0 0,0 0 1,0-1-1,0 1 0,0-1 0,-1 0 0,1 0 0,-1 0 1,0-1-1,-7 4 0,-4-1 51,1 0 0,-1-1 1,0 0-1,0-1 0,0-1 0,-22 0 1,13-2 3,1-2 1,-1 0 0,-37-10 0,-2-5-2822,76 13-1994,15 1 1098,9 2 1200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5:08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35 2816,'-2'-1'387,"0"0"0,-1 0 0,1 0 0,0 0 0,0-1 0,0 1-1,0-1 1,0 1 0,0-1 0,1 0 0,-1 0 0,0 0 0,1 0 0,-1 0 0,-1-3 0,3 4-141,0 1-129,-1-1-1,1 1 1,0 0-1,0-1 1,0 1-1,-1 0 1,1 0-1,0-1 1,0 1-1,-1 0 1,1 0-1,0-1 1,0 1-1,-1 0 1,1 0-1,0-1 1,-1 1-1,1 0 1,0 0-1,-1 0 1,1 0-1,-1 0 1,1 0-1,0 0 1,-1 0-1,1 0 1,0 0-1,-1 0 1,0 0-1,1 0-40,-1 0 0,1 1 0,-1-1 0,0 1-1,1-1 1,-1 1 0,1-1 0,-1 1 0,1-1 0,-1 1-1,1-1 1,0 1 0,-1 0 0,1 0 0,-11 30-95,10-26 381,-33 149 1134,19-73-725,12-70-620,0 0 0,1 1 0,1-1 1,0 1-1,0-1 0,1 1 1,3 21-1,-3-33-130,1 1 0,-1-1 0,0 1 0,0-1 0,0 1 0,1-1-1,-1 1 1,0-1 0,0 0 0,1 1 0,-1-1 0,0 1 0,1-1 0,-1 0 0,0 1 0,1-1-1,-1 0 1,1 0 0,-1 1 0,0-1 0,1 0 0,-1 0 0,1 1 0,-1-1 0,1 0 0,-1 0-1,1 0 1,-1 0 0,2 0 0,15-2 297,-7 0-324,4 0 16,117-11-67,-110 13-17,-1 0 0,1 1 0,-1 1 1,29 7-1,-40-7 82,0 1 1,0 0-1,0 1 1,-1 0-1,1 0 0,-1 1 1,0 0-1,0 0 1,-1 1-1,0 0 1,8 8-1,-13-12 11,-1 1 0,1-1 0,0 1-1,-1-1 1,0 1 0,1 0 0,-1-1 0,0 1 0,0 0-1,-1 0 1,1 0 0,-1 0 0,1 0 0,-1 0 0,0 0-1,0 0 1,0 0 0,0 0 0,-1 0 0,1 0 0,-1-1-1,0 1 1,0 0 0,0 0 0,0 0 0,0-1 0,-1 1-1,1-1 1,-1 1 0,0-1 0,-3 4 0,-1 0 76,0-1-1,-1-1 1,0 1 0,0-1 0,0-1 0,0 1 0,-16 4 0,-55 13 383,55-17-341,0-1 0,0-1 0,1-1 0,-1-1-1,-37-5 1,55 5-202,1-1-1,0 0 0,-1 0 0,1 0 0,0 0 1,0-1-1,0 0 0,0 1 0,-6-5 1,9 6-171,1-1 0,-1 0-1,0 1 1,0-1 0,0 1 0,1-1 0,-1 0 0,0 0 0,1 1 0,-1-1 0,0 0 0,1 0 0,-1 0 0,1 0 0,0 0 0,-1 0 0,1 0 0,0 0 0,-1 0 0,1 0 0,0 0 0,0 0 0,0 0-1,0 0 1,0 0 0,0 0 0,0 0 0,0 0 0,0 0 0,1 0 0,-1 0 0,0 0 0,1 0 0,-1 0 0,0 0 0,1 1 0,-1-1 0,1 0 0,0 0 0,1-1 0,7-5-1908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0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9312,'-5'-7'2611,"9"6"-601,12 9-514,-7-2-1245,84 65 2671,-80-60-2585,0 1 0,-1 1 0,0 0 0,15 23 0,-18-22-248,-3-6-54,-1-1 0,-1 1 1,4 9-1,-7-17-310,0 2 540,10-1-6340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5:09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15 2560,'-17'-11'1170,"17"11"-1031,-1-1 0,1 1 0,-1 0 0,1-1 0,-1 1 0,0 0 0,1 0 0,-1 0 0,1-1 1,-1 1-1,1 0 0,-1 0 0,0 0 0,1 0 0,-1 0 0,1 0 0,-1 0 0,0 0 0,1 0 0,-1 0 0,0 1 0,1-1 9,-1 0 1,1 0-1,0 0 0,0 1 0,-1-1 1,1 0-1,0 0 0,0 0 0,-1 0 1,1 1-1,0-1 0,-1 0 0,1 0 1,0 0-1,0 0 0,-1 0 0,1 0 1,0 0-1,-1 0 0,1 0 0,0 0 1,-1 0-1,1 0 0,0 0 0,0 0 1,-1 0-1,1 0 0,0-1 0,-1 1 1,1 0-1,0 0 0,0 0 0,-1-1 1,1 0 1032,8 4 10,7 3-648,-1-1 0,1-1 0,0 0 0,22 3 0,66 1 395,-62-5-463,184 12 869,-176-9-843,-42-7-254,-9-2-793,1 3 291,0-1 0,0 1 0,0 0 0,0-1 0,0 1 0,0 0-1,0 0 1,0 0 0,-1 0 0,1 0 0,0 0 0,-1 0 0,-6 2-2503,2 5 892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5:09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89 4800,'-16'-8'1557,"16"8"-1544,0 0 0,0 0 0,-1 0-1,1 0 1,0 0 0,0 0 0,0 0 0,0 0 0,0 0-1,0 0 1,-1-1 0,1 1 0,0 0 0,0 0-1,0 0 1,0 0 0,0 0 0,-1 0 0,1 0 0,0 0-1,0 0 1,0 0 0,0 0 0,0 1 0,-1-1 0,1 0-1,0 0 1,0 0 0,0 0 0,0 0 0,0 0-1,0 0 1,-1 0 0,1 0 0,0 0 0,0 0 0,0 1-1,0-1 1,0 0 0,0 0 0,0 0 0,0 0 0,0 0-1,0 0 1,-1 0 0,1 1 0,-67 89 4999,43-55-3574,-38 76 0,58-102-1340,1 0 0,0-1 0,0 1 0,0 0 0,1 0 0,1 1 0,0-1 0,0 0 0,1 1 0,0-1 0,1 13 0,0-18-41,0-1 0,0 1 1,0 0-1,0-1 0,1 1 1,-1-1-1,1 1 0,0-1 1,0 0-1,0 0 0,0 0 0,0 0 1,1 0-1,0 0 0,-1-1 1,1 1-1,0-1 0,0 0 1,0 0-1,1 0 0,-1 0 1,0 0-1,1-1 0,-1 1 1,1-1-1,0 0 0,-1 0 1,1-1-1,7 1 0,-1 0 62,0-1-1,0 0 1,0 0-1,0-1 1,14-4-1,48-16 243,-49 12-266,0 0-1,-1-2 1,0-1-1,-1 0 1,0-2-1,-1 0 0,26-25 1,-36 30-31,0-1 0,-1 0 0,-1 0 0,0-1 0,0 0 1,-1 0-1,0-1 0,-1 1 0,0-2 0,-1 1 0,-1-1 0,0 1 0,0-1 0,-1 0 1,1-20-1,-3 27-70,-1 0-1,0-1 1,-1 1 0,1 0 0,-1-1 0,-1 1 0,1 0 0,-1 0 0,0 0-1,0 0 1,-1 0 0,0 0 0,0 1 0,0-1 0,-1 1 0,1 0-1,-1 0 1,0 0 0,-6-4 0,3 4-35,-1 0-1,0 0 1,0 0-1,0 1 1,-1 0 0,1 1-1,-1 0 1,0 0-1,0 1 1,0 0 0,0 1-1,-1 0 1,1 0-1,0 1 1,-1 0-1,-9 2 1,13-1-182,0 0 0,1 0 0,-1 0 0,1 1 0,-1 0-1,1 1 1,0-1 0,0 1 0,0 0 0,0 0 0,-8 7 0,-17 19-1286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5:18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15 366 2976,'-4'1'334,"4"-1"-282,-1 0 0,1 0 0,-1 0 0,1 0 0,-1 0 0,1 0 1,-1 1-1,1-1 0,0 0 0,-1 0 0,1 1 0,-1-1 0,1 0 1,-1 0-1,1 1 0,0-1 0,-1 0 0,1 1 0,-1-1 0,1 1 1,0-1-1,0 0 0,-1 1 0,1 1 619,3 6 1339,0-7-1820,-1 0-1,1 0 0,-1-1 0,0 1 0,1 0 0,-1-1 0,1 0 0,0 1 0,-1-1 0,1 0 0,-1 0 0,1 0 0,-1-1 0,4 0 0,33-10 540,-38 10-688,216-95 2396,-187 78-2082,-21 13-401,-1 0 1,12-5 0,-33 43-227,-61 143 1011,-53 114 308,107-248-766,8-15 434,0-2 1,-18 26-1,43-66 1034,2-3-1602,15-21-1,125-233-268,-125 218 130,47-63 1,44-42-114,-105 139 70,-8 10-6,-6 7 44,-1 1-1,1-1 1,0 1-1,0-1 1,0 1-1,1 0 1,-1 0 0,0 0-1,1 0 1,-1 0-1,1 1 1,0-1-1,0 1 1,-1 0-1,5-2 1,-7 3-15,1 0 1,0 0-1,0 0 0,0 0 0,-1 0 1,1 0-1,0 1 0,0-1 0,-1 0 1,1 0-1,0 0 0,0 1 1,-1-1-1,1 0 0,0 1 0,-1-1 1,1 1-1,0-1 0,-1 1 0,1-1 1,-1 1-1,1-1 0,-1 1 1,1 0-1,-1-1 0,1 1 0,-1 0 1,0-1-1,1 1 0,-1 0 0,1 1 1,0 1 7,0 0 0,0 0 0,0 0 1,0 0-1,-1 1 0,1-1 1,-1 4-1,-1 11 75,0 0 1,-1-1-1,-1 1 1,-11 33-1,5-25-14,-1 0 0,-20 36 0,26-56-14,1 0 1,-1 0-1,0-1 1,0 1 0,0-1-1,-1 0 1,0-1-1,0 1 1,0-1-1,-1 0 1,-9 5-1,14-9-29,0 1 0,-1-1-1,1 0 1,0 0 0,-1 0-1,1 0 1,0 0-1,-1 0 1,1 0 0,0-1-1,-1 1 1,1 0 0,0-1-1,-1 1 1,1-1 0,0 1-1,0-1 1,0 0-1,0 0 1,-1 1 0,-1-3-1,3 2-14,-1 1 0,0-1 0,0 1-1,1-1 1,-1 0 0,0 1 0,1-1-1,-1 0 1,0 0 0,1 0 0,-1 1-1,1-1 1,0 0 0,-1 0 0,1 0-1,0 0 1,-1 0 0,1 0 0,0 0-1,0 0 1,0 0 0,0 0 0,0 0-1,0 0 1,0 0 0,0 0 0,0 1-1,0-1 1,1 0 0,-1-1 0,1 1-16,0 0 1,0 1 0,0-1 0,0 0 0,-1 1-1,1-1 1,0 1 0,0-1 0,0 1-1,0 0 1,0-1 0,0 1 0,0 0 0,0 0-1,0 0 1,2 0 0,4-2-7,9-2 33,0-2-1,-1 0 0,0-1 1,21-13-1,54-41 301,-16 9-139,22-3-175,-49 29 157,-36 20-99,0-1-1,0 0 0,-1-1 1,12-10-1,-25 20-49,-2 3-66,1-1-1,0 1 1,0 0 0,0 0-1,-5 9 1,8-12 70,0 0-1,0-1 1,0 1-1,1 0 1,-1 0-1,1 0 1,-1 0-1,1 0 1,0 0-1,0 0 1,-1 0-1,1 0 1,1 0-1,-1 0 1,0 0-1,0 0 1,1 0-1,-1 0 1,1 0-1,0 0 1,-1-1-1,1 1 1,0 0-1,0 0 1,0-1-1,1 1 1,1 3-1,0-3 9,-1 0 1,0 0-1,1 0 1,0 0-1,-1 0 0,1 0 1,0-1-1,0 0 0,0 1 1,0-1-1,0 0 1,0 0-1,0 0 0,7 0 1,1 0-12,1-1 1,21-3 0,5 1 78,-21 2-46,8 0-13,0 0 0,-1-2 0,43-7 0,-67 9-23,0 0-1,1 0 1,-1 0 0,0 0-1,0 0 1,0 0-1,0 0 1,1 0-1,-1 0 1,0 0-1,0 0 1,0 0-1,0 0 1,1 0-1,-1 0 1,0 0 0,0 0-1,0 0 1,0 0-1,0 0 1,1 0-1,-1 1 1,0-1-1,0 0 1,0 0-1,0 0 1,0 0 0,0 0-1,1 0 1,-1 1-1,0-1 1,0 0-1,0 0 1,0 0-1,0 0 1,0 0-1,0 1 1,0-1-1,0 0 1,0 0 0,0 0-1,0 1 1,0-1-1,0 0 1,-1 15-55,-12 26-169,7-19 182,-1 3-20,-3 29 0,9-47 65,0 1-1,1-1 0,0 1 1,1-1-1,-1 1 1,1-1-1,1 1 1,3 11-1,-5-18 6,0 0 0,1 0 0,-1 0 0,1 1 0,-1-1 0,1 0 0,0 0 0,-1 0 0,1 0 0,0 0 0,0 0 0,0 0 0,-1-1 0,1 1 0,0 0 0,0 0 0,0-1 0,0 1 0,1 0 0,-1-1 0,0 1 0,1-1 0,0 1 9,0-1 0,-1 0 0,1 0 0,0 0 0,-1-1 0,1 1 0,0 0 0,-1-1-1,1 1 1,-1-1 0,1 1 0,-1-1 0,1 0 0,-1 0 0,3-1 0,1-2 27,1 0 0,-1-1 0,0 0 0,0 0 0,-1 0 0,1-1-1,-1 0 1,0 1 0,-1-1 0,6-13 0,-4 8-19,-1 0 0,0 0 0,-1 0 0,0 0 0,2-24 0,-5 30-8,1-8-17,0 0 0,-2 0 0,0-14 0,0 25-16,1 0 1,-1 0 0,0 1 0,1-1-1,-1 0 1,0 1 0,0-1 0,0 0-1,0 1 1,0-1 0,0 1-1,-1 0 1,1-1 0,0 1 0,-1 0-1,1 0 1,-1 0 0,1 0 0,-1 0-1,0 0 1,1 0 0,-1 0 0,0 1-1,1-1 1,-1 1 0,0-1-1,0 1 1,0 0 0,0 0 0,1-1-1,-1 1 1,0 1 0,0-1 0,0 0-1,0 0 1,0 1 0,1-1 0,-1 1-1,0-1 1,-2 2 0,3-1-5,0 0 1,-1 0-1,1 0 0,0 0 1,0 0-1,0 0 1,0 0-1,0 1 1,0-1-1,0 0 0,0 1 1,0-1-1,0 0 1,1 1-1,-1-1 1,1 1-1,-1 2 1,0-3 13,1 0 0,0 0 0,0 0 0,0 0 0,0 0 0,0 0 0,0 0 0,0 0 0,0-1 0,0 1 0,0 0 0,1 0 0,-1 0 0,0 0 0,1 0 0,-1-1 0,0 1 0,1 0 0,-1 0 0,1 0 0,0-1 0,-1 1 0,1 0 0,-1-1 0,1 1 0,0-1 0,-1 1 0,1-1 0,0 1 0,0-1 0,0 1 0,1 0 0,8 3 149,-8-3-139,0 0 0,0 0 0,0-1-1,0 1 1,0-1 0,0 1 0,0-1 0,0 0 0,0 1 0,0-1 0,0 0 0,0-1-1,0 1 1,0 0 0,0 0 0,4-2 0,5-3 40,1 0 1,-1-1-1,0 0 0,-1 0 1,1-1-1,11-11 1,-1 2-41,89-75 123,-98 81-130,21-21 134,38-46 0,-48 45-117,-23 32-27,0-1 1,1 1 0,-1 0 0,0 0 0,0 0 0,0-1 0,0 1 0,1 0-1,-1 0 1,0-1 0,0 1 0,0 0 0,0-1 0,0 1 0,0 0 0,0 0 0,0-1-1,0 1 1,0 0 0,0-1 0,0 1 0,0 0 0,0 0 0,0-1 0,0 1-1,0 0 1,0-1 0,0 1 0,-15 10-357,2 3 302,1 1-1,0 0 1,0 1-1,2 1 1,-11 20 0,6-11 4,4-5 79,0 0 0,2 1 1,0 0-1,-10 43 0,-8 91 168,26-149-124,1-4-23,0-1-1,-1 1 1,1 0-1,0 0 1,0 0-1,0 0 1,0 0-1,1-1 0,-1 1 1,1 3-1,-1-5-27,0 0 0,1 0 0,-1 1 0,0-1-1,0 0 1,0 0 0,0 0 0,0 0 0,1 0-1,-1 0 1,0 0 0,0 0 0,0 0 0,0 0-1,1 0 1,-1 0 0,0 0 0,0 0 0,0 0-1,0 0 1,1 0 0,-1 0 0,0 0 0,0 0-1,0 0 1,0 0 0,1 0 0,-1 0 0,0 0-1,0 0 1,0-1 0,0 1 0,0 0 0,1 0-1,-1 0 1,0 0 0,0 0 0,0-1 0,6-4 47,7-11 23,0-1 0,17-31 0,3-4-68,-15 25 2,-11 15-3,20-22-1,-21 26-51,-6 7 26,1 0-1,-1 0 0,1 0 1,-1 1-1,1-1 0,0 0 1,-1 0-1,1 0 0,0 1 0,0-1 1,-1 0-1,1 1 0,0-1 1,0 1-1,0-1 0,0 1 1,0-1-1,0 1 0,0 0 0,0-1 1,0 1-1,0 0 0,0 0 1,0 0-1,1 0 0,164 46 159,-160-44-98,1 0 0,-1-1 0,0 0 0,11 1 0,-16-2-157,-1 0-1,1 0 1,-1 0 0,1 0 0,-1 0 0,1 0 0,0 0 0,-1 0 0,1 0 0,-1 0-1,1-1 1,-1 1 0,1 0 0,-1 0 0,1-1 0,-1 1 0,1 0 0,-1-1 0,1 1-1,-1 0 1,0-1 0,1 1 0,-1-1 0,0 1 0,1 0 0,-1-1 0,0 1 0,1-1 0,-1 0-1,0-3-1440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5:19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16 297 3328,'-15'3'1808,"15"-2"-1680,0-1 1,0 1 0,0 0-1,0-1 1,0 1-1,1 0 1,-1 0 0,0-1-1,0 1 1,1-1-1,-1 1 1,0 0 0,1-1-1,-1 1 1,1-1-1,-1 1 1,1-1 0,-1 1-1,1-1 1,-1 1-1,1-1 1,1 1 0,0 2 158,0-1 1,1 0-1,0 0 0,-1 0 1,7 3-1,-4-3-39,-1 0 0,1-1-1,0 1 1,-1-1 0,1 0-1,0-1 1,0 1 0,0-1-1,0 0 1,0 0 0,0 0-1,0-1 1,0 0 0,-1 0-1,8-2 1,2-1-87,-1-1 1,0-1-1,0 0 1,-1 0-1,1-1 1,-2-1-1,1 0 1,-1-1-1,0 0 0,-1-1 1,0 0-1,0 0 1,-1-1-1,-1 0 1,0-1-1,0 0 1,-1 0-1,-1-1 0,0 0 1,0 0-1,4-18 1,-6 18-164,0-1 0,-2 1-1,1-1 1,0-14 0,-6 8-188,3 20 176,0 0 0,0-1 0,0 1 0,-1 0 0,1 0 0,0-1 0,0 1 0,0 0 0,0 0 0,0-1 1,-1 1-1,1 0 0,0 0 0,0-1 0,0 1 0,-1 0 0,1 0 0,0 0 0,0 0 0,-1-1 0,1 1 0,0 0 0,0 0 0,-1 0 0,1 0 0,0 0 0,-1 0 0,1 0 0,0 0 0,0 0 0,-1 0 1,1 0-1,0 0 0,-1 0 0,1 0 0,0 0 0,0 0 0,-1 0 0,1 0 0,0 0 0,-1 0 0,1 0 0,0 0 0,0 1 0,-1-1 0,1 0 0,0 0 0,0 0 0,0 0 0,-1 1 0,1-1 0,0 0 1,0 0-1,0 1 0,-1-1 0,1 0 0,0 0 0,0 1 0,-24 28-192,-35 60 1,50-74 275,-5 7 78,1 1 1,1 1 0,-13 40 0,19-47-78,2 1 1,0-1-1,1 1 0,1 0 0,0 0 0,1 19 0,2-16 189,6 38 0,-6-53-162,1 1 0,-1-1 1,1 0-1,1 0 0,-1 0 0,1-1 0,0 1 0,1 0 0,-1-1 1,7 7-1,-9-10-63,0-1 0,0 0 0,1 0 0,-1 1 0,1-1 0,-1 0 0,1 0 0,-1 0 0,1-1 0,-1 1 0,1 0 0,0-1 0,-1 1 0,1-1 0,0 1 0,0-1 0,0 0 0,-1 1 0,1-1 0,0 0 0,0 0 0,0-1 0,-1 1-1,1 0 1,0 0 0,0-1 0,2 0 0,1-2 30,0 1 0,0-1 0,-1 0 0,1 0 0,-1 0 0,0-1 0,7-7-1,13-15 62,-2-2 0,-1-1 0,-2 0 0,30-59 0,-48 86-140,0-1 0,0 1 1,0 0-1,0-1 0,0 1 0,-1-1 1,1 1-1,-1-1 0,0 1 1,1-1-1,-1 1 0,0-1 0,-1-3 1,1 5-2,0 1 1,0-1-1,-1 0 1,1 1-1,0-1 1,0 0-1,0 1 1,-1-1-1,1 0 1,0 1 0,-1-1-1,1 1 1,-1-1-1,1 1 1,0-1-1,-1 1 1,1-1-1,-1 1 1,1-1-1,-1 1 1,0 0-1,1-1 1,-1 1-1,1 0 1,-1-1 0,0 1-1,1 0 1,-1 0-1,0 0 1,1 0-1,-1-1 1,0 1-1,1 0 1,-1 0-1,0 0 1,0 1-1,-2-1-8,1 0 1,-1 1-1,1-1 0,0 1 0,-1 0 0,1-1 0,0 1 0,-5 3 0,2-1 8,0 1 0,1 1 0,-1-1 0,1 1 0,0-1 1,0 1-1,0 0 0,1 1 0,-1-1 0,1 1 0,0-1 0,1 1 0,0 0 0,0 0 0,-2 11 0,1-6 39,1 1 1,1 0 0,0-1-1,1 1 1,0 0-1,1 0 1,3 19 0,-3-26 33,0-1 1,1 1-1,-1-1 1,1 0-1,3 6 1,-4-9-36,0 1 1,0-1-1,0 0 1,0 1-1,0-1 1,0 0-1,0 0 1,0 0-1,0 0 1,1 0-1,-1 0 1,0 0-1,1 0 1,-1 0-1,1 0 1,-1-1-1,1 1 1,-1-1 0,2 1-1,1-1 19,1 0-1,-1-1 1,0 1 0,0-1 0,0 0-1,0 0 1,0 0 0,0 0-1,-1-1 1,6-2 0,35-22 246,21-18-100,102-62-126,-161 102-120,0 1-1,1-1 0,0 1 1,-1 1-1,1 0 0,10-3 1,-17 5 56,1 0 0,-1 0 0,1 0 0,0 0 0,-1 0 0,1 0 0,-1 0 0,1 0 0,-1 0 0,1 0 0,0 0 0,-1 0 0,1 0 0,-1 1 0,1-1 0,-1 0 0,1 0 0,-1 1 0,1-1 1,-1 0-1,1 1 0,-1-1 0,1 0 0,-1 1 0,0-1 0,1 1 0,-1-1 0,1 1 0,-1 0 12,1 1 1,-1-1-1,1 1 0,-1-1 1,0 0-1,0 1 1,0-1-1,0 1 0,0-1 1,0 1-1,0 1 1,-2 5 86,1 1 1,-7 15-1,8-23-95,-24 56 262,14-37-109,2 1 1,-7 23 0,15-44-151,0 0 0,0 1 0,0-1 1,0 0-1,0 0 0,-1 0 0,1 1 0,0-1 0,0 0 1,0 0-1,0 1 0,0-1 0,0 0 0,0 0 0,0 0 1,0 1-1,0-1 0,0 0 0,1 0 0,-1 1 0,0-1 1,0 0-1,0 0 0,0 0 0,0 1 0,0-1 0,0 0 1,1 0-1,-1 0 0,0 0 0,0 1 0,0-1 0,0 0 1,1 0-1,-1 0 0,0 0 0,0 0 0,0 0 0,1 1 1,-1-1-1,0 0 0,0 0 0,0 0 0,1 0 0,-1 0 1,0 0-1,0 0 0,1 0 0,-1 0 0,0 0 0,0 0 1,0 0-1,1 0 0,-1 0 0,0 0 0,0 0 0,1 0 1,-1-1-1,0 1 0,0 0 0,18-10 213,62-65 196,-15 12-380,-43 43-170,46-31 0,-68 51 126,1 0-1,-1-1 0,1 1 0,0-1 0,-1 1 1,1 0-1,0-1 0,-1 1 0,1 0 0,0 0 1,-1-1-1,1 1 0,0 0 0,-1 0 0,1 0 1,0 0-1,0 0 0,-1 0 0,1 0 1,0 0-1,-1 0 0,1 1 0,0-1 0,1 0 1,-2 1 2,1 0 0,0-1 0,-1 1 0,1 0 0,-1 0 0,1-1 0,-1 1 0,1 0 1,-1 0-1,0 0 0,1 0 0,-1 0 0,0-1 0,0 1 0,1 0 0,-1 2 0,0 3 8,0 0 0,0 1 0,0-1-1,-3 10 1,-27 106 459,29-115-368,4-5 39,-2-3-108,0 0 0,0 0-1,0 0 1,1 0-1,-1 0 1,0 0-1,0 0 1,-1-1-1,3-1 1,30-55 314,-21 35-375,2 1 0,15-21 0,-27 40 8,0 1 1,0 0 0,0 0-1,0 0 1,0 0-1,1 0 1,-1 0 0,1 0-1,-1 1 1,1-1 0,3 0-1,-4 1 15,-1 1-1,0 0 1,0 0-1,0 0 1,0 0-1,1 0 1,-1 0-1,0 0 1,0 0 0,0 0-1,0 1 1,1-1-1,-1 0 1,0 1-1,0-1 1,0 1-1,0-1 1,0 1-1,0 0 1,0-1-1,0 1 1,0 0-1,-1 0 1,1 0-1,0-1 1,0 1-1,-1 0 1,1 0-1,0 2 1,3 3-3,0 1-1,-1 0 1,0 0-1,0 0 1,0 1 0,-1-1-1,1 9 1,5 56 128,-3-22-15,-3-29 38,-1-13-60,0 0 0,0 0 0,1 0-1,0 0 1,0 0 0,6 12 0,-8-19-121,1 1-1,-1-1 1,1 0 0,-1 0 0,1 0 0,0 0 0,-1-1 0,1 1 0,0 0 0,0 0 0,0 0 0,0-1 0,0 1 0,0 0 0,0-1 0,0 1-1,0-1 1,0 1 0,0-1 0,0 1 0,0-1 0,0 0 0,0 0 0,1 1 0,-1-1 0,0 0 0,0 0 0,0 0 0,0 0 0,1 0 0,-1-1-1,0 1 1,0 0 0,1-1 0,4-1-665,0-1 0,-1 1 0,1-1-1,-1-1 1,7-4 0,-6 3-179,28-16-1816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15:23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63 2080,'2'4'520,"-3"-3"-215,-5-5 75,4 2 882,5 6 1628,-3-3-2715,1-1 0,-1 0 0,0 1-1,0-1 1,1 0 0,-1 1 0,0-1 0,0 1 0,0-1 0,0 1-1,0-1 1,0 0 0,0 1 0,0-1 0,1 1 0,-2-1 0,1 1-1,0-1 1,0 1 0,0-1 0,0 0 0,-2 7 5537,2-7-5641,10-2 952,18-7-1743,-20 6 1131,28-13-236,-29 12-202,1 1 1,-1 0 0,15-5-1,-12 6 83,122-24 107,-85 20 189,-43 6-321,4 2 10,-6 9-1,-2-6-38,-1 1 0,0-1 0,0 0 0,0 0 0,-1 1 0,0-1 0,0 0 0,0-1 0,0 1 0,-1 0 0,-3 4 0,-7 9 193,-20 22 1,18-23-227,-10 14 155,1 2 0,1 0 0,-32 67 0,1 4-7,40-78 30,9-19-137,1 1 0,-1 0 0,-4 15 0,8-21-11,0 1 0,0-1 0,0 1 0,0-1 0,-1 0 0,-2 3 0,-5 13 13,5-11 79,0 1 594,4-7-670,0-1-1,1 0 0,-1 0 0,0 1 1,0-1-1,0 0 0,1 0 0,-1 0 0,0 0 1,1 1-1,-1-1 0,0 0 0,0 0 1,1 0-1,-1 0 0,0 0 0,1 0 1,-1 0-1,0 0 0,1 0 0,-1 0 1,0 0-1,1 0 0,-1 0 0,0 0 1,1 0-1,-1 0 0,0 0 0,0 0 1,1 0-1,0-1 0,4 0 76,1-1-1,-1 0 1,1 0-1,-1 0 1,10-6-1,15-7 73,-4 6-5,1 2 1,43-8-1,56 0 193,-108 14-335,122-3 85,-110 4-61,-28 0 163,-16 9-10937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4:06.77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226 19 1408,'6'-18'5824,"-2"26"-5712,-1 0 0,0 1 0,-1 0 0,3 15 0,-3-5 3,-1 1 0,-3 36 0,1-41-76,-22 297 350,14-246-64,-2-1 1,-35 113-1,16-102-151,18-47 105,-13 46-1,16-33-51,2 0 1,-1 50-1,4-51-230,-1 21 172,3-29 5,-1 1 1,-2-1 0,-16 57-1,21-88-152,-2 5 87,1-2-89,0-1 0,0 1 0,-1-1 0,1 0 0,-5 7 0,1 0-49,-2 2 207,6-11-140,1 3 10,0-4 53,0-1-101,0 0 0,0 0-1,1 0 1,-1 0 0,0 0 0,0 0 0,0 0 0,0 0-1,0 1 1,0-1 0,0 0 0,0 0 0,1 0-1,-1 0 1,0 0 0,0 0 0,0 0 0,0 1 0,0-1-1,0 0 1,0 0 0,0 0 0,0 0 0,0 0 0,0 0-1,0 1 1,0-1 0,0 0 0,0 0 0,0 0-1,0 0 1,0 0 0,0 0 0,0 1 0,0-1 0,0 0-1,0 0 1,0 0 0,0 0 0,0 0 0,0 0 0,-1 1-1,1-1 1,0 0 0,0 0 0,0 0 0,0 0-1,0 0 1,0 0 0,0 0 0,0 0 0,-1 0 0,1 1-1,0-1 1,0 0 0,0 0 0,0 0 0,0 0 0,0 0-1,-1 0 1,1 0 0,0 0 0,10 7-16,-1-4 1,1 1-1,0-2 0,14 3 0,3 1-11,-7-2 119,1-1 0,0 0 0,34-1 0,78-3 214,131-19 1,92-7-136,2 23-310,-179 4 160,-152-1 41,-22 0-70,1 0 0,-1 1 0,1 0 0,0 0 0,-1 1 0,8 1 0,77 18 253,-75-16-229,-1-1 0,0 0 0,1-1 0,-1 0 0,18-1 0,42 4 315,-63-8-278,3-2-149,-2 1 148,-9 2-57,1 1 0,-1 0-1,0 0 1,1 0 0,-1 0 0,1 1 0,0-1-1,-1 1 1,7 0 0,-9 0 5,-1 0 0,0 0-1,1 0 1,-1 0 0,0 0 0,1 0 0,-1 0-1,0 0 1,1 0 0,-1 0 0,0 0 0,1 0-1,-1 0 1,0 0 0,1 0 0,-1 0 0,0-1-1,1 1 1,-1 0 0,0 0 0,1 0 0,-1-1-1,0 1 1,0 0 0,1-1 0,5-2-24,20 1-80,0 5 408,-24-6-257,0-1 1,-1 1-1,1 0 1,-1-1 0,1 0-1,-1 1 1,-1-1-1,1 0 1,0 0-1,-1 1 1,0-1 0,0-4-1,1-7-90,4-23-1,0 3 41,5-61-109,24-108 0,5 64 74,-30 110 30,1-3-309,6-2 468,40-79-57,-50 103-35,-1-1-1,4-14 0,3-5-25,-6 11-131,6-20 0,1-7 150,23-96 77,-36 141-124,4-17-35,-2 7 64,1-1 0,0 1 0,8-20 0,14-18-226,49-74 0,-62 110 83,3-6 229,-12 14-165,-2 4 25,0 1 0,-1 0 0,1-1 0,0 1 1,-1-1-1,1 1 0,-1-1 0,1 1 1,-1-1-1,0 0 0,0-2 0,1-3 18,1-5 130,-2 12-130,0 0 0,0-1 0,-1 1-1,1 0 1,0 0 0,0-1 0,0 1 0,0 0 0,0 0 0,-1-1 0,1 1 0,0 0 0,0 0 0,0-1 0,-1 1 0,1 0 0,0 0 0,0 0 0,-1 0-1,1-1 1,0 1 0,0 0 0,-1 0 0,1 0 0,0 0 0,-1 0 0,1 0 0,0 0 0,0 0 0,-1 0 0,1 0 0,0 0 0,-1 0 0,1 0 0,-3 0 11,1-1 0,0 1 0,-1-1 1,1 1-1,0-1 0,-5-2 0,-12-2-36,-24 1-47,-1 1 0,1 3 1,0 1-1,0 3 0,-51 10 0,-15 2 256,78-12-231,-61 1 0,36-4 72,-125 1 190,70 1-278,22 1 125,-20 4-249,1-1 325,-58-14-83,92 1-26,-99-4 351,60 5-394,31 1 54,66 2 40,-23-7 0,27 6-25,0 0 0,0 1 0,-21-2 0,15 2-146,16 2 73,0-1-1,0 1 1,0 0-1,0-1 1,0 1-1,0 0 1,0 0-1,0 1 1,0-1-1,0 0 1,0 0-1,0 1 1,0 0-1,-2 0 1,-13 6-84,14-6 85,0 0 0,1 0 0,-1 0 0,0 0 1,1 1-1,-1-1 0,1 1 0,-1-1 0,1 1 0,0 0 0,0 0 0,0 0 0,-4 5 1,-10 17-56,10-16 23,0 1 0,1-1 0,0 1 1,0 0-1,-5 15 0,-1 30 222,4-14-11,-3 17-115,-5 87 0,8-56 30,-16 50-106,20-123 9,-16 85 363,16-82-270,0 1-1,1-1 1,2 30 0,-1-41-84,1-1 0,-1 1 0,0 0 1,-3 8-1,-3 15-115,-4 55 208,-18 113 245,25-161 256,3-39-309,0-1-237,0-1 0,0 0 1,0 0-1,0 0 0,1 0 0,0 0 0,0 0 0,0 0 0,0 0 1,1 0-1,0 1 0,1-6 0,0-5 10,9-60-28,2 1 1,28-85 0,-4 46-25,90-246-263,-68 235 30,-46 101 102,1 0 1,0 1 0,22-24-1,-35 44 120,0 0 0,0 0 0,-1 1-1,1-1 1,0 0 0,0 0 0,0 1 0,0-1-1,0 1 1,0-1 0,0 1 0,0-1 0,3 0 0,-4 1 11,1 0 0,-1 0 0,1 0 0,-1 1 0,1-1 0,0 0 1,-1 0-1,1 0 0,-1 1 0,1-1 0,-1 0 0,1 0 0,-1 1 1,1-1-1,-1 0 0,0 1 0,1-1 0,-1 1 0,1-1 1,-1 0-1,0 1 0,1-1 0,-1 1 0,0-1 0,0 1 0,1-1 1,-1 1-1,0 1 0,1 1 14,0 0 0,-1 0 0,1 0 0,-1 0 1,0 1-1,0-1 0,0 6 0,-1 6-75,0 71-233,-22 159 0,-18-31 227,-16 99 532,55-293-234,0 25 0,-2-27 709,9-27-821,-1-1 0,0 0 0,0 0-1,2-12 1,2-8-52,63-191-306,42-142-100,-104 339 51,-7 24 50,0 4-19,-3 6 88,1 0-1,-3 15 0,-9 35 183,-22 70-1,-8 11-55,-22 62 516,33-117-18,21-70-79,6-14-68,2-10 21,3-8-238,0-1 0,1 1-1,1-1 1,6-18 0,25-65-109,-15 47-12,40-132-2,8-23 126,-53 169-199,2 0 0,1 2 0,2 0 0,2 1 0,39-52 0,-59 87 83,17-19-297,-17 20 319,-1-1 0,0 1-1,1 0 1,-1 0 0,1-1 0,-1 1 0,0 0 0,1-1-1,-1 1 1,1 0 0,-1 0 0,1 0 0,-1 0 0,1 0 0,-1-1-1,1 1 1,-1 0 0,1 0 0,0 0 0,-1 0 0,1 0-1,-1 1 1,1-1 0,-1 0 0,1 0 0,-1 0 0,1 0-1,-1 0 1,1 1 0,-1-1 0,0 0 0,1 1 0,-1-1 0,1 0-1,-1 0 1,0 1 0,1-1 0,-1 1 0,0-1 0,1 0-1,-1 1 1,0-1 0,1 1 0,-1 0 0,2 5-28,0-1 0,-1 1 0,0 0 0,0 0 0,0 0 0,-1 0-1,0 1 1,0-1 0,-2 11 0,1-4-19,-4 43-106,-21 93-1,-28 58 167,14-60 165,-22 90-1,54-211-5,-18 36 1,2-6 495,18-46-329,4-18-142,3-23-51,9-20-141,2 1-1,2 0 0,2 1 1,3 1-1,48-90 0,97-137-56,-135 233-9,2 1 0,2 2 0,2 0 0,48-40 0,-75 72 21,0 0 0,1 1 0,0 0 0,13-6 0,-19 11 25,-1 0 1,0 0 0,1 0-1,-1 1 1,1-1-1,-1 1 1,1-1-1,-1 1 1,1 0 0,3 0-1,-4 1 1,-1-1 0,1 0 0,-1 1 0,1-1 0,-1 1 0,1 0 0,-1-1 0,0 1 0,1 0 0,-1 0 0,0 0 0,0 0 0,0 0 0,0 0 0,0 0 0,0 0 0,0 1 0,2 1 0,-1 3-9,1 0 0,0-1 0,-1 1 0,0 0 0,-1 0 0,1 1 0,0 5 0,2 48 36,-4-9 26,-2-1 0,-3 1 0,-1-1 0,-3-1 0,-2 1 0,-18 49 0,-5 1 733,-52 107 0,85-206-732,1 0-1,0-1 1,-1 1-1,1 0 1,-1-1 0,1 1-1,-1 0 1,1-1-1,-1 1 1,1-1-1,-1 1 1,0 0-1,-1 0 1,0-3 170,2-8-83,3-7-99,1-1 0,1 1 1,10-24-1,47-89-287,-14 35 196,10-42 64,30-63-56,-71 165-6,3 1 0,1 1-1,40-48 1,-61 81 67,3-4-27,-1 1 1,2 0 0,-1-1-1,0 2 1,6-5-1,-8 6 25,0 1 0,-1 0 0,1-1 0,0 1-1,-1 0 1,1 0 0,0-1 0,-1 1 0,1 0 0,0 0-1,0 0 1,-1 0 0,1 0 0,0 0 0,-1 0 0,1 0-1,0 0 1,0 1 0,-1-1 0,1 0 0,0 0 0,-1 1-1,1-1 1,0 0 0,-1 1 0,1-1 0,-1 0 0,1 1-1,-1-1 1,1 1 0,-1-1 0,1 1 0,-1 0 0,1-1-1,-1 1 1,1-1 0,-1 1 0,0 0 0,1-1 0,-1 1-1,0 0 1,2 5 2,0 0 1,0 0-1,-1 1 0,0-1 0,0 0 0,-1 0 0,0 0 1,0 1-1,0-1 0,-1 0 0,-2 11 0,1-2 0,-12 72 75,-4 1-1,-3-2 0,-45 112 1,53-159 0,9-25 63,-1 0 0,0 0 0,-1 0 0,-1-1 0,-11 18 0,10-24 309,8-7-436,-1 0-1,1 0 1,0 0 0,0 0-1,-1 0 1,1-1 0,0 1-1,0 0 1,0 0 0,0 0 0,-1 0-1,1 0 1,0 0 0,0-1-1,0 1 1,0 0 0,-1 0-1,1 0 1,0-1 0,0 1-1,0 0 1,0 0 0,0 0-1,0-1 1,0 1 0,0 0-1,0 0 1,0-1 0,-1-1 16,1-1 1,-1 0-1,1 0 1,0 0-1,1 1 0,-1-5 1,6-19-55,1 1 0,1-1 0,22-45 0,-10 23-58,7-17 25,2 1 0,3 1-1,68-100 1,-99 161 48,3-3-49,0 0-1,0 0 1,0 0-1,1 1 1,6-6-1,-10 9 47,0 1 0,-1-1 0,1 1 0,0-1 0,0 1 0,0-1 0,0 1 0,-1 0 0,1 0 0,0-1 0,0 1 0,0 0 0,0 0 0,0 0 0,0 0 0,0 0 0,0 0 0,1 1 0,-1-1-5,0 1 0,0 0 1,0-1-1,0 1 0,0 0 0,0 0 0,0 0 1,0 0-1,0-1 0,0 1 0,0 1 0,-1-1 1,1 0-1,0 0 0,-1 0 0,1 0 0,0 2 0,1 5-17,1 1 0,-1-1-1,0 0 1,-1 1-1,0-1 1,0 1-1,-1-1 1,-1 10-1,-1 11-20,-8 30 0,-5 3 116,-3 0-1,-31 73 0,17-49 271,29-78-181,0-1-1,0 1 0,-7 8 517,10-16-643,3-9 139,9-17-142,36-57-126,28-56 92,-37 57 56,25-49-455,-61 126 368,0 1-1,0-1 1,0 1-1,6-7 0,-9 11 43,1-1-1,-1 1 0,1 0 1,-1-1-1,0 1 1,1 0-1,-1-1 1,1 1-1,-1 0 0,1-1 1,0 1-1,-1 0 1,1 0-1,-1 0 1,1 0-1,-1 0 0,1-1 1,0 1-1,-1 0 1,1 0-1,-1 0 1,1 0-1,-1 1 0,1-1 1,0 0-1,-1 0 1,1 0-1,-1 0 0,1 1 1,-1-1-1,1 0 1,-1 0-1,1 1 1,-1-1-1,1 0 0,-1 1 1,1-1-1,-1 1 1,0-1-1,1 0 1,-1 1-1,1-1 0,-1 1 1,0-1-1,0 1 1,1-1-1,-1 1 0,0 0 1,0-1-1,0 1 1,4 8-74,-2-1 1,1 1 0,-1-1-1,-1 1 1,1 0-1,-1 0 1,-1 14 0,0-21 72,-1 67-106,-20 135 0,12-136 150,-8 49 9,5-47 260,-3 112 1,15-180-172,2-6 4,11-31-162,67-193-315,-15-5 414,-25 26-347,-44 269-474,-4-22 683,-3 0 1,-23 59-1,8-25 176,21-60-94,-3 10 222,-16 38 0,18-53 10,3-8 35,4-19-103,3 3-222,0 0 0,6-13 0,-2 4-20,66-220-357,-6 20 331,-9 45 266,-56 171-242,-1 1-155,-3 12-15,-3 13 115,-15 114-258,2-17 220,-17 54 85,-2 16 181,-33 219 1109,67-387-1030,1-9 10,1-14 47,16-71 152,-2 5-331,18-112-122,-30 165-321,-2 18 346,0 1 1,0-1 0,0 1 0,0-1 0,0 1-1,0-1 1,0 1 0,0-1 0,0 1-1,0-1 1,0 0 0,-1 1 0,1 0 0,0-1-1,0 1 1,0-1 0,-1 1 0,1-1 0,0 1-1,0-1 1,-1 1 0,1 0 0,0-1-1,-1 1 1,1 0 0,-1-1 0,-14 18-331,7-9 400,0 0 0,-1-1-1,0 0 1,0-1-1,-1 0 1,-10 5-1,-65 26 68,62-28-125,-23 9 7,-12 5 118,-67 36-1,98-44-72,-23 14-28,-2-2 0,-71 26-1,4-19 118,-214 35 1,18-28-41,240-34-78,-43 2 82,21-6-425,358 5 277,-104 3-70,320 6 456,-446-18-186,0-1 0,-1-2 1,1-1-1,-1-1 0,34-12 1,-27 4-38,0-2 0,-1-1 0,48-32 0,-63 34-76,0-1-1,-1-1 1,26-27 0,44-66-305,-90 109 279,1 1-1,-1-1 0,1 1 0,-1-1 1,0 1-1,1-1 0,-1 1 0,0-1 1,1 0-1,-1 1 0,0-1 0,0 1 1,0-1-1,1 0 0,-1 1 0,0-1 1,0 0-1,0 1 0,0-1 0,0 0 0,0 1 1,0-1-1,0 0 0,-1 1 0,1-1 1,0 0-1,0 1 0,0-1 0,-1 1 1,1-1-1,0 0 0,-1 1 0,1-1 1,-1 1-1,1-1 0,0 1 0,-1-1 1,1 1-1,-1-1 0,1 1 0,-1 0 1,0-1-1,1 1 0,-1 0 0,0-1 1,-4-1-21,-1 0 1,1 0 0,-1 0 0,-8-1 0,-1-1-61,-19-6 19,-42-6 0,44 11 180,1-2 0,-33-12 0,16-1-84,26 11-81,0 0-1,-34-8 0,9 7-79,-72-5 0,91 14 5,-1 0 0,1 2 0,-54 9-1,58-5 9,-38 12-1,53-14 93,1 1-1,0 0 0,1 0 1,-1 0-1,1 1 1,0 0-1,0 0 0,-7 7 1,4-1 5,1-3-15,0 0 0,1 1 0,0 0 0,1 0-1,0 1 1,1 0 0,-6 11 0,6-7 25,1-5 5,1 1 0,1-1 0,0 1 0,-3 14-1,6-24 5,0 1 0,-1-1 0,1 1-1,0-1 1,0 1 0,0-1 0,0 1-1,0-1 1,0 1 0,0-1 0,0 0-1,0 1 1,0-1 0,0 1 0,1-1-1,-1 1 1,0-1 0,0 1 0,0-1-1,1 1 1,-1-1 0,0 0 0,0 1-1,1-1 1,-1 1 0,0-1 0,1 0-1,-1 1 1,0-1 0,1 0 0,-1 0-1,1 1 1,-1-1 0,1 0 0,-1 0-1,1 1 1,1-1 12,0 0-1,0 0 1,0 0-1,-1-1 0,1 1 1,0 0-1,0-1 1,-1 1-1,4-2 1,168-81 177,-88 40-173,98-44-32,335-177 413,-479 240-401,-1-2 0,-1-1 0,-1-2 0,-1-1 0,59-70 0,-90 95 42,-1-1-1,1 1 0,-1-1 0,-1 0 0,1 0 0,1-8 1,-2 8-58,0 0 1,1 0 0,-1 1 0,1-1-1,0 0 1,6-8 0,20-21-214,-19 20 232,2 1 0,-1 1 0,2 0 0,24-20 0,-19 21-73,0 2-1,1 0 0,0 1 0,0 1 0,1 1 0,36-9 0,-49 14 19,0 1-1,0 0 0,0 0 1,0 0-1,0 1 0,0 0 0,1 1 1,11 1-1,-18-1 47,-1-1-1,1 0 1,-1 0 0,1 1 0,0-1-1,-1 0 1,1 1 0,-1-1 0,1 1-1,-1-1 1,0 0 0,1 1 0,-1-1 0,1 1-1,-1-1 1,0 1 0,1 0 0,-1-1-1,0 1 1,0-1 0,1 1 0,-1-1-1,0 1 1,0 0 0,0-1 0,0 1-1,0 0 1,0-1 0,0 1 0,0-1 0,0 1-1,0 0 1,0-1 0,0 1 0,0-1-1,-1 1 1,1 0 0,0-1 0,0 1-1,-1 0 1,-1 3 2,-1 0 0,1 0-1,-1 0 1,-4 6-1,-56 68 53,-66 110 0,115-165 121,-2-2 0,-21 23 0,19-20-195,16-20 49,0-1-1,-1 1 0,1-1 1,-1 0-1,0 0 0,0 0 1,0 0-1,-1 0 0,-6 4 0,7-5-5,-1-1 0,1 1 0,-1-1 0,1 1 0,-1-1 0,1 0 0,-1 0 0,0-1-1,1 1 1,-1-1 0,-7 0 0,-34-88-16603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4:19.69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359 101 992,'-11'-11'343,"10"10"-188,0-1 0,0 1 0,0 0 1,0-1-1,-1 1 0,1 0 0,-1 0 0,-2-1 0,4 1-137,-1 1 1,0 0-1,1 0 0,-1 0 0,0 0 1,1 0-1,-1 0 0,0 0 1,1 0-1,-1 1 0,0-1 0,1 0 1,-1 0-1,1 1 0,-1-1 0,0 0 1,1 0-1,-1 1 0,1-1 0,-1 1 1,1-1-1,-1 0 0,1 1 1,-1-1-1,1 1 0,0-1 0,-2 2 1,1 0-14,0 0 1,0 0 0,0 0 0,0 0-1,1 0 1,-1 0 0,0 0 0,1 0-1,-1 0 1,1 0 0,0 4 0,0 27 1159,0-18-725,8 122 1752,-5-75-1802,-1 25-124,-20 94 563,11-135-275,-26 84-1,-1-1 145,10-33-575,-5 31 77,-1 4-10,22-100 99,-1-2 0,-2 1 1,-24 48-1,18-40-86,14-30-136,0 1 1,-10 15-1,9-16-40,0 0 0,0 1 0,1-1 0,-5 18 0,6-17-6,-1 0 0,0 0 0,0 0 0,-8 12 0,11-20 11,0-1 0,-1 0 0,1 1 0,0-1 0,0 1 1,-1-1-1,1 0 0,0 1 0,0-1 0,0 1 0,-1-1 0,1 0 0,0 1 0,0-1 0,0 1 0,0-1 0,0 1 0,0-1 0,0 1 0,0-1 0,0 1 0,0-1 0,0 0 0,0 1 0,1-1 0,-1 1 0,0-1 0,0 1 0,0-1 1,1 0-1,-1 1 0,0-1 0,0 0 0,1 1 0,-1-1 0,0 0 0,1 1 0,0-1 0,0 1-17,1 0 0,-1 0 0,1-1-1,0 1 1,-1-1 0,1 0 0,0 1 0,-1-1 0,1 0 0,2 0 0,8-1-12,0 0 1,0-1 0,12-4 0,2 1-147,-18 3 175,74-13 8,90-5 0,42-9 488,-150 17-466,-1 3 0,68 0 0,-118 9-122,215 8-72,-137-4 155,11 3 56,-81-6-24,0 0-1,-1-2 1,1 0 0,32-7 0,23-1 268,-16 5-397,74-3-39,-4 11 188,-49 4 58,-11-3 43,-62-4-89,-3 0-135,21 0-236,19 3 519,-37-4-104,-4 0-139,0 0 0,0 0 0,0 0-1,0 0 1,0-1 0,7-1 0,-11 1 83,5 1-27,13-4-139,-14 3 97,0 0 0,-1-1 0,1 1 0,-1-1 0,1 0 0,-1 0 0,0 0 0,4-3 0,12 3-1,-14 0-25,0-1 1,0 1-1,1 0 1,-1 0-1,0 1 1,1 0-1,-1 0 0,11-1 1,42-1 110,-49 3-40,-7 1-41,0-1 0,0 0 0,1 0 0,-1 0 0,0 0 0,0 0 0,0 0 0,0-1 0,1 1 0,-1-1 0,0 0 0,0 1 0,2-2 1,-3 1-6,-1 1 12,0 0 0,1 0 0,-1 0-1,0 0 1,1-1 0,-1 1 0,0 0 0,1 0 0,-1 0 0,0-1 0,1 1 0,-1 0-1,0 0 1,0 0 0,1-1 0,-1 1 0,0 0 0,0-1 0,0 1 0,1 0-1,-1-1 1,0 1 0,0 0 0,0-1 0,0 1 0,0 0 0,0-1 0,0 1 0,1 0-1,-1-1 1,1-15 76,0 5-192,30-98 398,-13 17-384,-13 64-11,24-90 171,-10 48-70,-12 44-86,19-43 1,4-11 208,-27 73-182,0 0 0,7-13 0,6-14 30,-6 4 120,0 3 8,10-51 0,-17 57-167,0-40 1,0-5 32,-1 38 84,-2-32-1,0 32 40,3-29 0,-2 36-158,0-24 0,-2 24 42,3-24 0,0 20 129,3-18-132,1 17-64,-2-1-1,3-50 1,-2 48 20,-4 24 72,-1 2-527,-5 7 211,-15 0 303,8-2 76,0 0 0,0-1 1,0-1-1,-19-1 0,15 0-169,-27 2 0,-48 10 80,-174-3 0,94-15 50,43 10 75,-124-5-63,206 2 123,35 0-104,-1 1-1,0-2 0,0 0 0,-17-3 1,-16-5 225,34 6-306,-1 0 0,0 1 0,0 0-1,0 1 1,-13 0 0,-9-1-108,-7 0 159,-76 7-1,89-2 34,-33 2 104,-78 3 268,101-8-474,5-1 149,-40 5-1,52-5 60,18 1-168,0-1-1,1 1 1,-1 0-1,1 0 1,-1 0-1,0 0 1,1 0-1,-1 1 1,1-1-1,-5 2 0,5-1-2,0 0-1,0 0 0,0-1 1,0 1-1,0-1 0,-1 1 0,1-1 1,0 1-1,0-1 0,-4 0 0,4 0 4,-1 0 0,1 0 0,-1 0 0,0 1-1,1-1 1,-1 1 0,1-1 0,0 1-1,-4 1 1,5-1 24,-1 0 0,1 0 0,-1-1-1,1 1 1,-1 0 0,0-1 0,1 0 0,-1 1 0,0-1-1,-3 0 1,-9 7-6,12-7-22,0 1 0,1 0 0,-1 0 0,0 0 0,1 0 0,-1 0 0,1 0 0,-1 1 0,1-1 0,-1 1 0,1-1 0,0 1 0,0-1 0,-2 4 0,1-2 12,0-1 0,0 1 0,0-1 0,0 1 0,0-1 0,-1 0 0,-4 4-1,-19 14-5,25-19 3,1 0-1,-1 0 0,0 0 0,1 0 0,-1 0 0,1 0 0,-1 0 0,1 0 0,0 0 0,-1 0 0,1 0 0,0 0 0,0 0 0,0 0 1,0 1-1,0-1 0,0 0 0,0 0 0,0 0 0,0 0 0,1 0 0,-1 1 0,1 0 0,-1-1-14,7 18 24,-5-15-28,0 1 0,-1-1-1,1 1 1,-1 0 0,0 0 0,0 7-1,8 194 316,-9-191-313,0 43-37,-9 67-1,6-101 109,-1 10-32,-2 1 1,-12 40-1,-76 251 12,71-217 64,-22 71 129,43-171-183,0-1-1,0 1 1,-1 12 0,3-20-47,-1 1 324,-2 4 345,3-6-661,0 0 0,0 0-1,-1 0 1,1 0-1,0 0 1,0 0 0,0 0-1,0 0 1,0 0-1,-1 0 1,1 0 0,0 0-1,0 0 1,0 0-1,0 0 1,-1 0 0,1 0-1,0 0 1,0 0-1,0 0 1,0 0 0,-1 0-1,1 0 1,0 0-1,0-1 1,0 1 0,0 0-1,0 0 1,0 0-1,-1 0 1,1 0 0,0 0-1,0-1 1,0 1-1,0 0 1,0 0 0,0 0-1,0 0 1,0 0-1,0-1 1,0 1 0,0 0-1,0 0 1,-2-4 65,0 0 1,0-1 0,0 1 0,1 0-1,0-1 1,0 1 0,0 0 0,0-6-1,1-39 77,0 28-73,3-31-105,1 0 0,3 0 0,20-72 0,-17 91-52,21-49 1,4-8 137,-21 43-95,5-12 2,11-63 0,-21 78 104,-5 25-64,0 1 1,-1-1-1,0-21 1,-2 18-1,5-27-1,-3 27-115,0-26 0,-3 39 115,0 0 0,-1 0 1,0 0-1,-3-10 0,4 17-35,-1 0-1,0 0 1,0 1 0,0-1 0,0 0-1,0 0 1,0 1 0,-1-1-1,1 1 1,0-1 0,-1 1 0,1 0-1,-1-1 1,0 1 0,1 0-1,-1 0 1,0 0 0,0 0 0,1 0-1,-1 1 1,0-1 0,0 1-1,0-1 1,0 1 0,0-1 0,0 1-1,0 0 1,0 0 0,-3 0-1,-12-5-229,16 5 101,3 2 0,11 8 134,1-1-1,1 0 1,-1 0 0,2-2-1,-1 0 1,1-1-1,0 0 1,0-1 0,19 3-1,23 1 109,74 4-1,-124-13-71,51 4 16,120 12-20,-106-6 94,0-4 0,140-5-1,-65-18 162,-97 5-195,86-32 0,-22 6 10,25 8-293,-97 23 178,25-4 13,0 3-1,89 2 0,-136 6-1,-10-1 53,-1 1 0,1 0 0,-1 1 0,16 3-1,-15-4 100,-9 0-135,-1 0-1,1 0 1,-1 0-1,1 0 1,-1 0-1,1 0 1,-1 0-1,1 0 1,-1 1-1,1-1 1,-1 1-1,1-1 1,1 2-1,-1-2-111,-3 4-23,1 1 132,-1-1 1,1 0 0,-1 0-1,-1 0 1,1 0 0,0 0-1,-1 0 1,0-1 0,0 1-1,0 0 1,0-1 0,-1 0-1,1 1 1,-5 3 0,4-4 13,-8 15-90,0 0 1,1 0 0,0 1-1,-8 25 1,-2 4 200,-34 71 187,53-117-274,0-1-1,0 1 0,0 0 0,0-1 0,-1 1 0,1-1 0,0 1 0,-1-1 0,1 1 1,-1-1-1,-2 2 0,1 2 121,3-5-142,0 0 0,0 1 0,0-1 0,-1 0 0,1 0 0,0 0 0,0 1 0,0-1 0,0 0 0,0 0 0,0 0 1,0 0-1,0 0 0,0 1 0,-1-1 0,1 0 0,0 0 0,0 0 0,0 0 0,0 0 0,0 0 0,-1 0 1,1 1-1,0-1 0,0 0 0,0 0 0,0 0 0,-1 0 0,1 0 0,0 0 0,0 0 0,0 0 0,-1 0 0,1 0 1,0 0-1,0 0 0,0 0 0,0 0 0,-1 0 0,1 0 0,-40 2 579,0-11-588,32 7-58,-1-1 1,1 2-1,-1-1 0,-12 0 1,-24 4-15,1 2 0,1 3 1,-50 12-1,-330 49 127,392-64-48,-52 10 31,-52 5 82,95-16-18,-39 2 66,-176-14-246,155 1 79,-7 8 22,85 5-129,7-1-78,11-2 158,0 0-1,0 0 1,1 0-1,-1 1 0,1-1 1,-1 1-1,1 0 1,0 0-1,-4 6 0,-8 8 39,9-10-57,1-1 0,-1 1 0,1 0 0,0 1 0,1-1 1,0 1-1,-6 13 0,10-19 72,-1-1 0,1 1-1,0 0 1,-1-1 0,1 1 0,0 0 0,0 0 0,0-1 0,0 1-1,0 0 1,1 0 0,-1-1 0,0 1 0,1 0 0,0-1 0,0 3 0,0-3-7,-1 0 0,1 0 0,0 0 0,0 0 0,0 0 0,0 0 0,0-1 0,-1 1 0,1 0 0,1 0 0,-1-1 0,0 1 0,0-1 0,0 1 0,0-1 0,0 1 0,0-1 0,1 0 0,-1 0 0,0 1 0,0-1 0,0 0 0,2 0 0,23 1 167,-18 0-139,0-1 0,0 0 0,0 0 0,13-3-1,291-42 255,-254 38-254,167-12-30,-54-2 16,-45 8 44,-20 2 135,141-25-297,-180 25 126,-47 7-65,0 1-1,0 0 1,1 2 0,22 0-1,-4 3 156,-22-2-154,1 1 0,19 4-1,-13-1-35,11 3 88,-9 1-146,-14-5 141,-1 1-1,1 0 0,17 9 0,5 3-20,-15-9-122,-18-7 168,-1 1-47,1-1 1,-1 0-1,0 0 0,0 0 0,1 0 1,-1 1-1,0-1 0,0 0 0,1 0 0,-1 0 1,0 1-1,0-1 0,1 0 0,-1 1 1,0-1-1,0 0 0,0 0 0,0 1 1,1-1-1,-1 0 0,0 1 0,0-1 1,0 0-1,0 1 0,0-1 0,0 0 1,0 1-1,0-1 0,0 1 0,-1 10-48,0-10 64,1 0 1,-1 1-1,1-1 1,-1 0-1,0 0 1,0 0 0,0 0-1,0-1 1,0 1-1,0 0 1,0 0-1,0 0 1,0-1-1,0 1 1,0 0-1,0-1 1,-2 1-1,-23 4-5,8-1-21,-1 1 26,1-1 0,-20 1 0,-22 5-37,-31 17-98,77-21 162,0-2 0,-1 0 0,1 0 0,-1-1 0,0-1 0,-28 1-1,-92-9 127,73 2-199,-77 5-1,-46 23-103,73-4-28,72-12 159,-53 4 0,0-1 59,79-8-50,-78 12-32,-143 44-1,218-53 35,1 1 1,1 1-1,-26 16 0,-40 35-183,-6 4 42,-69 30 79,75-41-1,79-51 64,0 1 0,0-1-1,1 1 1,-1-1 0,0 1-1,1 0 1,-1 0 0,1 0-1,-3 4 1,4-6-5,0 1 0,-1 0 0,1-1 0,0 1 0,0 0 0,0 0 0,0-1 0,0 1 0,0 0 0,0-1 0,0 1 0,0 0 1,0-1-1,0 1 0,0 0 0,1 0 0,-1-1 0,0 1 0,1-1 0,-1 1 0,0 0 0,1-1 0,-1 1 0,0-1 0,1 1 0,-1 0 0,1-1 0,-1 1 0,1-1 0,0 0 0,-1 1 0,1-1 0,-1 1 0,1-1 0,1 1 0,5 2 56,0 1 1,1-1-1,0-1 0,-1 1 1,1-1-1,15 1 0,50 2 4,-40-4-50,248-7 119,-5-22-109,-186 17 74,122-30-1,-138 23-89,0 4-1,124-9 1,-165 21-45,1 2 0,0 1 0,-1 2 0,1 1 0,37 10 0,-63-12 62,0-1-1,1 0 1,14 0-1,9 1 128,-20-2-108,0 1 1,0-2-1,18-2 0,-19 2-50,0 0 0,-1 0 1,1 1-1,20 2 0,-5-1 218,-26-1-203,16-4 128,0-9-90,-6 6 48,-9 7-87,1-1 0,-1 0 1,0 1-1,0-1 0,0 0 0,0 0 0,0 0 1,0 0-1,0 0 0,0 0 0,0 0 0,0 0 1,0 0-1,0-1 0,-1 1 0,1 0 0,0 0 1,0-3-1,3-6 139,-4 9-126,1 0 1,-1 0-1,1 0 1,-1 0-1,0 0 1,1-1-1,-1 1 1,0 0 0,0 0-1,0-2 1,1-6 7,0 0 1,1 0 0,3-15-1,-2 15-57,-1 0 0,0 0-1,1-17 1,2-41-240,-5 64 225,0 0 0,1 1 0,-1-1-1,1 1 1,-1-1 0,1 0 0,0 1 0,0 0-1,0-1 1,1 1 0,-1 0 0,3-4 0,-3 6 20,0 1 0,1-1 0,-1 1 0,0-1 0,0 1 0,0 0 0,0-1 0,0 1 0,0 0 0,0 0 0,0 0-1,0-1 1,-1 1 0,2 2 0,4 4-7,-1 1-1,0 1 0,0-1 1,-1 1-1,0 0 0,-1 0 1,4 12-1,9 69-155,-11-61 55,-5-9 121,0-17 46,0 0 1,0 1-1,1-1 1,-1 0-1,1 1 1,0 3-1,1 6 329,-3-11 0,1-8-294,-1-70-4984,-2 49-357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8:33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0 231 2080,'0'0'667,"20"3"4906,-17-4-5471,0 0-1,1 0 1,-1 0 0,0 0 0,0-1 0,0 1-1,0-1 1,0 0 0,-1 0 0,5-3 0,22-27 435,-5 5-66,9 1-797,-32 26 298,-1 0 0,1 0 0,0 0 0,-1 0 0,1 0 0,0 0 0,0 0 0,-1 0 0,1 0 0,0 1 0,-1-1 0,1 0 0,-1 1 0,1-1 0,0 0 0,-1 1 0,1-1 0,-1 0 0,1 1 0,-1-1 0,1 1-1,-1-1 1,1 1 0,-1 0 0,1-1 0,-1 1 0,0-1 0,1 2 0,11 17-49,21 87-25,-26-79 57,-4-14 186,0 0 1,7 15-1,-8-22 38,6 12-104,-8-17-43,0-1-1,1 1 1,-1-1 0,0 1 0,0-1 0,1 0 0,-1 1 0,1-1 0,-1 1 0,0-1 0,1 0 0,-1 0-1,1 1 1,-1-1 0,1 0 0,-1 0 0,1 1 0,-1-1 0,1 0 0,-1 0 0,1 0 0,-1 0 0,1 0-1,-1 0 1,1 0 0,-1 0 0,1 0 0,-1 0 0,1 0 0,-1 0 0,1 0 0,0 0 0,12-3 643,-11 3-626,-1 0 1,1 0-1,0-1 0,0 1 0,0 0 0,0-1 1,-1 0-1,1 1 0,0-1 0,-1 0 0,1 0 0,0 0 1,-1 0-1,3-2 0,4-9 76,0 0 1,-1 0-1,-1-1 0,0 0 0,-1-1 1,0 1-1,3-17 0,10-26-247,-15 44 12,1-1-1,2-23 1,-5 28-38,0 0 1,0 0-1,1 0 0,0 1 0,1-1 0,4-9 1,-6 17 91,0-1 0,0 1 1,0 1-1,0-1 1,0 0-1,0 0 0,0 0 1,0 0-1,0 1 0,0-1 1,0 1-1,0-1 1,0 0-1,0 1 0,0 0 1,0-1-1,0 1 1,1 1-1,30 18-11,-19-10-25,5 1 43,1 1 0,39 19 0,-52-28 130,1-1 0,-1 0-1,1 0 1,0 0 0,0-1-1,0 0 1,-1 0 0,1-1 0,0 0-1,11-1 1,-7 0 132,1-1-1,-1 0 1,0-1 0,0 0-1,0 0 1,0-2 0,19-9-1,-29 13-170,0 0 0,0 1 0,0-1 0,0 0 1,0 0-1,0 0 0,-1 0 0,1 0 0,0 0 0,-1 0 0,1 0 0,-1 0 0,1 0 0,-1 0 0,1 0 0,-1 0 0,1-3 0,-1 1 3,0 0 0,0 0-1,0 0 1,0 0 0,0 0-1,-2-6 1,-1 0 10,0 0 0,0 0 1,-8-13-1,10 20-83,0-1 0,-1 1 1,1-1-1,-1 1 0,0 0 1,0-1-1,0 1 0,0 0 0,0 0 1,0 1-1,-1-1 0,1 0 1,0 1-1,-1 0 0,0-1 1,1 1-1,-1 0 0,0 0 0,1 0 1,-1 1-1,-3-1 0,2 0-30,1 1 0,-1 1 1,1-1-1,-1 0 0,1 1 0,-1 0 0,1-1 0,-1 1 0,1 1 0,-1-1 0,1 0 1,0 1-1,0 0 0,0 0 0,-5 3 0,0 1-69,0 0 0,1 0 0,0 1 0,0-1-1,1 2 1,0-1 0,0 1 0,0 0 0,1 0 0,0 0 0,-4 11 0,6-12 100,0 0 1,1 0 0,0 0 0,0 0 0,1 1-1,0-1 1,0 0 0,1 1 0,0-1-1,0 0 1,2 12 0,-1-15 42,0 1 1,0 0-1,0-1 1,0 1-1,1-1 0,0 0 1,0 0-1,0 0 1,0 1-1,1-2 0,0 1 1,0 0-1,0-1 0,0 1 1,5 4-1,-3-5 6,0 1 0,1-1-1,-1 0 1,1 0 0,-1 0-1,1-1 1,0 0 0,0 0 0,0 0-1,1-1 1,6 1 0,3 0 143,-1-1 0,1-1 1,0 0-1,0-1 0,0-1 1,-1 0-1,1-1 0,-1-1 1,0 0-1,0-1 0,0 0 1,0-2-1,-1 0 0,25-16 1,-29 16-114,0 0 1,0-1 0,-1 0 0,0-1 0,0 0-1,-1-1 1,0 1 0,-1-2 0,8-12 0,-11 16-73,-3 4-42,1 1 1,-1 0-1,0 0 0,0 0 0,0-1 1,-1 1-1,1 0 0,0-1 0,-1 1 1,1-5-1,-1 6 40,0 1 1,0-1-1,0 1 1,0 0-1,0-1 1,0 1-1,0 0 1,0-1-1,1 1 0,-1-1 1,0 1-1,0 0 1,0-1-1,1 1 1,-1 0-1,0 0 1,0-1-1,1 1 0,-1 0 1,0-1-1,0 1 1,1 0-1,-1 0 1,0 0-1,1-1 1,-1 1-1,1 0 1,0 0-1,0 0-4,-1-1 0,1 1 0,0 0 0,0 0 0,0 0 0,0 0 0,0 0 0,0 1 0,0-1 0,0 0 0,0 0 0,0 1 0,0-1 0,0 0 0,0 1 0,0 0 0,1 0 2,0 1-1,-1 0 1,1 0-1,-1 0 1,0 0-1,0 0 0,0 0 1,0 0-1,0 0 1,0 0-1,0 1 1,0 3-1,3 5 40,0-1-122,-1 1 1,-1-1-1,3 19 0,0-2 124,-4-8 171,-1-16-195,0 0 0,0 0 0,0 0 0,0 0 1,1-1-1,-1 1 0,2 6 0,1-3-72,-2-2 139,1 0-1,-1 0 1,1-1-1,0 1 1,0-1-1,3 4 1,-4-6-33,-1-1 1,1 1-1,0-1 1,-1 1-1,1-1 1,0 1-1,-1-1 1,1 1-1,0-1 1,0 1 0,0-1-1,0 0 1,-1 0-1,1 1 1,0-1-1,0 0 1,0 0-1,0 0 1,0 0-1,0 0 1,-1 0-1,1 0 1,0 0-1,0 0 1,0-1-1,0 1 1,0 0 0,-1-1-1,1 1 1,0 0-1,0-1 1,0 1-1,-1-1 1,2 0-1,3-3 89,1 0 0,-1 0 0,0 0 0,0-1 0,0 0 0,0 0 0,6-10 0,-3 2-137,-1 0-1,8-20 1,-14 30-46,0 1 0,0 0-1,1-1 1,-1 1 0,0 0-1,1 0 1,2-3 0,-3 4-237,1 2-118,0 1 374,1 0 1,-1 1-1,0-1 0,0 1 0,0 0 0,0 0 0,0 0 1,-1-1-1,1 2 0,-1-1 0,1 0 0,-1 0 1,-1 0-1,2 7 0,-1-6 54,0 0 0,0 0 0,1 0 0,-1 0 0,1 0 0,0 0 0,0 0 0,0 0 0,1 0 1,3 4-1,-4-6 56,0-1 0,0 1 0,0 0 0,0 0 0,0-1 0,1 0 0,-1 1 0,0-1 0,1 0 0,-1 0 0,1 0 0,-1 0 0,1-1 0,-1 1 0,1-1 0,0 1 0,-1-1 0,1 0 0,0 0 0,-1 0 1,1 0-1,0-1 0,-1 1 0,1-1 0,-1 0 0,1 1 0,-1-1 0,1 0 0,3-3 0,6-3 125,0-1 0,-1-1 0,0 0 1,-1-1-1,0 0 0,15-19 0,1-1-302,-2 9-941,-24 21 1002,1 1 1,0-1-1,-1 0 1,1 1 0,0-1-1,-1 1 1,1-1-1,-1 1 1,1 0 0,0-1-1,-1 1 1,0 0-1,2 1 1,-2-2 27,2 5-35,0 0 0,0 0 1,0 1-1,0-1 0,-1 1 0,0 0 0,0-1 0,0 1 0,-1 6 0,1 2 36,-1-4 6,0 0 1,0 0-1,-1 1 0,-3 12 1,-1 7-1,4-20 20,-31 209 488,25-184-364,-2 0 0,-2-1 0,-1 0-1,-19 38 1,26-62 58,-1 0 0,0 0-1,-1-1 1,-11 12-1,15-18-56,0 0-1,0 0 0,-1 0 0,0 0 1,1-1-1,-6 3 0,7-4-69,0-1 0,1 1 0,-1 0-1,0-1 1,0 1 0,0-1 0,0 0-1,0 0 1,1 1 0,-1-1 0,0-1 0,0 1-1,0 0 1,0 0 0,-2-1 0,1 0-27,0-1 1,0 1-1,0-1 1,0 0-1,0 1 1,1-1-1,-1 0 1,1-1-1,-1 1 1,1 0-1,-3-5 1,0 0-56,0 0 1,-7-14-1,7 10-29,1 0 1,1-1-1,0 1 0,0-1 0,1 0 1,0 0-1,1-16 0,0 15-62,1 3 86,0 0 0,0 0 0,1 0-1,1 0 1,0 0 0,0 0-1,1 0 1,0 1 0,0-1-1,1 1 1,1 0 0,0 0 0,0 0-1,0 1 1,1 0 0,7-8-1,-6 8-15,0 1 0,0 0-1,1 0 1,0 1-1,0 0 1,0 0 0,1 1-1,0 0 1,0 1-1,0 0 1,1 0-1,-1 1 1,1 0 0,0 1-1,18-3 1,-12 5-205,0 1 1,0 1-1,-1 0 1,1 1-1,19 6 1,-19-5-1013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8:37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1 713 2656,'3'-1'2808,"2"-1"-2533,0 1 0,-1-1 0,1 1 0,0 0 0,0 1 0,0-1 0,9 1 0,-12 0-90,0 0 1,0 0-1,0 0 1,0 0-1,0 0 1,0 0-1,0 0 1,0-1-1,0 1 0,0-1 1,0 0-1,0 1 1,0-1-1,-1 0 1,1 0-1,0 0 1,-1 0-1,1 0 1,2-3-1,2-1 96,-1 0-1,0-1 1,7-10 0,-5 5-164,-1 0 0,0 0 0,-1-1 0,6-15 1,12-56 58,-11 39-165,31-84-512,-43 127 448,0 1 1,0-1 0,0 0-1,0 0 1,1 0-1,-1 0 1,0 1 0,1-1-1,-1 0 1,0 0 0,1 0-1,-1 1 1,1-1-1,-1 0 1,1 1 0,0-1-1,0-1 1,0 3-6,0-1 1,-1 1-1,1-1 0,-1 1 1,1-1-1,-1 1 0,1 0 0,-1-1 1,1 1-1,-1 0 0,0-1 1,1 1-1,-1 0 0,0 1 1,5 7 62,10 22-78,-2 0 0,-1 1 0,-2 0 0,-1 1 1,6 41-1,-12-56 283,2 30 0,-5-42-114,0-1 1,0 1-1,-1 0 0,0-1 0,0 1 0,0-1 0,0 1 0,-1-1 0,-3 8 0,4-10-6,-1-1 0,1-1 0,0 1 0,-1 0 0,0 0-1,1 0 1,-1-1 0,0 1 0,0-1 0,0 1 0,0-1 0,0 0 0,0 0 0,0 0 0,0 0 0,0 0 0,-1 0-1,1-1 1,0 1 0,0-1 0,-1 1 0,-2-1 0,-3 0 141,-1 0 1,0 0-1,1-1 0,-13-3 0,16 3-159,0 0-33,0-1 1,0 1-1,0-1 0,-9-4 1,-11-4-24,14 6-124,1 0 1,1 0-1,-17-10 0,20 11 59,4 2-76,0 0-64,-1 0-1,1-1 1,-1 1 0,1 0-1,0-1 1,-4-2 0,7 4 149,-1 0 1,0-1-1,1 1 1,-1 0-1,1-1 1,-1 1-1,1 0 1,-1 0 0,1-1-1,-1 1 1,1 0-1,-1 0 1,1 0-1,-1 0 1,1 0-1,-1 0 1,1 0-1,-1 0 1,1 0 0,0 0-1,-1 0 1,1 0-1,-1 0 1,1 0-1,0 0 1,20 3-173,-18-2 148,129 16-544,-113-14 768,1-1 0,0-1 0,0-1 0,-1-1 0,1-1 0,36-7 0,-52 7-62,1 1-1,-1-1 0,1 0 1,-1-1-1,0 1 1,0-1-1,0 1 0,0-1 1,-1 0-1,1-1 0,-1 1 1,1-1-1,-1 1 1,0-1-1,-1 0 0,1 0 1,-1 0-1,4-8 1,-4 7-92,0-1 0,0 1 0,-1 0-1,0 0 1,0-1 0,0 1 0,-1 0 0,1-1 0,-1 1 0,0-1 0,-1 1 0,1-1 0,-1 1 0,0 0 0,-1-1 0,-2-5 0,2 7-146,1 0-363,-1 7-70,0 1 328,1 0 98,1 1-1,-1 0 1,1 0-1,0 0 1,1 0 0,0 5-1,0 10-25,-1-15 148,0 0 0,0 0 0,1-1 0,0 1 0,-1 0 0,2-1 0,-1 1 1,3 7-1,4 7-134,-7-16 169,0-1 0,0 1 0,0-1 0,0 1 0,0-1 0,0 0-1,1 0 1,-1 1 0,1-1 0,-1 0 0,1 0 0,0 0 0,0-1 0,0 1 0,4 2 0,-5-3 48,0 0 1,0-1 0,0 1-1,0 0 1,0-1 0,0 1-1,0-1 1,1 1 0,-1-1-1,0 1 1,1-1 0,-1 0-1,0 0 1,0 0 0,1 0-1,-1 0 1,0 0 0,1 0-1,-1 0 1,0 0 0,0-1-1,1 1 1,-1 0 0,2-2-1,11-3 136,-1-1 1,-1 0-1,1-1 0,16-13 0,37-20-429,-57 33 192,0 2 0,0-1 0,1 1 0,11-4-1,-17 8-9,0-1-1,-1 1 0,1 0 0,0 1 0,0-1 0,0 1 0,0-1 0,0 1 1,0 0-1,0 1 0,0-1 0,0 1 0,0-1 0,5 3 0,-7-2 46,0 0 0,0 0 0,0 0 0,0 0 0,-1 0 0,1 0 0,0 1 0,-1-1-1,1 1 1,-1-1 0,0 1 0,1 0 0,-1-1 0,0 1 0,0 0 0,1 2 0,1 3 23,-1 0 0,0 1 0,2 8 0,0 2-119,1-8 1338,-4-10-1173,-1 0 0,1 0 0,0 0 0,-1 0 0,1 0 0,-1 0 0,1 0 0,-1 0 1,1 0-1,0-1 0,-1 1 0,1 0 0,-1 0 0,1 0 0,-1-1 0,1 1 0,-1 0 0,1-2 1,9-5 54,-1 0 1,0-1 0,0-1 0,9-11 0,6-6-157,-9 6-269,-12 16 179,-1 1-1,1-1 1,0 1-1,0-1 1,0 1 0,4-3-1,-6 6 103,-1 0-1,1 0 0,-1-1 1,1 1-1,-1 0 1,1 0-1,0 0 0,-1 0 1,1 0-1,-1 0 1,1 1-1,-1-1 0,1 0 1,0 0-1,-1 0 1,1 0-1,-1 1 0,1-1 1,-1 0-1,1 0 1,-1 1-1,1-1 0,-1 0 1,1 1-1,-1-1 1,0 1-1,1-1 0,-1 1 1,0-1-1,1 1 1,-1 0-1,11 16-325,9 19 299,3 7 14,-22-42 66,-1 0 1,1 0-1,0 0 0,-1 0 1,1 0-1,0 0 0,0 0 0,0 0 1,0-1-1,0 1 0,1 1 1,6 6 262,-8-6-64,2-2-135,1-1 0,-1 1 0,0 0 0,0-1 1,0 1-1,0-1 0,0 0 0,0 0 0,0 1 0,0-1 0,0-1 0,0 1 1,3-3-1,-1 1 4,-1 0 0,1-1 0,-1 0 0,0 0 0,5-7 0,-2-1 3,-1 1 1,1-1-1,-2 1 0,4-14 1,-5 11-90,-1 1-1,0-1 1,0-22 0,-2 36-49,0-1 0,0 0 1,0 0-1,0 1 0,0-1 1,0 0-1,0 1 0,0-1 1,1 0-1,-1 1 0,0-1 1,1 0-1,-1 1 1,0-1-1,1 0 0,-1 1 1,1-1-1,-1 1 0,1-1 1,-1 1-1,1-1 0,-1 1 1,1-1-1,0 1 0,0-1 1,5 10-684,9 31 239,17 81 1,-30-114 634,-1 0 0,0 0-1,0 0 1,0 0 0,-1 0 0,0 0 0,-1 0 0,0 0 0,0 0-1,-2 9 1,2-16-104,1 1-1,-1 0 0,0 0 1,1-1-1,-1 1 1,0 0-1,1-1 1,-1 1-1,0-1 0,0 1 1,0-1-1,1 1 1,-1-1-1,0 0 0,0 1 1,0-1-1,0 0 1,0 0-1,0 1 0,0-1 1,0 0-1,0 0 1,0 0-1,1 0 1,-1 0-1,0-1 0,0 1 1,0 0-1,0 0 1,-2-1-1,-2-1 13,1 1 1,-1-1-1,0 0 1,-4-2-1,-35-11-329,45 16 80,3 1-89,0 0 1,1 0 0,-1-1-1,0 1 1,1-1 0,6 1 0,10 1 365,-18-2-59,1-1 0,-1 1 0,1-1 0,-1 0 0,0 0 0,1 0 0,3 0 0,-1-1 11,21-5 286,31-8 0,-50 10-248,0 1 1,-1-1 0,12-8 0,0 1-17,28-21 31,-13 9-4,27-22-128,-58 42-51,-3 3 70,0 0 0,0 0-1,0 0 1,0 0 0,0 0-1,0 0 1,0 0 0,0 0 0,0 0-1,0 0 1,0 0 0,0 0-1,1 1 1,-1-1 0,0 0 0,0 0-1,0 0 1,0 0 0,0 0-1,0 0 1,0 0 0,0 0-1,0 0 1,0 0 0,0 0 0,0 0-1,0 0 1,0 0 0,1 0-1,-1 0 1,0 0 0,0 0-1,0 0 1,0 0 0,0 0 0,0 0-1,0 0 1,0 0 0,0 0-1,0 0 1,0 0 0,0 0 0,0 9-105,0-2 63,0 0 0,0-1 0,-1 1-1,0 0 1,0-1 0,0 1 0,-1-1 0,-3 8 0,2-6 110,0 0 0,1 0 1,0 0-1,1 1 0,0-1 1,0 0-1,1 16 0,0-24 414,23 2-107,-19-1-283,1 0 0,-1-1 1,0 0-1,1 0 1,-1 0-1,0-1 0,1 1 1,-1-1-1,6-1 0,3-3 8,-1-1 0,0 0 0,0 0 0,-1-1 0,0 0 0,0-1 0,0-1 0,-1 0 0,11-12 0,-9 7-62,-1-1 0,0 0 0,-2-1 0,1 0 0,-2 0 0,9-24 0,64-189 376,-58 161-457,-15 47 44,-1-1 0,-1 0-1,0 0 1,-2-1 0,3-40 0,-7 62-6,0 1 1,0-1-1,0 1 1,0-1-1,0 1 1,0 0-1,0-1 1,0 1-1,0-1 1,0 1-1,0-1 1,0 1-1,0-1 1,-1 1-1,1 0 1,0-1-1,0 1 1,0-1-1,-1 1 1,1 0-1,0-1 1,-1 0-1,-5 7-797,-4 17 134,-19 141-27,25-135 641,-19 214-211,22-135 402,2-65 33,4 9 563,-5-52-700,-1 0 1,1 1 0,0-1 0,0 1 0,0-1 0,0 0 0,0 1 0,0-1 0,0 1 0,0-1 0,0 0 0,0 1 0,0-1-1,0 1 1,1-1 0,-1 0 0,0 1 0,0-1 0,0 0 0,0 1 0,1-1 0,-1 1 0,0-1 0,0 0 0,1 0 0,-1 1-1,0-1 1,1 0 0,-1 1 0,0-1 0,1 0 0,-1 0 0,0 0 0,1 1 0,-1-1 0,0 0 0,1 0 0,-1 0 0,1 0-1,-1 0 1,0 0 0,1 0 0,-1 0 0,1 0 0,-1 0 0,0 0 0,1 0 0,-1 0 0,1 0 0,-1 0 0,0 0 0,1 0-1,-1 0 1,0-1 0,1 1 0,0 0 0,20-15 705,-19 14-694,7-9 38,1 1 1,-1-1 0,-1-1 0,0 0 0,-1 0 0,8-15 0,12-33 30,-11 29-224,-17 34-47,1-1 1,0 1 0,1-1 0,-1 1 0,1-1 0,-1 1-1,3 4 1,2 28 61,4 50 32,-9-84 107,1 0 0,-1 0 0,0 0 0,1 0 0,-1 0 0,1 0 0,0-1 0,0 1 0,0 0 0,1 2-1,0-2 54,-1 0 865,12-12 5,-7 6-919,-1-1 0,0 0-1,0 0 1,0 0 0,0-1 0,-1 0 0,0 0 0,0 0 0,-1 0 0,0-1 0,5-11-1,-5 13-168,0 0 0,0 1 0,1-1 0,6-5 0,-9 9-255,8 18-380,24 34 587,-31-48 211,0-1 1,0 1 0,0 0-1,0-1 1,0 0-1,1 0 1,-1 1-1,1-1 1,-1-1-1,1 1 1,4 2 0,-6-4 38,0 1 1,0-1-1,0 0 1,0 1 0,0-1-1,0 0 1,0 0-1,1 0 1,-1 0 0,0 0-1,0 0 1,0 0 0,0 0-1,0 0 1,0 0-1,1-1 1,-1 1 0,0 0-1,0-1 1,0 1-1,0-1 1,0 1 0,1-2-1,2 0 63,-1-1 0,1 0 0,-1 0-1,5-4 1,-2 0-100,0-1-1,0 1 1,0-1 0,-1 0-1,-1 0 1,1-1 0,4-12-1,-7 14-64,1 0-1,0 0 0,0 0 0,4-6 0,-5 14-164,0 1-1,1-1 0,-1 1 0,0 0 0,0 0 0,-1 0 0,4 4 0,10 10 71,-7-10 172,4 4-6,1 1 0,1-2 0,15 9 0,-25-16 31,0 0 0,0 0 0,0-1 1,0 1-1,0-1 0,0 0 0,0 0 1,0-1-1,1 1 0,-1-1 0,0 0 1,0 0-1,1 0 0,-1-1 0,0 1 1,0-1-1,5-2 0,-6 2-38,1-1 0,-1 0 0,0 0 0,1 0 0,-1 0 0,0-1 0,-1 1 0,1-1 0,0 0 0,-1 0-1,1 0 1,-1 0 0,0 0 0,0 0 0,0-1 0,-1 1 0,1-1 0,-1 1 0,0-1 0,0 0 0,0 1 0,0-1 0,-1 0 0,1 0 0,-1 0-1,0 1 1,0-1 0,-1 0 0,1 0 0,-1 0 0,0 1 0,0-1 0,0 0 0,0 1 0,-1-1 0,1 1 0,-1-1 0,0 1 0,0 0 0,0 0-1,-4-5 1,6 8-36,-1 0-1,1-1 0,0 1 0,0 0 0,-1-1 1,1 1-1,0 0 0,-1 0 0,1 0 0,-1-1 0,1 1 1,0 0-1,-1 0 0,1 0 0,-1 0 0,1 0 1,0 0-1,-1 0 0,1-1 0,-1 1 0,1 0 1,-1 1-1,1-1 0,0 0 0,-1 0 0,1 0 0,-1 0 1,1 0-1,0 0 0,-1 0 0,1 1 0,-1-1 1,0 1-38,-1 0 1,1 0-1,0 1 1,0-1-1,0 0 1,0 1-1,0-1 1,0 0-1,0 2 1,-2 3-80,0 0 0,1 0 0,-3 12 0,4-13 125,1-1-1,-1 1 1,1 0-1,0 0 1,1 0-1,-1 0 1,1 0-1,0 0 1,0 0-1,1-1 1,-1 1-1,1 0 1,0-1-1,1 1 1,-1-1 0,5 6-1,-3-4 85,0-1 0,0 0 0,1-1 0,0 1 0,0-1 0,0 1 0,1-2 0,-1 1 0,1 0 0,0-1 0,11 4 0,-15-6-61,-1 0-1,1-1 0,0 1 1,0-1-1,0 1 1,0-1-1,0 0 1,0 0-1,0 0 0,0 0 1,0 0-1,0 0 1,3-1-1,-3 0-539,0 0 0,0 0-1,0 0 1,0 0 0,0 0 0,0-1 0,1-1-1,3-2-1180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8:38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71 5888,'-14'-16'2688,"32"4"-2336,-8 3-352,-1 4-64,5-2 32,0 1 32,2-6-1280,1 9 704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0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0 9312,'-27'8'4192,"-13"29"-3616,17-17 1696,5 3-1345,-17 5 897,3 4-1056,-18 1-128,10-6-416,-9 9 0,12-4-128,-3 1-64,9-1 0,-1-1-2848,14 1 1536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8:38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425 198 5632,'14'3'2560,"24"3"-2208,-24-3 160,5 1-352,15-4 64,8 0-128,5 0 96,0 0-128,6 0 256,-1 5-192,0-2-2080,-4 3 1056</inkml:trace>
  <inkml:trace contextRef="#ctx0" brushRef="#br0" timeOffset="1">14 4 4576,'-14'-4'2048,"42"8"-1760,-9 1-1856,0-1 800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8:40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1 672 3072,'0'-2'1255,"5"0"-94,15-1 731,2 0-734,-14 1-1002,0-1-1,-1-1 0,1 1 1,-1-1-1,0-1 0,0 1 0,0-1 1,-1 0-1,1-1 0,-1 1 1,0-1-1,-1-1 0,0 1 0,0-1 1,0 0-1,5-9 0,6-15 103,-2 0-1,12-34 0,15-68 170,-2 7 209,-8 3 118,-28 112-660,-2 6-84,-1 2-41,1 1 0,0 0-1,-1-1 1,1 1 0,-1-1-1,0 1 1,0 0 0,0-1-1,0 1 1,0-1 0,-1 1-1,1 0 1,-1-1 0,1 1 0,-2-3-1,2 5-5,0 0-1,-1 0 1,1 0-1,0 0 1,-1 0-1,1 1 1,0-1 0,0 0-1,0 0 1,-1 0-1,1 0 1,0 1-1,0-1 1,-1 0-1,1 0 1,0 1-1,0-1 1,0 0-1,0 0 1,0 1-1,-1-1 1,1 0-1,0 0 1,0 1 0,0-1-1,0 0 1,0 1-1,0-1 1,0 0-1,0 0 1,0 1-1,-4 12-251,-4 30-110,2-16 320,1 1 1,-2 30 0,4 8-80,0-31 235,1 1 0,2-1-1,8 64 1,-4-75 73,4 21 273,-7-42-335,0 0 1,0 0-1,0-1 1,0 1-1,0-1 1,1 1-1,-1-1 0,1 1 1,0-1-1,0 0 1,-1 0-1,6 4 1,-6-6-37,0 1 0,0-1 0,0 1 1,0-1-1,0 0 0,1 1 1,-1-1-1,0 0 0,0 0 0,0 0 1,1 0-1,-1 0 0,0 0 1,0 0-1,0-1 0,1 1 0,-1 0 1,0-1-1,0 1 0,0 0 1,0-1-1,0 0 0,0 1 0,2-2 1,0 0 19,1-1 0,-1 1 1,0-1-1,1 0 0,-1 0 1,3-4-1,28-44 233,7-10-578,-40 61 247,-1-1 1,1 0-1,-1 1 1,0-1-1,1 1 1,-1-1-1,1 0 1,0 1-1,-1-1 0,1 1 1,-1-1-1,1 1 1,0 0-1,-1-1 1,1 1-1,0 0 1,-1-1-1,1 1 1,0 0-1,0 0 1,-1 0-1,1-1 0,0 1 1,0 0-1,-1 0 1,1 0-1,0 0 1,0 0-1,1 1 1,-1 0-75,1 0 1,0 0-1,0 1 1,-1-1-1,1 1 1,-1-1-1,1 1 1,1 3-1,5 4 61,-2-2 62,0-2 0,1 1 0,-1-1 0,1 0 0,0 0 0,0-1 0,1 0 0,-1 0 0,1 0 0,0-1 0,0-1 0,0 1 0,0-1 0,0 0 0,12 0 0,-19-2 14,0 0 0,-1 0 1,1 0-1,0 0 0,0 0 1,-1 0-1,1 0 0,0 0 0,-1 0 1,1 0-1,-1-1 0,1 1 1,0 0-1,-1 0 0,1-1 1,0 1-1,-1 0 0,1-1 1,-1 1-1,2-1 0,-2 0 2,0 1-1,0-1 1,0 1-1,0-1 1,0 1-1,0-1 1,0 1-1,0-1 0,0 1 1,0-1-1,0 1 1,0-1-1,0 1 1,0 0-1,0-1 1,-1 1-1,1-1 0,0 1 1,0-1-1,0 1 1,-1-1-1,-2-3 128,0 1 0,0-1 0,0 1-1,-5-5 1,-7-3-223,0-1 0,-1 2 0,0 0 0,0 1-1,-1 1 1,-22-8 0,32 14 37,-1-1 0,1-1 0,0 1 0,0-1 0,0-1 0,1 1 0,-8-7 0,13 11-4,1-1-1,0 1 0,0 0 0,0 0 1,0 0-1,-1 0 0,1 0 1,0 0-1,0 0 0,0-1 1,0 1-1,0 0 0,-1 0 1,1 0-1,0 0 0,0-1 1,0 1-1,0 0 0,0 0 1,0 0-1,0-1 0,0 1 1,0 0-1,0 0 0,0 0 1,0-1-1,0 1 0,0 0 0,0 0 1,0 0-1,0-1 0,0 1 1,0 0-1,0 0 0,0 0 1,0 0-1,0-1 0,0 1 1,0 0-1,0 0 0,1 0 1,-1 0-1,0-1 0,0 1 1,0 0-1,0 0 0,0 0 1,1 0-1,-1 0 0,0-1 1,0 1-1,16 0-568,26 8 419,-39-7 166,49 11-21,12 4 542,90 10 0,-149-26-450,0 1-345,0-1 0,1 1 1,-1-1-1,0-1 0,1 1 0,4-2 1,9-2-951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8:40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 6560,'19'-15'2976,"37"-12"-2592,-28 15-64,16 3-256,20-8 256,22 5-192,14 3-1248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8:47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47 261 2400,'-3'-1'5936,"3"1"-5804,-5 11-1017,3-8 1414,-9 16-477,7-13-33,0 1 0,0-1 0,-3 11 0,6-14-14,0 0 0,0 1 1,0-1-1,0 0 0,1 1 1,-1-1-1,1 0 0,0 1 1,0-1-1,0 1 0,1-1 1,-1 1-1,1-1 0,-1 0 1,1 1-1,3 5 0,-1-2 97,0 1-1,1-1 0,0 0 0,0 1 0,8 8 0,-10-14-28,0 1-1,1-1 1,-1 1-1,1-1 0,0 0 1,0 0-1,0 0 1,0 0-1,0-1 0,0 1 1,0-1-1,0 0 1,1 0-1,-1 0 0,6 1 1,-1-2 11,1 0-1,-1 0 1,0-1 0,1 0 0,-1-1 0,0 0 0,0 0 0,0 0 0,0-1 0,0-1 0,12-6 0,4-4 55,-1-1 0,26-21 0,-17 12 89,-18 14-180,0 0 0,-1-1 1,15-16-1,-21 20-611,-10 14 98,-2 10 224,2-4 266,0 0-1,1 0 1,1 0 0,0 1 0,2 18 0,1-15 340,0 23 1,-2-40-351,0 0-1,0 0 1,0 1 0,0-1 0,0 0 0,0 0 0,0 0 0,0 0 0,0 0 0,0 1 0,0-1 0,0 0 0,0 0 0,0 0-1,0 0 1,0 0 0,1 1 0,-1-1 0,0 0 0,0 0 0,0 0 0,0 0 0,0 0 0,0 0 0,0 1 0,0-1-1,0 0 1,1 0 0,-1 0 0,0 0 0,0 0 0,0 0 0,0 0 0,0 0 0,1 0 0,-1 0 0,0 0 0,0 1 0,0-1-1,0 0 1,0 0 0,1 0 0,7-4 543,5-9 72,-7 6-553,-1 0 1,-1 0 0,7-14-1,10-15-456,-12 28 415,-7 7-50,-1-1 0,0 1 1,1 0-1,-1 0 0,0-1 0,0 1 1,0 0-1,0-1 0,1-2 0,-2 4 14,0-1-1,1 1 0,-1 0 0,0-1 1,0 1-1,0 0 0,1-1 0,-1 1 1,0-1-1,0 1 0,1 0 1,-1-1-1,0 1 0,1 0 0,-1 0 1,0-1-1,1 1 0,-1 0 0,0 0 1,1 0-1,-1-1 0,1 1 1,-1 0-1,0 0 0,1 0 0,-1 0 1,1 0-1,-1 0 0,1 0 1,1 0-4,-1 0 0,0 1 0,0-1 0,0 0 0,0 1 0,1-1 0,-1 1 0,0 0 1,0-1-1,1 2 0,25 25-97,-24-23 85,0-1 38,-1-1-1,0 1 1,1 0 0,-2 0 0,1 0-1,0 0 1,0 0 0,-1 1-1,0-1 1,0 0 0,0 1-1,0-1 1,1 6 0,-2-9-4,0 0 1,0 0 0,0 1-1,-1-1 1,1 0-1,0 0 1,0 1-1,0-1 1,1 0-1,-1 0 1,0 1-1,0-1 1,0 0-1,0 0 1,0 0 0,0 1-1,0-1 1,0 0-1,0 0 1,1 0-1,-1 1 1,0-1-1,0 0 1,0 0-1,0 0 1,1 1-1,-1-1 1,0 0-1,0 0 1,0 0 0,1 0-1,-1 0 1,0 0-1,0 0 1,0 1-1,1-1 1,-1 0-1,0 0 1,0 0-1,1 0 1,-1 0-1,0 0 1,0 0 0,1 0-1,-1 0 1,0 0-1,0 0 1,1 0-1,-1-1 1,0 1-1,0 0 1,0 0-1,1 0 1,-1 0-1,0 0 1,0 0 0,0 0-1,1-1 1,-1 1-1,11-8 715,-3-1-607,0-1 1,7-12-1,-9 14-180,0 0-1,0-1 1,1 2-1,11-11 1,-6 8-96,25-13 0,-26 17-78,-10 5 201,0 0 1,0 1-1,0-1 0,0 1 1,0 0-1,1-1 0,-1 1 1,0 0-1,0 0 0,0-1 1,0 1-1,1 0 0,-1 0 1,0 1-1,0-1 0,0 0 1,1 0-1,-1 0 0,0 1 1,0-1-1,0 1 0,0-1 1,0 1-1,0-1 0,0 1 1,0 0-1,0-1 0,2 2 1,-2-1 170,1 1-146,1-1 0,-1 1 1,1 0-1,-1 1 1,0-1-1,0 0 0,0 1 1,0-1-1,2 4 1,20 49 97,-21-45-154,-3-9 60,0 0 0,0 0 0,1 0 1,-1 0-1,0 0 0,1 0 0,-1 0 0,1 0 0,-1 0 0,1 0 0,-1 0 1,1 0-1,0 0 0,0 0 0,-1 0 0,3 1 0,-2-2 4,0 1-1,0-1 1,0 1-1,1 0 1,-1-1-1,0 1 1,0 0-1,0 0 0,1 2 1,10 5-135,-9-6 189,0-1 1,0 0 0,0 0 0,0 0 0,0 0 0,0 0 0,0-1-1,0 0 1,0 1 0,0-1 0,1 0 0,-1 0 0,0-1 0,0 1-1,0-1 1,5-1 0,-5 1-62,10-3 73,1-1-1,12-7 1,-19 8-7,0 1-31,-1-1 1,0 1-1,0-1 1,0-1-1,7-6 1,-9 7-34,0 0 1,1 0-1,-1 0 1,1 0-1,0 0 1,10-5-1,-12 8-22,-1 0 0,0 0 0,0 0 0,1 0 1,-1-1-1,3-2 0,-2 2-19,-1 0 1,0 0 0,1 0 0,0 1-1,-1-1 1,4-1 0,-3 3-6,0-1 0,0 0 0,0 1 0,1 0-1,-1 0 1,0 0 0,0 0 0,0 0 0,0 0 0,0 1 0,0 0 0,0-1 0,0 1 0,0 0 0,3 2-1,2 0-5,-6-3-19,-1 1 33,7 4 1562,-23-11-538,7 4-1170,0 1-1,-1 0 1,1 1 0,-12 0 0,18 0 145,0 0 1,0 0 0,0 0-1,0 0 1,0 1-1,0-1 1,0 1 0,0-1-1,0 1 1,0 0-1,0 0 1,1 0 0,-1 0-1,0 0 1,1 0 0,-1 0-1,0 0 1,1 1-1,0-1 1,-1 1 0,1-1-1,-2 3 1,2-1-6,0 0 1,0 1 0,0-1-1,1 0 1,-1 1-1,1-1 1,0 0-1,0 1 1,0-1 0,0 0-1,0 1 1,1-1-1,-1 0 1,1 1 0,0-1-1,0 0 1,1 0-1,-1 0 1,0 0-1,1 0 1,3 5 0,6 7 159,15 30 1,-18-29-27,1-1-1,12 16 0,-19-28-72,0-1-1,0 0 1,1 1-1,-1-1 0,1 0 1,-1 0-1,1-1 1,0 1-1,0-1 1,0 1-1,0-1 1,0 0-1,0 0 1,3 0-1,5 1 83,-1-1 0,21 0 0,-30-1-102,3 0 24,0-1 0,0 0 0,0 0 0,-1 0 0,1-1 0,0 1 0,-1-1 0,1 0 0,5-3 0,19-9 329,-24 13-317,0-1 1,0 0 0,0 0-1,0-1 1,-1 1 0,1-1-1,5-5 1,21-24 402,-26 28-324,-3 3-85,0-1 0,1 0 0,-1 0 1,0 0-1,0 0 0,0 0 1,0 0-1,-1 0 0,1 0 0,0 0 1,-1 0-1,1 0 0,-1 0 1,0 0-1,0-1 0,0 1 0,0 0 1,0 0-1,0 0 0,-1 0 1,1-1-1,-1 1 0,1 0 0,-3-3 1,1 0-38,0 1 1,-1-1 0,1 1-1,-1-1 1,-1 1 0,1 0-1,0 0 1,-1 0 0,-4-3-1,5 5-52,0 0 0,0 0 0,0 0 0,0 0 0,0 1 0,0-1 0,0 1 0,-1 0 0,1 0 0,0 0 0,-1 0 0,1 1 0,-1-1 0,1 1 0,-1 0-1,1 0 1,-1 0 0,1 1 0,-7 0 0,9 0 40,-1-1-1,1 1 0,-1 0 1,1-1-1,0 1 0,-1 0 1,1 0-1,0 0 0,0 0 1,0 0-1,-1 0 1,1 0-1,0 0 0,0 0 1,1 0-1,-1 1 0,0-1 1,0 0-1,0 3 0,0-2-18,0 1 0,1-1-1,-1 1 1,1 0 0,0-1-1,0 1 1,0 0 0,0-1 0,0 1-1,1 3 1,2 4-53,0 0 1,1 0-1,0 0 1,7 13 0,-7-15 98,1 0 1,0-1 0,0 1 0,1-1 0,-1-1 0,1 1 0,1-1 0,0 0 0,-1 0 0,16 9 0,-17-12 25,1 0-1,1 0 1,-1-1 0,0 0 0,1 0 0,-1 0 0,1-1 0,-1 0 0,1 0 0,0-1 0,-1 0 0,1 0-1,0 0 1,-1-1 0,9-2 0,-2 0 83,0-1 0,0 0-1,0-1 1,0 0 0,-1-1-1,0-1 1,-1 0 0,1 0-1,-1-2 1,-1 1 0,17-17-1,1-4 0,-20 22-41,-1 0 1,1-1-1,-2 0 1,1 0-1,10-18 1,-16 22-33,1 1-56,0-1 1,0 1-1,-1-1 0,1 0 0,-1 0 0,0 0 0,0 0 0,-1 0 0,1 0 0,-1-5 0,0 9-24,0-1 0,0 0 0,0 1 0,0-1 0,0 0 1,0 1-1,0-1 0,0 0 0,0 1 0,1-1 0,-1 0 0,0 1 0,0-1 0,1 0 0,-1 1 0,0-1 0,1 1 0,-1-1 0,0 1 0,1-1 1,-1 1-1,1-1 0,-1 1 0,1-1 0,0 0 0,1 1-19,-1 0 0,0-1 1,0 1-1,1 0 0,-1 0 0,1 0 0,-1 0 1,0 0-1,1 0 0,1 1 0,22 8-143,-24-9 194,0 1 1,0-1-1,0 1 0,0 0 1,0-1-1,0 1 0,0 0 1,-1 0-1,1-1 0,0 1 1,0 0-1,0 0 0,-1 0 1,1 0-1,-1 0 0,2 2 1,-2-2 6,0 0 0,1 1 0,-1-1 0,1 0 0,-1 0 0,1 0 0,0 0 0,-1 0 0,1 0 0,0 0 0,1 1 0,7 11 0,1 9 2,-5-10-8,0-1 0,4 15 0,20 64-208,-27-85 293,0 0 1,0-1-1,0 1 0,5 6 1,-4-7-7,-2-3-50,0 0 1,0 0-1,0-1 1,0 1-1,0-1 1,0 1-1,0-1 1,0 1 0,0-1-1,0 1 1,0-1-1,0 0 1,1 0-1,-1 0 1,0 0-1,0 0 1,0 0 0,0 0-1,1 0 1,-1 0-1,0 0 1,0-1-1,2 0 1,3-2 49,-1 0 1,0-1 0,0 0-1,0 0 1,0 0 0,-1-1-1,0 0 1,0 1-1,6-10 1,-6 9-32,34-56 292,0 1-150,-2 13-93,36-50 236,-58 76-259,-1 0 1,17-41 0,-26 49-83,0-1 1,-1 0-1,-1 0 0,-1 0 1,0 0-1,0-1 1,-3-18-1,2-1-603,-4 47 277,-1-1 0,0-1 1,-13 21-1,-23 32 35,22-37 170,-27 54 1,42-72 114,0-1 1,1 1-1,0 0 1,0 0-1,1 1 0,0-1 1,1 0-1,0 1 0,1-1 1,1 19-1,1-10-4,1 0-1,1 0 0,1 0 1,13 33-1,-15-44 61,0-1 0,1 1 0,-1-1 0,2 1 0,-1-1 0,1-1 0,0 1 0,0-1 0,0 1 0,1-1 0,0-1 0,0 1 0,0-1 0,1 0 1,6 3-1,-9-6-7,1 0 0,-1 1 0,1-2 0,-1 1 0,1 0 1,0-1-1,-1 0 0,1 0 0,8-1 0,-1-1 173,0 0-1,19-7 1,-18 4-129,0 0 1,0-2 0,0 1 0,0-1-1,21-17 1,-5 3 39,-20 16-113,-1-2 0,1 1 0,-1-1-1,10-11 1,12-7 26,-25 22-34,-1-1 1,1 0 0,-1 0 0,0 0 0,1 0-1,-2 0 1,8-10 0,-10 11 10,0 1 1,0 0-1,1 1 0,-1-1 0,1 0 0,0 0 1,-1 0-1,1 1 0,3-3 0,-4 4-168,1 10-929,-1 5 1964,-2-14-860,1-1 0,0 1 1,0-1-1,-1 1 0,1-1 1,0 1-1,0-1 0,-1 0 1,1 1-1,-1-1 0,1 0 1,0 1-1,-1-1 0,1 0 1,-1 1-1,1-1 0,-1 0 1,1 0-1,-1 0 0,1 1 1,-1-1-1,1 0 0,-1 0 1,1 0-1,-1 0 0,1 0 0,-1 0 1,1 0-1,-1 0 0,0 0 1,-4 0 52,-9 0-49,1 0 1,-1 1-1,-18 3 1,27-3-85,0 1 1,0 0 0,0 0 0,0 0 0,0 1 0,1-1-1,-1 1 1,1 0 0,-1 0 0,1 1 0,-7 7 0,6-6 19,0 1 0,0 0 0,1 0 0,0 1 1,0-1-1,0 1 0,1 0 0,0 0 1,-3 11-1,5-14 25,0 0 0,1 0 0,-1 0 0,1 0 0,0 1 0,0-1 1,0 0-1,0 0 0,1 0 0,0 1 0,0-1 0,0 0 0,0 0 0,1 0 0,-1 0 1,1-1-1,0 1 0,5 6 0,-3-3 46,1-1 0,1 0 1,-1 0-1,1-1 0,11 9 0,-16-13 20,1 0-1,-1 0 0,1 0 1,0 0-1,0 0 1,0 0-1,0 0 0,0-1 1,0 1-1,0-1 1,0 1-1,0-1 0,0 0 1,0 0-1,0 0 1,0 0-1,0 0 0,0 0 1,0 0-1,0-1 1,0 1-1,0-1 1,0 1-1,-1-1 0,1 0 1,0 0-1,2-2 0,3-2 36,0-1-1,-1 0 1,0 0-1,0 0 1,-1-1-1,0 0 0,0 0 1,0-1-1,-1 1 1,6-14-1,-3 2 48,-1 0 1,-1 0-1,5-31 0,-9 46-160,0 0-1,-1 0 1,0 0 0,0 0-1,0 0 1,0 0 0,-1 0-1,1 0 1,-1 1 0,-2-8-1,3 11 25,0-1 0,0 1 0,0 0-1,0 0 1,0 0 0,-1 0-1,1 0 1,0 0 0,0 0-1,0 0 1,0 0 0,0 0-1,0 0 1,0 0 0,0 0 0,0 0-1,0 0 1,0 0 0,0 0-1,-1 0 1,1 0 0,0 0-1,0 0 1,0 0 0,0 0 0,0 0-1,0 0 1,0 0 0,0 0-1,0 0 1,0 0 0,0 0-1,0 0 1,0 0 0,-1 0-1,1 0 1,0 0 0,0 0 0,0 0-1,0 1 1,0-1 0,0 0-1,0 0 1,0 0 0,0 0-1,0 0 1,0 0 0,0 0-1,0 0 1,0 0 0,0 0 0,0 0-1,0 0 1,0 0 0,0 1-1,0-1 1,0 0 0,0 0-1,0 0 1,0 0 0,0 0-1,0 0 1,0 0 0,0 0 0,0 0-1,0 0 1,0 0 0,0 0-1,0 1 1,-2 10-458,1 15 7,2-15 402,0 1 0,2-1 0,-1 0 0,8 20 1,-2-8 93,-5-13 60,1-1 0,9 17 0,2 4 405,-14-30-460,-1 0 0,1 0 0,-1 0-1,1 0 1,0 0 0,-1 0 0,1 0 0,-1 0 0,1 0 0,-1 0 0,1-1 0,-1 1 0,1 0-1,-1 0 1,1 0 0,-1-1 0,1 1 0,-1 0 0,1-1 0,-1 1-34,5-4 72,0-1 0,-1 0 0,1 0-1,-1 0 1,0-1 0,-1 1 0,1-1 0,3-9 0,5-6-13,38-70 359,-47 86-418,0 0 0,-1 0 0,0 0 0,0-1 0,3-9 0,-1 1 43,0 5-98,-3 9 23,0-1-1,-1 0 1,0 1-1,1-1 1,-1 0 0,1 1-1,-1-1 1,0 0-1,0 0 1,1 0 0,-1 1-1,0-1 1,0-1-1,0 1-343,3 22-352,0-5 669,1 0 1,1-1-1,9 22 0,0 1 103,-8-21 54,1-1 1,12 23-1,-18-38-79,0 0 0,-1 1 0,1-1 0,0 0 0,0 0 0,-1 0 0,1 0-1,0-1 1,0 1 0,0 0 0,0 0 0,0 0 0,1-1 0,-1 1 0,0-1 0,0 1 0,0-1 0,1 1 0,-1-1 0,0 1 0,0-1 0,1 0 0,-1 0 0,0 0 0,0 0 0,1 0 0,-1 0 0,0 0-1,1 0 1,-1-1 0,0 1 0,0 0 0,1-1 0,-1 1 0,0-1 0,0 1 0,0-1 0,0 0 0,1 1 0,-1-1 0,1-1 0,5-4 106,1 0 1,-2 0-1,1-1 1,8-11-1,-11 14-103,10-14 52,-1-1 1,13-26-1,-13 23 22,-9 16-216,0 0 1,0 1-1,0 0 1,1 0-1,-1 0 0,9-6 1,-12 11-76,12 18-251,-2 10 461,-2 1 0,8 43-1,-17-72 5,0 0 0,0 0 0,0 0-1,0 1 1,0-1 0,0 0-1,0 0 1,0 0 0,0 0-1,0 1 1,0-1 0,0 0-1,0 0 1,0 0 0,0 0-1,0 1 1,0-1 0,0 0-1,1 0 1,-1 0 0,0 0-1,0 1 1,0-1 0,0 0 0,0 0-1,1 0 1,-1 0 0,0 0-1,0 0 1,0 0 0,0 0-1,0 0 1,1 1 0,-1-1-1,0 0 1,0 0 0,0 0-1,1 0 1,-1 0 0,0 0-1,0 0 1,0 0 0,0 0-1,1 0 1,-1 0 0,0 0-1,0 0 1,0-1 0,1 1 0,-1 0-1,0 0 1,0 0 0,11-11 304,6-18-218,-6 10-82,0 0-1,1 1 1,18-20-1,-23 30-180,1-4-144,-7 11 187,0 2-192,2 5 271,0 0-1,0 0 0,0 0 0,-1 0 0,0 0 1,0 1-1,0 6 0,6 18 144,0-3-216,-7-22 120,1 0 0,-1-1 0,1 1 1,0-1-1,5 9 0,-6-13 119,1-1-94,0 0 0,0-1-1,1 1 1,-1-1-1,0 1 1,0-1 0,0 0-1,0 0 1,0 0-1,0 0 1,0-1 0,0 1-1,0-1 1,0 1-1,-1-1 1,1 1-1,0-1 1,-1 0 0,0 0-1,3-3 1,2-5 21,0-1 0,8-20 1,-7 14 57,107-269 612,-104 254-751,19-62-422,-25 70-335,-4 23 426,0 8-144,-5 28 298,4-20 137,0-1-1,-4 15 0,2-14 17,1-1 0,0 16 0,1-22 39,0 0 0,0 0-1,-3 11 1,2-11 23,0 0 0,1 0 0,-1 13 0,2-10 51,-1 2-95,1 0-1,1 0 1,0 0 0,1 0-1,4 12 1,8 38 32,-1-26 214,-12-36-144,1 3 8,-2-4-76,0 0 1,0 0-1,0 1 0,0-1 0,0 0 0,0 1 0,0-1 1,1 0-1,-1 1 0,0-1 0,0 0 0,0 0 1,0 1-1,1-1 0,-1 0 0,0 0 0,0 1 1,1-1-1,-1 0 0,0 0 0,0 0 0,1 0 1,0 1-1,2-1 25,0 1 1,0-1-1,0 1 1,0-1-1,0 0 1,1 0-1,-1-1 1,0 1-1,0-1 1,0 1-1,0-1 1,0 0-1,0 0 1,0-1-1,0 1 1,0 0-1,0-1 1,3-3-1,8-5 166,-1 0 0,17-17 0,-12 11-161,46-39-325,-54 47-2,-10 8 280,0 0-1,0 0 1,0-1 0,1 1 0,-1 0-1,0 0 1,0 0 0,0 0-1,0 0 1,0 0 0,0 0 0,1 0-1,-1-1 1,0 1 0,0 0 0,0 0-1,0 0 1,0 0 0,1 0 0,-1 0-1,0 0 1,0 0 0,0 0-1,0 0 1,1 0 0,-1 0 0,0 0-1,0 0 1,0 0 0,0 0 0,1 0-1,-1 0 1,0 0 0,0 0-1,0 1 1,0-1 0,0 0 0,0 0-1,1 0 1,-1 0 0,0 0 0,0 0-1,0 0 1,0 1 0,1 0-22,-1 1 1,1 0 0,-1 0 0,1-1-1,0 1 1,0-1 0,0 1-1,0-1 1,0 1 0,2 1-1,4 8-2,-1 3-15,-1 0 0,0 0 0,-1 0-1,3 19 1,-4-20 73,-1 1 0,2-1 1,0 0-1,1 0 0,7 15 0,-11-27 8,-1 0 0,1 0 1,0 0-1,-1 0 0,1 0 0,0 0 1,0 0-1,0 0 0,0 0 0,0 0 1,0 0-1,0-1 0,0 1 0,2 0 1,-3 0-4,1-1 0,0 0 1,-1 0-1,1 0 0,0 0 1,-1 0-1,1 0 0,0 0 0,-1 0 1,1 0-1,0 0 0,-1-1 1,1 1-1,-1 0 0,1 0 1,0-1-1,-1 1 0,1 0 1,-1-1-1,1 1 0,3-3 82,-1-1 0,0 1 0,0 0-1,-1-1 1,1 1 0,2-7 0,-3 8-114,13-25 10,0-1 0,11-34 0,-23 55-57,-2 4-94,0 0-1,0 1 1,0-1-1,0 0 1,0 0-1,0-6 1,-2 26-63,-1 1 0,-1 0 0,-7 24 0,1-2 171,0-2 34,-2 0 1,-1 0 0,-27 56-1,32-82 90,0 0-1,-1-1 0,0 0 1,-1 0-1,0-1 0,-1 0 0,0 0 1,0-1-1,-1-1 0,-21 14 0,27-20-10,1 0 0,-1 0 0,1 0 0,-1 0 0,0-1 0,1 0-1,-1 0 1,0 0 0,0-1 0,0 1 0,0-1 0,0 0 0,0-1 0,0 1-1,1-1 1,-10-2 0,13 2-75,0 1 1,0-1-1,0 1 0,0-1 0,1 1 1,-1-1-1,0 0 0,0 0 0,0 1 1,1-1-1,-1 0 0,0 0 1,1 0-1,-1 0 0,1 0 0,-1 0 1,1 0-1,-1 0 0,1 0 0,0 0 1,-1 0-1,1 0 0,0 0 0,0 0 1,0 0-1,0 0 0,0 0 0,0-2 1,0 0-23,1 1 1,-1-1-1,0 0 1,1 1-1,0-1 0,0 0 1,0 1-1,0-1 1,0 1-1,3-5 1,8-6 20,0 1-1,1 0 1,0 0 0,1 1 0,0 1 0,17-9-1,-1-1-16,123-93-315,-115 86 260,-28 21-16,-1-1-1,1 0 1,12-12-1,-12 10-1126,-9 7 808,1 1 0,-1 0 0,1-1 0,-1 1 0,1-1-1,-1 1 1,0-1 0,2-3 0,-3 5 355,0 0 1,0 0-1,0 0 1,0 0-1,0 0 1,0-1-1,0 1 0,0 0 1,1 0-1,-1 0 1,0 0-1,0 0 1,0-1-1,0 1 1,0 0-1,0 0 0,0 0 1,0 0-1,0 0 1,0 0-1,0-1 1,-1 1-1,1 0 0,0 0 1,0 0-1,0 0 1,0 0-1,0 0 1,0-1-1,0 1 1,0 0-1,0 0 0,0 0 1,0 0-1,0 0 1,-1 0-1,1 0 1,0 0-1,0-1 1,0 1-1,0 0 0,0 0 1,0 0-1,-1 0 1,1 0-1,0 0 1,0 0-1,0 0 0,-9 1-2079,-9 3 269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8:48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81 7232,'36'-12'2656,"-11"3"-2048,27-8-192,-15 10 224,21-2-448,3 0-96,0 1-32,-3 4 128,-7 4-96,-13-5-864,-5 5 384,-14 5-2432,-10-1 1536,-18 4-2656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8:48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782 57 6816,'4'-18'2528,"6"15"-1984,4-6-128,-5 4-224,2 1-192,8 1-160,-5-2 96,0 1-2304,0 4 1312,0 0-2816</inkml:trace>
  <inkml:trace contextRef="#ctx0" brushRef="#br0" timeOffset="1">25 69 5216,'-14'-12'2368,"4"15"-928,24-3-992,2-3 480,1 3-576,16-6 192,25 3-320,17-6-64,20 0-96,-4 6 224,-8-2-160,-2 1-1312,-1-4 640,1-1-5216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17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292 381 1664,'5'3'1035,"-16"-6"2351,11 3-3343,0 0 0,-1 0 0,1 1 0,-1-1 0,1 0 0,-1 0 0,1 0 0,-1 0 0,1 0 0,0 0 0,-1-1 0,1 1-1,-1 0 1,1 0 0,-1 0 0,1 0 0,0 0 0,-1-1 0,1 1 0,-1 0 0,1 0 0,0-1 0,-1 1 0,1 0 0,0 0 0,-1-1 0,1 1 0,0 0 0,0-1 0,-1 1-1,1-1 1,0 1 0,0 0 0,0-1 0,-1 1 0,1-1 0,0 0 0,-19-7 1536,17 7-1480,1 0 1,-1 0 0,0 1-1,0-1 1,0 0-1,0 1 1,0 0-1,-3-1 1,-13-2 284,13 1-325,0 1 1,-1 0-1,1 0 1,0 1 0,-1-1-1,1 1 1,-1 0-1,1 1 1,0-1-1,-1 1 1,1 0 0,0 1-1,0-1 1,-1 1-1,-5 3 1,-6 3-57,0 1 0,0 1 0,-15 11 0,28-18 22,0 0-1,1 1 1,-1-1-1,1 1 1,0-1-1,0 1 1,0 0-1,1 0 1,-1 1-1,1-1 1,-3 6-1,5-9-7,-1 1 1,1-1-1,-1 1 0,1-1 0,0 1 0,-1-1 1,1 1-1,0 0 0,0-1 0,0 1 0,0-1 1,1 1-1,-1-1 0,0 1 0,0-1 0,1 1 1,-1-1-1,1 1 0,0-1 0,-1 1 1,1-1-1,0 0 0,0 0 0,0 1 0,0-1 1,0 0-1,0 0 0,0 0 0,0 0 0,0 0 1,1 0-1,-1 0 0,0 0 0,1 0 0,-1-1 1,1 1-1,-1-1 0,2 1 0,4 1 54,-1 0-1,1-1 0,-1 0 1,1 0-1,0-1 1,-1 0-1,14-1 0,-5-1 68,-1-1 0,23-6-1,-27 5-18,0-1 0,0 0 0,-1 0 0,14-10-1,-5 3 126,-15 10-249,-1 0 1,0 0 0,0-1-1,0 1 1,0 0 0,-1-1-1,1 1 1,-1-1 0,1 0-1,-1 1 1,0-1 0,0 0-1,0 0 1,0 0 0,0-4-1,-1 6-9,0 0-1,0 0 0,0 1 0,-1-1 1,1 0-1,0 0 0,-1 1 1,1-1-1,-1 0 0,1 1 0,-1-1 1,1 0-1,-1 1 0,1-1 1,-1 1-1,1-1 0,-1 1 0,0-1 1,-4-4-261,4 4 77,1 1 179,0 0-1,0 0 1,0 0 0,0 0-1,-1 0 1,1 0 0,0 0-1,0 0 1,0 0-1,-1 0 1,1 0 0,0 0-1,0 0 1,0 0-1,0 0 1,-1 0 0,1 0-1,0 0 1,0 0-1,0 0 1,0 0 0,-1 0-1,1 1 1,0-1-1,0 0 1,0 0 0,0 0-1,0 0 1,0 0-1,-1 0 1,1 1 0,0-1-1,0 9 106,0 0-1,1 0 0,-1 0 1,2-1-1,-1 1 0,2 0 1,-1 0-1,1-1 0,0 0 1,1 1-1,-1-1 0,2-1 1,6 12-1,-6-12 112,-2-3-58,-1 0 0,0-1 0,1 1 0,4 4 0,-7-8-116,1 0 0,-1 1 0,0-1 0,1 0 0,-1 1 0,1-1 0,-1 0 0,1 1 0,-1-1 0,1 0 0,-1 0 0,1 1 0,-1-1 0,1 0 0,0 0 0,-1 0 0,1 0 0,-1 0 0,1 0 0,-1 0 0,1 0 0,-1 0 0,1 0 0,0 0 0,-1 0 0,1 0 0,-1-1 0,1 1 0,-1 0 0,1 0 0,-1-1 0,1 1 0,-1 0 0,1-1 0,-1 1 0,0 0 0,1-1 0,-1 1 0,1-1 0,-1 0 0,48-45 609,-10 10-641,-26 25-17,0 1-1,25-16 1,-35 25-64,0 0 0,0-1 1,0 1-1,0 1 1,0-1-1,0 0 0,0 0 1,4 0-1,-5 1 86,-1 0 0,1 0 0,-1 0-1,1 0 1,0 0 0,-1 0 0,1 1-1,-1-1 1,1 0 0,-1 0 0,1 0-1,-1 1 1,1-1 0,-1 0 0,1 1-1,-1-1 1,1 0 0,-1 1 0,1-1-1,-1 1 1,1-1 0,-1 1 0,0-1-1,1 1 1,-1-1 0,0 1 0,0-1 0,1 1-1,-1-1 1,0 1 0,0-1 0,0 1-1,0 0 1,0 0 0,5 17 170,-3-13-100,-1 0-1,0 0 1,0 0 0,0 0-1,0 6 1,-1-8-185,1 8 817,0-11-639,0 0-1,-1 0 1,1 0 0,0 1 0,0-1 0,-1 0-1,1-1 1,0 1 0,0 0 0,-1 0 0,1 0-1,0 0 1,-1-1 0,1 1 0,0 0 0,0-1-1,186-78 545,-183 78-717,-1 0 0,1 0 1,0 1-1,-1-1 0,1 1 0,-1 0 0,6 0 0,-3 0-223,-6 0 318,1 0 0,0 1 0,-1-1 1,1 1-1,0-1 0,-1 0 0,1 1 0,-1-1 0,1 1 0,-1-1 0,1 1 0,-1 0 0,0-1 0,1 1 0,-1-1 1,1 1-1,-1 0 0,0-1 0,0 1 0,1 0 0,-1 1 0,4 15 78,-4-15-42,0 0-1,0 0 1,1 0 0,-1 0 0,1 0 0,-1 0-1,1 0 1,0-1 0,0 1 0,0 0-1,0 0 1,0 0 0,0-1 0,1 1 0,-1-1-1,0 1 1,1-1 0,-1 1 0,1-1-1,0 0 1,-1 0 0,1 1 0,0-1 0,0-1-1,0 1 1,-1 0 0,1 0 0,0-1 0,0 1-1,0-1 1,0 1 0,0-1 0,3 0-1,17-1 159,0-2-1,-1 0 1,1-1-1,-1-2 1,0 0-1,38-16 1,2-8-175,-60 30-23,0-1 0,0 1 0,0-1 0,0 1 0,0-1 0,0 0 0,0 1 0,0-1 0,-1 0 1,1 1-1,0-1 0,-1 0 0,1 0 0,0-1 0,-1 2-21,-1 0 0,1 0 0,-1 1-1,0-1 1,1 0 0,-1 0 0,0 0 0,1 0 0,-1 0 0,1 1 0,-1-1 0,1 0-1,-1 1 1,1-1 0,-1 0 0,1 1 0,-1-1 0,1 1 0,-1-1 0,1 1 0,-1-1-1,1 1 1,-1 0 0,-16 13-78,13-12 99,1 0 0,-1 1 0,1-1 0,0 1-1,0 0 1,0 0 0,0 0 0,1 0 0,-1 1 0,1-1-1,0 1 1,0-1 0,0 1 0,-2 6 0,-5 17 62,7-21-34,0 1 1,0 0 0,-2 13 0,3-17 19,1 0 0,0-1 1,1 1-1,-1 0 1,0-1-1,1 1 0,-1 0 1,1-1-1,0 1 0,0 0 1,0-1-1,0 1 1,1-1-1,1 3 0,-3-4 0,1-1 0,0 1-1,0 0 1,-1-1-1,1 1 1,0 0 0,0-1-1,0 1 1,0-1-1,0 1 1,0-1 0,0 0-1,0 1 1,0-1-1,0 0 1,0 0 0,0 1-1,0-1 1,0 0-1,0 0 1,0 0 0,0 0-1,0-1 1,0 1-1,0 0 1,0 0 0,0-1-1,0 1 1,0 0-1,0-1 1,0 1 0,0-1-1,0 1 1,1-2-1,3-1 74,1-1 0,-1 0-1,1 0 1,4-5 0,15-17-20,-1-1 1,-1-2 0,31-50-1,-44 62-101,-1-1-1,0 0 1,-1-1-1,-2 0 0,0 0 1,0 0-1,-2-1 0,-1 0 1,0 0-1,-1 0 1,-2 0-1,0 0 0,-4-31 1,2 29-12,-4-20-477,6 40 446,-1-1 0,1 0 0,-1 1 0,0-1 0,0 1 0,-1-1 0,1 1 0,0 0 0,-1-1 0,1 1 0,-4-3 0,5 4 41,-1 1-1,1 0 1,-1-1 0,1 1-1,-1 0 1,1-1 0,-1 1-1,1 0 1,-1 0-1,0-1 1,1 1 0,-1 0-1,1 0 1,-1 0 0,0 0-1,1 0 1,-1 0 0,1 0-1,-1 0 1,0 0-1,1 0 1,-1 0 0,1 0-1,-1 1 1,0-1 0,1 0-1,-1 0 1,1 1 0,-1-1-1,1 0 1,-1 1-1,1-1 1,-1 0 0,1 1-1,-1-1 1,1 1 0,0-1-1,-1 1 1,1-1-1,-1 1 1,1-1 0,0 1-1,0-1 1,-1 1 0,1 0-1,-3 5-61,0 0 0,1 0-1,-3 9 1,4-12 78,-12 41 165,2 0 1,-8 64-1,16-88 51,2 0 0,1 31 0,1-43-173,0 0-1,0-1 0,1 1 1,-1-1-1,2 1 0,-1-1 1,1 0-1,1 0 0,6 12 1,-6-13-154,0 0 1,1 0 0,-1 0 0,1 0-1,0-1 1,1 1 0,0-1-1,0-1 1,0 1 0,0-1-1,0 0 1,1-1 0,0 1-1,0-1 1,9 3 0,12 3-4345,-1 8 1264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22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1 550 2144,'1'1'284,"0"0"-1,0 0 1,0 0 0,0 0 0,0 0-1,-1 0 1,1 1 0,0-1 0,-1 0-1,1 1 1,0-1 0,0 3 0,1 1 48,-1-4 308,-1 0-537,0 0 0,0-1 0,0 1 0,0 0 0,0-1 0,0 1 0,0 0 0,0-1 0,0 1 0,1 0 0,-1-1 0,0 1 0,1 0-1,-1-1 1,0 1 0,1-1 0,-1 1 0,1-1 0,-1 1 0,0-1 0,1 1 0,1 0 0,-1-1-27,0 1 0,1-1 0,-1 0 0,1 1-1,-1-1 1,0 0 0,1 0 0,-1 0 0,1-1 0,-1 1 0,1 0-1,-1 0 1,0-1 0,1 1 0,-1-1 0,0 1 0,1-1 0,-1 1 0,0-1-1,0 0 1,1 0 0,-1 0 0,2-1 0,2-3 78,-1-1 0,1 1 1,6-12-1,-1 1 37,-4 7-87,-1 0 0,0 0-1,5-14 1,1-1 47,-5 9 29,0 0 0,0 0 0,-2 0 1,6-31-1,-6 15 132,-1-47 0,-3 73-364,1-14 6,-1 18 46,1 0 0,-1 1 0,0-1 0,1 0 0,-1 1 0,0-1 0,1 0 0,-1 1 0,0-1 1,1 1-1,-1-1 0,1 1 0,0-1 0,-1 1 0,1-1 0,-1 1 0,1-1 0,0 1 0,-1 0 0,1-1 1,0 1-1,-1 0 0,1-1 0,1 1 0,5-2-67,0 1 0,0 0 1,0 0-1,0 1 0,0-1 1,1 2-1,7 0 0,-13-1 56,0 1 1,0-1-1,0 1 0,0 0 0,0 0 0,0 0 0,0-1 1,0 2-1,0-1 0,0 0 0,-1 0 0,1 1 0,-1-1 1,1 1-1,-1-1 0,1 1 0,-1-1 0,0 1 0,0 0 1,0 0-1,0 0 0,0 0 0,0 0 0,0 0 0,0 0 1,-1 0-1,1 0 0,-1 0 0,0 3 0,2 20 41,-2 0 0,-1-1-1,-1 1 1,-9 42 0,5-34-16,-3 61-1,9-90 11,0 0 1,1 0-1,-1 0 0,1 0 0,0 0 1,0 0-1,2 4 0,-3-7 16,1 1-1,0-1 1,-1 0-1,1 1 1,0-1-1,0 0 1,0 0 0,0 1-1,0-1 1,0 0-1,0 0 1,0 0-1,1 0 1,-1 0 0,0 0-1,1-1 1,-1 1-1,0 0 1,1-1-1,-1 1 1,1-1 0,2 1-1,5 0 64,-1-1-1,0 0 1,1-1-1,-1 0 1,1 0-1,-1-1 1,0 0-1,0 0 1,0-1-1,15-7 1,2-3-22,-1-1 0,22-18 0,-21 13-109,43-44 0,-63 57 31,-3 5-583,-5 7 312,-4 26-26,4-20 216,1-1-1,0 1 0,0 17 1,1-23 91,1 0 0,1 0 1,-1-1-1,1 1 0,3 11 1,-3-15 32,0 0 1,-1-1-1,1 1 1,0 0-1,0 0 1,1-1-1,-1 1 1,0-1 0,0 1-1,1-1 1,-1 0-1,1 1 1,-1-1-1,1 0 1,0 0-1,0 0 1,-1 0-1,1 0 1,0 0-1,0-1 1,2 1 0,-2 0-8,-1-1 0,1 0 0,-1 0 0,0 0 0,1 0 1,-1 0-1,1 0 0,-1-1 0,1 1 0,-1 0 0,0-1 0,1 1 1,-1-1-1,0 1 0,1-1 0,-1 0 0,0 0 0,0 0 1,1 1-1,-1-1 0,0 0 0,0 0 0,0 0 0,1-3 1,1 1 24,-1 0 0,0 0 0,-1 0 0,1 0 1,0 0-1,-1-1 0,0 1 0,1-1 1,0-3-1,-2 1-57,1 1 0,-1 0 0,0-1 1,0 1-1,0 0 0,-1-1 0,0 1 0,0 0 1,-2-8-1,-1 3-12,0 1 0,0 0 0,-1 0 1,-6-9-1,8 15-59,1 0-1,-1 0 1,0 0 0,1 0-1,-1 1 1,-1-1 0,1 1 0,0-1-1,0 1 1,-1 0 0,0 1 0,1-1-1,-1 1 1,0-1 0,1 1 0,-1 0-1,0 0 1,0 1 0,-7-1 0,10 1-123,-3 4-21,4 4 149,0-6 77,0 0 0,1-1 0,-1 1 0,1 0 0,0-1 0,0 1 0,-1-1 0,1 1 0,0-1 0,0 1 0,0-1 0,0 1 0,1-1 0,-1 0 0,0 0 0,1 0 0,-1 0 0,0 0 0,1 0 0,0 0 0,-1 0 0,1 0 0,-1-1 0,1 1 0,0-1 0,-1 1 0,1-1 0,0 1 0,0-1 0,-1 0 0,1 0 0,0 0-1,2 0 1,-4 0-15,5-1 65,1 0 0,-1 1 0,0-2 1,1 1-1,-1-1 0,0 1 0,0-1 1,0-1-1,-1 1 0,1-1 0,0 0 1,-1 0-1,0 0 0,1 0 1,-2-1-1,8-7 0,2-5-26,-1 1 0,0-2 0,11-20-1,-20 32-93,0 0-1,-1 0 0,1-1 0,-1 1 0,0-1 0,0 1 1,0-1-1,-1 0 0,0 1 0,1-8 0,-3 77-254,1 56 390,0-93-77,-1-21 0,1-1 1,0 1-1,1 0 1,-1-1-1,1 1 1,0-1-1,0 1 1,3 6-1,1 4 39,7 14 96,-11-28-116,0-1-1,0 1 0,0 0 1,0-1-1,0 1 1,1-1-1,-1 1 1,0-1-1,1 0 0,-1 1 1,1-1-1,0 0 1,1 1-1,-1-2 12,0 1-1,0-1 0,-1 0 1,1 0-1,0 0 1,0 0-1,0-1 0,0 1 1,0 0-1,0-1 0,-1 1 1,1-1-1,0 0 1,3-1-1,2-1 74,-1 0-45,-1 0 0,1 0 0,-1 0 0,0-1 0,0 1 0,0-1-1,0-1 1,-1 1 0,6-7 0,35-50 144,-28 35-175,-17 26-33,12-16 2,-1 0 0,-1 0 0,0-1 1,8-23-1,-14 29 28,-1 0-732,-4 17 88,-2 11 528,1-1 0,0 0 0,1 1 0,1-1-1,3 31 1,-2-37 87,1-1-1,0 0 1,1 0-1,0 0 1,0 0-1,1 0 1,6 11 0,-7-16 22,-1 1 1,1-1-1,1 0 1,-1 0-1,1 0 1,-1-1-1,1 1 1,0-1-1,0 0 1,1 0-1,-1 0 1,1 0-1,-1-1 1,9 4-1,-10-6 28,0 1-1,0-1 0,-1 0 0,1 0 0,0 0 0,0 0 0,-1-1 0,1 1 0,0-1 0,0 1 0,-1-1 1,1 0-1,4-2 0,2-2 134,0 0 0,12-8 0,-3-1-149,-1 0 0,-1-1 0,0-1 1,-1 0-1,0-1 0,-2 0 0,0-2 0,-1 1 1,12-25-1,-18 32-143,-5 10 60,0 0 0,0 0 0,0 0 0,0 0 0,-1 0 0,1 0 0,0 0 0,-1-1 0,1 1 1,-1 0-1,1-1 0,-1 1 0,0 0 0,0-1 0,0 1 0,1-2 0,0 6-6,1 1-1,-1-1 1,0 0-1,0 1 1,0-1 0,0 1-1,-1-1 1,1 1-1,-1 5 1,-3 37 115,1-12-31,-7 37 343,9-69 267,8-16 123,21-52-566,9-9-130,5-9-651,-42 83 171,0 5 161,1 11 79,-1 19 113,-1-33 35,0 18-46,4 99-34,-3-63 452,-1-55-340,0 1 0,1-1 1,-1 0-1,0 0 0,0 1 0,1-1 1,-1 0-1,0 0 0,1 0 0,-1 0 1,0 1-1,1-1 0,-1 0 0,0 0 1,1 0-1,-1 0 0,0 0 0,1 0 1,-1 0-1,1 0 0,-1 0 0,0 0 1,1 0-1,-1 0 0,1 0 0,9-1 103,-3-2-31,0 0 0,1 0 0,-1 0 0,0-1-1,-1 0 1,1 0 0,-1 0 0,8-8-1,5-6-117,19-24-1,-13 15 184,-8 8-121,0-1 0,15-24 0,-14 18-34,-18 26 0,0 0-1,0 0 1,0 0-1,0 0 1,0 0-1,0 1 1,0-1-1,0 0 1,0 0-1,0 0 1,0-1-1,-1 1 1,1 0-1,0 0 1,0 0-1,0 0 1,0 0 0,0 0-1,0 0 1,0 0-1,0 0 1,0 0-1,0 0 1,0 0-1,0 0 1,0 0-1,0 0 1,0 0-1,0 0 1,0 0-1,0 0 1,0 0-1,0 0 1,0 0-1,-1 0 1,1 0-1,0 0 1,0 0-1,0-1 1,0 1-1,0 0 1,0 0-1,0 0 1,0 0-1,0 0 1,0 0-1,0 0 1,0 0-1,0 0 1,0 0-1,-7 6-367,-10 19-45,6-10 258,1 1-1,-17 32 1,21-33 156,0 1 0,1-1 0,1 1 0,0 0 0,1 0 0,1 1 0,-1 31 0,3-45 27,1 0-1,-1 0 1,0 0-1,1 0 1,0-1-1,0 1 1,-1 0-1,2 0 1,-1-1-1,0 1 1,1 0-1,-1-1 1,4 4-1,-4-5 22,0 0 0,1 1 0,-1-2 0,1 1 0,-1 0 0,1 0 0,-1 0 0,1-1 0,0 1 0,-1-1 0,1 1 0,0-1 0,-1 1 0,1-1 0,0 0 0,0 0 0,-1 0 0,1 0 0,0 0 0,0-1 0,-1 1-1,4-1 1,3-2 1,-1 1 0,1-1 0,-1-1 0,1 0 0,-1 0 0,0 0 0,0-1 0,-1 0 0,1 0 0,-1-1 0,0 1 0,5-8-1,-1 1-81,0-1 0,-1-1-1,0 1 1,-1-2-1,7-15 1,-4 3-6,-1-1 1,-1 0-1,-2 0 0,0-1 1,-2 0-1,-1 0 1,-2-1-1,-1-38 0,-2 46 35,-10-43-1,10 59-25,-1 0 0,0 0 1,0 0-1,0 0 0,-1 0 0,0 0 1,0 1-1,0-1 0,-1 1 0,0 0 1,-6-7-1,9 11-14,0 0 1,0 0-1,0 1 0,0-1 1,-1 0-1,1 0 1,0 0-1,0 1 1,0-1-1,-1 1 0,1-1 1,0 1-1,-1-1 1,1 1-1,0 0 0,-1-1 1,1 1-1,-1 0 1,1 0-1,0 0 0,-1 0 1,1 1-1,-1-1 1,1 0-1,0 0 1,-1 1-1,1-1 0,0 1 1,-1-1-1,1 1 1,0 0-1,0-1 0,-1 1 1,1 0-1,0 0 1,0 0-1,0 0 1,0 0-1,0 0 0,0 0 1,-1 2-1,-10 12-226,9-12 248,1 0 1,-1 0-1,1 1 0,0-1 1,-1 1-1,1-1 1,-2 7-1,-10 38 168,-14 79 0,20-84 16,3 1 0,1 0 0,2 69 0,3-103-59,0 1 1,1-1-1,0 0 1,1 0 0,0 0-1,0-1 1,1 1-1,0-1 1,7 11-1,-8-15-18,0 0-1,1 0 1,0-1-1,0 1 1,0-1 0,0 0-1,1 0 1,-1-1-1,1 1 1,0-1-1,0 0 1,0 0-1,1-1 1,-1 0-1,1 0 1,11 3-1,-6-2 53,1-1-1,0 0 0,-1-1 0,1 0 1,0-1-1,0 0 0,0-1 0,12-2 0,-2-2 67,-10 3-126,-1 0 1,16-6-1,-24 6-101,-2 2-94,0 0 0,0 0 0,0 0 0,0 0 1,-1 0-1,1-1 0,0 1 0,0 0 0,0-1 0,-1 1 0,1 0 0,0-1 0,0 1 1,-1-1-1,1 0 0,0 1 0,-1-1 0,1 1 0,0-2 0,-12 8-6586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22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25 3072,'-8'0'11146,"12"-1"-11008,0 0 0,-1 0 0,1 0 0,0 0 0,6 0 0,2-1 133,-5 1-49,1 0 0,-1 1 0,15 1 0,-5-1-97,-17 0-139,1 0-1,0 0 1,-1-1-1,1 1 1,0 0-1,-1-1 1,1 1-1,-1 0 1,1-1-1,-1 1 1,1-1-1,-1 1 1,1-1-1,-1 1 0,1-1 1,-1 1-1,1-2 1,-5-6-6167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24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265 478 4064,'-3'-4'1404,"3"4"-1315,0 0-1,0 0 1,-1 0-1,1 0 1,0-1-1,0 1 0,0 0 1,0 0-1,-1 0 1,1 0-1,0 0 1,0-1-1,-1 1 1,1 0-1,0 0 1,0 0-1,-1 0 0,1 0 1,0 0-1,0 0 1,0 0-1,-1 0 1,1 0-1,0 0 1,0 0-1,-1 0 1,1 0-1,0 0 0,-1 0 1,-8 1 914,0 0-615,1 1-1,0 0 1,0 0-1,0 1 0,1 0 1,-1 0-1,-10 7 1,16-9-352,-18 11 136,0 2 1,0 0-1,-28 28 1,33-30-84,11-7-70,-1-1 1,1 1-1,-1 0 0,1 0 1,1 0-1,-1 0 1,1 1-1,0 0 1,0-1-1,-3 12 1,5-15 3,0 0 0,1 0 0,0 0 0,-1 1 0,1-1 0,0 0 0,0 0 0,0 0 0,0 1 0,1-1 0,-1 0 0,1 0 0,-1 0 0,1 0 0,0 1 0,-1-1 0,1 0 0,0 0 0,1-1 0,-1 1 0,0 0 0,0 0 1,1 0-1,-1-1 0,1 1 0,0-1 0,-1 1 0,1-1 0,0 0 0,0 1 0,0-1 0,0 0 0,3 1 0,3 1 82,1 0 0,0 0 0,0 0 0,0-2 0,1 1 0,-1-1 0,0 0 0,1-1 0,-1 0 0,1 0 0,-1-1 0,0-1 0,1 1 0,-1-1 1,0-1-1,0 0 0,0 0 0,-1-1 0,1 0 0,-1 0 0,0-1 0,15-11 0,-19 12-116,0 0 1,-1 0 0,1-1-1,-1 1 1,0-1-1,0 0 1,0 0-1,-1 0 1,1 0 0,-1-1-1,-1 1 1,1 0-1,-1-1 1,0 1 0,0-1-1,0 0 1,-1 1-1,0-1 1,0 0-1,0 1 1,-1-1 0,0 1-1,0-1 1,0 0-1,-1 1 1,0 0 0,0-1-1,0 1 1,-1 0-1,1 0 1,-1 0-1,-1 1 1,1-1 0,-1 1-1,1 0 1,-1 0-1,0 0 1,-1 0 0,1 0-1,-1 1 1,1 0-1,-11-5 1,7 7-247,0-1-1,0 1 1,-9 1 0,17 0 192,4 0 108,3-1 21,-1 1 1,0-1-1,0 0 0,0-1 0,-1 1 1,1-1-1,0-1 0,0 1 0,-1-1 1,9-5-1,-4 1 47,0 0 1,0-1-1,-1 0 1,10-11-1,-6 3 59,-1 0-1,15-27 0,-6 9-48,-4 6 15,0-1-1,19-49 0,-30 60-157,0 0 1,-1 0 0,-1-1-1,-1 1 1,0-1 0,-1-20-1,-2 38-7,0 0 0,0 1-1,1-1 1,-1 1-1,0-1 1,0 1 0,-1-1-1,1 0 1,0 1-1,0-1 1,0 1 0,0-1-1,0 1 1,-1-1-1,1 1 1,0-1 0,0 1-1,-1-2 1,-5 7-706,-8 23-282,13-24 1029,-10 23-191,1 0 0,-8 36 0,-6 58-35,10-44 101,-94 346 470,92-369-298,-24 106 522,35-134-433,4-14 133,-8 24 0,23-48 897,-2-3-982,0 0 0,16-30 0,-9 13-37,10-18-85,-2-1 1,-3-1 0,34-103-1,20-85-394,-30 110 491,-5 14-192,-33 88-26,-6 19-122,-1-1 1,0 0 0,0 0 0,-1 0 0,2-17 0,-14 48-1603,-2 8 1669,2 1 0,-8 41 0,-5 64-33,6-31 48,1-7 81,3-21 220,-28 98 0,32-145 36,-15 31 1,-5 11 192,24-61-365,5-8-31,-1-1-1,0 1 0,1 0 1,-1-1-1,0 1 0,0-1 1,0 1-1,-2 0 1,3-1 33,-9 7-18,5-5 7,7-5 957,-2 0-1015,1 0 0,-1 1 0,1-1 0,-1 0 0,0 0 0,1 0 0,-1 0 0,0 0 0,1-4 0,8-13-31,7 0 89,-1 0 40,0 1-1,34-28 1,-42 40 16,0 0-203,0 0 0,0 0 0,17-8 0,-22 12 196,-2 2-405,0-1 0,0 1 0,0-1 0,0 1 0,0 0 0,0-1 0,-1 1 0,1 0 0,0-1 0,0 1 0,0 0 0,0 0 0,0 0 0,0 0 0,0 0 0,0 0 0,0 0 0,0 0 0,0 0 0,0 1 0,0-1 0,0 0-1,0 1 1,0-1 0,0 0 0,0 1 0,-1-1 0,1 1 0,0 0 0,0-1 0,0 1 0,0 1 0,17 13-2929,1-2 123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4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378 645 5408,'-4'-6'1657,"3"4"-820,0 0 0,0 1-1,0-1 1,0 0 0,0 1 0,0-1-1,-1 1 1,-2-3 0,3 3-627,-1 0 0,1 1-1,-1-1 1,1 1 0,-1-1 0,1 1 0,-1-1 0,-2 1 0,-6-1 90,0 0 0,1 2 0,-1-1 0,1 1 0,-16 3 0,-48 17 238,34-9-290,15-5-120,-31 13-1,46-16-91,1 0-1,0 1 1,1-1-1,-1 1 1,1 1-1,0-1 1,-10 11-1,16-15-23,1 0 1,-1-1-1,0 1 0,0 0 0,1 0 1,-1 0-1,0 0 0,1 0 1,-1 1-1,1-1 0,-1 0 0,1 0 1,0 0-1,-1 0 0,1 1 1,0-1-1,0 0 0,0 2 0,0-2 13,0 0-1,1 0 0,-1 0 0,1 0 1,-1 0-1,1 0 0,-1 0 0,1-1 0,-1 1 1,1 0-1,0 0 0,-1-1 0,1 1 1,0 0-1,0-1 0,0 1 0,1 0 0,2 1 68,1 0 0,0 0-1,-1 0 1,1-1 0,0 0-1,-1 0 1,11 0 0,-1-1 67,0 0 1,1-1 0,-1-1 0,0 0-1,0-1 1,20-8 0,-17 5-86,1-1 0,-1-1 0,-1 0 0,24-17 0,-33 20-86,0 0 0,0-1 0,0 0 0,-1 0 0,0 0 1,0-1-1,-1 0 0,7-9 0,-12 15-12,0 0 0,0 0 0,1 0 0,-1 0-1,0 0 1,0 0 0,0 0 0,0 0 0,0 0 0,0 1 0,0-1 0,0 0 0,0 0 0,0 0-1,-1 0 1,1 0 0,0 0 0,-1 0 0,1 0 0,0 1 0,-1-1 0,1 0 0,-1 0 0,1 1-1,-1-1 1,0 0 0,1 1 0,-1-1 0,0 0 0,1 1 0,-1-1 0,0 1 0,0-1-1,0 1 1,1-1 0,-1 1 0,0 0 0,0-1 0,0 1 0,0 0 0,0 0 0,0 0 0,0 0-1,0 0 1,0 0 0,1 0 0,-1 0 0,0 0 0,0 0 0,0 0 0,-2 1 0,-13 6-310,10-3 331,6-4 10,0 0 1,0 0-1,0 0 1,0 0-1,0 0 1,0 0-1,0 0 0,0 0 1,0 1-1,0-1 1,0 0-1,0 0 1,0 0-1,0 0 0,0 0 1,0 0-1,0 0 1,0 0-1,0 0 1,0 0-1,0 0 0,0 0 1,0 0-1,0 0 1,0 1-1,0-1 1,0 0-1,0 0 0,1 0 1,-1 0-1,0 0 1,0 0-1,0 0 1,0 0-1,0 0 0,0 0 1,0 0-1,0 0 1,0 0-1,0 0 1,0 0-1,0 0 0,0 0 1,0 0-1,1 0 1,-1 0-1,0 0 1,0 0-1,0 0 0,0 0 1,0 0-1,0 0 1,0 0-1,0 0 1,0 0-1,0 0 0,0 0 1,0 0-1,0 0 1,0 0-1,1 0 1,-1 0-1,0-1 0,3 0 84,-1 0 1,1 0-1,0 0 0,0-1 0,-1 1 0,1-1 0,-1 0 0,0 0 0,1 0 0,-1 0 1,4-4-1,4-9 73,-1 0 1,0 0-1,-1-1 1,9-24-1,-11 26-117,61-134 188,-48 114-251,0 1 0,29-38 0,-45 67 4,79-97 82,-68 86-146,1 0 0,1 1 1,-1 0-1,23-14 1,-36 27 44,0 0 0,0 0 0,-1 0-1,1 0 1,0 0 0,0 0 0,0 1 0,0-1 0,1 0 0,-1 1 0,4-1 0,-6 1 25,1 0-1,-1 1 1,0-1 0,1 0-1,-1 0 1,0 0-1,1 0 1,-1 1-1,1-1 1,-1 0-1,0 0 1,0 1 0,1-1-1,-1 0 1,0 0-1,1 1 1,-1-1-1,0 0 1,0 1 0,0-1-1,1 0 1,-1 1-1,0-1 1,0 1-1,0-1 1,0 0 0,0 1-1,1 2-7,-1-1 0,0 1 1,0-1-1,0 1 0,-1-1 0,1 0 0,-1 1 0,0 2 0,-145 507-18,49-204 635,87-274-525,-14 48 392,-49 115 1,67-185-253,0 0 1,0 0 0,-12 14-1,17-25-173,1 0 0,-1 0 1,0 0-1,0 0 0,0 0 0,0 0 0,0 0 0,0 0 0,-1 0 0,1 0 0,-2 0 0,3-1-33,0 0-1,0 0 0,-1 0 1,1 0-1,0 0 1,0 0-1,0 0 0,0 0 1,-1 0-1,1 0 0,0 0 1,0 0-1,0 0 0,0 0 1,-1 0-1,1-1 0,0 1 1,0 0-1,0 0 1,0 0-1,0 0 0,0 0 1,-1 0-1,1-1 0,0 1 1,0 0-1,0 0 0,0 0 1,0 0-1,0-1 0,0 1 1,0 0-1,0 0 1,0-1-1,-1-15 341,4-6-278,0 0 1,2 0 0,1 0-1,0 1 1,1-1 0,2 2-1,12-25 1,-13 30-76,1 1 1,1 0-1,0 0 1,1 1 0,0 0-1,1 1 1,0 1-1,1 0 1,0 0-1,22-13 1,-4 9-333,0 1-1,0 1 1,1 1 0,1 2-1,0 1 1,0 2 0,41-4-1,-69 10-235,0 0 1,0 1-1,0-1 0,-1 1 0,1 0 0,0 1 0,0-1 0,0 1 0,0 0 1,0 0-1,0 0 0,-1 0 0,1 1 0,4 2 0,10 8-1953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86 6560,'0'-10'788,"0"8"-547,0-1-1,0 1 0,0-1 0,1 1 0,-1-1 0,1 1 0,-1 0 0,3-5 0,-2 4-202,7-22 1650,-6 6 2933,-3 16-3351,-1 7-648,-3 9-157,1 3-75,0 0 0,-1 31 1,1-12-85,-23 268 1897,27-261-2034,8 72 0,-4-80-59,-3 1-594,-1-24-2271,0-20-2390,0-3 2612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26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9 312 2720,'-8'-5'2261,"25"10"1680,-5-2-3278,-10-3-532,1 1 0,-1-1 0,0 1-1,1-1 1,-1 0 0,1 0 0,-1 0-1,1 0 1,-1 0 0,5-2 0,2 0 319,0-1-1,0 0 1,13-8 0,-19 10-396,0-1-1,0 0 1,0 0-1,-1-1 1,1 1-1,-1-1 1,0 1 0,1-1-1,-1 0 1,0 0-1,-1 1 1,1-2-1,1-3 1,-1 2-22,0 0 0,0-1 0,-1 1-1,0 0 1,0-1 0,-1 1 0,1-1 0,-1 1 0,-1-1 0,1 1 0,-1-1 0,1 1-1,-2-1 1,-1-5 0,2 7-55,0 1 0,0 0 0,-1 0 0,1 0 0,-1 0 0,0 0 0,0 0 0,0 1 0,0-1 0,-1 1 0,1-1 0,0 1 0,-1 0 0,0 0 0,0 0 0,1 0 0,-1 0-1,0 1 1,-1-1 0,1 1 0,0 0 0,0 0 0,-6-1 0,8 2 11,-1 0 1,1 0-1,0 0 0,0 0 0,0 0 0,0 0 1,0 0-1,0 1 0,0-1 0,0 0 0,0 1 1,0-1-1,0 1 0,0-1 0,1 1 0,-1 0 1,0-1-1,0 1 0,0 0 0,1 0 1,-2 1-1,-13 20-189,13-17 187,-2 2 39,1-1 0,1 1 0,-1 0 0,1-1 0,1 1 0,-1 0 0,1 0 0,0 0 0,1 1 0,0-1 0,0 0 0,0 0 0,1 0 0,1 7 0,0-7 35,-1-1 0,0-1-1,1 1 1,0 0 0,1 0 0,-1-1 0,1 1-1,0-1 1,1 0 0,-1 0 0,1 0 0,0 0-1,0-1 1,0 1 0,1-1 0,6 4 0,-8-5-1,-1-2 1,1 1 0,0 0-1,0 0 1,0-1 0,0 0-1,0 0 1,1 0 0,-1 0-1,0 0 1,0 0 0,1-1-1,-1 0 1,0 1 0,1-1-1,-1-1 1,1 1 0,-1 0 0,0-1-1,5-1 1,8-3 77,0-1 0,0 0 0,0-2 1,-1 0-1,-1 0 0,1-1 0,-1-1 1,-1 0-1,0-1 0,23-26 0,-30 30-85,0 0-1,-1-1 1,-1 0 0,1 0-1,-1 0 1,0-1-1,-1 1 1,0-1 0,-1 0-1,3-16 1,-4 18-98,0 1 1,0-1-1,-1 0 1,0 1-1,-1-1 1,0 0 0,0 1-1,0-1 1,0 0-1,-1 1 1,-1 0-1,1-1 1,-1 1-1,0 0 1,-5-7-1,3 7-222,5 6 236,0 0 0,-1 0 0,1-1 0,0 1 0,0 0 0,-1-1 1,1 1-1,0 0 0,0-1 0,-1 1 0,1 0 0,0-1 0,0 1 0,0-1 0,0 1 0,-1 0 0,1-1 0,0 0 1,0 0-247,0 3-95,1 7 259,0 0-1,1 0 1,0 0 0,3 9-1,3 11 47,0 13 8,-6-26 75,1-1-1,7 26 1,-3-24 46,15 33 1,-18-44 13,-1 0 1,2 0-1,-1 0 0,1 0 0,0-1 1,0 0-1,11 9 0,-12-11 5,0 0 0,0 0 0,0-1 0,1 1 0,-1-1 0,1 0 0,-1-1 0,1 1 0,0-1 0,0 0 0,-1 0 0,1 0 0,0 0 0,0-1 0,0 0 0,0 0 0,0-1 0,7-1 0,-3 0-3,0 0 0,0-1-1,0 0 1,-1 0 0,1-1-1,-1 0 1,11-8 0,-5 2 0,-1 0 0,-1-1 1,15-16-1,-17 14-23,0-1 1,-1 0 0,-1 0-1,0 0 1,-1-1 0,-1 0-1,7-23 1,-11 25-80,1 0-1,-2 0 0,0-1 1,0 1-1,-3-22 0,2 1-1132,0 33 971,0 3 230,4 6-70,-2-1 0,1 1 0,-1 0 0,0 0 0,0 1 0,0 8 0,-1-8 61,4 40-84,-1 69-1,-3-98 99,0-1 0,4 22 0,-5-37-7,1-1-11,-1 0 0,1-1-1,-1 1 1,1 0 0,0-1-1,2 5 1,-3-7-4,1 1-1,-1-1 1,1 1-1,-1-1 0,0 1 1,1-1-1,-1 0 1,1 1-1,-1-1 1,1 0-1,-1 1 1,1-1-1,-1 0 0,1 0 1,0 1-1,-1-1 1,1 0-1,-1 0 1,1 0-1,-1 0 1,1 0-1,0 0 0,-1 0 1,1 0-1,-1 0 1,1 0-1,0 0 1,-1 0-1,1-1 1,-1 1-1,1 0 0,-1 0 1,1-1-1,-1 1 1,1 0-1,-1 0 1,2-1-1,18-11 232,0-1-1,34-29 1,29-37-302,-80 76 58,-1 0-1,0 0 0,1-1 1,2-5-1,-4 7-43,0-1 0,0 1 0,0 1-1,1-1 1,-1 0 0,0 0 0,1 0 0,2-2 0,-17 9-919,9-1 908,0 0-1,0 0 0,0 1 0,1-1 0,-1 1 0,1 0 0,1 0 0,-1 0 0,1 0 0,-3 8 0,2-4 66,1 1 0,0 0-1,1 0 1,0-1 0,1 13-1,-1-21-2,1 0 0,0 0 0,1 0 0,-1 0 0,0 0-1,0 0 1,0 0 0,0-1 0,1 1 0,-1 0 0,0 0-1,1 0 1,-1 0 0,1 0 0,-1 0 0,1-1 0,0 1-1,-1 0 1,1 0 0,0-1 0,-1 1 0,1 0-1,0-1 1,0 1 0,-1-1 0,1 1 0,0-1 0,0 1-1,0-1 1,0 0 0,0 1 0,0-1 0,0 0 0,0 0-1,0 0 1,0 0 0,0 0 0,0 0 0,0 0-1,1 0 1,0 0 30,0 0 0,0-1-1,-1 1 1,1-1 0,0 1-1,0-1 1,0 1 0,-1-1-1,1 0 1,0 0 0,-1 0-1,1 0 1,0 0 0,-1-1-1,0 1 1,1 0 0,-1-1-1,0 1 1,1-1 0,0-1-1,0-1-17,-1 0 0,1-1 0,-1 1 0,1-1 0,-2 0 0,1 1 0,0-1 0,-1 0 0,0 1 0,0-1 0,0 0 0,0 1 0,-1-1 0,0 0 0,0 1 0,-3-7 0,2 5-96,-1-1 1,1 1-1,-2 0 1,1 1 0,-1-1-1,0 1 1,0-1-1,0 1 1,-1 0-1,-10-8 1,7 7-232,0-2 171,9 7 141,0 1-1,0-1 1,0 1-1,0 0 1,0-1 0,1 1-1,-1 0 1,0 0 0,0 0-1,0 0 1,0 0-1,2 1 1,9-3 83,0 1-1,0-1 1,19-7-1,6 0 170,-13 4-116,6-1 97,0 2-1,41-2 0,-68 6-242,1 0 0,-1 1 0,0-1 1,0 1-1,1 0 0,-1 0 0,0 0 0,0 0 0,0 0 0,0 1 1,0 0-1,-1-1 0,1 1 0,0 0 0,-1 0 0,1 1 0,-1-1 1,0 0-1,0 1 0,2 3 0,4 5 92,-1 0 1,-1 1 0,8 21-1,-4-12-28,4 17 86,-9-23-33,9 20 0,-12-31-68,0-1-1,0 1 1,0-1 0,1 0 0,-1 1-1,1-1 1,0 0 0,0-1 0,0 1 0,4 3-1,-5-5-57,-1 0 1,1 0-1,0-1 0,0 1 0,0 0 0,0-1 0,-1 1 0,1-1 1,0 0-1,0 0 0,0 0 0,0 0 0,0 0 0,0 0 0,0 0 1,0 0-1,0-1 0,0 1 0,2-2 0,3-1-1039,0 0 1,1-1-1,9-6 1,1-1-1896,-10 7 527,-1 0 1,15-12 0,-12 7 1126,-1-1-1,14-17 1,24-38-1374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29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0 345 2304,'10'-5'7646,"0"0"-7231,-1 0 0,0 0 0,10-9 0,-11 6-286,-1 0-1,0-1 1,0 0-1,-1 0 1,0-1-1,-1 0 1,7-15-1,22-76 410,-33 97-493,3-10 125,0-1-1,-2 1 1,0-1-1,1-27 1,2 25-15,-5 16-454,0 3-160,0 35 604,4 110 222,-2-120-192,-3-22-129,1-1 1,0 1-1,0 0 1,1 0-1,0-1 1,0 1-1,0-1 1,0 1-1,0-1 1,1 1-1,0-1 0,4 7 1,-4-7 62,1 0 0,0 0-1,1 0 1,-1 0 0,1 0 0,6 5 0,-8-8-50,0 0 0,0 0 0,0 0 0,0-1 1,0 1-1,0 0 0,0-1 0,0 0 1,0 1-1,0-1 0,0 0 0,0 0 0,0 0 1,0 0-1,0 0 0,0-1 0,0 1 0,0-1 1,0 1-1,3-2 0,3-1-3,-1-1-1,0 0 0,0 0 1,-1 0-1,13-11 1,29-32 131,-41 40-163,69-81 114,-7 9-228,-55 62-465,-9 26-383,-3 5 960,0 1-1,-1-1 1,0 1 0,-1 0 0,-1-1 0,-3 20-1,-1 31 552,5-64-533,1-1-1,-1 0 1,1 0-1,-1 0 1,1 1-1,-1-1 1,1 0-1,-1 0 1,1 0-1,0 0 1,-1 0 0,1 0-1,-1 0 1,1 0-1,-1 0 1,2-1-1,5-1 53,-1-1 1,1 1-1,-1-2 0,1 1 0,-1-1 1,0 0-1,-1 0 0,1 0 0,-1-1 0,7-7 1,-4 5-41,99-84-308,-102 86 180,0 1 1,0 0 0,1 0-1,-1 1 1,1-1 0,7-2-1,-11 5 72,-1 0-1,0 1 1,1-1-1,-1 1 1,1 0-1,-1-1 1,1 1-1,-1 0 1,1 0-1,-1 0 1,1 0-1,-1 0 1,1 0-1,0 0 1,-1 1-1,0-1 1,1 1-1,-1-1 0,1 1 1,-1-1-1,1 1 1,-1 0-1,0-1 1,0 1-1,1 0 1,-1 0-1,0 0 1,0 0-1,0 0 1,0 1-1,2 1 1,42 80 994,-39-71-1020,-3-6 90,1 0 1,-1-1 0,10 10 0,-11-12-80,6 1 170,8-1-4701,-8-1 997,-7-2 3461,-1 0 0,0 0 1,0 0-1,1 0 0,-1 0 0,0 0 1,1 0-1,-1 0 0,0 0 0,0 0 1,1 0-1,-1 0 0,0 0 0,1 0 1,-1 0-1,0 0 0,0 0 0,1-1 0,-1 1 1,0 0-1,0 0 0,1 0 0,-1 0 1,0 0-1,0-1 0,0 1 0,1 0 1,-1 0-1,13-15-4228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29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12 7456,'-25'-12'2784,"20"16"-2176,5-8-96,10 13-6304,4 7 3936,6 5-416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36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277 386 1984,'0'-5'5754,"0"2"-5855,0 2 166,-1-1-1,1 1 1,0 0-1,-1 0 1,1 0-1,-1 0 1,0 0 0,1 0-1,-1 0 1,0 0-1,1 0 1,-1 0-1,0 1 1,0-1 0,0 0-1,0 0 1,0 1-1,0-1 1,0 1-1,-1-2 1,-11-9 190,10 9-183,1-1 1,-1 0 0,1 0 0,-1 1 0,0-1-1,0 1 1,0 0 0,0 0 0,-1 0-1,1 1 1,0-1 0,-1 1 0,1-1 0,-1 1-1,1 0 1,-1 1 0,0-1 0,0 1-1,1-1 1,-1 1 0,0 0 0,1 0 0,-1 1-1,-4 0 1,0 1-7,0-1 1,1 1-1,0 1 1,-1-1-1,1 1 0,0 1 1,1-1-1,-1 1 0,0 1 1,-9 7-1,9-5 8,0 0 0,0 1 1,1-1-1,0 1 0,0 1 0,1-1 1,0 1-1,0 0 0,-5 14 0,9-18-60,-1 0 0,1-1-1,-1 1 1,2 0 0,-1 0-1,0 0 1,1 0 0,0 0-1,0 0 1,0 0 0,1 0-1,0 0 1,0 0 0,0-1-1,0 1 1,1 0 0,0 0-1,0-1 1,0 1 0,4 5-1,-3-7 6,0 0 0,0 0 0,0 0 0,0 0 0,0 0 0,1-1-1,-1 1 1,1-1 0,-1 0 0,1 0 0,6 2 0,3 0 173,0-1 0,16 3 1,-2 0 75,-19-5-146,0 0 0,0 0-1,0 0 1,0-1 0,14-2 0,41-9 257,-17 3-481,-21 3 151,26-8 0,-8 1-19,-31 8 27,1 0 0,-1-2 0,0 1 0,0-1-1,16-12 1,-17 11-154,0 0-1,1 1 0,0 0 0,0 1 1,16-5-1,-20 8-29,-3 0 64,0 1 0,0 0 0,-1 0-1,1 1 1,8-1 0,-7 2 29,-1 0 0,0 0 0,1 1 0,-1-1-1,0 1 1,0 0 0,5 4 0,-8-5 1245,-2-3-1138,0 1-1,0 0 1,-1 0 0,1 0-1,0 0 1,-1 0 0,1 0 0,0 0-1,-1 0 1,0-2 0,-3-5-30,4 7-36,0-1 0,-1 1 0,1 0 0,0-1 0,-1 1 0,0 0 0,1 0 1,-1-1-1,0 1 0,1 0 0,-1 0 0,0 0 0,0 0 0,0 0 0,0 0 0,0 0 0,0 0 1,0 1-1,-1-1 0,1 0 0,0 1 0,0-1 0,-1 0 0,1 1 0,0 0 0,-2-1 0,-10-4-311,13 4 283,-1 1 0,0-1 0,0 1 1,1 0-1,-1-1 0,0 1 1,0-1-1,0 1 0,0 0 0,1 0 1,-1 0-1,0-1 0,0 1 0,0 0 1,0 0-1,0 0 0,0 0 1,0 0-1,1 0 0,-1 1 0,0-1 1,0 0-1,0 0 0,0 1 0,0-1 1,1 0-1,-2 2 0,-7 5-72,1 0-1,1 1 1,-9 10-1,14-15 96,0 0-1,0 0 1,0 1 0,1-1 0,-1 1-1,1-1 1,0 1 0,-1-1-1,2 1 1,-1 0 0,0-1 0,0 7-1,1 1 164,0-7-157,0-1 1,0 1-1,0 0 1,0-1-1,1 1 1,-1 0-1,1-1 1,0 1-1,0-1 1,0 1-1,3 4 1,2 4 21,-4-8 43,0 0 0,0 0-1,1-1 1,-1 1 0,1 0 0,3 3-1,-5-6-30,1 0 0,-1 0-1,1 0 1,-1 0-1,1-1 1,-1 1 0,1 0-1,-1-1 1,1 1 0,0-1-1,-1 0 1,1 1-1,0-1 1,-1 0 0,1 0-1,0 0 1,0 0-1,-1 0 1,1 0 0,2-1-1,-1 0 24,-1 0-1,1 0 1,0-1-1,-1 1 1,1-1-1,0 1 1,-1-1-1,0 0 1,1 0-1,2-4 0,21-23 459,-23 25-563,-1 1 1,1-1-1,-1 0 0,0 0 0,0 0 0,0 0 1,-1-1-1,1 1 0,-1 0 0,0-1 0,0 1 1,0-9-1,-1 12-286,0 19-953,0-12 1257,1 0 0,0 0 0,0 0 0,1 0 0,0 0 0,4 10 1,-6-16 19,1 1 25,-1 0 0,1 0 0,0 0 0,0 0 0,0 0 0,-1 0 0,1-1 0,0 1 0,0 0 0,0 0 0,0-1 0,0 1 0,0-1 0,1 1 1,-1-1-1,0 1 0,0-1 0,0 0 0,0 0 0,1 1 0,-1-1 0,2 0 0,25-1 449,-19 0-381,-1-1 0,1 0 0,-1-1-1,0 0 1,14-7 0,37-25 96,-29 17-140,-2 1 62,-1-1 1,-1-1-1,43-42 0,-55 46-69,0 0-1,-1-1 0,-1-1 1,-1 0-1,0-1 0,-2 0 1,11-24-1,-9 14 21,-1-1 0,-2 0 0,6-32 0,-12 45-79,2-6-265,0-33 0,-4 54 246,0 0 0,0 1-1,0-1 1,0 0-1,0 1 1,0-1-1,0 0 1,0 1-1,0-1 1,0 0 0,0 1-1,0-1 1,-1 0-1,1 1 1,0-1-1,0 0 1,-1 1-1,1-1 1,0 1 0,-1-1-1,1 1 1,-1-1-1,1 1 1,-1-1-1,0 0 1,0 1 12,1 0-1,-1 0 1,0 0 0,0 0 0,1 0-1,-1 1 1,0-1 0,1 0-1,-1 0 1,0 0 0,1 1 0,-1-1-1,0 0 1,1 1 0,-1-1-1,1 0 1,-1 1 0,-1 0 0,-2 3-26,0 1 1,0-1 0,0 1 0,-4 6 0,-9 17-38,3 1 1,0 1 0,2 0-1,0 1 1,3 1 0,-10 52-1,16-64 128,1 1 0,1 0 0,0-1 0,2 1-1,0 0 1,7 31 0,-6-44-13,1 0-1,0 0 1,0-1 0,1 1-1,0-1 1,0 0 0,0 0-1,10 10 1,-3-2 10,-9-12 8,0-1 1,1 0-1,-1 0 0,0 0 1,1-1-1,-1 1 0,1 0 1,0-1-1,-1 0 0,1 1 1,0-1-1,0 0 1,0-1-1,5 2 0,0-1 119,-1 0-1,0 0 0,0-1 1,15-1-1,-18 0-110,0 0-1,0 0 1,0 0 0,-1 0-1,1-1 1,0 0-1,0 0 1,-1 0 0,1 0-1,-1 0 1,0-1 0,3-2-1,5-6-45,-1 0 0,9-12 0,10-11 94,-18 23-195,15-16-220,-25 25 237,1 1-1,0-1 1,-1 1 0,1-1-1,0 1 1,0 0 0,3-2 0,1 0-16,14 6-24,-3 4-96,-10-4 328,-9-5 1202,-1 1-1332,1-1 0,-1 1 0,0 0 0,0 0-1,0 0 1,0 0 0,0 0 0,0 1 0,0-1-1,-4 1 1,5 0-27,0 0 0,0 0 1,0 0-1,0 0 0,1 1 0,-1-1 0,0 0 1,0 1-1,1 0 0,-1-1 0,0 1 0,1 0 0,-1 0 1,1 0-1,-1 0 0,1 0 0,0 0 0,-1 0 1,0 2-1,-4 5-4,0 0 1,1 0-1,0 0 1,1 0-1,-1 1 1,2 0-1,-6 18 1,8-24 47,0 0 1,1 0-1,-1 0 0,1 0 0,0 0 1,0 1-1,0-1 0,0 0 0,0 0 1,1 0-1,-1 0 0,1 1 1,0-1-1,0 0 0,0 0 0,0 0 1,1-1-1,-1 1 0,1 0 1,0 0-1,0-1 0,0 1 0,0-1 1,0 0-1,0 1 0,1-1 1,4 3-1,-1-1 33,-1-1-1,0 0 1,1 0 0,0-1 0,-1 1-1,1-1 1,0-1 0,0 1 0,0-1 0,0 0-1,1 0 1,-1-1 0,0 0 0,10-1-1,30-5 202,-1-2 0,0-2-1,-1-2 1,50-20 0,-83 27-171,1-1 0,-1-1 0,0 0 0,-1 0 0,16-14 0,-24 19-87,0 0 1,0 0 0,0 0-1,0 0 1,0 0-1,0 0 1,-1 0 0,1-1-1,-1 1 1,0 0-1,0-1 1,0 1 0,0-1-1,1-4 1,-2 6-410,-1 3-278,-5 11 645,0 0 0,1 0 0,0 1 0,-4 21 0,9-33 82,-1 0 0,1 0 0,1 0 0,-1 0 0,0 0-1,0 0 1,1 0 0,-1 0 0,1 0 0,0 0 0,-1 0 0,1 0 0,0 0 0,0 0-1,0 0 1,0 0 0,1-1 0,-1 1 0,0-1 0,1 1 0,0-1 0,-1 1 0,1-1-1,-1 0 1,1 0 0,0 1 0,0-1 0,0-1 0,0 1 0,0 0 0,0 0 0,0-1-1,0 1 1,0-1 0,4 1 0,5-1 61,0 0 1,0-1-1,-1-1 0,1 1 0,-1-2 0,1 1 1,-1-1-1,0-1 0,1 0 0,-2 0 1,14-9-1,-17 10-30,-5 3-51,0 0-1,-1-1 1,1 1 0,0 0-1,-1-1 1,1 1 0,-1 0 0,1-1-1,0 1 1,-1 0 0,1-1-1,-1 1 1,1-1 0,-1 1-1,0-1 1,1 1 0,-1-1-1,1 0 1,-1 1 0,1-2-1,-1 1-166,0 3-960,0-1 1093,0 1 0,1 0 0,-1-1 0,0 1 1,1-1-1,0 1 0,-1-1 0,2 3 0,5 10 469,-5-11-435,-1 0 0,1 1 0,0-1-1,0 0 1,0 0 0,1 0 0,-1 0 0,1 0 0,-1 0-1,1-1 1,0 0 0,0 1 0,0-1 0,4 2-1,6 3 145,-10-7-48,-1 0-7,0 1-52,0 0-1,-1-1 1,1 1-1,0-1 1,0 0-1,0 0 1,0 1-1,0-1 1,0-1-1,0 1 1,0 0-1,0 0 0,0-1 1,-1 1-1,1-1 1,4-1-1,-1-1 54,1 0 0,-1 0 0,9-8 0,2 0-65,-6 4 53,0-1 0,0 0 0,-1 0 0,14-17 0,28-42 131,-38 48-145,-2-1-1,0 0 0,-1 0 0,-1-1 0,11-44 0,15-113-271,-32 149-88,-1-42 0,-2 71 280,0-1 0,0 1 0,0 0 0,0 0-1,0 0 1,0 0 0,1 0 0,-1 0 0,0 0-1,0 0 1,0-1 0,0 1 0,0 0 0,0 0-1,0 0 1,0 0 0,0 0 0,0 0 0,0 0-1,0-1 1,0 1 0,0 0 0,-1 0 0,1 0 0,0 0-1,0 0 1,0 0 0,0 0 0,0 0 0,0-1-1,0 1 1,0 0 0,0 0 0,0 0 0,0 0-1,0 0 1,0 0 0,-1 0 0,1 0 0,0 0-1,0 0 1,0 0 0,0 0 0,0 0 0,0 0-1,0 0 1,0 0 0,-1 0 0,1-1 0,0 1-1,0 0 1,0 0 0,0 0 0,0 1 0,0-1-1,-1 0 1,-5 6-487,-4 13 234,3 0 238,1-1 0,1 1-1,-4 33 1,-2 59-83,11-109 115,-1 18 44,1 1 0,0-1 0,2 1 0,6 34 0,-5-44-50,0 0 0,0-1 0,1 1 1,1-1-1,0 0 0,0 0 0,1-1 0,0 1 0,0-1 0,10 9 0,-11-13 58,0-1 0,0-1 0,0 1-1,1-1 1,-1 0 0,1 0 0,0 0 0,0-1-1,0 0 1,0 0 0,0-1 0,0 1-1,1-1 1,-1-1 0,7 1 0,8-1 21,-1 0 1,0-1-1,28-6 1,-22 2 75,42-8 202,-63 11-324,-1 0 0,1 0 0,-1-1 0,0 0 0,1 1 0,4-6 0,7-3 98,-7 5-89,-1-1-1,0 0 0,15-15 1,-22 20-15,0 0 0,1-1 0,-1 1 1,0 0-1,0-1 0,-1 1 0,2-5 1,-3-5-184,1 12 149,0 0 1,0 0-1,0-1 0,0 1 0,-1 0 1,1 0-1,0 0 0,0-1 0,-1 1 1,1 0-1,0 0 0,0 0 0,-1 0 1,1-1-1,0 1 0,0 0 0,-1 0 1,1 0-1,0 0 0,0 0 1,-1 0-1,1 0 0,0 0 0,-1 0 1,1 0-1,0 0 0,-1 0 0,1 0 1,0 0-1,0 0 0,-1 0 0,1 0 1,-2 1-42,0 0 0,0 0 1,0 1-1,0-1 0,0 0 1,0 1-1,1-1 0,-1 1 1,0-1-1,1 1 0,-2 2 1,-7 7-72,0-2 162,0 1 0,0 0 0,1 1 0,0 0 0,1 0 0,-12 23 0,20-34-18,0 1 0,-1-1-1,1 0 1,0 1 0,0-1-1,-1 1 1,1-1-1,0 1 1,0-1 0,0 1-1,-1-1 1,1 1 0,0 0-1,0-1 1,0 1-1,0-1 1,0 1 0,0-1-1,0 1 1,0-1 0,0 1-1,0-1 1,1 1-1,-1-1 1,0 1 0,0-1-1,0 1 1,1-1 0,-1 1-1,0-1 1,0 1-1,1-1 1,-1 1 0,1-1-1,-1 0 1,0 1-1,1-1 1,-1 1 0,1-1-1,0 1 1,0-1 32,0 0 0,1 0 0,-1 1 0,0-1 0,1 0 0,-1 0 0,0 0 0,1 0 0,-1-1 0,0 1 0,1 0 0,-1-1 0,0 1 0,0 0 0,1-1 0,1-1 0,2 0-38,0 0 0,-1-1 0,1 0 0,0 0 0,-1 0 1,0-1-1,0 1 0,0-1 0,0 0 0,-1 0 0,1-1 0,2-4 0,-5 7-19,0 1 0,0-1 0,0 1-1,0-1 1,0 1 0,0-1 0,4-1 0,-2 0-34,-3 2-288,0 10-284,0-5 591,0 1-1,0-1 0,1 1 1,0-1-1,-1 1 0,1-1 1,1 1-1,-1-1 0,1 0 1,3 7-1,-4-9 54,0 0 0,0-1 0,1 1 0,-1-1 0,1 0-1,-1 1 1,1-1 0,0 0 0,-1 0 0,1 0 0,0 0 0,0 0 0,0 0 0,0-1 0,-1 1 0,1-1 0,0 1-1,0-1 1,0 0 0,0 1 0,0-1 0,0 0 0,0 0 0,0-1 0,4 0 0,-3 1 1,1-1 0,0 0-1,-1-1 1,1 1 0,-1-1 0,6-2 0,8-5 51,6-1 14,0-1 0,-2-1 0,1-2 0,-2 0 0,1-1 0,24-24 0,-23 17-80,0 0 0,-2-2-1,0 0 1,-2-2 0,21-35 0,-12 9-82,40-105 0,-66 154 16,0 0-1,0 0 1,-1 0 0,1 0-1,-1 0 1,0 0 0,0 0-1,0 0 1,0 0-1,-1-6 1,1 8 27,0 0 0,-1 1 0,1-1 0,0 0 0,0 1 0,-1-1-1,1 1 1,-1-1 0,1 0 0,0 1 0,-1-1 0,1 1 0,-1-1 0,1 1 0,-1-1 0,1 1 0,-1-1-1,0 1 1,1 0 0,-2-1 0,1 1 4,0 0-1,0-1 1,-1 1-1,1 0 1,0 0-1,0 0 1,0 1-1,-1-1 1,1 0-1,0 0 1,0 1-1,0-1 1,0 0-1,0 1 0,0 0 1,-2 0-1,-5 4-29,0 1-1,1-1 0,0 1 0,0 1 0,0-1 0,1 1 1,0 0-1,0 1 0,1-1 0,-7 14 0,-3 8 18,-19 51-1,33-77 35,-25 63 16,-32 133-1,56-186-8,0 1-1,1-1 0,0 25 0,1-35 41,0 1 0,0-1 0,1 0 0,-1 1 0,1-1 0,0 1 0,0-1 0,0 0 0,0 1 0,1-1 0,-1 0 0,1 0 1,0 0-1,0 0 0,0 0 0,0-1 0,1 1 0,-1-1 0,5 4 0,-5-5 1,0 0 1,0 0-1,0 0 0,0-1 1,1 1-1,-1-1 1,0 1-1,0-1 1,1 0-1,-1 0 1,0 0-1,1 0 0,2-1 1,31-7 197,-31 6-226,23-7 200,43-21 1,-10 3-306,-48 18-413,-16 13 86,1 0 389,1-1 1,0 0-1,-1 1 1,1-1-1,0 1 1,1 0-1,-1-1 1,1 1-1,0 0 1,0-1-1,0 1 1,0 0-1,1 6 1,0-8 35,-1 0-1,1 0 1,-1 0 0,1 0-1,0 0 1,0 0 0,0 0 0,0 0-1,0-1 1,0 1 0,1 0 0,-1 0-1,0-1 1,1 1 0,0-1-1,-1 0 1,1 1 0,0-1 0,-1 0-1,1 0 1,0 0 0,0 0 0,0 0-1,0 0 1,3 0 0,3-1 30,0 0 1,0 0 0,0-1-1,0-1 1,-1 1-1,1-1 1,8-3 0,-8 3-11,4-2 53,22-9 0,-30 11-69,0 0-1,-1 0 1,1 0-1,0 0 1,-1-1 0,0 1-1,0-1 1,0 0 0,3-4-1,-5 7-31,-1-1-1,1 1 0,-1-1 0,0 0 0,1 1 1,-1-1-1,0 0 0,0 0 0,1 1 0,-1-1 0,0 0 1,0 0-1,0 1 0,0-1 0,0 0 0,0 0 1,0 1-1,0-1 0,0 0 0,0 0 0,-1 1 1,1-1-1,0 0 0,0 1 0,-1-1 0,0-1 0,1 2-7,0 0 0,-1-1-1,1 1 1,0 0-1,-1 0 1,1-1-1,-1 1 1,1 0-1,0 0 1,-1-1-1,1 1 1,-1 0-1,1 0 1,-1 0-1,1 0 1,-1 0-1,1 0 1,-1 0 0,1 0-1,-1 0 1,1 0-1,0 0 1,-1 0-1,1 0 1,-1 0-1,1 0 1,-1 1-1,1-1 1,-1 0-1,1 0 1,0 0-1,-1 1 1,1-1 0,-1 0-1,1 1 1,0-1-1,-1 0 1,1 1-1,0-1 1,-1 0-1,1 1 1,-2 1 8,1 0 1,-1 0 0,1 0 0,-1 1-1,1-1 1,0 0 0,0 0-1,0 1 1,0-1 0,0 1-1,1-1 1,-2 5 0,9 10-122,-7-16 156,1 0 0,0 0 0,0 0 0,0 0 0,0 0 0,0 0 0,0 0 0,0-1 0,0 1 0,0 0 0,0-1 0,0 1 0,1-1 0,-1 1 0,0-1 0,1 1 0,-1-1 0,0 0 0,0 1 0,1-1 0,-1 0 0,3 0 0,-3 0 8,1 0-1,0 0 0,-1 0 0,1 0 0,0 0 1,0 0-1,-1 0 0,1-1 0,-1 1 1,1-1-1,0 1 0,-1-1 0,1 0 1,-1 1-1,1-1 0,-1 0 0,1 0 0,1-2 1,1-3-26,-2 5-9,-1-1 0,1 0 0,-1 0 0,1 0 0,-1-1 0,0 1 0,0 0 0,0 0 1,0-1-1,-1 1 0,1 0 0,-1-1 0,1 1 0,-1-1 0,0 1 0,0-3 0,0 3-8,0 1 0,0 0 0,0-1 0,-1 1 0,1 0 1,0-1-1,-1 1 0,1 0 0,-1 0 0,1-1 0,-1 1 1,0 0-1,1 0 0,-1 0 0,0 0 0,0 0 0,0 0 0,0 0 1,0 0-1,0 0 0,0 0 0,0 0 0,0 1 0,-2-2 0,-1 0-94,1 1 0,-1 0 0,1 0 0,-1 0 0,0 0 0,1 1 0,-1-1 0,-6 1-1,39-17 844,-25 16-746,-1-1-1,1 1 0,-1 0 1,1 0-1,0 0 0,0 0 1,7 0-1,-9 1-165,-3 3-451,1 0 625,-1 1-1,1-1 1,-1 0-1,0 0 0,-1 0 1,1 1-1,0-1 0,-1 0 1,-3 5-1,1-3 44,0 0 0,0 0 0,0 0 0,-9 6 0,2-4 252,14-13 266,-1 2-535,1 1 0,0 0 1,0 0-1,0 1 0,6-5 0,12-4-17,1 1-1,0 1 0,1 1 0,0 1 0,0 1 0,35-5 0,-52 10-70,1 1 0,-1-1 0,1 1 0,-1 0 0,1 1 0,-1-1 0,10 3 0,-16-2 57,1-1 0,-1 1 0,1-1 0,-1 0 0,1 1 0,-1-1 0,1 1 0,-1-1 0,0 1 0,1-1 0,-1 1 0,0-1 0,1 1 0,-1 0 0,0-1-1,0 1 1,1-1 0,-1 1 0,0 0 0,0-1 0,0 1 0,0 0 0,0-1 0,0 1 0,0 0 0,0-1 0,0 1 0,0-1 0,0 1 0,-1 0 0,1-1 0,0 2 0,-1 0 24,0 0 0,0 1 0,0-1 1,0 0-1,0 1 0,-3 3 0,1-1 27,-2 0 0,1-1 0,-1 1 0,1-1 0,-1 1 0,0-1 0,-10 5 0,40-17 258,1 2 1,31-5-1,10-2-425,-57 12 113,1-1 1,-1 2-1,15-1 1,-12 2-17,-13-1 22,1 0 0,-1 1 0,1-1 0,-1 1 0,1-1 0,-1 1 0,1-1-1,-1 1 1,0-1 0,1 1 0,-1-1 0,0 1 0,1 0 0,-1-1 0,0 1 0,0 0 0,1-1 0,-1 1 0,0 0 0,0-1 0,0 1-1,0 1 1,0 1 23,1-1 32,0 1 0,-1 0 1,1-1-1,0 1 0,0-1 0,0 1 0,1-1 0,-1 0 0,1 1 0,-1-1 0,1 0 0,0 0 0,0 0 0,0 0 0,0 0 0,0-1 0,0 1 0,0-1 0,1 1 0,4 1 0,-1 0 22,1 0-1,-1-1 0,1 0 1,0 0-1,-1 0 0,1-1 0,0 0 1,11 0-1,-11-1-87,1 0 0,0 0 1,0-1-1,0 0 0,-1 0 0,1-1 0,-1 0 1,11-4-1,-17 5 68,11-5-1172,6-5-4895,-16 10 5175,0-1 0,0 1 1,-1-1-1,1 1 0,-1-1 0,1 1 1,-1-1-1,1 0 0,-1 0 0,0 0 1,0 0-1,1-3 0,0-7-1454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36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43 5152,'-19'-14'1888,"19"10"-1440,-5-4 1024,5 4-800,0-1-384,5 1-96,4 1-96,-4 3 0,4 0-64,1 3-1504,-1 6-2336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36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6 185 7040,'-6'-12'2624,"26"9"-2048,2-6-128,3 4 928,17-2-832,19-7 768,25 2-768,-1-1-128,1 1-256,-11 0-64,0-6-32,6 1-1376,4 1 704,5 4-5056,-10 3 3168,-19-5-640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38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293 513 3552,'0'0'1147,"4"-9"4191,-5 8-5097,-1 1 0,1-1 0,-1 1 0,1-1 0,-1 1 0,1 0 0,-1 0-1,1 0 1,-1 0 0,-2 0 0,-10-1 288,0-1-380,0 1 1,-1 0 0,1 1 0,0 1 0,0 0 0,-1 0 0,1 2-1,0 0 1,-14 5 0,0 0-136,-14 4-36,39-11 41,-1 1 0,1-1 0,0 1 0,0 0 0,1-1 0,-1 1 0,0 0 0,1 1 0,-5 3 0,7-5-4,-1-1-1,1 1 1,-1-1 0,1 1 0,-1-1 0,1 1 0,0-1 0,-1 1 0,1 0 0,0-1 0,0 1 0,0 0 0,-1-1 0,1 1 0,0 0 0,0-1 0,0 1 0,0 0 0,0-1 0,0 1 0,0-1 0,0 1 0,0 0 0,1-1 0,-1 2 0,1-1 6,-1 0 1,1 0 0,0 0 0,0-1 0,-1 1-1,1 0 1,0 0 0,0-1 0,0 1 0,0 0 0,0-1-1,0 1 1,2 0 0,4 1 84,0 0 0,0 0 0,12 1 0,-17-3-78,41 5 276,-1-2 0,0-1 0,51-6 0,-87 4-174,-1-1 0,1 0-1,-1 0 1,0 0 0,1 0 0,-1-1 0,0 0-1,5-2 1,-9 3-128,-1 1 0,1 0 0,-1-1 0,1 1 0,-1-1 0,0 1 0,1 0-1,-1-1 1,0 1 0,1-1 0,-1 1 0,0-1 0,1 1 0,-1-1 0,0 0 0,0 1 0,0-1 0,1 1 0,-1-1-1,0 1 1,0-1 0,0 0 0,0 1 0,0-1 0,0 1 0,0-1 0,0 0 0,-1 1 0,1-1 0,0 1-1,0-1 1,0 1 0,-1-1 0,1 1 0,0-1 0,0 0 0,-1 1 0,1 0 0,0-1 0,-1 1 0,0-1 0,0-1-96,-1 0 1,1 0-1,-1 1 1,0-1 0,0 1-1,1 0 1,-1-1 0,0 1-1,-3-1 1,1 0 6,-1 1 1,1 1-1,0-1 1,-1 1-1,1 0 0,-6 0 1,-1 0-274,13 0 401,1 1-1,-1-1 1,0 1-1,0 0 0,1 0 1,-1-1-1,0 1 0,0 1 1,4 1-1,-3-1 40,-1 0 1,1-1-1,-1 0 0,1 0 1,5 2-1,-4-3 23,0 0 1,1 0 0,-1 0-1,0-1 1,0 0-1,0 0 1,0 0-1,0 0 1,0 0 0,0-1-1,6-4 1,5 0 157,-11 4-212,0 0 1,0-1-1,0 1 1,-1-1 0,1 1-1,-1-1 1,1 0-1,4-7 1,22-31 258,-17 21-129,9-16-76,-1-2 1,-2-1-1,19-55 1,22-45-267,-3 34-899,-57 121 614,-11 73 347,-4-1 0,-30 100-1,20-99 101,-38 111 104,24-86 483,39-114-571,0 0-1,0 1 0,0-1 0,0 0 0,-1 0 0,1 1 0,0-1 1,0 0-1,0 1 0,0-1 0,0 0 0,0 1 0,-1-1 0,1 0 1,0 0-1,0 1 0,0-1 0,-1 0 0,1 0 0,0 0 0,0 1 1,-1-1-1,1 0 0,0 0 0,0 0 0,-1 0 0,1 1 0,0-1 1,-1 0-1,1 0 0,-1 0 0,-3-9 383,2-18-25,2 22-385,2-1 1,-1 1 0,0-1-1,1 1 1,0 0 0,0 0-1,1 0 1,0 0 0,0 0-1,5-7 1,-2 5 21,0 0 1,1 1-1,0 0 1,0 0-1,15-9 1,-2 3-11,1 2-1,1 0 1,0 1 0,26-6-1,-37 12-235,-1 1 0,1 0 0,15-1-1,13 5-4055,-17 2 2176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40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649 169 3072,'-3'-32'10626,"0"23"-9951,0-1 0,0 1 0,0 0 0,-1-1 1,-10-15-1,10 19-588,-1 1 1,1 0 0,-1 0-1,0 1 1,0-1 0,0 1 0,-1 0-1,1 0 1,-1 1 0,0 0-1,0 0 1,0 0 0,-1 1-1,1 0 1,-1 0 0,1 1-1,-1-1 1,0 1 0,-12 0-1,0 1-70,0 1 0,1 1 0,-1 0 1,1 1-1,-36 12 0,36-10 11,1 1 0,0 1 1,1 1-1,0 0 0,0 1 1,1 1-1,0 0 0,0 2 1,1-1-1,1 1 0,0 1 0,-14 18 1,14-13-3,1-1 1,1 1 0,1 1-1,0 0 1,-10 32 0,-18 42 82,34-84-154,1 0 86,1 1-1,0-1 1,0 1 0,1 0 0,0-1 0,1 1 0,0 0 0,2 18 0,0-22-29,-1-1 0,1 1 1,1-1-1,-1 1 0,1-1 0,0 0 1,0 0-1,0 0 0,1 0 1,0-1-1,7 8 0,-1-1 97,-6-7-76,1 0 1,-1-1-1,1 1 1,0-1-1,0 0 1,0 0 0,0-1-1,1 1 1,-1-1-1,1 0 1,-1-1-1,1 1 1,0-1-1,0 0 1,9 0 0,10-1 66,-1 0 0,33-5 0,4-2 28,0-3 0,-1-3 0,84-29 0,-142 41-129,0 0 1,0 0-1,0 0 0,0 0 1,0 0-1,0-1 1,0 1-1,0-1 0,-1 1 1,1-1-1,-1 0 0,1 0 1,-1 0-1,1 0 0,-1 0 1,0 0-1,0 0 1,0 0-1,0 0 0,0 0 1,-1-1-1,1 1 0,-1 0 1,1-1-1,-1 1 0,0 0 1,0-1-1,0 1 1,0 0-1,0-1 0,-1 1 1,1 0-1,-1 0 0,1-1 1,-1 1-1,0 0 1,0 0-1,0 0 0,0 0 1,0 0-1,-3-3 0,4 4-7,-2-1-1,1 1 1,0-1 0,0 1-1,0 0 1,-1-1-1,1 1 1,0 0-1,-1 0 1,1 0-1,-1 0 1,1 0 0,-1 1-1,0-1 1,1 0-1,-1 1 1,0-1-1,0 1 1,1 0-1,-1-1 1,0 1 0,0 0-1,-2 0 1,-57-9 50,35 9-143,18-1 87,1 0 1,-1 1-1,0 0 0,0 1 1,0 0-1,0 0 1,0 0-1,-12 5 0,20-5 20,-1-1-1,0 0 0,1 0 0,-1 1 0,1-1 0,-1 0 0,0 0 1,1 0-1,-1 0 0,0 0 0,1 0 0,-1 0 0,0 0 1,1 0-1,-1 0 0,1 0 0,-1 0 0,0 0 0,1 0 1,-1-1-1,0 1 0,1 0 0,-1-1 0,1 1 0,-1 0 1,1-1-1,-1 1 0,1 0 0,-1-1 0,1 1 0,-1-1 1,1 0-70,-2 1 400,230 8 309,-104-4-602,-116-1 80,-8-3-108,0 0 0,-1 0 0,1 1 0,0-1 0,0 0 0,0 0-1,-1 1 1,1-1 0,0 0 0,-1 0 0,1 0 0,0 0 0,0 0-1,-1 0 1,1 1 0,0-1 0,-1 0 0,1 0 0,0 0 0,-1 0-1,1 0 1,0 0 0,-1 0 0,1 0 0,0 0 0,-1 0 0,1 0-1,-1-1 1,-107-4-52,85 5-23,-166 4 157,81-3-219,100-2-262,8-2-1095,1 3 1189,0 0 1,-1-1 0,1 1 0,0-1 0,0 1-1,-1 0 1,1 0 0,0 0 0,0-1-1,0 1 1,0 0 0,-1 0 0,1 0 0,0 0-1,1 1 1,24 5-3097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49:45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923 514 1728,'1'-1'56,"-1"1"-38,0 0 0,0 0 0,0-1 0,0 1 0,0 0 0,0 0 0,0 0 0,0-1 0,0 1 0,0 0 0,0 0 0,0 0 0,0-1 0,0 1 0,0 0 0,0 0 0,0 0 0,0 0 0,1-1 0,-1 1 0,0 0 0,0 0 0,0 0 0,7 0 5947,-17-16-2925,7 7-2695,-1 1 1,0 0-1,-1 1 0,1-1 1,-1 1-1,-1 0 0,0 0 1,0 0-1,0 1 0,-1 0 1,-8-6-1,-22-17 344,-32-21 392,59 44-937,-1 0 0,1 0 0,-2 1 0,1 1 0,-13-4 0,15 5-82,-13-3 262,-42-5 0,-15-2-27,53 8-201,1 1 1,-34-1-1,21 3-244,26 1 194,0 0 1,0 1-1,-13 1 1,18 1-26,0 0 1,0 0 0,0 1 0,-7 3-1,8-4-1,3 0-7,0 0 1,0 0 0,0 0 0,0 0-1,0 0 1,-2 3 0,-9 7 66,-51 45 121,31-26-82,-33 24 169,57-51-300,9-4 26,0 1 1,0-1-1,0 1 0,-1-1 0,1 1 1,0-1-1,0 1 0,0 0 1,0 0-1,0-1 0,0 1 0,0 0 1,0 0-1,-1 2 0,1-2 194,-2-3 1761,6-1-2103,6-8 215,0 0 1,0-1-1,-1 0 0,-1 0 0,10-21 1,9-15-191,-13 24 221,-1-1 0,-1-1 0,10-37 0,-16 42-71,0 1 1,-1-1 0,-1-1 0,-2 1 0,0-25-1,-1 37-169,0 8 422,-1 11-310,-65 216 848,49-184-738,-3 13 20,-33 87 94,51-136-229,1-4 37,-1 1 0,1 0 0,1 0 0,-1 0 0,0 0 0,1 0-1,-1 0 1,1 0 0,0 6 0,0-7 331,34 1-480,-3-8 91,44-12 1,3-2 433,-50 18-376,-27 1 107,4-3-123,-4 3 10,-1 0 1,1 0-1,0 0 1,-1 0-1,1 0 1,0 0-1,-1 0 1,1 0 0,0 0-1,0-1 1,-1 1-1,1 0 1,0 0-1,-1-1 1,1 1-1,-1 0 1,1-1 0,0 1-1,-1-1 1,1 1-1,-1-1 1,1 1-1,-1-1 1,1 1-1,-1-1 1,0 1 0,1-1-1,-1 0 1,1 0-1,-1-1 24,0 0-1,1 0 1,-1 0-1,0 1 0,0-1 1,0 0-1,0 0 1,-1-2-1,0-1 118,0-4-117,0 1 1,-1-1-1,-1 1 0,1-1 1,-1 1-1,-1 0 1,-8-15-1,-2-7-21,9 18-328,-2 0 1,0 1 0,-9-13 0,5 7-2589,11 17 2776,-1 0 1,1 0-1,0 0 1,0 0 0,0 0-1,-1 0 1,1-1-1,0 1 1,0 0 0,0 0-1,0 0 1,0-1-1,0 1 1,-1 0 0,1 0-1,0 0 1,0-1-1,0 1 1,0 0 0,0 0-1,0-1 1,0 1-1,0 0 1,0 0 0,0 0-1,0-1 1,0 1-1,0 0 1,0 0 0,0-1-1,0 1 1,0 0-1,0 0 1,0 0 0,1-1-1,-1 1 1,0 0-1,0 0 1,0 0 0,0-1-1,0 1 1,1 0-1,-1 0 1,0 0 0,0 0-1,0 0 1,0-1-1,1 1 1,-1 0 0,0 0-1,0 0 1,0 0-1,1 0 1,-1 0 0,0 0-1,0 0 1,1 0-1,-1 0 1,0 0 0,0 0-1,1 0 1,-1 0-1,0 0 1,1 0-1,6-3-2205,-6 2 1809,-1 1 0,1-1-1,0 0 1,0 0 0,-1 0 0,1 0 0,-1 0 0,1 0 0,-1-1 0,1 1 0,-1 0 0,0-1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28:14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1 7040,'-53'9'2624,"34"3"-2048,-18 5-128,18-10-416,-5 2-96,-4 3-800,-6 2 448,-2 2-1792,-3 1 1248,-3 4-2528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 9216,'-22'-4'2981,"28"4"822,5-2-3162,0 0 1,0 1-1,0 0 1,0 1 0,19 3-1,10-1 219,58-2 328,234-8 253,-255-4-1674,-46 5-2558,-17 5 1100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6:2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760 118 2720,'0'5'10320,"0"-6"-10219,-1 0 1,1 0-1,0 0 1,-1 0-1,1 0 1,-1 1-1,1-1 1,-1 0-1,1 0 1,-1 0-1,0 1 1,1-1-1,-1 0 1,0 1-1,0-1 1,-1 0-1,-18-12 307,-15-5 200,-1 1 0,-72-23 0,98 37-516,-7-2-5,0 1-1,-25-3 1,27 6-148,0 1 0,0 1 0,0 0 1,-1 1-1,2 0 0,-1 1 0,-24 9 1,22-5 85,-1 1 0,1 1 0,1 1 0,-1 0 0,-20 18 0,29-22 24,-57 50 82,57-47-107,0-1 0,1 1 0,0 0 1,0 1-1,-7 15 0,5-9 11,1 1 1,0 1-1,2-1 0,-7 27 0,-13 149 536,23-159-526,3 0 1,2 34-1,0-57 0,-1 0-1,1-1 0,1 1 1,0-1-1,0 0 0,1 0 1,0 0-1,1 0 0,0-1 0,10 14 1,-8-14 8,-1-1 0,2 1 1,-1-2-1,15 13 0,-17-17-10,0 0 0,-1 0-1,1-1 1,0 1 0,0-1-1,1 0 1,-1-1 0,0 1-1,1-1 1,-1 0 0,9 0-1,93-3 261,-36 0-200,145-7 153,-156 5-195,-40 4 20,0-1 1,0-2-1,0 1 0,-1-2 1,36-12-1,-23 8 36,-27 7-119,-1 1 1,0-1-1,0 0 1,0-1-1,0 1 0,0-1 1,0 1-1,-1-1 0,1 0 1,0 0-1,-1-1 1,4-2-1,-4 2 32,-1 0 1,1 0-1,-1 0 0,0 0 1,0 0-1,0 0 0,0-1 1,-1 1-1,1-1 0,-1 1 1,0-1-1,0 0 0,0 1 1,0-5-1,-1 4-28,0 0 0,0 1 1,-1-1-1,0 1 0,1-1 0,-2 1 1,1-1-1,0 1 0,0-1 0,-1 1 0,0 0 1,0 0-1,0 0 0,0 0 0,-4-5 1,-2 1-4,-1-1 1,0 2 0,0-1 0,-1 1 0,1 0-1,-1 1 1,-12-4 0,13 5-41,0 0 30,-1 0 0,1 1 0,-1 0 0,0 1 0,0 0 0,-17 0 0,-66 2 123,37 2 632,53-2-637,0 0 1,0-1 0,0 1-1,-1-1 1,1 0-1,0 0 1,0 0 0,0 0-1,0-1 1,-5-3 0,3 5 121,4 1-119,3-1-44,-1 0-29,8-1 161,23-6-303,-15 4 187,24-8-1,22-11 206,105-40-35,-143 51-217,0 0-1,0 2 1,46-10 0,-56 18-18,4 2-274,-18 0-133,0-1 1,1 0-1,-1 1 1,0-1-1,0 1 1,-1-1-1,1 1 1,0-1-1,0 1 1,0 0-1,0-1 1,0 1-1,-1 0 1,1 0-1,0-1 1,0 1-1,-1 0 1,1 1-1,12 11-6646,5-5 3564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6:2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2144,'-8'3'14949,"22"2"-14645,31-10 314,-19 2-250,66-8-112,140 3 0,-182 10-309,-26-3 169,-1 2 0,0 1 0,42 8 0,-64-10-163,0 0 0,0 0-1,1 0 1,-1 0 0,0 0 0,0 0-1,0 0 1,0 0 0,1-1 0,-1 1-1,0-1 1,0 1 0,0-1 0,0 1 0,0-1-1,0 1 1,0-1 0,0 0 0,0 0-1,1-1 1,-1-1-2107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6:2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45 142 3552,'-14'0'2032,"-16"0"6880,36-1-7691,1 0 0,-1 1 0,12-4 0,47-18-544,-28 8-201,108-23 101,-65 18-418,55-5 79,-38 9-18,-89 14-239,0 0 1,1 0-1,-1 1 0,9 1 0,3-1 28,-18 0 119,2-2-343,-3 17-12471,-6-3 10185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6:2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92 3712,'-10'-2'1188,"12"-5"3426,-9 3-1174,7 4-3395,0 0 0,0-1-1,0 1 1,0 0 0,0 0-1,0 0 1,0 0 0,-1 0-1,1 0 1,0-1 0,0 1-1,0 0 1,0 0 0,0 0 0,-1 0-1,1 0 1,0 0 0,0 0-1,0 0 1,0 0 0,0 0-1,-1 0 1,1 0 0,0 0-1,0 0 1,0 0 0,0 0-1,-1 0 1,1 0 0,0 0-1,0 0 1,0 0 0,0 0-1,-1 0 1,1 0 0,0 0 0,0 0-1,0 0 1,0 1 0,-9 1 2604,44-6 1295,38-7-2634,231-32-404,-237 38-864,117-10-377,-170 13-972,-4 5 347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01:26:3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1664,'0'-2'12670,"5"-2"-9443,12-5-5600,-14 7 3675,31-16-833,59-43 1,-58 35-265,-9 7-38,30-29-1,-55 47-122,1-1 26,0 1 1,0-1-1,0 0 0,0 0 0,-1 0 1,1 0-1,-1 0 0,1 0 1,-1 0-1,0-1 0,0 1 0,0-1 1,0 1-1,0 0 0,1-5 0,-3 16-357,-1 1-1,-4 16 1,-3 14 152,-26 240-16,23-178 201,8-61 18,3 64 0,12 43 362,-5-63-186,14 96-36,-15-145-186,6 30 70,-6-43 84,-2 0-1,2 38 0,4 52 327,-9-113-511,2 5 2038,5-14-1537,-3 5-421,0 0 0,-1 0 1,0-1-1,6-7 0,1-4-70,81-118 212,-30 25-141,52-129 0,-65 133-72,-18 37-12,-2-1 0,-3-1 0,24-119 0,-12 28-60,63-178 0,0 23 40,-89 277-7,15-46-60,-15 52 102,7-17-49,-7 25-11,-7 13 67,1 1 0,1 0 1,10-16-1,-12 24-111,0-1 0,-1 1 1,1 0-1,1 0 0,-1 0 1,0 0-1,1 1 0,5-3 0,-9 5-8,-1 0-1,0-1 0,1 1 1,-1 0-1,0 0 0,0 0 1,1 0-1,-1 0 0,0 0 1,1 0-1,-1 0 1,0 0-1,0 0 0,1 0 1,-1 0-1,0 0 0,1 0 1,-1 0-1,0 0 0,1 0 1,-1 0-1,0 0 0,0 0 1,1 1-1,-1-1 0,0 0 1,0 0-1,1 0 1,-1 0-1,0 1 0,0-1 1,1 0-1,-1 0 0,0 1 1,0-1-1,0 0 0,0 0 1,1 1-1,-1-1 0,0 0 1,0 0-1,0 1 0,0-1 1,0 0-1,0 1 0,0-1 1,0 2-450,1-1 0,-1 1 1,0 0-1,0-1 0,-1 1 0,1-1 1,0 1-1,0-1 0,-1 2 0,-5 14-1867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4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53 310 1984,'0'-4'743,"0"8"925,-10 3-1551,-9 6 639,18-12-575,0-1 0,0 1 1,0-1-1,0 0 1,0 1-1,1-1 0,-1 0 1,0 0-1,0 0 1,0 1-1,0-1 0,0 0 1,0 0-1,0 0 1,0 0-1,0-1 0,0 1 1,0 0-1,0 0 1,0 0-1,1-1 0,-2 0 1,1 1-132,1-1-1,0 1 1,0-1 0,0 1 0,0-1 0,0 1 0,-1-1 0,1 1 0,0-1-1,0 1 1,0-1 0,1 1 0,-1-1 0,0 1 0,0-1 0,0 1-1,0-1 1,0 1 0,1 0 0,-1-1 0,0 1 0,0-1 0,0 1 0,1-1-1,6-12 108,-6 13-104,4-9 163,1 1 1,0 0-1,1 0 1,0 0-1,0 1 1,1 0-1,-1 0 1,12-6 0,6-4 677,40-18 1,-43 28-929,-19 6 67,1 0 0,-1 0 1,0 0-1,0 0 1,0-1-1,0 1 1,0-1-1,4-3 1,13-13 867,-14 16-1008,0 1-1,0 1 1,0-1-1,0 1 1,0 0-1,8 1 0,3 0-29,5-1 137,325-13 69,-142 1 1,-145 10-129,64 1 578,25-2-84,-25-6-205,112-4-108,-166 13-207,149-6 735,-112-7-735,-74 9 150,39 0 1,14-1 155,-63 3-193,43 3-1,-18 1-55,114-10 326,-70 6-212,-55 1-32,-30 1-9,1 0 0,0 0 0,-1-1-1,1 0 1,-1-1 0,13-3 0,-14 3-57,0 1 1,0 0-1,1 0 1,-1 0-1,12 1 1,7-1 90,-7-1 52,121-15 474,-122 15-596,0 1-1,0 0 0,20 2 0,3 0-94,177-1 294,-193 2-203,27 3-1,-27-1 61,29-1 0,291-12 153,-192 8 11,-72 3-191,-37-2 31,-15 1-69,34-3 0,81-7 171,11 9-105,-73 1-95,104-1 312,-132 3-219,-53-2-68,1-1 1,-1 0-1,1 0 0,0 0 1,-1 1-1,1-1 0,-1 0 1,1 0-1,-1 1 0,1-1 0,-1 1 1,1-1-1,-1 0 0,1 1 1,-1-1-1,0 1 0,1-1 1,-1 1-1,0-1 0,1 1 1,-1-1-1,0 1 0,1 0 0,5 17-140,-5-15 164,4 18 95,0-1 1,3 26-1,-2 138 1102,-6-178-1191,3 27 55,-2-28-55,0 1 0,0-1 0,-1 0 0,0 1-1,0-1 1,0 0 0,-2 8 0,2 3 15,0-3-1412,-3-7-2414,2-1 1514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5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1824,'0'0'98,"1"-1"1,-1 1-1,1-1 1,-1 1-1,0-1 1,1 1-1,-1-1 1,0 1-1,1-1 1,-1 1-1,0-1 1,1-2 2090,-1 2-1765,1 0 1,-1 0 0,0 0 0,1 0 0,-1 0 0,0 0 0,0 0 0,0 0 0,0 0 0,0 0-1,0 0 1,-1-2 0,1 3-372,0-1-1,0 0 1,0 1-1,0-1 0,0 1 1,0-1-1,0 0 1,0 1-1,0-1 1,0 0-1,0 1 0,0-1 1,0 1-1,1-1 1,-1 0-1,0 1 1,0-1-1,1 1 0,-1-1 1,0 1-1,1-1 1,5-3 1120,-6 12-1133,-1 5 85,1 368 3017,5-284-663,-5-97-2406,0-1-1,1 0 0,-1 1 0,0-1 1,1 1-1,-1-1 0,0 1 0,1-1 1,-1 1-1,1-1 0,-1 1 0,1-1 1,-1 1-1,1 0 0,0-1 0,6-6 132,19-30 21,-8 10-339,28-31 0,-40 51 30,1 1 0,0-1-1,0 1 1,1 0-1,-1 1 1,1-1 0,1 2-1,16-9 1,-23 13 64,1-1 0,-1 1 0,1-1 1,0 1-1,-1 0 0,1 0 0,-1 0 0,1 0 0,-1 0 1,1 0-1,0 1 0,-1-1 0,1 1 0,-1 0 1,1 0-1,-1 0 0,0 0 0,1 0 0,-1 0 1,0 1-1,0-1 0,0 1 0,0 0 0,0-1 1,2 4-1,1 0 15,0 1 0,-1 0 0,0 0 0,0 0 0,0 0 0,-1 1 0,0-1 0,2 8 0,-2-4 145,0 1 0,-1 0 1,0 0-1,-1 0 0,0 0 1,0 0-1,-2 14 0,0-20-38,0 1-1,0-1 0,0 1 0,-1-1 1,0 0-1,0 0 0,-3 7 1,3-9-50,0 0 1,0-1 0,0 1 0,0-1 0,0 1-1,0-1 1,-1 0 0,1 0 0,-1 0 0,0 0-1,1 0 1,-1 0 0,-4 1 0,0-1 25,1 0 0,-1 0 0,0 0 1,0-1-1,0 0 0,-10 0 0,-44-5-38,30 1-51,17 1-576,0 0 0,-16-6 0,23 7-500,4 0 241,0 0 0,0 1 0,0 0 0,-1 0 0,1 0 0,0 0 0,-3 1 0,-5 2-2183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3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3072,'1'-1'240,"-1"0"0,0 0 0,1 0 0,-1-1 0,0 1 0,1 0 0,-1 0 0,1 0 0,-1 0 0,1 0 1,0 0-1,0 0 0,-1 1 0,1-1 0,0 0 0,1-1 0,-1 2 11,0-1 0,-1 0 0,1 1 0,0-1-1,-1 0 1,1 1 0,-1-1 0,1 0 0,-1 1 0,1-1 0,-1 0 0,1 0 0,-1 0 0,0 0 0,1-1 0,14 46 2469,-12-16-2275,-1-1 0,-2 1 0,0 0 1,-7 41-1,4-34-297,0 0 1,4 38-1,0 55 96,-2-72 606,1-55-552,2-1-213,-1-1 0,1 1-1,-1-1 1,1 0-1,-1 1 1,0-1-1,1 0 1,-1 0-1,0 0 1,0 0 0,1 0-1,1-2 1,14-16 137,-15 17-210,53-71 97,2-2-199,-47 63 6,0 1 0,1 0 0,1 1 1,12-9-1,-21 16 3,0 1 7,1-1 0,-1 1 0,1 0 0,-1 0 0,1 0 0,0 0-1,0 1 1,0-1 0,0 1 0,4-1 0,-7 3 90,0 0 1,1 0 0,-1 0 0,0 0-1,0 0 1,0 1 0,0-1-1,0 0 1,-1 1 0,1-1 0,0 0-1,0 1 1,-1-1 0,1 3-1,1 3 58,0-1-1,0 1 0,-1 0 1,0 0-1,0 0 0,0 6 1,-4 45 298,2-40-282,-3 21 127,-14 59-1,16-88-222,1-7-38,0 0 1,0 0-1,0-1 1,0 1-1,0 0 0,-1 0 1,-2 3-1,4-6-19,0 0-1,0 0 1,0 0 0,0 0-1,0 1 1,0-1 0,0 0-1,0 0 1,0 0 0,-1 0-1,1 0 1,0 0-1,0 1 1,0-1 0,0 0-1,0 0 1,0 0 0,-1 0-1,1 0 1,0 0 0,0 0-1,0 0 1,0 0-1,0 0 1,-1 0 0,1 0-1,0 0 1,0 0 0,0 0-1,0 0 1,-1 0-1,1 0 1,0 0 0,0 0-1,0 0 1,0 0 0,0 0-1,-1 0 1,1 0 0,0 0-1,0 0 1,0-1-1,0 1 1,0 0 0,-1 0-1,1-1-471,-1-1-1,1 1 1,-1-1-1,1 1 1,0-1 0,0 1-1,0 0 1,0-1-1,0-2 1,1-15-4479,8-2 1628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4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3 3136,'0'-1'67,"-1"1"0,1 0 0,0 0 0,-1 0 0,1-1 0,-1 1 0,1 0 0,0 0 0,-1 0 0,1 0 0,-1 0 0,1 0 0,-1 0-1,1 0 1,-1 0 0,1 0 0,0 0 0,-1 0 0,1 0 0,-1 0 0,1 0 0,-1 0 0,1 1 0,0-1 0,-1 0 0,1 0 0,-1 0 0,0 1 0,-15 11 2124,0-1-490,-83 32 3153,-57 16-2071,90-34-2235,-39 13 798,93-37-1307,9-4-1649,3 2 1292,0 0 0,1-1 0,-1 1 0,0 0 0,1 0 0,-1 0 1,1 0-1,-1 0 0,1 1 0,0-1 0,-1 0 0,1 0 0,1-1 1,11-10-2051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4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 4480,'0'0'79,"0"0"1,0 0-1,0 0 1,-1-1-1,1 1 0,0 0 1,0 0-1,0 0 1,0 0-1,-1 0 1,1-1-1,0 1 1,0 0-1,0 0 0,0 0 1,0 0-1,0-1 1,-1 1-1,1 0 1,0 0-1,0 0 1,0-1-1,0 1 0,0 0 1,0 0-1,0 0 1,0-1-1,0 1 1,0 0-1,0 0 0,0 0 1,0-1-1,0 1 1,0 0-1,0 0 1,0-1-1,7-5 2316,0-2-1121,-5 6-1166,-1 0 0,1 0 1,-1 0-1,1 0 1,0 0-1,0 0 0,0 1 1,0-1-1,0 1 1,0-1-1,0 1 0,0 0 1,5-2-1,0 0 53,0 0-1,1 1 1,9-3 0,-13 5-121,5-2 43,1 0 1,0 1-1,13 0 0,-21 1-57,0 0 1,0 0-1,0 0 1,0 0-1,-1 1 1,1-1-1,0 1 0,0-1 1,0 1-1,-1-1 1,1 1-1,0 0 1,0 0-1,-1 0 1,1 0-1,-1 0 1,1 0-1,-1 1 0,0-1 1,1 0-1,-1 1 1,0-1-1,0 1 1,2 2-1,-2-1 59,-1-1-1,1 1 0,-1-1 0,0 0 1,1 1-1,-1-1 0,0 1 1,0-1-1,-1 1 0,1-1 1,-1 1-1,1-1 0,-1 0 0,-1 5 1,0-3 69,0 1 1,0-1-1,-1 1 1,0-1 0,1 0-1,-5 4 1,-14 14 410,-1-1 0,-42 30 1,34-23 330,30-28-851,1 1 0,-1-1 1,1 1-1,-1-1 0,1 0 1,0 1-1,-1-1 0,1 0 0,-1 0 1,1 1-1,0-1 0,-1 0 1,1 0-1,0 0 0,-1 0 0,1 0 1,0 0-1,-1 0 0,1 0 1,0 0-1,25 1 161,6-6-115,60-6 101,-77 9-159,26-7 1,-27 6-1532,0 0 0,27-2 0,-27 6-2256,-2 2 1194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1324 6400,'-11'17'2058,"8"-9"131,8-8 1484,8-5-319,-11 2-3075,1 1 0,-1-1-1,0 0 1,0 1 0,0-1-1,0 0 1,0 0 0,-1-1 0,2-4-1,8-14 572,14-20-349,-2-1-1,-2-1 0,-2-2 0,18-60 1,-16 29-331,70-225 262,-25 143-433,-46 118 100,44-65 1,-50 86-153,70-98 93,-64 93 3,1 1 1,37-33-1,1 11-195,-52 41 91,0 1-1,1-1 1,-1 2 0,1-1-1,-1 1 1,15-4 0,-20 7 50,-1 0 0,0 0 0,0 0 0,1 0 0,-1 0 0,0 0 1,0 0-1,0 0 0,1 0 0,-1 0 0,0 1 0,0-1 1,0 1-1,0-1 0,0 1 0,1-1 0,-1 1 0,0 0 0,0-1 1,0 1-1,-1 0 0,1 0 0,0 0 0,0 0 0,0-1 0,0 1 1,-1 1-1,1-1 0,-1 0 0,1 0 0,-1 0 0,1 0 0,0 1 1,1 5-22,-1-1 0,1 0 0,-1 0 0,1 13 1,-2-10 36,0-1 1,-1 1-1,0 0 1,0 0-1,-1 0 1,0-1-1,-1 1 1,0-1 0,0 1-1,-6 9 1,-1 0-24,0 0 0,-2-1 0,-19 23 0,9-18 65,-1 0 1,0-2-1,-29 19 1,-19 16 306,71-55-355,-1 0 0,0 1 0,1-1 1,-1 0-1,1 1 0,-1-1 0,1 1 0,-1-1 0,1 1 0,-1-1 1,1 1-1,0 0 0,-1-1 0,1 1 0,0-1 0,-1 1 0,1 0 1,0-1-1,0 1 0,-1 0 0,1-1 0,0 1 0,0 0 1,0-1-1,0 1 0,0 0 0,0-1 0,0 1 0,0 0 0,0 0 1,1-1-1,-1 1 0,0 0 0,0-1 0,1 1 0,-1-1 0,0 1 1,1 0-1,-1-1 0,0 1 0,1-1 0,-1 1 0,1-1 1,-1 1-1,1-1 0,-1 1 0,2 0 0,2 1 4,0 0 1,0 1-1,0-1 0,0-1 0,9 4 1,17 4-39,0 2 0,-1 1 1,43 24-1,-66-32 68,1 1 0,-1 0-1,1 0 1,-2 0 0,1 0 0,8 10 0,-13-12 4,1-1 0,0 0 1,-1 1-1,1-1 0,-1 1 1,0 0-1,1-1 0,-1 1 1,-1 0-1,1 0 0,0 0 0,-1 0 1,1-1-1,-1 1 0,0 0 1,0 0-1,0 0 0,0 0 1,-1 0-1,1 0 0,-2 3 1,-1 0 23,0 1 1,0-1-1,-1 0 1,0 0-1,0-1 1,-1 1-1,1-1 1,-1 0 0,0 0-1,-1 0 1,1-1-1,-1 0 1,-6 4-1,-6 2 21,0 0 0,0-2 0,-24 9 0,27-12-52,0 0 1,-1-1 0,1-1-1,-1-1 1,1 0-1,-18 0 1,24-3-398,0 1 0,0-2 1,0 1-1,-17-6 0,20 5-379,-1-1 0,1 0 0,0 0-1,0 0 1,0-1 0,0 0 0,-5-5 0,-1-2-3131,3 2 1301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2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72 2720,'1'-3'5226,"-1"3"-5146,-8 0 1378,-15 4-926,16-2-320,-1 2 1,1-1-1,0 1 0,0 1 1,0-1-1,0 1 1,1 0-1,-10 10 0,-44 54 1266,56-63-1374,-3 2-32,1 0 0,0 1 0,1 0 1,0 0-1,-5 15 0,8-22-11,1 1 1,1-1-1,-1 1 1,0-1-1,1 1 0,-1 0 1,1-1-1,0 1 1,0 0-1,0 0 0,0-1 1,0 1-1,1 0 0,-1-1 1,1 1-1,0 0 1,-1-1-1,1 1 0,1-1 1,-1 1-1,0-1 1,0 0-1,1 1 0,0-1 1,-1 0-1,3 2 1,-1-1 18,-1-1 1,1 0-1,0 0 1,0 0-1,0 0 1,0 0-1,0-1 1,1 1-1,-1-1 1,0 0 0,1 0-1,3 1 1,-1-2-25,0 0 0,0 0 0,0 0 0,0 0 0,0-1 0,8-2 0,1-1 53,0 0 0,0-1 0,0-1 0,-1 0 0,0-1 0,0 0 0,0-2 0,-1 1 0,0-2 0,-1 1 0,0-2 0,-1 0 0,14-16 0,-21 21-69,-1 0 1,0 0-1,0 0 1,0 0-1,-1 0 0,0-1 1,0 1-1,-1-1 1,0 1-1,0-1 1,0-9-1,-1 10-47,0 1 0,0 0 0,-1 0-1,0 0 1,1-1 0,-2 1 0,1 0 0,-1 0 0,1 1-1,-1-1 1,-1 0 0,1 0 0,-1 1 0,1 0 0,-1-1-1,-1 1 1,1 0 0,0 0 0,-8-5 0,6 4-45,-1 1 1,0 0 0,0 0 0,0 0 0,-1 1-1,1 0 1,-1 0 0,0 0 0,0 1-1,0 0 1,0 1 0,0-1 0,0 2-1,-10-1 1,13 1 14,0 0-1,0 0 0,0 1 1,0-1-1,0 1 1,1 0-1,-1 1 1,0-1-1,0 0 1,1 1-1,-1 0 1,-5 4-1,7-5-221,0 1 0,0 0 0,0 0 0,0 0 0,0 0 0,1 1 1,-1-1-1,-1 3 0,2-2-368,0 0 0,0-1 1,0 1-1,0 0 0,0 0 1,1-1-1,-1 1 0,1 6 1,1 7-2590,2 0 1104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2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2304,'-6'11'6393,"-17"11"-3330,-6 5-1442,8-3-571,-11 16-95,30-37-852,0 1-1,0 0 1,0-1-1,0 1 1,1 0-1,0 0 1,0 0-1,0 1 1,0-1-1,1 0 1,-1 8-1,1-10-53,0 0 0,1 0 0,-1 0-1,0 0 1,1 0 0,0 0 0,-1 0 0,1 0 0,0 0 0,0 0 0,0 0-1,0 0 1,0 0 0,1-1 0,-1 1 0,0-1 0,1 1 0,0-1 0,-1 1-1,1-1 1,0 0 0,-1 0 0,1 0 0,0 0 0,0 0 0,2 1-1,-2-2 4,0 1-1,0-1 0,1 0 0,-1 1 1,0-1-1,0 0 0,0-1 0,1 1 0,-1 0 1,0-1-1,0 1 0,0-1 0,0 1 1,0-1-1,0 0 0,0 0 0,0 0 0,0 0 1,3-3-1,4-2 125,-1-1 0,13-12 0,-18 15-134,2-1 23,1-1 0,-1 0 1,0 0-1,0 0 0,-1-1 0,0 0 0,0 0 1,4-10-1,-8 16-64,1 0-1,-1-1 1,1 1 0,-1-1 0,0 1 0,0-1 0,0 1-1,0-1 1,0 1 0,0-1 0,0 1 0,-1-1 0,1 1-1,0 0 1,-1-1 0,1 1 0,-1-1 0,-1-1 0,1 1-39,-1-1 0,0 1 1,0 0-1,0 0 1,0 0-1,0 0 1,0 0-1,0 1 1,-4-3-1,2 2-34,0 0-1,0 0 0,0 0 1,0 1-1,0 0 1,0 0-1,0 0 0,0 0 1,0 0-1,-1 1 1,1 0-1,0 0 0,-7 1 1,-1 1-77,8-2-135,0 1 0,0 0 0,1 0 1,-8 2-1,8-2-1849,6-1 597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2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10 452 2144,'-1'1'110,"0"0"-1,0 0 1,1 0 0,-1 0 0,0 0-1,1-1 1,-1 1 0,1 0 0,-1 0-1,1 1 1,-1-1 0,1 0-1,0 0 1,0 0 0,-1 0 0,1 1-1,0 9 4602,0-10-3586,0-1-1024,1-1-1,-1 1 0,0 0 1,1-1-1,-1 1 1,1 0-1,-1 0 1,0-1-1,1 1 1,-1 0-1,1 0 1,-1 0-1,1-1 1,-1 1-1,1 0 1,-1 0-1,1 0 1,-1 0-1,1 0 1,5-1 214,-2-2-130,0 0-1,0 0 0,0 0 1,0 0-1,0-1 0,-1 1 1,4-6-1,23-33 367,-28 39-518,55-85 572,41-59-53,-72 108-173,32-67 0,-55 91-418,-2 9-136,-3 10-262,-5 32 86,-3 8 281,5-28 282,-2 4-51,0 1-1,-3 23 1,9-39-81,0 0 0,1 1 1,0-1-1,0 0 0,0 0 1,0 0-1,1 0 0,0 0 0,0 0 1,0 0-1,0 0 0,1 0 1,0 0-1,3 6 0,-5-11-58,0 0 0,1 0 0,-1 0 0,0 1 1,0-1-1,0 0 0,0 0 0,1 0 0,-1 0 0,0 1 0,0-1 0,1 0 0,-1 0 0,0 0 0,0 0 0,1 0 0,-1 0 0,0 0 1,0 0-1,1 0 0,-1 0 0,0 0 0,0 0 0,1 0 0,-1 0 0,0 0 0,0 0 0,1 0 0,-1 0 0,0 0 0,0 0 0,0 0 1,1 0-1,-1 0 0,0-1 0,1 1 0,7-6 352,-7 5-232,13-11-27,-1 0-1,0 0 1,11-16-1,9-8-6,0 6-29,-25 23-79,0 1-1,0-1 0,-1-1 1,0 1-1,0-1 1,-1 0-1,6-9 0,-10 10-954,-8 18 611,-10 22 534,14-28-140,0 5 200,-1-1 0,0 15 0,2-20-190,1 0 0,1 0 1,-1 0-1,0 0 0,1-1 1,0 1-1,0 0 0,0-1 0,3 7 1,2 3 185,0 0 1,15 21 0,-18-30-192,0-1 0,0 1 1,0-1-1,0 0 0,0 0 1,1 0-1,-1-1 0,1 1 1,0-1-1,0 0 0,0 0 1,0 0-1,4 1 0,-3-1-10,-1-1 0,1 0 1,-1-1-1,0 1 0,1-1 0,-1 0 0,1 0 0,-1 0 0,1 0 0,-1-1 0,1 0 0,-1 0 0,8-3 0,-4 0-911,0 0-1,-1 0 1,0-1-1,0 0 1,-1 0-1,11-10 1,0-4-5470,0 0 1963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2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95 1888,'-11'-5'1387,"9"3"-990,6 5 950,-4-19 2860,-4 15-1764,1-1-2075,3 2-319,0 0 0,-1 0 0,1-1 0,0 1 0,0 0 0,-1 0 0,1 0 0,0 0 0,0-1 0,0 1 0,-1 0 0,1 0 0,0 0 0,0-1 0,0 1 0,0 0 0,0 0 0,-1-1 0,1 1 0,0 0 0,0 0 0,0-1 0,0 1 0,0 0 0,0 0 0,0-1 0,0 1 0,0-1 0,0-3 407,0 0 50,0 2-217,0 5 948,0-4-1429,1 0 193,-1 1 0,0-1 1,0 0-1,0 1 0,1-1 0,-1 0 0,0 1 0,0-1 0,1 1 0,-1-1 0,1 1 1,-1-1-1,0 0 0,1 1 0,-1 0 0,1-1 0,-1 1 0,1-1 0,-1 1 0,1 0 1,0-1-1,-1 1 0,1 0 0,0-1 0,-1 1 0,2 0 0,-1-1 18,1 1-1,-1-1 0,1 0 1,-1 0-1,0 0 1,1 1-1,-1-1 0,0 0 1,0 0-1,0-1 0,2-1 1,-2 2-27,0-1 1,-1 1 0,1 0-1,0 0 1,0 0 0,1-1-1,-1 1 1,0 0 0,0 0-1,0 1 1,1-1-1,-1 0 1,1 0 0,-1 1-1,3-2 1,12-6 2,2 3 139,-16 5-147,0 0 1,0 0-1,0-1 1,0 1 0,0 1-1,-1-1 1,1 0 0,0 0-1,0 1 1,0-1-1,0 1 1,-1-1 0,1 1-1,0 0 1,0 0 0,-1 0-1,1 0 1,-1 0-1,1 0 1,-1 0 0,1 1-1,-1-1 1,0 0 0,3 3-1,1 6-8,-4-7 91,1 0-1,0 0 0,-1 1 1,0-1-1,1 0 0,-1 1 0,-1-1 1,1 0-1,0 1 0,-1-1 1,0 5-1,0-5-22,0 1-1,-1-1 1,1 0 0,-1 0 0,0 0-1,0 1 1,0-1 0,0 0 0,0 0-1,-1 0 1,0 0 0,1-1 0,-1 1-1,0 0 1,-3 2 0,-10 16 181,12-17-217,0 1-1,0-1 1,0-1 0,-8 8 0,-8 9 212,15-15-108,-1 1 0,1-2 0,-10 8 0,11-9-101,1-1 0,-1 1-1,0-1 1,0 1 0,1 0 0,0 0 0,-3 4 0,5-5 89,-1-2 28,-2 0 83,84 0 607,-79 0-836,0 0 1,0 0-1,0 0 0,0 0 1,0 1-1,-1-1 0,1 1 0,0-1 1,0 1-1,-1 0 0,1 0 1,0 0-1,-1 0 0,1 0 1,-1 0-1,1 0 0,-1 0 0,1 1 1,-1-1-1,0 1 0,0-1 1,0 1-1,0-1 0,0 1 1,0-1-1,0 1 0,0 0 1,-1 0-1,1-1 0,0 1 0,-1 0 1,0 0-1,1 0 0,-1 0 1,0 0-1,0 0 0,0-1 1,0 1-1,-1 0 0,0 3 0,-2 8 81,-1 0 0,-8 18 0,-4 10 67,-95 267 838,101-287-905,0-1 1,-21 31-1,24-41 73,-1 1 1,-1-2-1,0 1 0,0-1 0,-16 13 0,17-18 129,2-8 88,-2-3-78,6 5-263,0-1 0,0 1 0,0 0 0,0-1 0,1 1 1,-1-1-1,1 1 0,-1-1 0,1 0 0,0 0 0,0 1 1,0-1-1,0 0 0,1 0 0,-1 0 0,1 0 0,0 0 0,0-4 1,0-7-9,1 1 0,1-1 0,0 0 0,1 1 0,1-1 1,8-22-1,-4 17-19,1 1-1,1 0 1,1 1 0,13-17 0,-10 15 75,-1 1-69,29-31 0,-38 45-16,0 0-1,1 0 1,0 1 0,-1-1-1,1 1 1,0 0-1,0 1 1,1-1 0,-1 1-1,1 0 1,-1 0-1,7-1 1,2 2-158,-12 1 48,1 0 1,-1 0 0,0-1 0,0 1 0,0 0-1,0-1 1,0 1 0,-1-1 0,1 0 0,0 0 0,0 1-1,0-1 1,0 0 0,-1-1 0,1 1 0,2-2-1,4-3-1436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3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90 1056,'-11'-8'720,"9"6"-418,4 3 164,-1 0 115,-2-1-484,1 0-1,-1 0 0,1-1 0,-1 1 1,1 0-1,0 0 0,-1 0 0,1 0 1,-1 0-1,1-1 0,0 1 0,-1 0 1,1 0-1,0-1 0,-1 1 0,1 0 1,0 0-1,-1-1 0,1 1 1,0 0-1,-1-1 0,1 1 0,0-1 1,0 1-1,0 0 0,-1-1 0,1 1 1,0-1-1,0 1 0,0 0 0,0-1 1,0 1-1,0-1 0,0 1 0,0-1 1,0 1-1,0-1 0,0 1 1,0-1-1,0 1-10,0 0 0,1-1 1,-1 1-1,0 0 0,0 0 1,0 0-1,0-1 0,0 1 0,0 0 1,1 0-1,-1 0 0,0-1 1,0 1-1,0 0 0,0 0 1,0-1-1,0 1 0,0 0 0,0 0 1,0 0-1,0-1 0,0 1 1,0 0-1,0 0 0,0-1 1,0 1-1,0 0 0,0 0 0,-1 0 1,1-1-1,0 1 0,0 0 1,-1-6 2163,-1 13-1309,1 1-596,-1-1-122,0 0 1,1 1-1,1-1 1,-1 13 0,0 9 535,0 3 217,2-26 172,-1-22-115,1-13-946,1 1 0,5-30 0,-6 52-155,-1 2 26,1 1 0,0 0 0,-1 0-1,1-1 1,0 1 0,0 0 0,3-4 0,8-8-331,-11 14 373,-1 1-1,1-1 1,-1 1-1,0 0 1,1-1-1,-1 1 0,1 0 1,-1 0-1,1-1 1,-1 1-1,1 0 1,-1 0-1,1 0 0,-1 0 1,1 0-1,0 0 1,-1 0-1,1-1 1,-1 2-1,1-1 0,-1 0 1,1 0-1,-1 0 1,1 0-1,0 0 1,-1 0-1,1 0 0,0 1 1,2 0 58,0 0-1,0-1 1,-1 1 0,1-1 0,0 0 0,4 0 0,2 1 65,115 20 533,-98-17-634,0-2 0,48-3 0,-25 0 157,117-5 482,-143 0-597,-21 5-66,1 0-1,-1 0 0,1 0 1,0 0-1,-1 1 0,1-1 1,0 1-1,0 0 0,-1 0 1,1 0-1,0 0 0,0 0 1,2 1-1,0 0-346,-8 1 117,-2 5 224,0-1 0,-1 1 0,0-1 1,-10 8-1,-11 12-23,8-4 71,-19 33 0,16-23-82,0 1 72,-17 37 1,-7 12 78,3-8-126,-15 23 216,58-96-198,-52 68 265,44-59-232,-1-1 0,0 0 0,0 0 0,-19 12 0,-8-4 114,30-15-164,0 0 1,0 1-1,1 0 0,-11 7 0,14-9 35,1 0 0,-1 0 0,1-1-1,-1 1 1,1 0 0,-1-1 0,1 1 0,-1-1-1,-2 1 1,3-1-24,-1 0 0,1 0 0,0 0 0,-1 1 0,1-1 0,0 1 0,0-1 0,-1 1 0,1-1 0,0 1 0,-1 1 0,-1 0 19,0 0 0,0 0 0,0 0 0,0 0 0,0 0 0,0-1 0,-6 2 0,17-4 699,-1-1-1,15-4 1,27-8-691,41-4-136,-1-1 111,-85 19-18,0 0 0,-1 0-1,1 0 1,0 0 0,0 1 0,-1-1-1,1 1 1,0 0 0,-1 0 0,7 3-1,9 2 21,-1-5 23,-17-1 319,0 0-344,0 0 0,0 0 0,0 0 1,-1 1-1,1-1 0,0 0 0,0 0 0,-1 1 0,1-1 1,0 0-1,-1 1 0,1-1 0,0 1 0,0 0 0,1 0 0,-1 1 1,1-1-1,0 0 0,-1 0 0,1 0 0,0 0 0,0-1 1,0 1-1,2 0 0,21 11 133,-24-11 616,-1-1-815,1 0-1,-1-1 0,0 1 0,0 0 1,0 0-1,1-1 0,-1 1 1,0 0-1,0-1 0,0 1 0,0 0 1,0-1-1,0 1 0,1 0 0,-1-1 1,0 1-1,0 0 0,0-1 1,0 1-1,0 0 0,0-1 0,0 1 1,0 0-1,0-1 0,-1 1 1,1 0-1,0-1 0,0 1 0,0 0 1,0 0-1,0-1 0,-1 1 0,1 0 1,0-1-1,0 1-2,-1-1-282,1 0-1,0 0 0,-1 0 1,1 0-1,0 0 1,-1 0-1,1 0 0,-1 0 1,0 0-1,1 1 0,-1-1 1,-1-1-1,0-1-1018,-3-3-1347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3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4800,'-6'0'6117,"27"11"-165,-15-10-5534,0 0 1,0 0 0,0 0-1,0-1 1,0 0 0,0-1-1,6 0 1,45-11 619,-28 5-796,120-12-77,-128 17-117,26 3-2448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3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43 123 3392,'-5'-9'7893,"28"26"-6650,-15-15-863,1-1 0,0 0 0,-1 0 0,1 0 0,0-1 0,0-1 0,14-2 0,-4 0-44,0-2 0,24-9-1,-37 12-258,-1-1-1,0 1 0,0-1 0,-1-1 0,1 1 0,0-1 0,-1 1 0,0-1 1,0 0-1,5-8 0,-8 11-72,-1 1-1,0-1 1,1 0 0,-1 0 0,0 0 0,0 1 0,1-1-1,-1 0 1,0 0 0,0 0 0,0 0 0,0 1 0,0-1 0,0 0-1,-1 0 1,1 0 0,0 0 0,0 1 0,-1-1 0,1 0-1,0 0 1,-1 0 0,1 1 0,0-1 0,-1 0 0,1 1-1,-1-1 1,0 0 0,1 1 0,-1-1 0,1 1 0,-1-1-1,-1 0 1,-24-16-251,24 16 241,-4-3-44,-1 1 0,0 0 0,0 1 0,0-1 0,0 1 0,0 0 0,0 1 0,-1 0 0,1 0-1,0 1 1,-13 0 0,14 1 89,-1 0 1,1 1-1,0-1 0,0 1 0,0 1 0,0-1 0,0 1 0,0 0 0,1 0 0,-1 1 1,1 0-1,0-1 0,-5 7 0,-1-1 219,-19 21 125,27-27-349,1 0 1,0 0-1,0 0 1,0 0 0,0 0-1,1 1 1,-1-1-1,1 1 1,-2 4-1,2-2 74,0 1-1,1-1 0,-1 1 0,1-1 0,0 1 0,1-1 0,2 13 0,-2-15-56,0 0 0,0 0 1,1 0-1,-1-1 0,1 1 0,0 0 0,0-1 1,1 0-1,-1 1 0,0-1 0,1 0 0,0 0 1,5 4-1,26 27 669,-27-30-646,1 1 1,-1-1 0,1 0-1,0-1 1,0 0-1,0 0 1,0-1 0,10 2-1,8-1 460,35 1 0,-21-2-407,20-1 143,-53-1-220,-1-1 0,1 0-1,0 0 1,-1 0 0,1-1 0,7-3 0,-5 1-129,-8 4 100,0 0 0,0 0 0,0-1-1,0 1 1,-1 0 0,1-1 0,0 1 0,0-1-1,-1 1 1,1-1 0,0 1 0,-1-1 0,2 0-1,0-10-3037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3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4576,'-6'-7'8560,"22"3"-6102,46-9-1146,-49 9-1243,-1 1 1,2 0-1,-1 1 0,0 0 1,0 1-1,19 1 0,-30 0-59,-1 1 0,1-1-1,-1 0 1,1 0 0,-1 1-1,1-1 1,0 1 0,-1-1-1,0 1 1,1 0 0,-1-1-1,1 1 1,-1 0 0,0 0-1,1 0 1,-1 0 0,0 0-1,0 0 1,0 1-1,0-1 1,0 0 0,0 0-1,0 1 1,-1-1 0,1 1-1,0-1 1,-1 1 0,1-1-1,-1 1 1,1-1 0,-1 1-1,0-1 1,0 1 0,1-1-1,-1 1 1,0 0 0,-1-1-1,1 1 1,-1 2-1,-1 6 137,0 1-1,-1-1 0,0 0 0,-9 17 1,9-21-107,-76 138 695,47-91-342,31-51-361,0 0 1,0-1 0,1 1 0,-1 0 0,0 0-1,0 0 1,1 0 0,-1 0 0,1 0-1,0 0 1,0 0 0,0 0 0,0 0 0,0 4-1,0-5 7,1 0-1,-1 0 1,1 0-1,-1 0 1,1 0-1,-1 0 0,1-1 1,-1 1-1,1 0 1,0 0-1,-1-1 1,1 1-1,0 0 0,0-1 1,0 1-1,0-1 1,-1 1-1,1-1 1,0 1-1,0-1 1,0 1-1,0-1 0,0 0 1,0 0-1,0 0 1,0 1-1,0-1 1,0 0-1,0 0 1,2-1-1,7 1 112,0-1-1,-1 0 1,1 0 0,0-1-1,-1-1 1,0 1 0,17-8-1,93-51 172,-110 55-562,12-5-2212,-20 11 2108,0 0-1,0-1 1,0 1 0,0 0 0,0 0-1,0 0 1,0 0 0,0 0 0,0 0 0,0 0-1,0 0 1,1 1 0,-1-1 0,0 0-1,0 1 1,0-1 0,0 0 0,0 1-1,1 0 1,8 7-2448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9 198 2304,'-9'-3'9344,"16"1"-8896,0 2 0,0-1 1,-1 1-1,14 1 1,4 1 71,178-4 2629,319 8-949,-418-6-1814,118-14-1,-100 4-318,251-5 439,-329 13-344,50-9-1,-9 1-30,309-9 471,-165 3-384,-98 5-100,93 5 44,-91 5 338,180-21 392,-67 3-526,-136 18-336,-65 1-28,31-7-87,-66 8 108,0 0-947,-2-3-2916,-14-12-5423,3 11 7150,-10-15-2868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5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60 1984,'0'-2'331,"0"0"0,1 0 0,-1-1 0,0 1 0,1 0 0,-1 0 0,1 0 1,1-3-1,-2 3 66,1 0 0,0 0 0,-1 0 0,1 0 1,-1 0-1,1 0 0,-1 0 0,0-4 0,5-8 1198,-5 14-1587,0 0 0,0 0 0,0-1 0,0 1 0,0 0 0,0 0 1,0 0-1,0 0 0,0 0 0,0 0 0,-1 0 0,1 0 0,0 0 0,0 0 0,0 0 0,0-1 0,0 1 0,0 0 1,0 0-1,0 0 0,-1 0 0,1 0 0,0 0 0,0 0 0,0 0 0,0 0 0,0 0 0,0 0 0,0 0 0,-1 0 0,1 0 1,0 0-1,0 0 0,0 0 0,0 0 0,0 0 0,0 0 0,0 0 0,0 1 0,-1-1 0,1 0 0,0 0 0,0 0 0,0 0 1,0 0-1,0 0 0,0 0 0,0 0 0,0 0 0,-6 4 70,5-4-27,-6 6 232,-1 0-1,2 0 0,-1 1 0,-7 8 0,-8 9 259,-42 37 425,3 4-1,-91 123 0,115-136-630,2 2 0,2 1-1,-44 104 1,70-140-289,1 0 1,1 0 0,1 1-1,0-1 1,1 1 0,2 0-1,0 0 1,1 0 0,0 0-1,2 0 1,7 35 0,3-6 218,2-1 0,29 67 0,53 88 230,-94-201-487,48 111 391,-45-98-296,0 0 0,-1 0 0,-1 1-1,-1-1 1,2 32 0,-6-16 18,0 1 0,-12 53-1,-24 64 286,29-123-254,0-1 0,-1 0 0,-2-1 0,0 0 0,-28 39 0,23-43-56,-1-1 0,-1-1 0,-1 0 0,-33 22 0,43-32-14,1 1-1,-12 12 1,16-15-63,-1 0 0,-1 1 0,1-2 1,-1 1-1,0-1 0,-8 5 0,12-8-21,-1 0 0,1 0 0,0 1 0,0-1 0,-4 6 0,4-5-135,0 0-1,0-1 0,0 1 1,0-1-1,-6 4 1,5-4-1309,3 1 406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50 231 4800,'-1'-1'495,"0"1"0,0-1 0,0 1 1,0 0-1,0-1 0,0 1 0,-1 0 0,1 0 1,0 0-1,0 0 0,0 0 0,0 0 0,0 0 1,-6 3 5962,11-3-6142,-1 1-1,1-1 0,0 1 0,0 0 1,-1 0-1,6 3 0,14 3 252,-15-6-411,0 0 0,0-1-1,-1 0 1,1 0 0,0-1 0,-1 0 0,10-2 0,51-18 438,-51 15-483,-6 2-37,-1 0 0,0 0 0,0-1 1,18-12-1,-25 15-64,0 0-1,0 0 1,-1 0-1,1-1 1,-1 1-1,0-1 0,1 0 1,-1 0-1,0 1 1,-1-1-1,1 0 1,-1-1-1,1 1 1,-1 0-1,0 0 1,0-1-1,0 1 1,0 0-1,-1-1 1,1-3-1,-1 2-32,-1 0-1,1 0 1,-1 0-1,0 0 0,0 0 1,0 0-1,-1 0 1,0 0-1,0 1 1,0-1-1,-1 1 0,1-1 1,-1 1-1,0 0 1,0 0-1,0 0 0,-1 0 1,1 1-1,-1 0 1,0-1-1,0 1 1,0 0-1,-1 1 0,1-1 1,-1 1-1,1 0 1,-1 0-1,0 0 0,0 1 1,0 0-1,0 0 1,0 0-1,0 0 1,0 1-1,0 0 0,0 0 1,-8 1-1,4 1 17,0 0-1,-1 1 0,1 1 0,0-1 0,1 2 1,-1-1-1,1 1 0,-1 0 0,2 1 0,-12 9 1,5-2 163,1 0 1,0 1 0,1 1 0,-16 25 0,24-35-35,1 0 0,1 1 0,-1-1 0,1 1 1,0 0-1,0-1 0,0 1 0,1 0 0,0 0 0,0 0 0,1 0 1,-1 0-1,1 0 0,1 0 0,-1 0 0,1 0 0,0 0 0,1 0 0,-1 0 1,1 0-1,0-1 0,0 1 0,1-1 0,0 1 0,0-1 0,0 0 0,1 0 1,-1 0-1,8 6 0,-5-4-30,1 0-1,1-1 1,-1 0 0,1-1-1,0 0 1,0 0 0,1 0-1,-1-1 1,15 4 0,-12-4-77,1-2 0,0 0 1,-1 0-1,1-1 1,0 0-1,0-1 0,15-2 1,11-3-1029,45-12-1,-52 12-218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4:5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4736,'1'0'43,"-1"0"0,0-1 0,0 1-1,0 0 1,1 0 0,-1 0 0,0 0 0,0-1 0,0 1 0,0 0 0,1 0 0,-1-1 0,0 1-1,0 0 1,0 0 0,0 0 0,0-1 0,0 1 0,0 0 0,0 0 0,0-1 0,0 1 0,0 0-1,0 0 1,0-1 0,0 1 0,0 0 0,0-1 0,0 1 0,0 0 0,0 0 0,0-1-1,0 1 1,0 0 0,0 0 0,-1 0 0,1-1 0,0 1 0,0 0 0,0 0 0,0 0 0,0-1-1,-1 1 1,1 0 0,0 0 0,0 0 0,-1 0 0,1-1 0,0 1 0,0 0 0,0 0 0,-1 0-1,1 0 1,0 0 0,-1 0 0,1 0 17,0 0 0,0 0 0,-1 0-1,1 0 1,0 0 0,0-1 0,-1 1 0,1 0 0,0 0-1,0 0 1,0 0 0,-1 0 0,1 0 0,0-1 0,0 1-1,0 0 1,0 0 0,-1 0 0,1 0 0,0-1 0,0 1-1,0 0 1,0 0 0,0 0 0,0-1 0,0 1 0,0 0-1,-1 0 1,1-1 0,7 21 4367,1 115-1913,-6-68-1946,0 62 339,-3-75-426,3-1 1,9 63 0,-10-89 1133,-1-27-1592,0 0 0,0 0 0,0 0 0,0 0 0,0 0 0,0 0 0,0 0 0,0 0 0,0 0 0,0 0 0,0 0 0,0 0 0,0 0 0,0 0 0,0 0 0,0 0 0,-1 0 0,1 0 1,0 0-1,0 0 0,0 0 0,0 0 0,0 0 0,0 0 0,0 0 0,0 0 0,0 0 0,0 0 0,0 0 0,0 0 0,0 0 0,0 0 0,0 0 0,0 0 0,0 0 0,-1 0 0,1 0 0,0 0 1,0 0-1,0 0 0,0 0 0,0 0 0,0 0 0,0 0 0,0 0 0,0 0 0,0 0 0,0 0 0,0 1 0,0-1 0,0 0 0,0 0 0,0 0 0,0 0 0,-4-16 444,0-14-419,1-1 0,2 0 0,1 0 0,4-32 0,1-25-117,-5 75 50,-1-4 5,1 0 0,1 0-1,1 0 1,6-25-1,-1 15-283,12-32 0,-15 50 224,0 0 0,1 0 0,0 1 0,0-1-1,1 1 1,0 0 0,8-7 0,-6 7 48,-1 2 0,1-1 0,0 1 0,1 0 0,0 1 0,0 0 0,12-5 0,-18 8 16,1 1 0,0-1 0,0 1-1,-1 0 1,1 1 0,0-1 0,0 1 0,0-1-1,0 1 1,0 0 0,0 1 0,0-1-1,0 1 1,0 0 0,0 0 0,0 0 0,0 0-1,-1 0 1,1 1 0,-1 0 0,1 0 0,4 3-1,-6-3 15,0 0-1,0 0 1,-1 0-1,1 1 1,0-1-1,-1 0 1,0 1-1,1-1 1,-1 1-1,0 0 1,0-1-1,0 1 1,-1 0-1,1 0 1,-1-1-1,1 1 1,-1 0-1,0 0 1,0 0-1,0 0 1,-1 0-1,1-1 1,-2 4-1,0 7 56,-1-1 0,-1 0 0,-10 23 0,5-15 72,-2 0 0,0-1 0,-17 24 1,21-35-22,0 1 0,0-1 0,-1 0 0,0 0 0,-1-1 0,0 0 0,0-1 0,-14 8 0,13-7-64,8-6-73,1 0-1,-1 0 0,1 0 1,-1 0-1,1 0 1,-1 0-1,0 0 1,1-1-1,-4 2 1,4-2 17,1 0 1,0 0-1,0 0 0,0 1 1,-1-1-1,1 0 1,0 0-1,0 0 1,0 0-1,-1 1 1,1-1-1,0 0 1,0 0-1,0 1 1,0-1-1,0 0 0,0 0 1,-1 1-1,1-1 1,0 0-1,0 0 1,0 1-1,0-1 1,0 0-1,0 0 1,0 1-1,0-1 0,0 0 1,0 0-1,0 1 1,0-1-1,1 0 1,-1 1-1,0-1 1,0 0-1,0 0 1,0 0-1,0 1 0,0-1 1,1 0-1,-1 1 1,6 13-4,-5-12-5,12 22 200,1-1 0,2-1 0,27 33 1,-3-5 149,-18-23-153,32 30-1,-41-41-33,-12-14-199,1 0-1,-1 0 0,1 0 0,-1 0 0,1 0 1,0 0-1,3 1 0,-14-2-7326,5-1 4928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0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1085 2976,'-2'-5'6989,"3"2"-3861,7-4-3119,1 1 483,48-65-17,23-22-294,-76 86-523,-2 15-526,3 3 885,-1 0 1,0 1 0,0-1 0,2 16 0,4 54 174,-2-21 33,45 243 917,-8-80-732,-28-165-418,-4-13 215,14 79 0,-21-105-16,-6-18-142,1 1 0,0 0-1,0 0 1,-1 0 0,1 0-1,-1 0 1,1 4 0,-1-5 9,0-1 0,0 1-1,0 0 1,0 0 0,0 0 0,0 0 0,1-1 0,-1 1-1,0 0 1,0 0 0,1-1 0,-1 1 0,1 0 0,0 1-1,3-2 1715,1-7-929,6-18-718,1-1 25,-2-1 1,10-40-1,9-94-198,45-164 59,-49 185 160,31-324-134,-44 395-53,33-107 0,-21 85-314,-15 51 250,2 1 0,20-48-1,-24 70 68,6-22 0,-9 27-67,-1 0 0,2 0 0,10-20 0,-13 29 42,0-1-1,0 1 1,-1-1 0,1 1 0,-1-1-1,0 0 1,0 0 0,0 1 0,0-1 0,-1 0-1,1-6 1,-5 15-1247,4-3 1310,-1 0-1,0 1 1,-1-1 0,1 0-1,0 0 1,-1 0 0,-1 2-1,-43 27-10130,35-22 7962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1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2080,'5'-20'3786,"-4"13"-2732,-2-11 1897,-1 16-2164,-2 11-891,3-4 129,0 0-1,1 0 1,-1 0 0,1 8-1,-2 18 216,-1-18 49,0 1 0,1-1 0,1 0 0,1 0-1,0 17 1,3 8 282,-4 44 1,1 25-8,1-95-523,10 90 1070,-9-86 312,-2-15-784,0-3-182,4-15-1328,0-6-1380,1 1 657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1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3968,'3'-1'6563,"34"-7"-4246,-7 4-1579,40-11 1,-21 4-494,44-7 49,1 4-1,168-2 0,-231 17-226,43 8 1,-37-4 475,-33-4-343,0-1 1,1 0 0,-1 1 0,0-2 0,5 1 0,-8 0-221,-1 0 1,0-1-1,1 1 0,-1 0 1,0 0-1,1 0 0,-1 0 1,0 0-1,1-1 0,-1 1 1,0 0-1,1 0 1,-1-1-1,0 1 0,1 0 1,-1 0-1,0-1 0,0 1 1,1 0-1,-1-1 1,0 1-1,0-1 0,0 1-183,0-1-1,0 0 0,0 1 0,0-1 1,0 0-1,0 1 0,0-1 1,0 0-1,0 1 0,0-1 0,-1 0 1,1 1-1,0-1 0,-1 0 1,1 1-1,-1-2 0,-3-1-3006,-2 3 1034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1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3136,'-1'-14'1117,"1"12"-760,0-1 0,-1 1 0,1 0 0,0-1 0,0 1 1,0 0-1,1 0 0,-1-1 0,0 1 0,1 0 1,0 0-1,-1 0 0,1-1 0,1-1 0,-2 4-336,1 0-1,-1 0 1,0 0-1,0-1 1,1 1-1,-1 0 1,0 0-1,0 0 1,1 0-1,-1 0 1,0 0-1,0 0 1,1 0 0,-1 0-1,0 1 1,0-1-1,0 0 1,1 0-1,-1 0 1,0 0-1,0 0 1,1 0-1,-1 0 1,0 1-1,0-1 1,0 0-1,0 0 1,1 0-1,-1 0 1,0 1-1,0-1 1,0 0-1,0 0 1,0 0-1,1 1 1,-1-1-1,0 0 1,0 0-1,0 1 1,0-1-1,0 0 1,0 1-1,6 12 410,3 23 337,-1 0-1,7 70 1,5 29 373,-15-103-766,-1-13 1884,-3-44-789,-1-7-1447,4-87 112,-2 105-221,0 1 0,1 0 0,0-1 0,1 1 0,0 0 0,12-21 0,-13 29 50,0 0 0,0 1 0,1 0 0,-1 0 0,1 0 0,0 0 0,0 0 0,1 1 0,-1-1 0,1 1 0,0 1 0,-1-1 0,1 1 0,0-1 0,6 0 0,-2 0 86,1 0-1,-1 1 1,0 1 0,1-1-1,0 2 1,-1-1 0,17 2-1,78 8 340,-60-8-3853,-39-1 1727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1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2496,'0'2'12542,"33"-5"-12402,17-9 523,-31 7-448,35-6 1,10 8 11,76 5 0,-27 2 108,-85-1 785,-27-6-2571,4 3 465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2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1 896,'1'1'774,"0"0"-1,0 0 1,0 0 0,0 1 0,-1-1 0,1 0-1,0 0 1,-1 1 0,1 1 0,2 16 1560,-8 22-3225,4-30 1747,-2 9-579,0 1-21,0 0 0,-1 0 0,-1-1 0,-14 37 0,-14 31 704,21-44-699,10-36 29,0 1 0,0-1 1,-1 0-1,-6 14 0,7-21 58,6 1 563,-3-1-897,0-1 1,0 1-1,0 0 0,0 0 1,0-1-1,1 1 1,-1-1-1,0 1 0,0-1 1,0 1-1,1-1 1,-1 0-1,0 0 0,0 1 1,1-1-1,-1 0 1,2 0-1,24-5 0,-2 0-74,110 4 238,-64 2-79,-62-1-358,-5 1 481,1-1 0,-1 0 0,0-1 0,0 1 0,6-2 1,-9 2-254,0-1 1,-1 1-1,1 0 1,0-1-1,0 1 1,-1-1-1,1 1 1,0-1 0,-1 1-1,1-1 1,-1 1-1,1-1 1,0 0-1,-1 1 1,1-1 0,-1 0-1,0 0 1,1 1-1,-1-1 1,0 0-1,1 0 1,-1 0 0,0 1-1,0-1 1,0 0-1,1 0 1,-1 0-1,0 0 1,-1-1-1,1 1-492,0-1-1,-1 1 1,0 0-1,1-1 1,-1 1-1,0 0 1,0 0-1,0-1 1,0 1-1,0 0 1,0 0-1,0 0 0,0 0 1,0 0-1,0 1 1,-1-1-1,-1-1 1,-1 1-1813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2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3552,'-9'-9'4286,"23"9"1262,-3 0-6156,39 0 2219,120-4 1066,-99-1-2522,-58 5-50,-11 0-46,-1 0 0,0 0-1,0 0 1,0 0 0,0 0 0,0 0-1,1 0 1,-1 0 0,0 0 0,0-1-1,0 1 1,0 0 0,0-1 0,0 1-1,2-2 1,2-2 74,2-7-5876,-5 9 4447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2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4160,'-3'-2'236,"0"1"-2,1 1-1,0-1 0,0 0 0,0 0 1,0-1-1,0 1 0,1 0 1,-4-3-1,8 2 246,0 1 0,0-1 0,0 1 1,0-1-1,0 1 0,4-1 0,12-1 398,-1 1-1,23-1 1,-6 2 72,117-1 1356,-82 3-1847,-32 1 399,-8 1-2077,-9-3-6535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2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26 207 2144,'-2'1'477,"0"0"0,0 0-1,0-1 1,0 1 0,1 1 0,-1-1-1,0 0 1,1 0 0,-1 1 0,1-1 0,0 0-1,-1 1 1,1 0 0,-2 2 0,26-4 1341,51-10-383,115-29-1,-92 16-900,210-33 136,-220 46-488,138 2 1,-156 10 110,69 1 282,-110-4-224,0-2-1,52-11 0,-72 13-335,-1-1-1,0 0 0,1-1 0,-1 0 0,0 0 0,-1 0 0,1-1 0,-1 0 0,0-1 0,1 1 1,-2-1-1,1 0 0,7-9 0,-4 4-852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3904,'-12'-18'15141,"35"21"-12173,3 0-2198,152-12 1540,-128 4-2310,-49 5-330,5-1 802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2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2912,'-15'0'6298,"10"0"-5580,7 0-97,-1 0-434,3 0-70,48-5 123,-24 1-160,93-1 477,-104 5-463,21-2 77,-27 0-115,0 1 0,0 1-1,17 1 1,0 0-24,-24 7 288,-4-7-295,-1 0-1,0 0 1,1 0-1,-1 0 1,1 0-1,-1 0 1,0 0-1,0 0 1,0 0-1,1 0 1,-1-1-1,0 1 1,0 0-1,0 0 1,-2 0 0,-20 14 108,16-11-115,-37 23 206,-164 110 507,139-92-64,133-59-299,-54 12-431,1 1 0,0 0 0,0 1 0,0 0 0,0 0 1,0 1-1,-1 1 0,1 0 0,0 0 0,-1 1 1,1 0-1,-1 1 0,0 0 0,0 1 0,-1 0 1,1 0-1,14 12 0,-20-13 57,1 0 0,-1 0-1,-1 0 1,1 0 0,-1 0 0,0 1 0,0 0-1,0 0 1,0 0 0,-1 0 0,0 0 0,3 8 0,-3-5 43,-1-1 0,1 1 1,-1 0-1,-1 0 0,1 0 1,-1 0-1,-1-1 1,-1 11-1,0-10 36,0 0 1,0 0 0,-1 0-1,0-1 1,-1 1-1,0-1 1,0 0-1,0 0 1,-1 0-1,0-1 1,0 1-1,-1-1 1,0-1-1,0 1 1,0-1 0,-12 8-1,2-3 177,-1-1 1,1-1-1,-1 0 0,-1-2 1,1 1-1,-23 3 0,22-6 21,-21 2 0,33-5-176,1-1 0,-1 0 0,1 0 0,-1 0 0,1-1 0,-1 0 0,1 0 1,-8-3-1,12 4-103,1 0 0,-1 0 0,0-1 0,0 1 0,0 0 0,0-1 0,1 1 0,-1-1 0,0 1 0,1-1 0,-1 0 0,0 1 0,1-1 0,-1 1 0,1-1 0,-1 0 0,1 0 0,-1 1 0,1-1 0,-1 0 0,1 0 0,0 0 0,-1 1-1,1-1 1,0 0 0,0 0 0,0 0 0,0 0 0,0 0 0,-1 1 0,2-1 0,-1 0 0,0 0 0,0 0 0,0 0 0,0 0 0,0 0 0,1 1 0,-1-1 0,1-1 0,0-1-37,1 0 0,0 0-1,-1 0 1,1 1 0,0-1 0,1 1-1,-1-1 1,5-3 0,2-1-6,0 2 0,0-1 0,1 1-1,18-7 1,-13 6 19,23-7 164,1 1 1,44-7 0,36-11-4302,-100 26 2431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2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 2240,'-5'-1'4926,"4"1"-4839,1-1 779,-5 3 1617,4-2-2456,1 0-1,0 0 0,0 0 0,0 0 1,0 0-1,0 0 0,-1 0 0,1 0 1,0 0-1,0 0 0,0 1 0,0-1 1,0 0-1,-1 0 0,1 0 0,0 0 1,0 0-1,0 0 0,0 0 0,0 1 1,0-1-1,0 0 0,-1 0 0,1 0 1,0 0-1,0 1 0,0-1 0,0 0 0,0 0 1,0 0-1,0 0 0,0 1 0,0-1 1,0 0-1,0 11 93,1-1 598,-1-10-684,0 0-1,-1 1 1,1-1 0,0 1 0,0-1-1,0 0 1,0 1 0,-1-1 0,1 0-1,0 1 1,0-1 0,-1 0 0,1 1-1,0-1 1,-1 0 0,1 1 0,0-1-1,-1 0 1,1 0 0,0 0-1,-1 1 1,1-1 0,-1 0 0,0 1 246,3-1 64,-1 0 286,3-20 880,-3 18-1534,0-1 0,-1 0 0,1 0 0,-1 0 0,1 0 0,-1-2 0,1 2-10,-1 1 0,1-1 1,-1 1-1,1 0 0,0 0 1,0-1-1,0 1 0,0 0 1,0 0-1,1 0 0,2-3 1,0 5-104,-1-1 1,1 1-1,0 1 1,0-1-1,0 1 1,0-1-1,7 3 1,9 2 511,89-1 245,0 0-284,-80-5-218,0 1 1,0 2 0,29 6-1,-19-7 486,-90 20-726,32-13 57,-1 1-1,1 1 1,1 1-1,0 0 1,0 1-1,2 1 1,-30 29-1,18-12 91,1 1-1,2 1 1,-24 40 0,27-36 72,-22 50 0,10-21-119,19-37 238,6-10 5,8-14-122,-1-1 0,1 1 0,-1-1 0,0 0 0,0 0 0,-4 4 0,11-12 908,5-5-861,0 0-1,1 1 1,0 0-1,16-10 0,-21 16-186,0-1 8,1 0 0,0 1 0,0 0 0,0 0 0,0 0 0,0 1 0,9-1 0,-13 3 0,-1 1 1,0-1 0,1 1-1,-1 0 1,1 0 0,-1 0-1,0 1 1,0-1-1,3 3 1,19 15 52,-7-7 110,-14-10-113,0 0 0,0 0 0,-1 0 0,1 0-1,0 0 1,-1 0 0,0 1 0,0 0 0,3 4 0,1-1 923,-2-8-3094,0-15-4586,-4 5 4672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2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3328,'-28'12'5973,"28"-12"-5918,0 0 0,0 0-1,0 0 1,0 0 0,1 0 0,-1 0 0,0 0-1,0 1 1,0-1 0,0 0 0,0 0-1,0 0 1,1 0 0,-1 0 0,0 0 0,0 1-1,0-1 1,0 0 0,0 0 0,0 0-1,0 0 1,0 0 0,0 1 0,0-1 0,0 0-1,0 0 1,0 0 0,0 0 0,0 1 0,0-1-1,0 0 1,0 0 0,0 0 0,0 0-1,0 1 1,0-1 0,0 0 0,0 0 0,0 0-1,0 0 1,0 0 0,0 1 0,0-1-1,0 0 1,-1 0 0,1 0 0,0 0 0,0 0-1,0 0 1,0 1 0,0-1 0,0 0 0,-1 0-1,1 0 1,0 0 0,0 0 0,0 0-1,0 0 1,-1 0 0,1 0 0,0 0 0,0 0-1,0 0 1,0 0 0,-1 0 0,1 0-1,0 0 1,0 0 0,1 1 165,0 1 1,1-1-1,-1 0 1,1 0-1,-1 0 0,1-1 1,0 1-1,-1 0 0,4 0 1,11 2 173,1-1 0,-1-1-1,1-1 1,18-1 0,4 0-310,79-2-505,-94 2-112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2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120 174 3808,'0'0'93,"0"-1"0,0 1 0,0 0 0,0-1 0,0 1 0,0 0 0,0 0 1,0-1-1,0 1 0,0 0 0,0 0 0,0-1 0,-1 1 0,1 0 0,0 0 0,0 0 0,0-1 0,0 1 1,-1 0-1,1 0 0,0 0 0,0-1 0,0 1 0,-1 0 0,1 0 0,0 0 0,-1 0 0,1 0-58,0 0 0,0 0 0,0 0-1,0 0 1,-1 0 0,1 0 0,0 0 0,0 0-1,0 0 1,0 0 0,0 0 0,0 0-1,0 1 1,0-1 0,-1 0 0,1 0 0,0 0-1,0 0 1,0 0 0,0 0 0,0 0-1,0 1 1,0-1 0,0 0 0,0 0 0,0 0-1,0 0 1,0 0 0,0 0 0,0 1-1,0-1 1,0 0 0,0 0 0,0 0 0,0 0-1,0 0 1,0 0 0,0 1 0,0-1 0,0 0-1,0 0 1,0 0 0,0 0 0,0 0-1,0 0 1,0 1 0,1-1 0,-1 0 0,0 0-1,0 0 1,0 0 0,0 0 0,0 0-1,0 0 1,0 0 0,1 0 0,-1 0 0,0 0-1,0 0 1,2 3 127,-1 0 0,1-1 0,0 0 0,0 1 0,1-1 0,-1 0-1,0 0 1,1 0 0,-1 0 0,1-1 0,0 1 0,-1-1 0,1 0 0,0 1 0,0-1 0,0 0 0,0-1-1,0 1 1,0 0 0,0-1 0,0 0 0,0 0 0,0 0 0,0 0 0,0 0 0,0-1 0,0 1 0,0-1-1,0 0 1,0 0 0,0 0 0,0 0 0,0 0 0,-1-1 0,1 1 0,0-1 0,-1 1 0,4-5 0,-1 0-47,-1 0 1,0 0 0,0 0 0,-1-1 0,0 1 0,0-1 0,0 0 0,-1 0-1,0 0 1,1-9 0,-2 13-94,-1 0 0,1-1-1,-1 1 1,0 0 0,0-1-1,0 1 1,0 0 0,-1-1-1,1 1 1,-1 0-1,0-1 1,0 1 0,0 0-1,0 0 1,-2-4 0,1 4-70,1-1 1,-1 1-1,0-1 1,0 1-1,0 0 1,0 0-1,0 0 0,-1 0 1,0 0-1,-4-4 1,5 6 4,0-1 0,-1 1 1,1 0-1,-1 0 1,1 0-1,-1 0 0,0 0 1,1 0-1,-1 1 0,0-1 1,0 1-1,1 0 0,-1 0 1,0 0-1,0 0 1,-4 1-1,0 0 46,0 1 0,0 0 0,1 0 0,-1 1 1,0 0-1,1 0 0,0 1 0,0 0 0,0 0 0,0 0 0,0 1 1,1-1-1,-5 7 0,-1 1 164,0 1 0,1 0 0,1 0 1,-13 25-1,18-31-99,1 0 1,0 0-1,1 1 0,0-1 1,0 1-1,0-1 0,1 1 1,0 0-1,1 0 0,0-1 1,1 14-1,-1-16 10,1 0-1,0 0 1,1 0-1,-1 0 1,1 0-1,0-1 1,0 1-1,0-1 1,1 1-1,0-1 1,-1 1-1,2-1 1,-1 0-1,0-1 1,1 1 0,0 0-1,0-1 1,6 4-1,6 3 98,1-2-1,0 0 1,0-1 0,1 0-1,-1-2 1,1 0 0,32 4-1,-39-7-177,-1-2 0,1 0 0,-1 0 0,0 0 0,1-2 0,15-3 0,-4 5-4614,-20 1 3962,1-1 0,-1 0 1,1 0-1,-1 0 0,1 0 0,-1 0 1,0 0-1,1-1 0,-1 1 0,1-1 1,1 0-1,5-3-977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2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3488,'-15'-14'7765,"31"7"-5216,23 4-1773,-24 1-356,24 0 0,-34 3-391,-1-1-1,1 1 1,-1-1 0,0 1-1,1 0 1,-1 1-1,0-1 1,0 1 0,0 0-1,5 2 1,-8-3-14,-1-1 1,1 1 0,0-1-1,-1 1 1,1 0-1,0-1 1,-1 1-1,1 0 1,-1-1 0,1 1-1,-1 0 1,1 0-1,-1-1 1,1 1-1,-1 0 1,0 0 0,0 0-1,1 0 1,-1-1-1,0 1 1,0 0-1,0 2 1,0-1 17,0 0-1,-1 0 1,1 0-1,-1 0 1,1 0-1,-1 0 1,0 0-1,0 0 1,-2 3-1,0 0 22,-1-1 0,1 1 0,-1-1 0,0 0 0,0 0 0,0 0 0,-6 3-1,-2 2 291,1-1-1,-20 22 0,31-30-329,0 0 0,-1 0 0,1 0 0,0 0 1,0 0-1,0 0 0,0 0 0,0 1 0,0-1 0,0 0 1,0 0-1,-1 0 0,1 0 0,0 0 0,0 1 0,0-1 0,0 0 1,0 0-1,0 0 0,0 0 0,0 1 0,0-1 0,0 0 1,0 0-1,0 0 0,0 0 0,0 1 0,0-1 0,0 0 1,0 0-1,0 0 0,1 0 0,-1 0 0,0 1 0,0-1 0,0 0 1,0 0-1,0 0 0,0 0 0,1 0 0,7 5 357,12-1 123,11-3-122,0-2-1,52-7 1,-51 4-1442,1 2-1,42 1 1,-69 1 37,17 3-1513,-22-2 2195,0-1 0,0 1 0,0-1 0,0 1 0,0-1 1,0 1-1,0-1 0,0 1 0,0 0 0,-1 0 1,1-1-1,0 1 0,0 0 0,-1 0 0,1 0 1,-1 0-1,1 0 0,0 1 0,3 10-2790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3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1408,'0'0'5365,"6"-12"-2480,27-26-351,-27 33-2489,0 1 0,0 0-1,1 0 1,-1 0 0,1 0 0,-1 1 0,1 0 0,0 1 0,0 0 0,1 0 0,-1 0 0,0 1 0,10-1 0,20-3 84,-26 3-65,0 0 0,0 1 0,0 0-1,17 2 1,22 1-33,-36-2 1,0 1 0,-1 0 1,23 5-1,5 2 201,-1-2-1,1-2 1,61-1 0,48 4-215,-66 5-88,109 9 492,-153-19-319,-1-2-1,1-2 1,39-6 0,-14-3-25,135-17 191,-64 14-197,104-7 138,-160 14-261,40 0 49,96 0-62,55-2 725,-254 9-677,320-12 102,169 19 271,-345-19-106,-108 7-193,9-1 178,93-8 355,-142 14-569,2-2 24,0 2 0,18 1 0,-1 1 47,46-2 1,-26-1 12,-25 0-116,37-7-1,9-1 5,-12 0 37,-39 5 52,23-1 1,12 1 34,-21 1-44,70 3 0,-18 2-190,3 0 179,-60-1 74,-24-2-142,0 1 0,-1 1 0,1-1 0,6 2 0,-3 0-74,-9-2 72,0 0-1,0 0 1,0 0 0,0 0 0,-1 1-1,1-1 1,0 0 0,0 0 0,0 1-1,0-1 1,-1 0 0,1 1-1,0-1 1,0 1 0,-1-1 0,1 1-1,0-1 1,-1 1 0,1-1 0,-1 1-1,1 0 1,-1-1 0,1 1 0,-1 0-1,1-1 1,-1 1 0,1 2-1,3 8 37,0 0 0,0 1 0,-2 0 0,3 20-1,3 116 287,-3-2-22,-5-70 299,-4-67-1824,3-6 400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3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306 607 2976,'1'0'246,"0"0"0,0-1 0,0 1 0,0 0 1,0-1-1,0 1 0,0-1 0,-1 1 0,1-1 0,0 1 0,0-1 1,3-2 1183,-1 0-500,-3 3-901,0 0 0,0 0 1,0 0-1,0 0 0,0 0 0,0 0 0,0 0 0,0 0 1,0 1-1,0-1 0,0 0 0,0 0 0,0 0 0,0 0 1,0 0-1,0 0 0,0 0 0,0 0 0,0 0 234,0 0-234,0 0 0,0 0 0,0 0 0,0 0 1,0 0-1,0 0 0,0 0 0,0 0 0,0 0 0,1 0 1,-1 0-1,0 0 0,0 0 0,0 0 0,0 0 0,0 0 1,0 0-1,0 1 659,-12-7 293,7 6-924,0-1 0,0 1 0,0 0 0,0 1 0,-1-1 1,1 1-1,0 0 0,0 0 0,1 0 0,-1 1 0,0 0 0,-6 3 0,-7 4 353,-31 23-1,26-16-114,15-11-217,-14 9 73,0 1-1,2 1 1,0 1 0,-20 21 0,37-36-111,1 0-1,1 1 1,-1 0-1,0-1 1,1 1 0,-1 0-1,1 0 1,0-1 0,0 1-1,0 0 1,0 0-1,1 0 1,-1 1 0,1-1-1,-1 0 1,1 0 0,0 0-1,1 0 1,0 5-1,-1-5 21,2-1-1,-1 1 1,0 0 0,0 0-1,1-1 1,-1 1-1,1-1 1,0 0-1,0 1 1,0-1-1,0 0 1,0 0-1,1 0 1,-1 0-1,0-1 1,1 1-1,0 0 1,-1-1-1,1 0 1,3 2 0,-1-2 28,0 1 1,0-1-1,1 0 1,-1 0-1,0-1 1,0 1 0,1-1-1,-1 0 1,0-1-1,1 1 1,-1-1 0,0 0-1,0 0 1,1-1-1,-1 1 1,8-5-1,2-2 136,0-1-1,0 0 1,23-19-1,-20 12-147,-1-1 1,0 0-1,-1-1 0,-1-1 0,-1 0 0,-1-1 0,0 0 0,-2-1 0,13-32 0,-8 11-14,-2 0 1,-2-1-1,-2 0 0,6-50 0,-13 64-89,0-1 0,-2-37 0,-2 56 14,0 0 0,-1-1 0,0 1-1,0 0 1,-1 0 0,-1 0 0,0 1 0,0-1-1,-8-12 1,5 12-86,-20-30-162,24 37 149,1 1-1,-1 0 1,1 1 0,-1-1 0,0 0-1,0 1 1,-1 0 0,1-1 0,-7-2-1,8 5 57,1-1 0,0 1-1,-1 0 1,1 0 0,0 0-1,-1 0 1,1 0-1,0 0 1,-1 0 0,1 0-1,0 1 1,-1-1-1,1 0 1,0 1 0,-1-1-1,1 1 1,0-1-1,0 1 1,0 0 0,0 0-1,0 0 1,-1-1 0,1 1-1,1 0 1,-1 0-1,0 0 1,-1 2 0,-3 3-51,1 0 0,0 0 0,-5 11 0,8-15 98,-8 16 18,2 1 0,0 0 1,1 0-1,1 1 1,1-1-1,1 1 0,0 0 1,2 0-1,0 0 1,3 22-1,1-4 155,2-1 0,1 1 0,2-1-1,18 51 1,-19-70-80,0-1 1,1 0-1,0-1 0,1 0 0,1 0 1,1-1-1,0 0 0,1-1 1,25 24-1,-25-28-7,-6-5 73,0 0 0,0 1 0,0 0 0,5 8-1,-9-13 800,15 1-13017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3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4320,'1'1'203,"0"0"-1,0 1 1,-1-1 0,1 0-1,0 1 1,-1-1 0,1 0 0,-1 1-1,0-1 1,1 1 0,-1-1-1,0 1 1,0-1 0,0 3-1,2 13 832,29 78 2527,-10-32-1458,-10-34 782,-11-29-2806,0-1 0,0 1 0,-1-1 0,1 1 0,0-1 0,0 1 0,0-1 0,0 1 0,1-1 0,-1 1 0,0-1 0,0 1 0,0 0 0,0-1 0,0 1 0,0-1 0,1 1 0,-1-1 0,0 1 0,0 0 0,1-1 0,-1 1 0,0-1 0,1 0 0,4-6 186,-2-3-101,0 1 0,1-20 0,1 1-21,7-31-77,-9 35-109,2 1 0,0 0 0,17-41-1,-21 61 45,0 1 0,0 0 0,0-1 0,1 1 0,-1 0 0,1 0-1,-1 0 1,1 0 0,0 1 0,0-1 0,-1 0 0,1 1 0,0-1 0,1 1-1,-1-1 1,3 0 0,-2 1 7,1 0-1,0 0 1,0 0 0,-1 1-1,1 0 1,0 0-1,0 0 1,-1 0-1,8 2 1,78 17 146,-27-4 12,-37-10-147,-3 0-567,27 2 0,-25-4-194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4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4736,'9'5'15135,"1"-6"-14953,8-3-80,23-2 1,-23 4 42,29-8 1,14-7 3,0 2 0,1 2 1,93-5-1,15 15 432,-170 3-610,0 0 0,1-1 0,-1 1 0,0 0 0,0 0-1,1 0 1,-1 0 0,0 0 0,1 0 0,-1 0 0,0 0-1,0 0 1,1 0 0,-1 0 0,0 0 0,0 0 0,1 0 0,-1 0-1,0 1 1,1-1 0,-1 0 0,0 0 0,0 0 0,0 0-1,1 0 1,-1 1 0,0-1 0,0 0 0,1 0 0,-1 0 0,0 1-1,-6 4-4783,-1-1 2880,-4 3-1294,0-1 1078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4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 2720,'-1'6'897,"-2"-9"-172,-4-1 2287,7 4-2857,-1 0 0,1 0-1,0 0 1,0 0 0,-1 0-1,1 0 1,0-1 0,0 1-1,-1 0 1,1 0-1,0 0 1,0 0 0,-1 0-1,1-1 1,0 1 0,0 0-1,-1 0 1,1 0 0,0-1-1,0 1 1,0 0-1,0 0 1,-1 0 0,1-1-1,0 1 1,0 0 0,0 0-1,0-1 1,0 1 0,0 0-1,0-1 1,0 1 0,0 0-1,0 0 1,0-1-1,0 1 1,-3-8 2187,3 8-2231,0-1 0,1 1-1,-1 0 1,0-1 0,0 1-1,1 0 1,-1-1 0,0 1-1,0 0 1,1-1 0,-1 1-1,0 0 1,1 0 0,-1 0-1,0-1 1,1 1 0,-1 0-1,1 0 1,-1 0 0,0 0-1,1 0 1,-1 0 0,1 0-1,-1 0 1,0 0 0,1 0 0,-1 0-1,1 0 1,26-5 1215,13-3-401,-14 2-536,0 1 0,1 1 0,29 0 0,-17 1-275,7 1 23,49 4 1,-19 0-173,25 7-952,-99-9 735,-2 0 190,0 0 0,0 0 0,1 0 0,-1 0 0,0 0 0,0 0 0,0 0 0,1 0 0,-1 0 0,0 0 0,0 0 0,1 0 0,-1 0 0,0 0 0,0 0 0,0 0 0,1 0 0,-1 0 0,0 0 0,0 0 0,0 0 0,0-1 0,1 1 0,-1 0 0,0 0 0,0 0 0,0 0 0,0 0 0,1-1 0,-1 1 0,0 0 0,0 0 1,0 0-1,0 0 0,0-1 0,0 1 0,1 0 0,-1 0 0,0 0 0,0-1 0,0 1 0,0 0 0,0-5-1288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 9728,'0'-17'4346,"-1"17"-4228,1 0 0,-1 0-1,1 0 1,0 0 0,-1 0 0,1 0-1,-1 0 1,1 0 0,0 0 0,-1 1-1,1-1 1,0 0 0,-1 0 0,1 0-1,0 1 1,-1-1 0,1 0 0,0 0-1,-1 1 1,1-1 0,0 0 0,0 1-1,0-1 1,-1 0 0,1 1 0,0-1-1,0 1 1,-14 15 644,-51 99 2491,61-108-3152,1 1 0,1-1 0,0 1 0,0-1 0,0 1 0,1 0 1,0-1-1,0 1 0,1 0 0,0 0 0,2 14 0,-1-18-157,0 0 0,0 0 0,0 0 1,0 0-1,1 0 0,0 0 0,0 0 0,0-1 0,0 1 1,4 4-1,-4-5-241,1-1 0,-1 0 1,0 0-1,1-1 0,-1 1 0,1 0 1,-1-1-1,1 1 0,0-1 0,0 0 1,0 0-1,0 0 0,-1-1 0,1 1 1,6 0-1,-4-1-571,-1 0 0,0 0 1,1 0-1,-1-1 0,1 1 1,-1-1-1,0 0 0,0-1 0,7-2 1,20-7-2797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5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3808,'0'0'6032,"2"-5"-3899,7-2-1188,-7 6-836,0 0-1,-1 0 1,1 0-1,-1-1 1,1 1-1,-1 0 1,0-1-1,1 1 1,-1-1-1,1-1 1,58-82 2088,-30 45-1904,-2 2-35,28-42 209,31-59 51,-78 127-480,-7 10-32,-1 1 1,0-1-1,1 0 0,-1 0 0,0 0 0,0 1 1,0-1-1,0-1 0,-1 1 0,2-3 0,-1-6-624,-6 23-31,0 1 578,-73 159 28,75-167 82,1 0 1,1 1-1,-1-1 0,1 1 1,0-1-1,0 1 0,0 0 0,1 0 1,0-1-1,1 10 0,0-9 461,0-6 34,3-1-149,3-1-213,1 0 0,-1-1 0,0 0 0,0 0 0,0 0 1,8-7-1,40-30-21,-28 20-115,91-81-31,-80 66-229,-27 22 95,-11 12 76,1-1 0,0 1 0,0 0 1,0-1-1,1 1 0,-1 0 0,0 0 0,0 0 0,1 0 1,-1 0-1,1 0 0,1-1 0,-2 2 38,-1 0-1,1 0 1,-1 0 0,0 0-1,1 0 1,-1 0-1,1 0 1,-1 0 0,0 0-1,1 1 1,-1-1 0,0 0-1,1 0 1,-1 0-1,0 1 1,1-1 0,-1 0-1,0 1 1,1-1 0,-1 0-1,0 0 1,0 1-1,1-1 1,-1 0 0,0 1-1,0-1 1,0 1 0,1-1-1,-1 0 1,0 1-1,0-1 1,0 1 0,0-1-1,0 0 1,0 1 0,0-1-1,0 1 1,0-1-1,0 0 1,0 1 0,-1 19 2,1-19 0,-2 22 61,1 0 0,2 33 0,-1-49 16,1 0 1,0 0-1,0 0 1,1 1-1,3 10 0,-3-15-21,-1 0-1,1 0 1,0-1-1,0 1 1,0 0-1,0-1 1,1 1-1,-1-1 1,1 0 0,-1 0-1,1 0 1,0 0-1,0 0 1,4 1-1,3 3-13,-8-5-92,-1 0 1,1 0 0,0 0-1,-1 0 1,1-1 0,0 1-1,0 0 1,0-1 0,-1 1-1,1-1 1,0 0 0,0 1-1,0-1 1,0 0 0,0 0-1,0 0 1,2-1 0,4 1-1016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5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142 113 1472,'-1'-1'103,"1"1"0,0-1 0,-1 1 0,1 0 0,-1-1 0,1 1 0,0 0 0,-1 0 0,1-1 0,-1 1 0,1 0 0,-1 0 0,1 0 0,-1-1 0,0 1 0,1 0 0,-1 0 0,1 0 0,-1 0 0,1 0 0,-1 0 0,1 0 0,-2 0 0,-4 1 1985,-42-1 4114,47 0-6144,1 0-1,0-1 0,0 1 0,0 0 1,0-1-1,0 1 0,0 0 0,0-1 1,0 1-1,0 0 0,0-1 0,0 1 1,0 0-1,1-1 0,-1 1 0,0 0 1,0 0-1,0-1 0,0 1 1,0 0-1,1-1 0,-1 1 0,0 0 1,0 0-1,1-1 0,-1 1 0,0 0 1,0 0-1,1 0 0,-1-1 0,0 1 1,0 0-1,1 0 0,-1 0 0,0 0 1,1 0-1,-1 0 0,37-22 363,47-19 0,-66 34-374,0 0-1,1 1 0,-1 1 1,37-5-1,-47 9-99,-1 1 0,1 0 0,12 1 0,-18-1 57,0 1 0,0-1 1,1 1-1,-1-1 1,0 1-1,0 0 0,1 0 1,-1 0-1,0 0 1,0 0-1,0 1 0,0-1 1,-1 1-1,4 2 1,-5-3-5,1 0 0,-1 0 1,0-1-1,0 1 0,1 0 1,-1 0-1,0 0 0,0 0 1,0 0-1,0 0 0,0 0 1,0-1-1,0 1 0,0 0 1,0 0-1,-1 0 0,1 0 1,0 0-1,0 0 0,-1-1 1,0 2-1,-1 4 53,-1 7 2,-1-1 0,0 0 0,-1 0 0,0 0 0,-11 16 0,3-4-5,6-12 26,-1 0 1,-1-1-1,0 0 0,-1-1 0,-18 17 1,3-4 160,22-20-185,2-2 64,2-1 14,11 1-8,12 3-41,64 17 16,-83-19-106,1 0 0,-1 1 0,1 0 0,-1 0-1,0 1 1,0 0 0,-1 0 0,1 0 0,-1 0 0,0 0 0,0 1-1,0 0 1,-1 0 0,1 0 0,-1 0 0,0 1 0,-1-1-1,3 9 1,-2-7 47,-1 0 0,0 1 0,0-1 0,0 0 0,-1 1 1,-1-1-1,1 1 0,-1-1 0,0 1 0,-1-1 0,0 1 0,0-1 0,-1 0 0,-4 14 0,1-11 30,0 0 1,-1 0-1,0-1 1,-12 14-1,-33 32 150,40-43-190,-5 4 88,-1 0-1,0-1 1,-1-1 0,-1-1-1,0 0 1,0-2 0,-2 0-1,1-1 1,-30 9 0,43-17-25,0 0 1,0-1-1,1 0 0,-1 0 1,0-1-1,0 0 1,0 0-1,0-1 0,0 1 1,0-1-1,-6-3 1,10 4-69,0-1 1,0 0-1,0 0 1,1 0 0,-1-1-1,0 1 1,1-1-1,-1 1 1,1-1-1,-1 0 1,1 0 0,0 0-1,0 0 1,0 0-1,0-1 1,0 1 0,1-1-1,-1 1 1,0-1-1,1 1 1,0-1 0,0 0-1,0 0 1,0 0-1,0 0 1,1 1-1,-1-4 1,1 2-28,0 0-1,0 0 1,0 0 0,0 0-1,1 1 1,0-1 0,0 0-1,0 0 1,0 1-1,1-1 1,-1 1 0,3-5-1,0 2 5,0 1-1,0 0 1,0 0-1,1 0 0,-1 0 1,9-6-1,5 0 4,-1 0-1,1 0 1,29-10-1,11-2 26,2 2 0,62-12-1,-105 29-99,33-4 0,-43 8 27,0 0 0,0 0 1,0 0-1,0 1 0,0 0 1,0 0-1,10 3 0,-8-3-763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5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33 2496,'0'-1'383,"-1"-1"1,1 1-1,-1 0 1,1-1-1,0 1 0,0-1 1,0 1-1,0-1 1,0 1-1,0-5 2791,-2 14-2310,0-2-575,1 1 0,0-1 0,0 1 0,1-1 1,0 1-1,0 7 0,1 4 204,-2 2 758,-1-15 229,-1-13-366,-1-25-710,4 23-403,-1 0-1,-3-13 0,3 10-53,3-6-267,-2 18 149,1 2-15,9 3 280,1 0 0,0 0-1,0-1 1,0-1 0,0 0 0,16 1 0,-6 0 91,6 1-39,7 2 70,1-2-1,0-2 1,41-1-1,-13-4-20,-38 3-125,0-1 0,37-7 1,51-11 160,-66 11-148,-19 9-445,-27-1 340,-1 3-5,-1-1-1,1 0 0,-1 1 1,0-1-1,1 0 1,-1 0-1,0 0 0,0 1 1,-1-1-1,1 0 0,0 0 1,-1-1-1,-1 4 0,-24 20 58,-5 2-12,1 2 0,1 0 1,2 2-1,-28 40 0,-90 145 232,121-181-215,-2-1 0,-62 61 0,-76 43 234,161-136-236,1 1 0,0-1 0,-1 0 0,1 0 0,-1 0 1,0 0-1,0-1 0,1 1 0,-1-1 0,0 0 0,0 0 0,0-1 1,-5 1-1,7 0 187,-2 2 8,4-3-228,0 0 1,0 0 0,0 0-1,0 0 1,0 0-1,0 0 1,1 0-1,-1 0 1,0 0 0,0 0-1,0 0 1,0 0-1,0 0 1,0 0-1,0 0 1,0 0 0,0 0-1,0 0 1,0 0-1,0 0 1,0 0-1,0 0 1,0 0-1,0 0 1,0 0 0,0 0-1,0 1 1,0-1-1,0 0 1,0 0-1,0 0 1,0 0 0,0 0-1,0 0 1,0 0-1,0 0 1,0 0-1,0 0 1,0 0 0,0 0-1,0 0 1,0 0-1,0 0 1,0 0-1,0 0 1,0 0 0,0 0-1,0 0 1,0 0-1,0 0 1,0 0-1,0 0 1,0 0 0,0 0-1,0 1 1,0-1 404,1-1-356,-1 0 0,1 0 0,-1 0-1,1 0 1,-1 0 0,1 0 0,-1 0 0,1 1-1,0-1 1,-1 0 0,1 1 0,0-1 0,0 0 0,0 1-1,-1-1 1,1 1 0,0-1 0,2 0 0,21-10-16,-16 7 67,47-26-90,-34 17-119,27-10 0,-40 19 56,0 1 0,0 1 1,0 0-1,1 0 1,-1 0-1,1 1 1,10 0-1,-13 1 25,1 0 0,0 0 0,0 0 0,0 1 0,0 1 0,-1-1 0,1 1 0,0 0 0,-1 0 0,0 1 0,10 4 0,82 63 460,-93-67-360,0 0 0,1 0 1,8 2-1,-13-4-154,0-1 0,0 1 0,0-1 0,0 0 0,0 1 0,1-1 0,-1 0 0,0 0 0,0 0 0,0 0 0,0 0 0,1 0 0,-1 0 0,0 0 0,0 0 0,0-1 0,0 1 0,0 0 0,1-1 0,-1 1 0,1-2 0,-2 1-389,1 0-1,-1 0 1,0 0-1,0 0 1,0 0-1,0 0 1,0 0-1,0 0 1,0 0-1,-1 0 1,1 0-1,0 0 0,-1-2 1,0-1-1055,0-8-858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5:5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7040,'-6'0'6722,"18"0"-3426,-3 0-3896,31-3 1972,66-7 403,95-10-289,-187 19-1479,8 1-145,7-1 301,-27 0-251,-1 1 1,1 0 0,-1-1-1,1 1 1,-1-1 0,1 0-1,-1 1 1,0-1 0,1 0-1,-1 0 1,0 0 0,1 1-1,-1-2 1,2-1 0,5-3-655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0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53 122 4064,'0'1'238,"1"0"1,-1 0-1,1-1 1,0 1-1,-1 0 1,1 0-1,0 0 1,0 0-1,0-1 1,0 1-1,0 0 1,0-1-1,0 1 1,0-1 0,0 1-1,0-1 1,0 0-1,0 1 1,2-1-1,30 10 1898,-27-9-1997,9 3 523,1-1 1,1 0-1,16 0 1,-25-3-461,0 0 1,1 0 0,-1-1 0,1 0 0,-1-1-1,0 0 1,13-4 0,-16 3-60,1 1-1,-1-1 1,0-1 0,0 1-1,0-1 1,0 0 0,6-7-1,-9 9-124,-1 0-1,0-1 1,0 1-1,0-1 0,0 1 1,0-1-1,0 0 1,-1 1-1,1-1 1,-1 0-1,0 0 1,0 1-1,0-1 1,0 0-1,0 0 1,0 1-1,-1-1 0,0-2 1,0 1-40,0 1 0,0 0 0,0-1 0,0 1 0,0 0-1,0 0 1,-1 0 0,0 0 0,1 0 0,-1 0 0,0 1 0,-1-1 0,1 1 0,0-1 0,-4-2 0,3 4-53,-1-1 1,1 0-1,-1 1 1,0 0-1,0 0 0,0 0 1,0 0-1,0 1 1,0-1-1,0 1 1,1 0-1,-1 0 0,0 1 1,0-1-1,0 1 1,0 0-1,0 0 1,0 0-1,-6 3 0,-8 4 114,1 1 0,-31 21-1,27-16 127,7-5 136,0 1-1,-25 23 0,35-29-237,-1 1-1,1-1 0,0 1 0,1 0 1,-1 1-1,1-1 0,0 0 0,0 1 0,1 0 1,-1 0-1,-1 8 0,4-13-25,0 1 1,-1-1-1,1 0 0,0 0 1,0 1-1,0-1 0,0 0 0,1 1 1,-1-1-1,0 0 0,0 0 1,1 1-1,-1-1 0,1 0 0,-1 0 1,1 0-1,0 1 0,1 1 1,0-1 28,-1-1 0,1 1 1,0 0-1,0-1 1,0 1-1,0-1 1,1 0-1,-1 0 1,3 1-1,4 2 164,1-2-1,-1 1 1,18 1 0,-26-4-218,87 9 543,93-2-1,-175-7-761,7 0 504,22-2 0,-32 1-558,-1 1 1,0 0 0,1-1 0,-1 0 0,1 1-1,-1-1 1,0 0 0,1 0 0,-1 0 0,0-1-1,0 1 1,0-1 0,0 1 0,0-1 0,0 1-1,2-4 1,3-8-2764,2 0 998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0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3488,'0'-3'528,"0"0"0,0 1-1,0-1 1,1 1 0,-1-1 0,1 0 0,-1 1 0,1-1 0,0 1-1,0 0 1,0-1 0,0 1 0,1 0 0,-1-1 0,2-1 0,0 1-280,0 0 0,0 1 0,0-1 1,0 1-1,0 0 0,1 0 0,3-2 1,-5 3-211,1 0 0,-1 0 0,0-1 1,1 2-1,0-1 0,-1 0 0,1 1 1,-1-1-1,1 1 0,0 0 0,-1-1 1,1 1-1,0 1 0,-1-1 0,1 0 1,0 1-1,-1-1 0,1 1 0,-1 0 1,1 0-1,-1 0 0,1 0 0,-1 0 0,0 0 1,1 1-1,-1-1 0,0 1 0,0 0 1,0 0-1,0-1 0,0 1 0,-1 1 1,1-1-1,1 2 0,-3-2-19,1 0 0,-1 0 0,1 0 0,-1-1-1,0 1 1,0 0 0,1 0 0,-2 0 0,1 0 0,0 0 0,0 0-1,0 0 1,-1 0 0,1-1 0,-1 1 0,0 0 0,0 0-1,0 1 1,-3 4 100,0 0-1,0 0 1,-5 5-1,-20 24 200,17-23-84,2 0-1,-19 30 1,22-34 164,6-8-305,0 1 0,0-1-1,0 0 1,0 1-1,0-1 1,1 1 0,-1-1-1,-1 3 1,2-3-66,1-1 0,-1 1 1,0-1-1,0 0 0,0 1 0,0-1 1,0 1-1,1-1 0,-1 1 0,0-1 0,0 0 1,1 1-1,-1-1 0,0 1 0,1-1 1,-1 0-1,0 1 0,1-1 0,-1 0 0,0 0 1,1 1-1,-1-1 0,1 0 0,-1 0 1,1 0-1,-1 1 0,0-1 0,1 0 0,-1 0 1,1 0-1,-1 0 0,1 0 0,-1 0 1,1 0-1,-1 0 0,1 0 0,0 0 0,21 2 219,0-1-1,0-1 0,28-3 1,-7-2-277,0 1-2235,0 2-4765,-25 5 4578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0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21 3712,'-2'-21'8198,"-7"48"-7340,-17 65 1056,15-59-1499,2 0-1,-7 42 0,-10 215 839,22-240-1008,1-14-93,3 54 0,1-17 2014,-1-74-2123,0 1 0,0 0 0,0 0 0,0-1 0,0 1 0,0 0 0,1 0 1,-1-1-1,0 1 0,0 0 0,0 0 0,1-1 0,-1 1 0,0 0 0,0 0 0,1 0 1,-1 0-1,0-1 0,0 1 0,1 0 0,-1 0 0,0 0 0,1 0 0,0-3-26,-1 0 0,1 0-1,1 0 1,-1 0-1,0 0 1,1 1 0,-1-1-1,1 0 1,3-3-1,2-4 5,92-125-336,-97 133 297,0-1-1,-1 1 0,1 0 1,0 0-1,0 0 0,1 1 1,-1-1-1,0 0 0,1 1 1,-1-1-1,1 1 0,-1 0 1,1 0-1,-1 0 0,1 0 1,0 0-1,0 1 0,-1-1 1,1 1-1,4 0 0,-4 0 5,0 1 0,0-1 0,0 1 0,-1 0 0,1 0 0,0 0 0,-1 1 0,1-1 0,-1 0 0,1 1 0,-1 0 0,0 0 0,0 0 0,0 0 0,0 0 0,0 0 0,0 0 0,0 0 0,2 6 0,0-3 68,-1 1-1,0-1 0,-1 1 0,0 0 0,0 0 0,0 1 0,0-1 0,-1 0 0,0 0 0,0 1 1,-1-1-1,0 1 0,0-1 0,0 0 0,-1 1 0,0-1 0,0 0 0,-1 1 0,0-1 1,0 0-1,0 0 0,0 0 0,-6 8 0,2-5 119,0 0-1,-1 0 1,0-1 0,-14 13-1,18-19-143,0 0 0,1 1 0,-1-2 0,0 1 0,-1 0 0,1-1 1,0 1-1,0-1 0,-1 0 0,1 0 0,0 0 0,-1-1 0,1 1 0,-1-1 0,1 0 0,-1 0 0,1 0 0,-1 0 0,-4-1 0,-2-1-203,0-1 0,0 0 0,0-1 0,1 0 1,-16-8-1,21 9-383,0 1 1,1 0-1,-1-1 0,1 0 1,-1 0-1,1 0 1,0 0-1,0-1 1,1 1-1,-1-1 0,1 0 1,0 1-1,-1-1 1,2 0-1,-1 0 1,-2-7-1,3-7-1975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1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 2496,'-4'4'6659,"2"-2"-6657,-10 4 497,-1 0 0,0-1 1,0-1-1,-24 6 0,17-6-329,8-2-47,1 1-1,-1 0 1,-13 6 0,-107 34 573,83-29-593,-87 39 0,132-51-125,-1 1 1,1-1-1,0 1 1,-1 0 0,1 0-1,-7 8 1,10-10 32,0 1 0,-1 0 0,1-1 0,0 1 0,0 0 0,0 0 0,1 0 0,-1-1-1,0 1 1,1 0 0,-1 0 0,1 0 0,-1 0 0,1 0 0,0 0 0,0 1 0,0-1 0,1 3 0,31 341 1662,-27-256-1383,32 913 2750,-36-970-2888,-2 1 0,-2 0 0,-8 45 0,-12 43 237,22-112-318,2-2 903,-13 14-1144,10-14 163,0 0 0,0 1 0,0 11 0,1-11 0,-1 1 0,-4 17 1,-5 15 0,8-28 6,-10 26 0,12-36 30,0-1 0,0 1-1,0-1 1,0 1 0,1-1-1,-1 1 1,1-1-1,0 8 1,3-5 293,-3-6-309,0 0-1,0 0 1,0 0 0,0 1-1,0-1 1,0 0 0,0 0-1,1 0 1,-1 1 0,0-1-1,0 0 1,0 0-1,0 0 1,1 0 0,-1 1-1,0-1 1,0 0 0,0 0-1,1 0 1,-1 0 0,0 0-1,0 0 1,0 0-1,1 0 1,-1 0 0,0 0-1,0 1 1,1-1 0,-1 0-1,0 0 1,0 0 0,1 0-1,-1-1 1,0 1 0,0 0-1,0 0 1,1 0-1,-1 0 1,0 0 0,0 0-1,1 0 1,9-1 166,1-1 0,-1 0 0,1 0 0,14-6 1,12-2 6,-10 5-151,0 1 1,1 2-1,0 1 0,31 2 0,-10 5 117,-31-3-1611,29 1 1,-38-7-4634,-4 2 3489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2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405 113 2656,'1'1'102,"-1"-1"1,0 0 0,1 0-1,-1 0 1,1 0-1,-1 1 1,1-1-1,-1 0 1,0 0 0,1 0-1,-1 0 1,1 0-1,-1 0 1,0 0-1,1 0 1,-1 0-1,1 0 1,-1 0 0,1-1-1,-1 1 1,0 0-1,1 0 1,-1 0-1,0 0 1,1-1 0,0 1 32,-1 0 1,1 0 0,-1 0 0,1 0 0,-1 0 0,1 0 0,-1 0 0,1 0 0,-1 0 0,1 0 0,-1 0-1,1 0 1,-1 0 0,1-1 0,-1 1 0,1 0 0,-1 0 0,1-1 0,-1 1 0,0 0 0,1 0 0,-1-1-1,1 1 1,-1-1 0,0 1 0,1 0 0,-1-1 0,0 1 0,0-1 0,1 0 0,-1 0 51,0 0 0,0 1 1,0-1-1,0 0 0,-1 0 1,1 0-1,0 0 1,0 0-1,-1 0 0,1 0 1,-1 0-1,1 0 0,-1 0 1,1 1-1,-1-1 0,1 0 1,-1 0-1,0 1 0,1-1 1,-1 0-1,0 1 1,-1-2-1,-11-5 200,11 5-345,0 0 1,-1 1-1,1-1 0,-1 1 1,1 0-1,-1 0 0,1 0 1,-1 0-1,-5 0 1,-11-1-72,0 1 0,0 1 0,0 0 0,0 2 1,0 0-1,-32 9 0,37-8 54,0 2-1,1 0 0,-1 1 1,1 0-1,0 0 1,1 2-1,0 0 0,0 0 1,-15 14-1,20-15-12,1 0-1,0 0 0,0 0 0,1 1 1,0 0-1,0 0 0,1 0 1,0 0-1,0 1 0,1 0 1,0 0-1,-2 13 0,3-11 12,1 1-1,0 0 1,1 0 0,0 0-1,1-1 1,1 1 0,0 0-1,0-1 1,5 16 0,-3-19 54,-1 1 0,1 0 1,0-1-1,1 0 0,0 0 1,0 0-1,1-1 1,0 1-1,0-1 0,1-1 1,0 1-1,0-1 1,0-1-1,1 1 0,0-1 1,0 0-1,9 3 1,-7-3 19,1-1 0,-1-1 1,1 0-1,0 0 0,0-1 1,0 0-1,0-1 0,0 0 1,0-1-1,0 0 0,0-1 1,0 0-1,0 0 0,12-4 1,-10 0-27,-1 1 1,0-2-1,0 1 0,0-2 1,-1 0-1,0 0 1,0-1-1,-1 0 0,12-12 1,10-12 113,36-50 1,-43 50-98,-11 14-56,13-25-1,-20 31-78,2-5-262,-7 14-93,-6 10 20,0 2 464,1-4-97,0 0 0,1 1 0,-1-1 0,1 1 0,1-1 0,-1 1 0,0 7 0,0 6-34,0-1-1,3 30 0,-1-42 58,1 0 0,0 0 0,0 0 0,0 0 0,1 0 0,0 0 0,1 0 0,-1-1 0,1 1 0,0-1 0,6 9 0,-3-7 60,1-1-1,-1 0 1,1 0-1,0-1 1,1 0-1,-1 0 1,1-1-1,0 0 1,0 0-1,0-1 1,1 0-1,-1 0 1,1-1 0,0 0-1,10 1 1,-6-2 33,-1 0 1,0 0-1,1-2 1,-1 1-1,0-2 1,0 0-1,0 0 1,0-1-1,0 0 1,18-8-1,-22 7-52,-1 0-1,0 0 0,-1 0 1,1-1-1,-1 0 0,0-1 0,0 1 1,0-1-1,-1 0 0,7-10 1,-10 13-35,1-1 1,-1 1 0,0-1 0,-1 0 0,1 0 0,-1 0 0,1 0 0,-1 0 0,-1 0-1,1-1 1,0 1 0,-1 0 0,0 0 0,0-1 0,0 1 0,-1 0 0,1 0 0,-1 0-1,0 0 1,0-1 0,-4-6 0,1 3-47,0 1 1,-1 1-1,0-1 0,0 0 0,0 1 1,-1 0-1,0 1 0,0-1 1,-1 1-1,0 0 0,1 0 0,-2 1 1,1 0-1,0 1 0,-1-1 1,-10-2-1,5 2-6,0 0 0,0 1 0,0 1 1,-1 0-1,1 0 0,0 2 0,-1 0 0,1 0 1,-20 4-1,18-1 5,0 1 0,0 1 0,0 0 1,1 1-1,0 0 0,-23 15 0,37-21 33,0 0 0,0 1 0,0-1 0,0 0 0,0 1 0,0-1 0,0 1 0,0-1 0,0 0 0,1 1 0,-1-1 0,0 0 0,0 1 0,0-1 0,0 0 0,1 1 0,-1-1 0,0 0 0,0 0 0,1 1 0,-1-1 0,0 0 0,1 0 0,-1 1 0,0-1 0,0 0 0,1 0 0,10 8 22,-5-5 12,0 1 0,0-2-1,1 1 1,-1-1 0,1 0 0,0-1 0,0 1 0,-1-1 0,1-1 0,13 1 0,3-2 224,43-8 1,-32 2-77,-1-1 0,0-2 0,0-1 0,-1-2 0,-1-1 0,0-1 0,29-20 0,-45 24-109,-2 0-1,16-16 0,-1 1-6,71-67 78,-84 79-237,10-9-294,-24 24 369,0-1-1,0 0 1,0 0 0,0 1-1,0-1 1,0 1 0,0-1-1,0 1 1,0-1 0,0 1-1,0 0 1,0 0 0,0-1-1,0 1 1,-1 0 0,1 0-1,1 1 1,-2-1 23,8 7-22,0 0 1,-1 0-1,0 1 1,-1 1-1,0-1 1,0 1-1,-1 0 1,0 0-1,-1 0 1,4 12-1,-3 5 57,-1-1-1,-1 1 1,-1 0-1,-1 0 1,-2 0-1,0 0 1,-2 0-1,-1 0 1,-14 49-1,17-73-9,0 1 1,-1-1-1,1 0 0,-1 0 1,1 0-1,-1 0 0,0 0 0,0 0 1,0 0-1,0-1 0,-1 1 1,1-1-1,-1 1 0,-4 2 1,5-4-8,0 0 0,0 0 0,0 0 0,0 0 1,0-1-1,0 1 0,0-1 0,0 0 0,0 0 1,0 1-1,0-1 0,0 0 0,0-1 0,0 1 1,0 0-1,0-1 0,-1 1 0,1-1 0,1 1 1,-1-1-1,0 0 0,0 0 0,0 0 0,-2-2 1,-2-2-3,0 0 1,0 0 0,0 0 0,1-1 0,0 0 0,0 0-1,1-1 1,0 1 0,-6-12 0,-1-6 7,-11-33 1,-16-68-226,36 117 157,1 2-360,3 5 163,10 11 108,14 22 171,-17-20-43,1 0 0,0-1 0,0-1 0,1 0 0,0 0 0,14 9 0,-14-13-14,13 10 129,2-1 0,40 18 0,-34-20 139,-6-2 51,1-1-1,53 11 1,-76-20-274,0 0-1,0-1 1,0 0 0,0 0 0,1 0-1,-1 0 1,0-1 0,0 1 0,0-1-1,0 0 1,0-1 0,0 1 0,0-1-1,-1 1 1,1-1 0,0 0 0,-1-1-1,1 1 1,-1 0 0,0-1 0,0 0 0,0 0-1,0 0 1,3-5 0,-2 2-292,0 0 0,0 0 0,-1 0 0,0-1 0,4-11 0,-4 9-977,-1-1 0,0 0 0,1-16 0,-1-2-2911,2 6 1349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2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 4992,'-2'-1'128,"-25"-7"9820,22 8-9086,1 0 697,1 0-691,10 0-255,16-5 107,-12 3-573,-2 1-58,1 0 0,0 0 0,-1 1 0,14 1 0,3 1 31,46-2 0,-29-1 131,-42 1 58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8480,'-18'-8'3840,"15"13"-3360,-2-5-576,10 0-64,-5 3-512,8 5 384,2 4 192,3 5 96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2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5568,'-1'-1'147,"1"1"0,0-1 0,0 1 0,0-1-1,0 1 1,0-1 0,0 1 0,0-1 0,0 1 0,0-1 0,1 1 0,-1-1 0,0 1 0,0-1 0,0 1 0,0-1-1,1 1 1,-1 0 0,0-1 0,1 1 0,-1-1 0,0 1 0,1 0 0,-1-1 0,1 1-2,-1 0 1,1 0 0,-1 0-1,1 0 1,-1 0-1,1 0 1,-1 1 0,1-1-1,-1 0 1,0 0-1,1 0 1,-1 1 0,1-1-1,-1 0 1,0 1-1,1-1 1,-1 0 0,0 1-1,1-1 1,-1 1-1,3 2 238,-1 1 1,1-1-1,-1 1 0,0 0 0,2 3 0,-3-1-96,0 0 1,1 0 0,-2 0-1,1 0 1,-1 0-1,0 8 1,-5 38 840,-4 7-336,-15 140 91,16-123-1758,12-58 192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2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0 2912,'-4'0'4698,"3"2"-4536,-1-1-1,1 0 0,0 0 0,0 1 0,0-1 0,0 1 0,0-1 0,0 1 0,0-1 0,0 1 0,1 0 1,-1-1-1,0 3 0,-6 13 298,-2-6-110,0-1 1,0 0-1,-16 14 0,8-8-13,-58 50 693,44-40-576,-36 38 1,50-44-218,0 1-1,-27 47 1,-14 52 353,-47 160 515,75-188-447,-31 173-1,52-205-279,2 0-1,4 0 0,2 1 0,7 60 1,-1-81-124,2-1 1,1 0-1,3 0 1,19 48 0,-8-37 102,2-1 0,47 73 0,-67-116-314,0 1 0,1 0 0,0-1 0,1 0 0,0 0 0,-1-1 0,2 0 0,9 7 0,-16-11-131,1-1-1,0 0 1,-1 1-1,1-1 1,0 0-1,0 1 1,-1-1-1,1 0 1,0 0-1,-1 0 1,1 0-1,0 0 1,0 0-1,-1 0 1,1 0-1,0 0 1,0 0-1,-1 0 1,1 0-1,0 0 1,0-1-1,-1 1 1,1 0-1,0-1 1,-1 1-1,1 0 1,-1-1-1,1 1 1,0-1-1,-1 1 1,1-1-1,-1 1 1,1-1-1,-1 1 1,1-1-1,-1 0 1,1-1-1,2-3-1135,0 0 0,-1 0 1,0 0-1,2-7 0,-1 5 95,10-23-2326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2496,'5'-4'9381,"-5"2"-9234,0 1-1,1 0 1,-1-1 0,0 1 0,1-1-1,-1 1 1,0 0 0,1-1-1,0 1 1,-1 0 0,1 0 0,0-1-1,-1 1 1,1 0 0,0 0-1,1-1 1,20-15 167,-17 14-229,-1 0-1,1-1 1,6-6 0,1-3 75,-7 9-109,-1-1 1,0 0-1,0 0 1,0 0-1,5-9 1,-5 6 53,-2 3-10,0 0 0,0 1 1,1-1-1,5-7 0,0-4 6,-7 14-111,-1 1 0,1 0-1,-1 0 1,1-1 0,-1 1 0,1 0 0,0 0 0,0 0-1,0 0 1,-1-1 0,3 0 0,5 47-742,-2 64 1232,-3-64-331,8 68 283,12 24 139,-23-132-512,0-4-38,0 1 0,0-1 0,0 1 0,1-1 0,-1 1 0,0-1 0,1 1 0,-1-1 0,1 1 0,-1-1 0,1 0 0,0 1 0,0-1 0,-1 0 0,1 1 0,2 0 0,-2-1 720,8 8-16,-5-9-741,-3 0 70,-1 5-289,4-2 272,-3-3 54,2 35-347,-3 3 316,-4 126-301,2-128 263,3 38 0,1-12 222,-3-29-137,0-14-54,1 1 0,1 0 1,1 0-1,6 28 0,-5-30-57,0 1 0,-2-1 0,0 31 0,0-33 113,4 23-1,-3-24-80,1 24-1,6 92 133,-9-126-157,-1 10 110,2-1 0,3 24-1,-3-28-123,0 0 0,0 1 0,-2 15 0,1-17 17,-1 1 1,2-1 0,-1 1 0,3 11 0,-2 5 313,-1-25-235,-1 5 811,0-7-867,0 0-1,0 0 1,0 0 0,0 0-1,0-1 1,0 1-1,0 0 1,1-1 0,-1 1-1,0-1 1,1 1 0,-1-1-1,1 1 1,-1-3-1,-3-26 19,3 17-38,-2-17 60,3-58-1,2 34 41,7-80-55,-9 130-60,5-26-13,9-32 0,0-5 3,1-32-160,3-184 0,-13 131-48,0 52-410,-2 50 572,2 0 0,2 0 0,2 1 0,28-91 0,-14 51-15,-17 60 12,1 1 0,13-32 0,-16 52 48,-1-1 0,0 0 0,3-14-1,-4 5-131,0-33-1,65 51-900,160 3 879,-79-9 111,-56 1 120,-74 4-46,97 0 111,18 3-185,-77-3 285,60-7-90,-81 4-265,18-6 76,-20 3 220,-30 6-180,0 0-1,1 0 0,-1-1 1,0 1-1,4-4 1,-5 4 43,-1 1-48,-1-1 0,1 1 0,-1 0 0,1 0 1,-1 0-1,1-1 0,-1 1 0,0 0 0,1 0 0,-1 0 1,1 0-1,-1 0 0,1 0 0,-1 0 0,1 0 0,-1 0 1,1 0-1,-1 1 0,1-1 0,-1 0 0,1 0 0,-1 0 1,1 0-1,-1 1 0,0-1 0,2 1 0,-2 0 8,1 0 0,-1 0-1,1 0 1,-1 0 0,1 1 0,-1-1-1,1 0 1,-1 0 0,0 0 0,0 1-1,0-1 1,0 0 0,0 0 0,0 2-1,-1 23 35,-8 43 1,3-26 116,6-2-23,0-40-1098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3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2560,'9'-16'10986,"-10"17"-10979,1-1 0,-1 0 1,1 0-1,0 1 0,-1-1 0,1 0 0,-1 1 0,1-1 0,-1 0 0,1 1 0,0-1 1,-1 1-1,1-1 0,0 1 0,0-1 0,-1 1 0,1-1 0,0 1 0,0-1 0,-1 1 1,3 234 1327,-1-63 3351,-3-216-4373,-9-49 1,9 78-296,1-3 1,0 0 0,2-18 0,1-6-273,-2 24 219,1 0 0,1 0 1,5-23-1,-6 36 8,3-13-57,1 1 1,0 0 0,8-17 0,-11 30 52,0 0-1,0 0 1,0 1 0,1-1 0,-1 0-1,1 1 1,0 0 0,0 0 0,0 0-1,1 0 1,-1 0 0,1 0 0,-1 1-1,1 0 1,0-1 0,0 1 0,5-1-1,-6 2 24,0 0-1,0 1 1,-1-1 0,1 1-1,0 0 1,0 0-1,-1 0 1,1 0-1,0 0 1,0 1-1,-1-1 1,1 1-1,0 0 1,-1 0-1,1 0 1,-1 0 0,1 0-1,-1 1 1,1-1-1,-1 1 1,0-1-1,0 1 1,4 4-1,2 2-28,-1 0 0,0 1-1,-1 1 1,8 13 0,-12-19 16,0 1 31,1-1 0,-1 1 1,-1 1-1,1-1 0,-1 0 1,0 0-1,0 0 1,0 1-1,-1-1 0,0 0 1,0 1-1,0-1 0,-1 1 1,0-1-1,-1 5 0,1-3 22,-1-1-1,0 1 1,-1-1-1,1 0 1,-1 0 0,-1 0-1,1-1 1,-1 1-1,0-1 1,0 1-1,-8 7 1,-1-2 34,0-1 0,0 0 1,-1 0-1,0-2 0,0 0 0,-28 11 1,36-16 28,2-1-99,0-1-1,0 1 1,0-1-1,0 0 1,0 0-1,-8 0 1,11 0-42,3 6-67,-1-6 90,0 1 15,0-1 0,0 0 0,0 0-1,1 0 1,-1 0 0,1 0-1,-1 0 1,1 0 0,-1 0-1,1 0 1,2 0 0,4 4 38,108 54 403,-29-16-2,-82-40-373,0 0 0,0 1 0,8 7 0,11 9 275,-16-14-221,-7-5 374,-6-2-118,-7-3-2325,9 2 488,0 0 1,-1 1-1,1 0 1,0 0 0,-1 0-1,1 0 1,-1 1-1,-6-1 1,3 4-2612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3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20 194 3392,'-20'-4'10309,"26"-2"-7557,-1 4-2431,-1 0 0,1-1 0,0 0 0,-1 0 0,8-7-1,7-4-139,12-6 106,2 2-1,52-23 0,-48 27-126,1 2 0,0 1 0,67-10 0,-68 16-38,0 2-1,1 1 1,0 2-1,38 5 1,-67-4-70,1 0 0,0 1 0,0 1 0,-1-1 0,1 2 0,-1-1 0,11 6 0,-20-8-81,1-1 1,0 1-1,0 0 1,0-1-1,-1 1 1,1 0-1,0 0 1,-1 0-1,1-1 1,-1 1-1,1 0 1,-1 0-1,1 0 1,-1 0-1,1 0 0,-1 0 1,0 0-1,0 0 1,1 0-1,-1 0 1,0 0-1,0 0 1,0 0-1,0 0 1,0 0-1,0 0 1,-1 0-1,1 0 0,0 0 1,0 0-1,-1 0 1,1 0-1,-1 0 1,0 1-1,-2 4-1273,0 0 0,-1 0 0,-8 11 0,11-17 1179,-13 21-2277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3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3968,'2'-24'1475,"0"0"3887,3 65-1341,-11 202-885,6-179-2496,0-39-251,-4 47 1,4-53-351,1-6 231,33-93 1645,-29 71-1937,0 0-1,0 1 1,1 0 0,0 0 0,0 1 0,1-1 0,0 2 0,0-1 0,1 1 0,0 0 0,9-6 0,-13 10-7,0 0 0,0 0 0,1 0 0,-1 0 1,0 1-1,1 0 0,0 0 0,-1 0 1,1 0-1,-1 1 0,1 0 0,0 0 0,-1 0 1,1 1-1,0-1 0,-1 1 0,1 0 1,-1 0-1,1 1 0,-1-1 0,1 1 0,-1 0 1,0 0-1,0 1 0,4 2 0,-2 0 74,0 0 0,0 0 0,-1 0 0,0 1 0,0-1 0,-1 1-1,1 1 1,-1-1 0,-1 0 0,1 1 0,-1 0 0,0 0 0,0 0 0,-1 0-1,0 0 1,-1 1 0,1-1 0,-1 1 0,-1-1 0,1 1 0,-1-1 0,-1 1-1,1-1 1,-1 1 0,-1-1 0,1 0 0,-1 1 0,-4 9 0,4-13-15,-1 1 0,1 0 0,-1-1 1,0 0-1,0 0 0,0 0 1,0 0-1,-1 0 0,0-1 0,1 1 1,-1-1-1,-1 0 0,1 0 0,0-1 1,-1 1-1,1-1 0,-1 0 0,0 0 1,0-1-1,1 1 0,-1-1 0,0 0 1,0 0-1,-1-1 0,1 1 1,-5-1-1,1 0-121,0-1 0,0 0 1,0 0-1,0-1 0,0 0 0,1 0 1,-1-1-1,1 0 0,-1-1 0,1 0 1,0 0-1,1-1 0,-14-9 0,18 11-179,-17-16-3369,20 18 3270,-1 0 0,0 0 0,1 0 0,-1 0 1,1 0-1,-1 0 0,1 0 0,-1-1 0,1 1 1,0 0-1,0 0 0,-1 0 0,1-1 0,0 1 1,0 0-1,0 0 0,0 0 0,1-2 0,3-7-2729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3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2400,'-1'0'4442,"1"3"-1705,6 12-818,8 18-1396,15 24 824,46 70-1,-62-106-1205,-1 2-1,-2 0 0,0 0 0,-2 1 1,0 0-1,4 28 0,17 150 569,-27-184-666,15 253 1497,-17-198-470,-18 125-1,6-124-627,-4-1-1,-2-1 0,-52 130 1,-47 57 454,-76 171-128,179-400-709,-1-2 1,-1 0 0,-2 0 0,-26 31-1,43-58-201,1-1-1,-1 1 1,0 0 0,1 0-1,-1-1 1,0 1-1,0 0 1,0-1-1,0 1 1,0-1 0,1 1-1,-1-1 1,0 1-1,-2 0 1,2-1-21,1 0 1,-1-1 0,1 1-1,-1 0 1,1 0-1,-1 0 1,1 0-1,-1 0 1,1-1-1,-1 1 1,1 0-1,-1 0 1,1-1-1,-1 1 1,1 0-1,-1-1 1,1 1-1,-1 0 1,1-1-1,0 1 1,-1-1-1,1 1 1,0-1-1,-1 1 1,1-1 0,0 1-1,0-1 1,-1 1-1,1-1 1,0 0-1,-1-8-2119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4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4992,'-6'-1'1316,"0"0"1,-1 1-1,-8 1 0,0 1 5698,24 0-6393,1 0 1,15 1-1,230 1 595,-117 5-522,-138-9-703,1 0-1,-1 0 1,0 0 0,0 0 0,1 0 0,-1 0 0,0 0-1,0 0 1,0 1 0,1-1 0,-1 0 0,0 0 0,0 0 0,0 0-1,0 1 1,1-1 0,-1 0 0,0 0 0,0 0 0,0 0 0,0 1-1,0-1 1,0 0 0,0 0 0,0 1 0,1-1 0,-1 0-1,0 0 1,0 0 0,0 1 0,0-1 0,0 0 0,0 0 0,0 1-1,0-1 1,0 0 0,-1 0 0,1 1 0,0-1 0,0 0 0,0 0-1,0 0 1,0 1 0,0-1 0,0 0 0,0 0 0,-1 0-1,1 1 1,0-1 0,0 0 0,0 0 0,-1 0 0,0 4-840,0 4 81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2 938 1824,'0'-1'67,"0"1"0,0 0 1,-1-1-1,1 1 0,0-1 0,0 1 1,0-1-1,-1 1 0,1-1 0,0 1 0,0-1 1,0 1-1,0-1 0,0 1 0,0-1 1,0 1-1,0 0 0,0-1 0,0 1 0,1-1 1,-1 1-1,0-1 0,0 1 0,0-1 1,0 1-1,1-1 0,-1 1 0,0 0 1,1-1-1,-1 1 0,0-1 0,0 1 0,1 0 1,-1-1-1,1 1 0,0-1 0,9-8 4864,-9-6-2685,8 3-1482,1 0-1,0 1 1,21-18 0,13-14 58,-30 28-661,-7 9-79,-1 0 1,-1-1-1,1 0 1,-1 0-1,5-9 1,-7 9 73,-3 6 99,0 7-559,0 0 210,-1 0 0,0 0 1,-3 9-1,0-1 69,-1 8-2,-2 43 0,-5 50 75,-1 48 91,1 31 746,9-110-581,3 49 165,1-58-213,1 6 390,14 83-1,-14-124-324,-2-32-282,0 1 1,0-1 0,4 15 0,-1-5-21,-1 1 1,-1 1-1,0-1 1,-3 23-1,1 0 129,1-36-187,0 1 83,0 0 0,0 0 0,1 0 0,0 0 0,1 6-1,-1-10 35,1 2 1047,3-9-420,-3 2-965,6-10 233,-1 2 92,-7 10-78,0 0 0,1 0 0,-1 0 0,0 0 0,0 0 1,0 0-1,1 0 0,-1 1 0,0-1 0,0 0 0,0 0 1,0 0-1,1 0 0,-1 1 0,0-1 0,0 0 0,0 0 1,0 0-1,0 1 0,1-1 0,-1 0 0,0 0 0,0 0 1,0 1-1,0-1 0,0 0 0,0 0 0,0 1 0,0-1 0,0 0 1,0 0-1,0 1 0,0-1 0,0 0 0,0 0 0,0 0 1,0 1-1,0-1 0,0 19-59,1-7 63,5 59-88,1 0 162,-6-47-227,-1-8 769,4-33 31,-1-9-400,0-3-127,2 1 0,9-31 0,-2 15-98,24-63 75,36-39-199,-23 52 158,-7 10 7,39-87-87,-50 102 36,60-138-12,-19-6-1,-21 2-16,-38 157-64,18-71-108,15-43-38,-39 134 121,-2-1 0,3-67-1,-8 39-1036,-1 65 1152,-2-5-16,3-30-117,0-1 106,0 34 19,0 0-1,0 0 1,1 0 0,-1-1-1,0 1 1,0 0-1,0 0 1,0 0-1,0 0 1,0 0 0,0 0-1,0 0 1,0 0-1,1 0 1,-1 0-1,0 0 1,0 0-1,0 0 1,0 0 0,0 0-1,0 0 1,1 0-1,-1 0 1,0 0-1,0 0 1,0 0-1,0 0 1,0 0 0,0 0-1,0 0 1,1 0-1,-1 0 1,0 0-1,0 0 1,0 0-1,0 0 1,0 0 0,0 0-1,0 0 1,0 0-1,0 1 1,1-1-1,-1 0 1,0 0 0,0 0-1,0 0 1,0 0-1,0 0 1,0 0-1,0 0 1,0 1-1,0-1 1,14 6-57,9-2 90,0-1 0,0-2 0,0 0-1,25-3 1,2 1-95,146-5-39,-133 3 175,-15-2-16,0-2 0,62-16 0,-5 0-120,15 5 11,0 5 1,124 3-1,-4 13 251,106 12-251,-98 1 40,1-16-33,-103-1 177,-107 1-100,67 0 45,121-15 0,-101 3-38,-23 3-16,61-5 226,50-6 236,-40-9-447,45-6 135,-194 32-123,169-12-118,-138 15 6,-55 0 85,0 0 1,1 0-1,-1 0 0,0 0 1,1 1-1,-1-1 1,0 0-1,0 1 0,1-1 1,-1 1-1,0-1 0,0 1 1,0 0-1,0-1 0,0 1 1,1 0-1,-1 0 1,-1 0-1,1 0 0,0 0 1,1 1-1,0 1-29,-1 0 0,1 0 0,-1 0 0,0 0 0,0 0 0,0 1 0,1 3 0,2 12-21,-1 0 1,-1 0-1,-1 0 1,-1 1-1,0-1 1,-5 30-1,2-33-2488,2 1 676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4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 3648,'7'-9'1106,"5"-8"3110,-22 123-866,5-59-3139,-5 62 212,8-52-201,0 91 372,4 6 505,-3-102 2693,10-130-2907,-8 28-825,3-1 1,16-80-1,41-90-705,-56 204 541,2 0 0,0 0 0,1 1 0,1 0 0,16-22 0,-21 32 41,1 0 1,0 0 0,0 1 0,1 0-1,-1 0 1,1 0 0,0 0-1,1 1 1,-1 0 0,1 1-1,0-1 1,-1 1 0,2 0-1,-1 1 1,11-3 0,-15 5 41,1-1 1,0 1 0,0 0-1,0-1 1,0 2-1,0-1 1,-1 0 0,1 1-1,0 0 1,0 0-1,-1 0 1,1 0 0,0 0-1,3 3 1,-5-3 20,0 1-1,0-1 1,0 1 0,0 0 0,-1 0 0,1-1 0,0 1 0,-1 0-1,1 0 1,-1 1 0,0-1 0,0 0 0,0 0 0,0 1 0,0-1-1,0 0 1,-1 1 0,1-1 0,-1 1 0,0-1 0,1 1 0,-2 3-1,1 3 12,-1 0 0,0 0 0,-1 0-1,0 0 1,-1 0 0,1 0 0,-7 11-1,-33 59 267,25-50-176,6-9 86,-1 0-1,-25 30 0,34-45-103,-2-1 0,1 1 0,-1-1 0,1 0 0,-1 0-1,0 0 1,-1-1 0,1 0 0,0 0 0,-1 0 0,0 0 0,0-1 0,0 0 0,-11 2 0,11-3-78,3-1-91,0 0 0,0 0 0,0 1 0,0 0 1,0-1-1,0 1 0,0 0 0,-6 3 0,9-3 41,-1 0 0,0 0 0,1 0 0,-1 0 0,1 0 0,-1 0 0,1 0 0,-1 0 0,1 1 0,0-1 0,-1 0 0,1 0 0,0 0 0,0 0 0,0 0 0,0 2 0,2 21-310,2-6 361,0 0 0,2-1 0,0 1 1,1-1-1,1 0 0,14 22 0,-8-18 260,2-1 0,1 0 0,0-2 0,24 20 0,-37-34-242,-2-3 78,0 1 0,0-1 0,0 1 0,0-1 0,0 0 1,0 0-1,1 0 0,-1 0 0,0 0 0,5 0 0,-6 0-109,-1-1 0,1 0 0,-1 0 0,1 0 0,0 0 0,-1 0 0,1 0 0,0 0 0,-1 0 0,1-1 1,0 1-1,-1 0 0,1 0 0,-1-1 0,1 1 0,0 0 0,-1 0 0,1-1 0,-1 1 0,1-1 0,-1 1 1,1 0-1,0-2 0,-1 2-230,1-1 0,-1 0 0,0 0 0,1 0 1,-1 0-1,0 0 0,1 0 0,-1 0 0,0 0 0,0 0 1,0 0-1,0-1 0,0-3-1656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 7712,'-2'-3'3648,"-5"-5"-1744,1 45 1871,-28 66-1465,5 28-1026,-16 56-136,-7-6 73,49-160-960,3-21-227,0 1 1,-1 0-1,1 0 1,0 0-1,0 0 1,0 0 0,0 0-1,0 0 1,0 0-1,0 0 1,1 0-1,-1 0 1,0-1-1,0 1 1,1 0-1,0 1 1,18-14 557,4-8-592,0-2 0,-1-1 0,26-36 0,-31 39 11,7-10-35,-13 15-34,1 0 0,0 1 0,28-24 0,-38 36 34,0 1 1,0-1 0,1 1 0,-1 0-1,0 0 1,1 0 0,-1 0-1,0 0 1,1 1 0,-1-1 0,1 1-1,-1-1 1,4 1 0,-5 0 10,0 0 1,0 0-1,0 0 1,0 1 0,0-1-1,0 0 1,-1 0-1,1 1 1,0-1-1,0 1 1,0-1-1,-1 1 1,1-1-1,0 1 1,0-1-1,-1 1 1,1 0-1,0-1 1,-1 1-1,1 0 1,-1-1-1,1 1 1,-1 0-1,1 0 1,-1 0-1,0 0 1,1-1-1,-1 1 1,0 0-1,0 0 1,0 0-1,1 0 1,-1 0 0,0 0-1,0 0 1,0 0-1,-1 0 1,0 5 26,0 0 1,0-1 0,-1 1-1,0 0 1,0-1 0,-1 0-1,-2 6 1,3-8-10,-4 6 13,0 1-1,-1-1 0,0-1 0,-15 14 1,21-21-14,-3 3 0,0 0-1,0 0 1,1 0 0,-1 1 0,1 0-1,-3 5 1,5-8 10,0-1 0,1 1 0,-1 0 0,1 0 0,0 0 0,-1-1 0,1 1 0,0 0-1,0 0 1,0 0 0,0 0 0,0-1 0,1 1 0,-1 0 0,1 0 0,-1 0 0,1-1 0,0 1 0,-1 0 0,1-1 0,0 1 0,2 2 0,0 1 22,1 1 1,1-1-1,-1 0 1,1 0 0,0 0-1,0-1 1,0 0-1,0 0 1,1 0 0,0-1-1,0 1 1,10 3 0,-11-5-485,1-1 0,-1 1 1,1-1-1,0 0 1,-1-1-1,1 1 0,0-1 1,-1 0-1,11-2 1,14-4-3654,1 2 1301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4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2976,'-1'4'6105,"9"-1"-3252,-4-1-3769,10 0 1322,0 0-1,0-1 0,0 0 0,-1-1 1,16-2-1,2 0-47,340-36 2300,-215 18-2197,137-13 505,-223 28-588,-61 2-1081,-26 17-7921,3 2 6240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5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4064,'-7'-5'1304,"10"12"790,2 8 273,-3 0-1582,0 0 0,-1 1 1,0-1-1,-2 0 0,-3 30 0,-1 3 131,-10 73 608,6-67-942,8-47-498,-1 11 832,4-16-339,4-7-101,7-12-268,4-4-110,0 0-1,1 1 1,31-26 0,-44 42-136,1-1 1,0 1-1,0 0 0,0 1 1,1-1-1,0 1 0,-1 1 0,1-1 1,0 1-1,0 0 0,0 1 1,0-1-1,1 1 0,-1 1 1,0 0-1,0 0 0,1 0 1,7 2-1,-13-2 37,1 1 0,-1 0 0,0-1 1,1 1-1,-1 0 0,0 0 0,0 0 0,1 1 0,-1-1 0,0 1 0,0-1 1,0 1-1,-1-1 0,1 1 0,0 0 0,-1 0 0,1 0 0,-1 0 0,1 0 0,-1 0 1,0 1-1,0-1 0,0 0 0,0 1 0,-1-1 0,1 0 0,0 5 0,0-1 47,-1 1-1,1-1 1,-1 0-1,-1 1 0,1-1 1,-1 0-1,0 0 1,-1 1-1,1-1 0,-4 6 1,0 1 47,0 0 0,-1-1 1,-1 0-1,0 0 0,-1 0 1,0-1-1,-1 0 0,0-1 1,-1 1-1,0-2 0,0 0 1,-1 0-1,-16 10 0,22-17-61,1 0-1,-1 0 1,0 0-1,0 0 1,0-1 0,0 0-1,0 0 1,0 0-1,0 0 1,0-1-1,0 0 1,-5 0-1,6-1-5,1 1-1,-1-1 1,1 0-1,-1 0 1,1 0-1,0 0 0,-1 0 1,1-1-1,0 0 1,0 1-1,0-1 1,0 0-1,0-1 1,1 1-1,-1 0 1,-4-6-1,1 0-556,1 0-1,0 0 1,0 0-1,-6-15 1,9 19-33,1 1 0,0 0 0,0-1 0,1 1 1,-1-1-1,1 1 0,-1-1 0,1 0 0,0 1 1,1-1-1,-1 1 0,0-1 0,1 1 0,2-7 1,5-6-1965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5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 3392,'-27'-6'2309,"-3"5"4992,57 5-3415,-14-1-3524,0-1-1,15 1 1,2-3 136,48 8 1,-75-8-443,1 0-1,-1 1 1,1-1-1,-1-1 1,1 1 0,-1 0-1,7-3 1,-4 2 75,7 0 34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5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 3328,'2'-4'517,"6"-4"3718,-4 31-2219,-9 67 123,0-20-1260,-14 171 1324,-4-28-603,23-199-1419,0-12-60,0 0 1,0 0-1,0-1 1,0 1-1,0 0 1,0 0-1,0 0 1,-1 0 0,1-1-1,-1 1 1,0 0-1,1 0 1,-2 1-1,8-57 2130,4 10-1981,29-118-303,-29 127-105,1 2 1,28-55-1,-26 64 98,1 1 1,1 0-1,1 1 0,1 1 1,28-28-1,-32 37-3,-1 1 0,2 1 0,-1 0 1,1 0-1,1 2 0,0 0 0,0 0 0,0 2 0,31-10 0,-40 15 17,0-1-1,-1 2 0,1-1 0,0 0 1,-1 1-1,1 0 0,0 1 0,-1-1 1,8 3-1,-9-3 9,-1 1 0,0 1 0,0-1 0,0 0 0,0 1 0,0 0 0,0-1 0,-1 1 0,1 0 0,-1 1 0,1-1 0,-1 0-1,0 1 1,1-1 0,-1 1 0,-1 0 0,3 3 0,-1 0 16,0 1 0,0 0 0,-1-1 0,0 1 0,0 0 0,-1 0 0,0 0 0,0 0 0,-1 0 0,0 0 0,0 0 0,-1 8 0,-1 1 70,-2 0 0,1 1 0,-13 29 0,11-34-29,0 0-1,-1-1 1,-1 0 0,0 0 0,0 0 0,-1-1-1,-1 0 1,1-1 0,-2 0 0,1 0 0,-1-1-1,0 0 1,-1-1 0,0 0 0,0 0 0,-18 6 0,6-4-15,-1 0 0,0-2 0,-1-1 0,0-1 0,0-1 1,0-1-1,-38-1 0,61-2-46,0 0-1,1 0 1,-1 1-1,0-1 1,1 0-1,-1 1 1,0-1-1,1 1 1,-1-1-1,1 1 1,-1 0 0,1-1-1,-1 1 1,1 0-1,-1 0 1,1 0-1,0 0 1,0 0-1,-1 1 1,1-1-1,0 0 1,-1 3-1,1-3 11,1 0-1,-1 0 1,1 1-1,-1-1 0,1 0 1,0 1-1,0-1 1,0 0-1,0 1 0,0-1 1,0 1-1,0-1 1,0 0-1,0 1 0,0-1 1,1 0-1,-1 1 1,1-1-1,-1 0 1,1 0-1,-1 1 0,1-1 1,0 0-1,0 0 1,-1 0-1,1 0 0,2 2 1,8 7 50,1-1 1,0 0 0,0-1-1,1 0 1,0-1 0,0 0-1,19 6 1,28 16 420,-48-23-362,2 3 82,-1-2 0,1 0 0,1 0 0,26 7 0,-40-14-203,0 0 0,-1 1 0,1-1 0,0 0 0,0 0 0,-1 0 0,1 0 0,0 0 0,-1 0 0,1 0 0,0-1 0,0 1 0,-1 0 0,1 0 0,0 0 0,0-1 0,0 0-365,0 0 0,0 0 0,0 0 0,0 0 0,-1 0 0,1 0 0,0 0 0,-1 0-1,1 0 1,-1 0 0,1 0 0,-1-2 0,2-1-582,3-5-1173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5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4896,'1'-1'169,"-1"1"-1,1 0 1,-1-1 0,1 1 0,-1-1 0,1 1-1,-1-1 1,0 1 0,1-1 0,-1 1 0,0-1-1,1 1 1,-1-1 0,0 1 0,0-1-1,1 0 1,-1 1 0,0-1 0,0 1 0,0-2-1,0 2-33,0-1-1,0 1 1,0-1-1,0 1 1,0 0-1,0-1 1,0 1-1,1-1 1,-1 1-1,0-1 0,0 1 1,0 0-1,1-1 1,-1 1-1,0 0 1,0-1-1,1 1 1,-1 0-1,0-1 1,1 1-1,-1 0 1,0 0-1,1-1 0,-1 1 1,0 0-1,1 0 1,-1 0-1,0-1 1,1 1-1,6-5 1024,1-1-230,-3 5-791,-1 0 1,1 1 0,0 0-1,-1-1 1,8 2 0,-11-1-118,0 0-1,0 0 1,0 0-1,0 0 1,0 1-1,0-1 1,0 0-1,0 1 1,0-1 0,1 1-1,-1-1 1,-1 1-1,1-1 1,0 1-1,0 0 1,0-1 0,0 1-1,0 0 1,-1 0-1,1 0 1,0-1-1,-1 1 1,1 0-1,0 0 1,-1 0 0,1 0-1,-1 0 1,0 0-1,1 2 1,0 2 83,-1 1 0,0-1-1,0 1 1,0-1 0,-1 1 0,1-1 0,-2 1 0,1-1-1,0 1 1,-1-1 0,-3 8 0,4-11-73,-14 33 282,-4 12 432,18-44-686,0 0 0,0 0 1,1 0-1,-1 0 0,1 0 0,0 0 0,0 0 1,0 0-1,0 0 0,1 0 0,-1 0 1,1 0-1,0 0 0,0 0 0,0 0 1,0 0-1,0 0 0,0 0 0,1-1 1,0 1-1,-1-1 0,1 1 0,0-1 1,4 4-1,-2-3 9,-1 0 0,1 0-1,1-1 1,-1 1 0,0-1 0,1 0 0,-1 0 0,1 0-1,0-1 1,-1 0 0,1 0 0,0 0 0,0 0 0,9-1-1,-4 0-248,17 0-987,-26 0 793,1 0 1,-1 0 0,0 0 0,1 1 0,-1-1 0,0 1 0,0-1 0,1 1 0,-1-1 0,1 2 0,8 6-1715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5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10 161 4480,'-10'4'1041,"13"-1"419,19 1 1430,-17-4-2431,4 1 187,0 0-1,-1-1 1,1 0-1,0-1 1,10-1-1,47-14 1239,-50 11-1475,569-132 3521,-498 125-4325,-86 12 321,0 0-1,0-1 0,0 1 0,-1 0 0,1 0 0,0 0 0,0 0 0,0 0 1,0 0-1,0 0 0,0 0 0,0 1 0,-1-1 0,1 0 0,0 0 0,0 1 1,0-1-1,0 0 0,-1 1 0,1-1 0,0 1 0,-1-1 0,1 1 0,0 0 1,0 0-1,0 0-148,-1 0 0,0 0 0,0 1 0,0-1 0,1 0 0,-1 0 0,0 0 0,0 0 0,0 0 0,-1 0 1,1 1-1,0-1 0,0 0 0,-1 0 0,1 0 0,0 0 0,-1 0 0,1 0 0,-2 2 0,-8 17-1883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5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4800,'2'0'2555,"-2"0"-2512,3 5 1804,2 11 86,-7 38 934,-11 61-1,2-30-1927,-7 39 245,-3 27-229,19-138-904,1-11 1,1 0 0,-1 0-1,1 0 1,0 0 0,0 1-1,0-1 1,0 0 0,0 0 0,0 0-1,1 1 1,0 1 0,-1-5 51,0 0 1,1-1-1,-1 1 1,0-1-1,1 1 1,-1 0 0,1-1-1,-1 1 1,1 0-1,-1-1 1,1 1-1,1-1 1,16-28-211,-9 15 148,2-3-17,1-4-49,2 0 0,28-35 0,-36 50-4,1 1 0,-1 0 0,1 0 0,0 1 0,0 0 0,1 0 0,0 1 0,-1 0 1,1 0-1,1 1 0,-1 0 0,10-3 0,-14 5 1,0 1 0,0-1 0,0 1 1,0-1-1,0 1 0,0 0 0,1 1 0,-1-1 0,0 1 0,8 2 1,-9-2 11,-1 0 0,1 0 1,-1 0-1,1 1 1,-1-1-1,0 1 1,0 0-1,1-1 0,-1 1 1,0 0-1,-1 0 1,1 0-1,0 1 1,0-1-1,-1 0 0,0 1 1,3 4-1,-2-1 51,0 0-1,0 1 0,0-1 1,-1 1-1,0 0 0,-1-1 1,1 1-1,-1 0 0,0-1 1,-1 1-1,0 0 0,0-1 1,0 1-1,-1-1 0,0 1 1,0-1-1,-4 9 0,2-8 16,0 0 0,0-1 0,0 1 0,0-1-1,-1 0 1,0 0 0,0-1 0,-1 0 0,0 0 0,0 0-1,0 0 1,0-1 0,-1 0 0,-12 6 0,9-6-9,0-1 1,-1 0 0,1 0 0,-1-1 0,-14 2 0,20-4-29,0 0 1,0 0 0,0 0 0,0-1 0,0 0 0,0 0 0,0 0-1,1 0 1,-1-1 0,0 0 0,1 0 0,-1 0 0,1-1-1,-6-3 1,5 2-223,0 0-1,0-1 1,0 0-1,-7-9 1,10 11-309,-1 0-1,1-1 1,0 0 0,0 1 0,1-1-1,-1 0 1,1 0 0,-2-7-1,2-3-1192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6:5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6464,'0'0'163,"0"-1"0,-1 1 0,1-1 1,0 1-1,0-1 0,0 1 0,0-1 0,0 0 1,0 1-1,0-1 0,0 1 0,0-1 1,0 1-1,0-1 0,0 1 0,0-1 0,1 0 1,-1 1-1,0-1 0,0 1 0,1-1 0,-1 1 1,0-1-1,0 1 0,1 0 0,-1-1 1,1 1-1,-1-1 0,0 1 0,1 0 0,-1-1 1,1 1-1,-1 0 0,1-1 0,-1 1 0,1 0 1,-1 0-1,1-1 0,0 1 0,0 0 0,29-5 2525,-18 3-2467,-7 2-131,-1-1 0,0 1 0,0 0 0,0 0 0,0 1 0,1-1 0,-1 1 0,0 0 0,0 0 0,0 0 0,0 1 0,0-1 0,-1 1 1,1 0-1,0 0 0,-1 0 0,6 5 0,-8-6-55,1 1 0,-1-1 0,1 1 0,-1 0 0,1 0 0,-1-1 0,0 1 0,0 0 0,0 0 0,0 0 0,0 0 0,-1 0 0,1 0 1,-1 0-1,1 1 0,-1-1 0,0 0 0,1 0 0,-1 0 0,0 0 0,0 1 0,-1-1 0,1 0 0,0 0 0,-2 4 0,0-1 16,1 1-1,-1-1 1,0 0-1,0 0 1,-1 0-1,0-1 1,0 1-1,0 0 0,0-1 1,-5 5-1,-8 7 817,-32 23 0,49-38-772,0 0 0,0 0 1,0 0-1,0-1 0,0 1 1,0 0-1,1-1 0,-1 1 1,0-1-1,0 0 0,2 1 1,-3-1-88,15 4 135,1-1 1,-1 0-1,0-1 1,0-1-1,1-1 1,20-1-1,38 2-6374,-59 3 765,-1 4 1706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1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15 224,'-1'-9'124,"1"4"18,-3 4-40,-3 6-401,6-5 298,0 1 0,0-1 0,0 0 0,0 0 0,0 0 0,0 0 0,-1 0 0,1 1 0,0-1-1,0 0 1,0 0 0,0 0 0,0 0 0,-1 0 0,1 0 0,0 0 0,0 0 0,0 0 0,-1 0 0,1 0-1,0 1 1,0-1 0,0 0 0,-1 0 0,1 0 0,0-1 0,0 1 0,0 0 0,-1 0 0,1 0 0,0 0-1,0 0 1,0 0 0,0 0 0,-1 0 0,1 0 0,-1-2 6,4 4-7,-3-2 0,0 0 1,0 1-1,0-1 1,0 0-1,0 1 0,0-1 1,0 1-1,0-1 0,0 0 1,0 1-1,0-1 1,0 0-1,0 1 0,0-1 1,0 1-1,0-1 1,0 0-1,0 1 0,-1-1 1,1 0-1,0 1 0,0-1 1,0 0-1,0 0 1,-1 1-1,1-1 0,0 0 1,0 1-1,-1-1 1,1 0-1,0 0 0,-1 1 1,1-1-1,0 1 1,1 0-1,-1-1 1,1 1 0,-1 0-1,1-1 1,-1 1 0,1-1-1,-1 1 1,1-1-1,0 1 1,-1-1 0,1 0-1,0 1 1,-1-1-1,1 0 1,0 1 0,-1-1-1,1 0 1,0 0-1,0 0 1,0 1 0,3 2-42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2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21 119 896,'-1'-2'473,"0"0"0,0 0 0,0 1 0,1-1 1,-1 0-1,1 0 0,0 0 0,-1 0 0,1 0 0,0 0 0,0 0 1,0 0-1,1-2 444,-1 4-884,0 0 0,-1 0 1,1 0-1,0-1 0,0 1 0,0 0 1,0 0-1,0 0 0,0 0 1,0-1-1,-1 1 0,1 0 0,0 0 1,0 0-1,0-1 0,0 1 0,0 0 1,0 0-1,0 0 0,0 0 0,0-1 1,0 1-1,0 0 0,0 0 0,0 0 1,0-1-1,1 1 0,-1 0 1,0 0-1,0 0 0,0-1 0,0 1 1,0 0-1,0 0 0,0 0 0,0 0 1,1 0-1,-1-1 0,0 1 0,0 0 1,8-9 2104,3 34-1668,21 223 973,-12-64-543,-13-138-122,27 88-1,-28-109-544,-6-21-168,0-1 0,1 1 0,-1-1 0,1 1 1,0-1-1,0 0 0,0 1 0,1-1 0,-1 0 0,5 6 2326,-19-29-1554,7 10-767,1-1 1,0 0-1,-6-21 1,5 16-22,-17-61-109,3-2 1,-10-84-1,20 106 41,5 29-54,0 6 51,2 0 1,0 0-1,1 0 1,2-38-1,1 38 98,-2 17-78,1 0 0,1 0 1,-1 1-1,1-1 0,0 0 1,1-4-1,-1 6-4,0 0-1,0 1 1,0-1-1,0 0 1,1 1-1,-1-1 1,1 1-1,0 0 1,-1-1 0,1 1-1,0 0 1,0 0-1,0 0 1,1 0-1,-1 1 1,0-1-1,1 1 1,3-3-1,8-1-15,-1 1 0,1 0 0,0 1-1,0 0 1,0 1 0,0 1 0,0 0-1,21 2 1,6 2-86,66 15 0,-82-12-10,0 0-1,35 15 0,-45-14 87,-1 0 0,0 0 0,-1 2 0,0 0-1,15 13 1,-22-17 37,-1 0 0,0 0 0,-1 0 0,0 1 0,0 0 0,0 0-1,0 0 1,-1 1 0,3 7 0,1 7 5,7 34-1,-12-46-8,7 30-6,-3 1-1,3 72 1,-9-87 62,-1 0 1,-1 1 0,-1-1 0,-1 0 0,-12 39 0,11-50-9,-1 0 1,0-1-1,0 1 0,-2-1 1,1-1-1,-2 0 0,0 0 1,0 0-1,-1-1 0,0-1 1,-1 1-1,0-2 0,-1 0 1,0 0-1,-13 7 0,3-4 67,0-1-1,0-1 1,-1-1-1,0-1 1,-36 8-1,42-13-55,-1 0 0,1-1 0,-1-1 0,1-1 0,-1 0 0,0-1-1,1-1 1,-24-6 0,31 5-18,-1 0 0,0-1-1,1 0 1,-20-11-1,28 14-281,1-1-1,-1 1 1,0 0-1,1 0 1,-1-1-1,1 1 1,0-1-1,-1 1 1,1-1-1,0 0 1,0 1-1,0-1 1,-2-3-1,3 4 19,0 0-1,0 0 1,0 1 0,0-1-1,0 0 1,0 0-1,0 0 1,0 1 0,0-1-1,0 0 1,0 0 0,0 0-1,0 1 1,1-1 0,-1 0-1,0 0 1,1 1-1,-1-1 1,0 0 0,1 1-1,-1-1 1,1 0 0,-1 1-1,1-1 1,0 1 0,-1-1-1,1 1 1,-1-1-1,1 1 1,0-1 0,0 1-1,-1-1 1,2 1 0,12-5-1810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9568,'-4'-16'3066,"4"16"-3034,-1 0 0,1-1 0,0 1 0,0 0 0,0 0-1,0 0 1,0 0 0,0 0 0,0-1 0,0 1 0,0 0 0,0 0-1,0 0 1,0 0 0,0-1 0,0 1 0,0 0 0,0 0 0,0 0-1,0 0 1,0 0 0,0-1 0,0 1 0,0 0 0,1 0 0,-1 0-1,0 0 1,0 0 0,0-1 0,0 1 0,0 0 0,0 0 0,0 0-1,0 0 1,1 0 0,-1 0 0,0 0 0,1-1 127,0 0 0,0 0 0,1 0 0,-1 0 0,0 0-1,0 0 1,1 1 0,-1-1 0,0 1 0,1-1 0,-1 1 0,1-1 0,-1 1 0,1 0 0,-1 0 0,1-1 0,-1 1 0,1 0 0,-1 1-1,1-1 1,-1 0 0,1 0 0,-1 1 0,1-1 0,-1 0 0,0 1 0,1 0 0,-1-1 0,2 2 0,3 1 154,0 1 0,0 0 1,0 0-1,-1 0 1,0 1-1,0 0 0,0 0 1,0 0-1,-1 0 0,8 12 1,0 5 678,17 40 0,-14-29-407,12 31 407,20 36-528,-33-84-766,-14-15 120,1-1 1,-1 1-1,0-1 1,1 1 0,-1-1-1,1 0 1,-1 1-1,1-1 1,-1 0 0,1 0-1,-1 1 1,1-1-1,-1 0 1,1 0 0,-1 0-1,1 0 1,0 1-1,-1-1 1,1 0 0,-1 0-1,1 0 1,-1 0-1,1 0 1,0 0 0,-1-1-1,1 1 1,-1 0-1,1 0 1,0-1 0,3-2-2401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2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13 222 3488,'-12'-4'2594,"12"3"-1607,8 3 541,23 14 409,-23-11-1673,-1-1-1,2 0 0,-1 0 1,0-1-1,1 0 1,9 1-1,8-1 381,-1-2 0,0-1 0,29-3-1,-24 1-82,-22 1-438,0 1-1,1-2 1,-2 1-1,1-1 1,0 0-1,0-1 0,-1 1 1,13-8-1,-16 8-75,0-1-1,0 0 1,0 0-1,0 0 1,-1 0-1,1-1 0,-1 1 1,0-1-1,0 0 1,0 0-1,-1 0 1,1-1-1,-1 1 1,0 0-1,2-8 0,-3 7-32,0 0 0,-1 0-1,1 1 1,-1-1 0,0 0-1,0 0 1,-1 0 0,0 0-1,0 1 1,0-1 0,0 0-1,-4-8 1,2 5-69,-1 0 0,0 0 0,-1 1 0,1-1 0,-1 1 0,-6-7-1,7 10 30,1 1-1,-1-1 1,1 1-1,-1 0 1,0 0-1,0 0 1,-1 0-1,1 1 1,0 0-1,-1 0 1,0 0-1,1 0 1,-1 1-1,0-1 0,0 1 1,0 1-1,0-1 1,0 1-1,0-1 1,0 1-1,0 1 1,0-1-1,0 1 1,0 0-1,0 0 1,1 0-1,-1 1 1,0 0-1,1 0 1,-1 0-1,1 0 0,-1 1 1,1-1-1,0 1 1,0 0-1,0 1 1,1-1-1,-1 1 1,-4 6-1,0 0 91,0 1-1,1 0 0,0 0 1,1 1-1,1 0 1,-1 0-1,2 0 1,-5 18-1,7-22 9,1 0-1,-1 1 0,1-1 1,1 1-1,0-1 1,0 1-1,0-1 1,1 0-1,1 1 1,-1-1-1,1 0 0,1 1 1,-1-1-1,6 10 1,1-4 56,1 1 0,0-1 1,1-1-1,0 0 0,1-1 1,0 0-1,1 0 0,1-2 1,0 0-1,0 0 0,1-1 1,0-1-1,0 0 0,1-1 1,33 9-1,-42-14-58,0-1 0,0 1 1,0-2-1,0 1 0,0-1 0,0 0 0,1 0 0,-1-1 1,0 0-1,0 0 0,0-1 0,0 1 0,-1-2 0,1 1 1,0-1-1,-1 0 0,0 0 0,8-5 0,-12 6-52,9-5 19,-1 0-1,0 0 1,-1-1-1,0 0 1,0 0 0,0-1-1,-1 0 1,9-15-1,31-71-15,-32 61-170,21-35 0,-35 66 96,-1 1-1,1-1 1,0 1 0,0-1 0,0 1 0,0 0 0,1 0 0,-1 0 0,1 0 0,-1 0-1,5-2 1,-5 3 34,0 1-1,0-1 1,0 1-1,0 0 0,-1-1 1,1 1-1,0 0 1,0 0-1,0 0 0,0 0 1,0 0-1,0 1 1,0-1-1,0 1 0,0-1 1,-1 1-1,1 0 1,0-1-1,2 3 0,27 17 62,-23-15-31,1 1 0,-1-1 0,16 7 0,-13-8 91,-4-1-12,-1-1 1,0 1 0,0-2-1,1 1 1,-1-1-1,12 1 1,-18-2-76,1 0 0,-1 0 0,1 0 1,-1 0-1,1 0 0,-1 0 1,1 0-1,0-1 0,-1 1 0,1 0 1,-1 0-1,1-1 0,-1 1 0,0 0 1,1 0-1,-1-1 0,1 1 1,-1-1-1,1 1 0,-1 0 0,0-1 1,1 1-1,-1-1 0,0 1 0,1-1 1,-1-1-2,1 1 0,-1-1 1,1 0-1,-1 1 0,0-1 0,1 0 1,-1 1-1,0-4 0,-1 0-8,1 1-1,-1 0 1,0 0 0,0 0-1,0 0 1,0 0 0,-4-8-1,3 9-40,0 0 0,0 0 0,0 1-1,0-1 1,-1 0 0,1 1 0,-1-1-1,0 1 1,0 0 0,0 0 0,0 0-1,0 0 1,0 1 0,0-1 0,0 1-1,-1 0 1,1 0 0,-1 0-1,1 0 1,-1 1 0,1-1 0,-6 1-1,5 0 7,-1 0-1,1 1 1,-1-1-1,1 1 0,0 0 1,-1 0-1,1 1 1,0 0-1,0-1 0,-1 1 1,2 1-1,-1-1 0,0 0 1,0 1-1,1 0 1,-1 0-1,-5 6 0,-1 3-34,-13 15 4,-33 48 0,50-67 64,1 1-1,1 0 0,-1 0 0,2 0 0,-1 0 0,1 1 0,0-1 1,1 1-1,1 0 0,-2 17 0,3-22 16,0-1 1,1 1-1,-1-1 1,1 0-1,0 1 0,0-1 1,1 0-1,0 0 1,-1 1-1,1-1 1,5 7-1,-6-9 16,1-1 0,-1 1 1,1 0-1,-1-1 0,1 1 0,0-1 0,-1 1 1,1-1-1,0 0 0,0 0 0,0 0 1,0 0-1,0 0 0,0 0 0,0-1 1,0 1-1,1-1 0,-1 1 0,0-1 0,0 0 1,0 0-1,1 0 0,-1 0 0,0 0 1,0 0-1,3-1 0,286-72 541,-123 24-794,-165 48 217,28-10 69,0-2-1,-1-1 0,-1-1 0,53-38 0,-68 42-67,-2 0-1,16-19 1,-19 20-28,1 0 1,0 1-1,15-12 0,-25 21 8,0 0 0,0 0 0,0 0 0,0 0 0,0 0 0,0 0-1,0 0 1,0 0 0,-1 0 0,1 0 0,0 0 0,0 0 0,0 0-1,0 0 1,0 0 0,0 0 0,0 0 0,0 0 0,0 0 0,0 0-1,0 0 1,0 0 0,0 0 0,0 0 0,0 0 0,0 0 0,0 0 0,0 0-1,0 0 1,0 0 0,0 0 0,0 0 0,0 0 0,0-1 0,0 1-1,0 0 1,0 0 0,-1 0 0,1 0 0,0 0 0,-8 6-83,-7 12-12,-13 20 0,-11 15 175,31-44-36,-12 13 34,2 1-1,-31 48 1,47-65-25,-1-1 0,0 1-1,1 0 1,0 0 0,1 0 0,-1 1-1,0 10 1,2-16-7,0 0 1,0 0-1,-1 1 0,2-1 0,-1 0 0,0 0 0,0 0 1,0 1-1,0-1 0,1 0 0,-1 0 0,0 0 1,1 0-1,-1 0 0,1 0 0,0 0 0,-1 0 1,1 0-1,0 0 0,-1 0 0,1 0 0,0 0 0,0 0 1,0 0-1,0-1 0,0 1 0,0 0 0,0-1 1,0 1-1,0-1 0,0 1 0,0-1 0,0 0 0,0 1 1,1-1-1,-1 0 0,0 0 0,0 0 0,0 0 1,1 0-1,-1 0 0,0 0 0,0 0 0,0 0 0,2-1 1,-1 1 3,1-1 0,0 1 0,0-1 0,-1 0 0,1 0 0,-1-1 0,1 1 0,-1 0 0,1-1 0,3-2 0,20-22 166,-12 12-93,-4 4-84,-1 1-1,0-1 1,-1-1 0,0 0-1,-1 0 1,0 0 0,9-22-1,-7 13-32,1-3-83,-2 1 1,8-31-1,-16 41-212,0 12 296,0 0-1,0 0 1,0-1-1,0 1 1,0 0 0,0 0-1,0 0 1,0 0-1,0 0 1,-1 0 0,1-1-1,0 1 1,0 0-1,0 0 1,0 0 0,0 0-1,0 0 1,-1 0-1,1 0 1,0 0 0,0 0-1,0 0 1,0 0-1,0-1 1,-1 1 0,1 0-1,0 0 1,0 0-1,0 0 1,0 0 0,-1 0-1,1 0 1,0 0-1,0 1 1,-1-1-15,0 1 1,0-1-1,0 1 1,0-1-1,1 1 1,-1 0-1,0 0 0,0-1 1,1 1-1,-1 0 1,0 0-1,1 0 1,-1 0-1,1-1 0,-1 1 1,1 0-1,-1 2 1,-5 17-59,0 1 1,-3 32 0,8-45 132,0-1 1,0 1-1,1-1 1,1 1-1,-1-1 0,1 1 1,0-1-1,1 1 1,3 10-1,-4-17-15,0 1-1,0-1 0,0 1 1,0-1-1,0 0 0,0 1 1,1-1-1,-1 0 0,0 0 1,1 0-1,-1 0 0,0 0 1,1 0-1,0 0 0,-1-1 1,1 1-1,-1 0 0,1-1 1,0 1-1,-1-1 0,1 0 1,0 0-1,0 0 0,-1 1 1,1-2-1,0 1 0,0 0 0,-1 0 1,3-1-1,3 0 50,1 0 1,-1-1-1,0 0 1,0 0-1,0-1 0,7-3 1,7-5-38,-1 1 16,-1 0-1,0-1 1,19-16-1,68-64-13,-82 67-140,0-1 1,21-30 0,-37 43 46,8-8-381,-16 20 420,0 0 1,0-1-1,0 1 1,1 0-1,-1 0 1,0 0-1,0 0 1,0 0-1,1 0 1,-1 0-1,0 0 1,0 1-1,0-1 1,0 0-1,1 0 1,-1 0-1,0 0 1,0 0-1,0 0 1,0 0-1,0 0 1,1 0-1,-1 0 1,0 1-1,0-1 1,0 0-1,0 0 1,0 0-1,0 0 1,1 0-1,-1 0 1,0 1-1,0-1 1,0 0-1,0 0 1,0 0-1,0 0 1,0 1-1,0-1 1,0 0-1,0 0 1,0 0-1,0 0 1,0 1-1,0-1 1,0 0-1,0 0 1,3 15-82,-2-10 53,10 90-106,-9-72 225,0 0 1,1 0 0,1 0 0,12 34 0,-15-55-88,0 1 81,0 0 1,0 0-1,0 0 0,1 0 0,-1 0 0,1-1 1,3 5-1,-5-7-45,1 1-1,0-1 1,0 1 0,0-1 0,0 1-1,0-1 1,0 1 0,0-1 0,0 0 0,0 1-1,0-1 1,0 0 0,0 0 0,0 0 0,0 0-1,0 0 1,0 0 0,0 0 0,0 0-1,0 0 1,0-1 0,0 1 0,0 0 0,0-1-1,0 1 1,1-1 0,2-1-5,0 0 1,0-1-1,-1 1 0,1 0 1,-1-1-1,0 0 1,0 0-1,0 0 0,0 0 1,0-1-1,3-5 1,2-5 25,12-25 1,-10 17 43,55-102-689,-65 124 567,1-1 0,-1 1 0,0-1 0,0 1-1,0-1 1,1 1 0,-1-1 0,0 1 0,1-1 0,-1 1-1,0 0 1,1-1 0,-1 1 0,0 0 0,1-1-1,-1 1 1,1 0 0,-1-1 0,1 1 0,-1 0 0,1 0-1,-1 0 1,1-1 0,0 1 0,-1 0 10,1 1 0,-1-1 0,1 1 0,-1-1 0,1 0 0,-1 1 0,0-1 0,1 1 0,-1-1 0,0 0 0,0 1 0,1-1 1,-1 1-1,0-1 0,0 1 0,0-1 0,1 1 0,-1 0 0,0 0 0,4 37-128,-3-30 100,-1 23-5,0 0 1,-3 0 0,-5 31 0,4-37 38,0 4 11,-71 395 242,46-333-116,24-77-55,0-2 1,-1 1 0,-1-1-1,-12 18 1,16-27-36,0 0 1,0 0 0,0 0 0,0 0 0,0 0 0,0-1-1,-1 1 1,0-1 0,1 0 0,-1 0 0,0 0 0,0-1-1,0 1 1,0-1 0,0 0 0,0 0 0,0-1 0,0 1 0,-1-1-1,1 0 1,0 0 0,0 0 0,-1 0 0,1-1 0,0 0-1,0 0 1,-6-2 0,3 1-7,0-1 1,0 0-1,0-1 1,0 1-1,0-1 1,1-1-1,0 1 0,-1-1 1,2 0-1,-1 0 1,1-1-1,-1 0 0,-6-11 1,7 8-17,0 0 0,1-1 0,0 1-1,1-1 1,0 0 0,-1-13 0,2 15-10,-2-11 0,1 0 0,1-1 1,1 1-1,0-1 0,2 0 0,4-28 0,-4 38-8,1 0 0,0 1 0,1-1 1,0 1-1,0-1 0,1 1 0,0 0 0,1 1 0,0-1 0,0 1 1,1 0-1,0 0 0,0 0 0,1 1 0,0 0 0,0 0 1,1 1-1,0 0 0,0 0 0,0 1 0,1 0 0,0 0 0,0 1 1,0 0-1,12-3 0,26-3 45,0 2 0,1 1 0,52 1 0,-83 5-2,-2 0-233,-1-1 0,23-5 0,-30 5-891,1 0 1,-1-1-1,11-5 1,5-6-1420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1290 2816,'0'0'7066,"6"-3"-4932,-3 2-1946,0 1 0,-1-1 0,1 1 1,0-1-1,-1 0 0,1 0 1,-1 0-1,1 0 0,-1-1 0,0 1 1,1-1-1,-1 1 0,0-1 1,0 0-1,0 0 0,0 0 0,-1 0 1,1 0-1,0 0 0,-1-1 1,1 1-1,1-4 0,3-10 200,-1 0 0,0 0-1,-1 0 1,0-1 0,2-28-1,-3-91 927,-3 102-1157,5-55 366,-5 82-510,1 0 0,-1 0-1,4-12 1,-4 17-16,1 0 1,-1 0-1,1 0 0,-1 0 1,1 0-1,0 0 0,0 0 1,0 1-1,0-1 0,1 0 1,-1 1-1,0-1 0,1 1 0,-1-1 1,1 1-1,-1 0 0,1 0 1,2-2-1,4 0 1,-1 0 1,1 1-1,0 0 1,0 0-1,0 0 1,0 1-1,0 1 1,0-1-1,0 1 0,0 1 1,9 0-1,-11 0-7,-1 0 0,1 1-1,-1-1 1,0 1 0,1 0-1,-1 0 1,0 1 0,0-1-1,-1 1 1,1 0 0,0 0-1,-1 1 1,0-1 0,0 1-1,0 0 1,0 0 0,3 7-1,1 0 10,-2-3 0,-1 0 0,0 0 0,0 1 0,-1 0 0,0 0 0,0 0 0,3 17 0,-1 6 48,-2 1 0,1 40 0,-5-58-5,0-1 0,2 0-1,0 0 1,0 0 0,1 0-1,7 19 1,-8-30 3,-1 0 0,1 1-1,0-1 1,-1 0 0,2 0 0,-1 0 0,0 0 0,0-1-1,1 1 1,0-1 0,-1 1 0,1-1 0,0 0 0,0 0-1,4 2 1,-2-2 7,1 0-1,-1 0 0,0 0 1,1-1-1,-1 0 1,1 0-1,0-1 0,-1 1 1,7-1-1,4-2 16,0 0 0,0-1 0,0 0-1,0-1 1,29-12 0,-24 6-41,0-1 1,0-1-1,-1 0 1,-1-2-1,26-21 0,79-88 172,-94 91-205,-3 4-35,85-95-142,-107 118 41,-5 7 43,-8 13 10,-179 273-263,184-283 349,-7 13 71,-8 19 0,16-32-24,0 0-1,0 0 1,1 0 0,0 0 0,0 0-1,0 0 1,1 1 0,-1-1 0,2 7-1,-1-11-25,0-1 0,0 1-1,0 0 1,0-1-1,0 1 1,0 0-1,1 0 1,-1-1 0,0 1-1,1 0 1,-1-1-1,0 1 1,1-1 0,-1 1-1,1 0 1,-1-1-1,0 1 1,1-1 0,0 1-1,-1-1 1,1 0-1,-1 1 1,1-1 0,0 1-1,-1-1 1,1 0-1,0 0 1,-1 1 0,1-1-1,0 0 1,-1 0-1,1 0 1,0 0 0,-1 0-1,1 1 1,0-2-1,0 1 1,-1 0 0,1 0-1,0 0 1,-1 0-1,1 0 1,1-1-1,1 0 37,0 0 0,0 0 0,0 0 0,0-1-1,0 1 1,0-1 0,-1 0 0,1 0-1,3-3 1,5-7 2,0 0-1,-1 0 0,0-1 0,-1 0 1,9-20-1,32-77 40,-43 92-127,37-107-592,-44 125 611,0 0 0,0 0 0,0 0 0,0 0 0,0 0 0,0 0 0,0 0 0,0 0 0,0 0 0,0 0 0,0 0 0,0 0 0,0 0 0,0 0 0,0 0 0,0 0-1,0 1 1,0-1 0,0 0 0,0 0 0,0 0 0,0 0 0,0 0 0,0 0 0,1 0 0,-1 0 0,0 0 0,0 0 0,0 0 0,0 0 0,0 0 0,0 0 0,0 0 0,0 0 0,0 0 0,0 0 0,0 0 0,0 0 0,0 0 0,0 0 0,0-1 0,0 1 0,0 0 0,0 0 0,1 0 0,-1 0 0,0 0 0,0 0 0,0 0 0,0 0 0,0 0 0,0 0 0,0 0-1,0 0 1,0 0 0,0 0 0,1 10-293,1 23 321,-1-15-101,0-1 90,1 0-1,1 0 1,1-1 0,0 1 0,1-1-1,1 0 1,10 21 0,-12-30 20,0 1 0,1-1 0,0 0 0,0-1 0,0 1 0,1-1 1,0 0-1,0-1 0,0 1 0,1-1 0,0-1 0,0 1 0,0-1 0,1 0 1,-1-1-1,1 1 0,8 1 0,-10-4 30,0 0-1,0 0 1,1 0-1,-1-1 1,0 0-1,0 0 1,0-1-1,1 0 1,-1 0-1,0 0 1,0-1 0,0 0-1,0 0 1,-1 0-1,1-1 1,-1 0-1,1 0 1,-1 0-1,0-1 1,0 0-1,6-5 1,2-4-11,0-1 0,0 0-1,-2-1 1,0 0 0,15-26 0,53-128 42,-61 128-69,84-210-11,50-244-266,-148 479 29,2-26 1,-5 35 139,0 1 18,-1-5-128,0 11 190,0 0 0,0-1 0,0 1 0,0 0 0,0 0 0,0 0 0,0-1 0,0 1-1,-1 0 1,1 0 0,0 0 0,0-1 0,0 1 0,0 0 0,-1 0 0,1 0 0,0 0 0,0-1 0,0 1 0,-1 0 0,1 0 0,0 0 0,0 0-1,-1 0 1,1 0 0,0 0 0,0 0 0,0 0 0,-1 0 0,1 0 0,0 0 0,0 0 0,-1 0 0,1 0 0,-1 0-1,1 0 0,0 0 0,-1 0 0,1 0 0,-1 0 1,1 1-1,0-1 0,-1 0 0,1 0 0,0 1 0,-1-1 0,1 0 1,0 1-1,-1-1 0,1 0 0,0 1 0,0-1 0,-1 0 1,1 1-1,0-1 0,-1 1 0,-10 20-119,0 0 0,-13 36 1,13-29 89,-90 253 33,83-215 42,3 2 0,-8 91 0,13 24-15,11-152 45,1 0 1,1 1 0,14 53-1,-15-77 3,0 1-1,1-1 1,0-1-1,1 1 0,-1 0 1,7 8-1,-9-14-31,1 0 0,0 1 0,0-1 0,0-1 0,0 1 0,0 0 0,0 0 0,0-1 0,1 1 0,-1-1 0,0 1 1,1-1-1,-1 0 0,1 0 0,0 0 0,-1-1 0,1 1 0,0-1 0,-1 1 0,1-1 0,0 0 0,0 0 0,3 0 0,5-2 52,-1 0 0,1-1 1,-1 0-1,1 0 0,-1-1 0,0 0 1,18-12-1,-9 4-55,-1 0 1,31-30-1,-30 24-51,-2-2 1,0 0-1,-1-1 1,-1-1-1,-1 0 1,-1-1-1,-2 0 0,0-1 1,-1 0-1,-1-1 1,9-41-1,-18 64-17,1-1 0,-1 1 0,0-1-1,1 0 1,-1 1 0,0-1 0,0 0 0,-1 1-1,1-1 1,-2-4 0,2 6 20,0 1 1,-1-1-1,1 0 1,0 1-1,-1-1 1,1 1-1,-1-1 1,1 1-1,-1-1 1,1 1-1,-1-1 0,1 1 1,-1 0-1,1-1 1,-1 1-1,1 0 1,-1-1-1,-1 1 1,1-1-1,-1 1 0,1 0 0,0 0 0,-1 0 0,1 0 0,0 0 0,-1 0 0,1 0 0,-1 1 0,1-1 0,0 0 0,-2 2 0,-6 1 25,1 1 1,1 1-1,-1 0 0,1 0 0,0 0 0,0 1 0,0 0 0,1 0 0,0 1 1,0 0-1,0 0 0,1 0 0,0 1 0,1-1 0,-7 15 0,7-13 16,0 1-1,0 0 1,1 0-1,0 0 1,1 0-1,0 0 1,1 1-1,0-1 1,1 0-1,0 1 1,0-1-1,1 1 0,3 14 1,-1-18 23,-1 0 0,2 0 0,-1 0-1,1 0 1,0-1 0,0 1 0,1-1 0,0 0 0,0 0 0,0-1 0,1 1 0,0-1-1,11 7 1,4 2 58,1-2 0,44 20 0,-56-28-54,1 0 1,0-1 0,0-1 0,0 1 0,0-2 0,1 1 0,-1-1 0,15-2-1,-17 1-340,-1-1-1,1-1 0,0 1 0,13-6 0,-16 5-507,0 0-1,0-1 1,-1 0-1,1 0 1,-1-1-1,9-7 0,5-3-1265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2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48 4224,'-13'-5'1021,"7"2"-437,1 1 0,0 0 0,-1 1 0,-10-3 0,52 6 5977,9 2-3747,84 5-797,59-13-310,88 0-758,-261 5-977,163-2 194,-172 1-465,0-1 0,0 0-1,0 0 1,10-4-1,-2-3-2891,-13 8 3095,-1 0-1,0 0 0,0 0 0,1 0 0,-1 0 0,0 0 1,0 0-1,0-1 0,1 1 0,-1 0 0,0 0 0,0 0 0,0 0 1,1-1-1,-1 1 0,0 0 0,0 0 0,0 0 0,0-1 0,0 1 1,1 0-1,-1 0 0,0-1 0,0 1 0,0 0 0,0 0 1,0-1-1,0 1 0,0 0 0,0 0 0,0-1 0,0 1 0,0 0 1,0-1-1,0 1 0,0 0 0,0-1 0,-9-6-3368,8 7 3347,-13-6-2922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3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10 3712,'2'-9'2288,"-2"9"-2255,0 0 0,0 0-1,1 0 1,-1 0-1,0 0 1,0 0 0,0 0-1,0 0 1,0 0 0,0 0-1,0 0 1,0 0-1,0 0 1,0 0 0,0 0-1,0 0 1,0 1-1,0-1 1,0 0 0,0 0-1,0 0 1,1 0 0,-1 0-1,0 0 1,0 0-1,0 0 1,0 0 0,0 0-1,0 0 1,0 0-1,0 0 1,0 0 0,0 0-1,0-1 1,0 1 0,0 0-1,0 0 1,0 0-1,1 0 1,-1 0 0,0 0-1,0 0 1,0 0-1,0 0 1,0 0 0,0 0-1,0 0 1,0 0 0,0 0-1,0 0 1,15 2 6057,-12 1-5981,-1 0 1,0 0-1,0 0 0,0 0 0,-1 0 0,1 1 0,-1-1 0,1 1 1,-1-1-1,0 1 0,-1-1 0,1 1 0,0 6 0,-1 1 52,0 1 0,0 0-1,-3 12 1,-3 13 139,-2 0-1,-17 50 1,-37 67 705,54-137-885,0 0 0,-2 0 1,0-1-1,0 0 0,-2-1 1,0 0-1,0-1 0,-17 14 0,27-26-64,-2 1-1,1-1 0,0 0 0,0 0 1,-1 0-1,1 0 0,0-1 1,-1 1-1,0-1 0,1 0 0,-1 0 1,0-1-1,0 1 0,0-1 0,-4 1 1,4-2 17,-1 0 1,0 0-1,0 0 0,0 0 1,0-1-1,1 0 1,-1 0-1,1 0 0,0 0 1,-1-1-1,-4-3 1,2 1-45,1 0 1,-1 0-1,1-1 1,-7-7-1,11 9-36,-1 1 0,1 0 0,0 0 0,0-1 0,0 1 0,1-1 0,-1 0 0,1 0 1,0 1-1,0-1 0,-1-7 0,1 3-10,1 0 1,0 1-1,0-1 1,1 0-1,0 1 1,0-1-1,1 1 1,0-1 0,0 1-1,1 0 1,0 0-1,0 0 1,0 0-1,1 0 1,0 1-1,1 0 1,-1 0-1,1 0 1,0 0-1,1 1 1,-1-1 0,8-3-1,-11 8-7,0 0 1,0 0-1,0 0 1,0 0-1,0 1 1,1-1-1,-1 1 0,0-1 1,0 1-1,1 0 1,-1 0-1,0 0 1,0 0-1,1 0 0,-1 1 1,0-1-1,0 1 1,1 0-1,-1-1 1,0 1-1,0 0 0,0 0 1,0 0-1,0 0 1,3 3-1,4 2 17,-1 1-1,0 0 1,0 0-1,8 11 0,15 20 156,13 16 344,-6-16 199,82 67 0,-105-94-1013,1-1 0,0 0-1,0-1 1,1-1 0,0 0 0,1-1 0,-1-1 0,1-1 0,23 3-1,-15-6-4599,-2 1 1445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3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2656,'1'-1'306,"0"0"0,-1 0 1,1 0-1,0 0 0,0 0 0,-1 0 1,1 0-1,-1 0 0,1 0 0,-1 0 0,1 0 1,-1-1-1,1 1 0,-1 0 0,0 0 1,0 0-1,0-1 0,0 1 0,0 0 1,0 0-1,0-1 0,0 0 0,0-3 603,-1 5-735,1-1-1,0 1 1,0 0 0,0-1 0,0 1 0,0-1 0,-1 1 0,1 0 0,0-1-1,0 1 1,-1-1 0,1 1 0,0 0 0,-1-1 0,1 1 0,0 0-1,-1-1 1,1 1 0,-1 0 0,1 0 0,-1-1 0,1 1 22,18 29 1921,-5-2-1830,-3-7 10,9 25-1,2 21 581,-2 2-1,17 133 0,-35-192-773,1 12 562,-2-22-1295,-1-1-1,0 1 0,1 0 1,-1-1-1,0 1 0,0 0 1,0 0-1,0 0 0,0 0 1,0 0-1,-1 0 0,1 0 0,0 0 1,-3-1-1,0 0-1407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3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92 2720,'-2'1'676,"-20"3"7522,23-14-729,5 5-5494,-2 4-1953,0 0 1,0 0-1,0 1 1,0 0-1,7 0 1,25-2 88,52-9-1,-42 4-17,422-36 541,-260 28-884,-123 16 212,-69-1-3374,-22 3 1566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3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92 3136,'-1'-3'430,"1"0"1,-1-1 0,1 1-1,0-1 1,0 1-1,0-1 1,0 1-1,1-1 1,-1 1 0,3-5-1,12-35 6045,-13 40-6102,-2 3-330,0 0 0,0 0 0,0 0 0,0-1 0,0 1 0,0 0 0,0 0 0,0 0 0,0 0 0,0 0 0,0 0 0,0-1 0,0 1 0,0 0 0,0 0 0,0 0 0,0 0 0,0 0 0,0 0 1,0 0-1,0 0 0,0-1 0,0 1 0,0 0 0,1 0 0,-1 0 0,0 0 0,0 0 0,0 0 0,0 0 0,0 0 0,0 0 0,0 0 0,1 0 0,-1 0 0,0 0 0,0 0 0,0 0 0,0 0 1,0 0-1,0 0 0,1 0 0,-1 0 0,0 0 0,0 0 0,0 0 0,0 0 0,0 0 0,0 0 0,1 0 0,-1 0 0,0 0 0,0 0 0,0 0 0,0 0 0,0 0 0,0 0 0,0 0 0,1 1 1,3 10 622,1 18-497,-3 34 675,-1-21-440,1 127 805,-3-90-295,1-79-910,0 0 1,0 0-1,0 0 1,0 1 0,0-1-1,0 0 1,0 0-1,0 0 1,0 0 0,0 0-1,0 0 1,0 0-1,0 0 1,0 0-1,0 0 1,0 1 0,0-1-1,0 0 1,0 0-1,-1 0 1,1 0 0,0 0-1,0 0 1,0 0-1,0 0 1,0 0-1,0 0 1,0 0 0,0 0-1,0 0 1,0 0-1,0 0 1,0 0 0,-1 0-1,1 0 1,0 1-1,0-1 1,0 0 0,0 0-1,0 0 1,0 0-1,0 0 1,0 0-1,0-1 1,-1 1 0,1 0-1,0 0 1,0 0-1,0 0 1,0 0 0,0 0-1,0 0 1,0 0-1,0 0 1,0 0-1,0 0 1,0 0 0,-1 0-1,1 0 1,0 0-1,0 0 1,0 0 0,-8-8-1772,-7-10-3054,9 9 3179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3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19 257 3488,'-16'-13'2096,"14"12"-157,2 1-1862,0 0-1,0 0 1,0 0-1,0-1 1,0 1-1,0 0 1,1 0 0,-1 0-1,0 0 1,0 0-1,0 0 1,0 0-1,0 0 1,1 0 459,-1-1-460,0 1 1,0 0-1,0 0 1,0 0-1,0 0 1,0 0 0,0 0-1,0 0 1,0 0-1,0-1 1,0 1-1,0 0 1,0 0-1,0 0 1,0 0-1,0 0 1,0 0 0,0-1-1,0 1 1,0 0-1,0 0 1,0 0-1,0 0 1,0 0-1,0 0 1,0 0-1,0-1 1,0 1 0,0 0-1,0 0 1,1-3 402,0-1 1,1 1-1,0 0 1,-1-1 0,1 1-1,0 0 1,1 0-1,4-4 1,2-5 398,14-21 555,-5 8-446,27-31 1,-38 49-923,0 1 1,0-1 0,0 1 0,1 0 0,0 1 0,0 0-1,1 0 1,13-5 0,-17 8-27,0 1 0,1-1-1,-1 1 1,0 1 0,1-1 0,-1 1 0,1 0 0,-1 0-1,0 1 1,1-1 0,-1 1 0,0 0 0,0 1-1,7 2 1,8 4 335,-2 1-1,27 16 1,8 4 520,-40-23-717,2 0-1,-1-1 0,1 0 0,-1-1 1,1-1-1,0 0 0,1-1 1,14 0-1,-20-3-130,0 1 0,0-1 1,-1 0-1,1-1 0,-1 0 1,1-1-1,-1 0 0,0-1 0,0 1 1,0-2-1,-1 1 0,1-1 1,11-10-1,26-26-979,-19 9-6806,-19 23 4641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3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1824,'-2'1'14623,"8"-3"-15337,26-15 2062,-23 12-1188,0 0-1,0 1 0,0 0 1,1 0-1,-1 1 0,17-4 1,-17 7-55,0-1 1,0 1-1,0 1 1,0-1-1,0 2 1,0-1-1,0 1 1,13 5-1,-19-6-58,-1 0-1,1 0 1,0 1-1,-1-1 1,1 1-1,-1 0 1,0-1 0,0 1-1,1 0 1,-1 0-1,0 1 1,-1-1-1,1 0 1,2 4 0,3 6 219,9 24-1,-4-10 228,-10-23-430,-1 0 1,0-1 0,1 1 0,0-1 0,0 1-1,-1-1 1,1 1 0,1-1 0,-1 0 0,0 0-1,0 0 1,1 0 0,-1 0 0,1-1-1,0 1 1,0-1 0,-1 0 0,1 0 0,0 0-1,0 0 1,0 0 0,0 0 0,0-1 0,3 1-1,5 0 109,0-1 0,-1 0 0,1-1 1,-1 0-1,1 0 0,-1-1 0,19-6 0,71-32 340,-66 26-390,69-35-5,-97 46 78,7-4-1142,-4-3-3693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4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2496,'2'-9'238,"-2"7"458,0 0 0,0 0 0,1 1-1,-1-1 1,1 0 0,0 0 0,-1 0 0,3-3 0,-1 1 2664,-3 14-2283,9 440 4939,-7-218-5008,-1-127-608,5-65 389,-5-40-782,0 0 0,0 0-1,-1 0 1,1 0 0,0 0 0,0 0-1,0 0 1,0 0 0,0 0-1,0 0 1,0 0 0,0-1-1,0 1 1,0 0 0,-1 0 0,1 0-1,0 0 1,0 0 0,0 0-1,0 0 1,0 0 0,0 0-1,0 0 1,0 0 0,-1 0 0,1 0-1,0 1 1,0-1 0,0 0-1,0 0 1,0 0 0,0 0-1,0 0 1,0 0 0,0 0 0,0 0-1,-1 0 1,1 0 0,0 0-1,0 0 1,0 0 0,0 0-1,0 1 1,0-1 0,0 0 0,0 0-1,0 0 1,0 0 0,0 0-1,0 0 1,0 0 0,0 0-1,0 0 1,0 1 0,0-1 0,-6-13-2137,4-1-516,5 1 823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1 10464,'-45'5'4736,"-18"54"-4096,31-27 1599,9 5-1343,-30 9 1184,8 7-1184,-28-1 384,11-4-768,-14-5-224,16-3-160,-3-3-128,15-6 32,3-3-192,13-3 96,1-1-3424,8-1 1920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4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 4992,'-16'-7'1589,"16"7"-1527,-1 0 0,1 0-1,0 0 1,-1 0 0,1 0 0,-1 0-1,1 0 1,-1 0 0,1 0 0,0 0 0,-1 0-1,1 1 1,-1-1 0,1 0 0,0 0-1,-1 0 1,1 1 0,0-1 0,-1 0-1,1 0 1,0 1 0,-1-1 0,1 0-1,0 1 1,0-1 0,-1 0 0,1 1 0,0-1-1,0 0 1,-1 1 0,1-1 0,0 1-1,0-1 1,0 1 0,-2 3 1067,-19 19 1263,-41 53 870,53-64-2947,1 1 1,0 0-1,1 0 1,-9 22-1,13-23-238,-1 1 0,2-1-1,-1 1 1,2 0 0,0 0-1,0 0 1,1 0 0,1 0-1,0-1 1,1 1 0,0 0-1,1 0 1,1-1 0,7 19-1,-5-17 9,0-1 0,1 0 0,0 0 1,1-1-1,0 0 0,1 0 0,1-1 0,0 0 0,0 0 0,1-1 0,0-1 0,19 12 0,-15-12 128,0 0 0,1-1 0,0-1 0,0-1 0,19 5 0,-29-9-129,0-1 0,0 0-1,1 0 1,-1-1 0,0 1-1,1-1 1,-1-1 0,1 1-1,-1-1 1,0 0 0,0 0-1,1-1 1,-1 0 0,0 0-1,-1-1 1,1 1 0,8-6-1,-3-1-42,0 0 0,-1-1-1,0 0 1,-1 0 0,0-1 0,-1 0-1,0 0 1,6-13 0,2-7 39,-1 0 1,13-40-1,-22 52-32,0 0 0,-1-1-1,4-39 1,-8 46-55,-1 1 0,0-1 0,-1 0-1,-1 0 1,0 1 0,0-1 0,-7-17 0,7 24-10,0 1 1,0-1-1,-1 1 1,0 0-1,0 0 1,-1 0-1,1 0 1,-1 0-1,0 1 1,0 0 0,0 0-1,-1 0 1,1 0-1,-1 0 1,0 1-1,0 0 1,-1 0-1,1 1 1,-9-4-1,5 4-4,0-1-1,0 2 0,0-1 0,0 1 0,-1 0 0,1 1 0,0 0 0,-1 1 0,1 0 0,0 0 1,-12 4-1,3 0 46,-9 2-116,-29 11 0,32-8-37,-33 15-1522,24-2-5358,31-18 4673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4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85 3808,'-6'-2'680,"-3"-1"1219,9 3-1861,0 0 1,0 0-1,-1 0 1,1 0-1,0 0 1,0 0-1,0 0 1,0 0-1,0 0 1,0-1-1,0 1 1,0 0-1,0 0 1,0 0-1,-1 0 1,1 0-1,0 0 1,0 0-1,0 0 1,0 0-1,0 0 1,0 0-1,0-1 1,0 1-1,0 0 1,0 0-1,0 0 1,0 0-1,0 0 1,0 0-1,0 0 1,0 0-1,0-1 1,0 1-1,0 0 1,0 0 0,0 0-1,0 0 1,0 0-1,0 0 1,0 0-1,0 0 1,0-1-1,0 1 1,1 0-1,-1 0 1,0 0-1,0 0 1,0 0-1,0 0 1,0 0-1,0 0 1,0 0-1,0 0 1,0 0-1,0 0 1,0 0-1,1 0 1,-1 0-1,0-1 1,0 0 596,1 0-1,-1 0 1,1-1 0,-1 1 0,0 0 0,0-1-1,0 1 1,0 0 0,0 0 0,0-1 0,0-1-1,0-11 1039,3 11-1582,0 1-1,1-1 1,-1 1 0,0 0-1,1 0 1,0 1 0,-1-1-1,1 1 1,0-1-1,7 0 1,-1-1-27,10-2-17,0 0 0,0 2 0,0 0 0,36 1 0,-50 2-44,-1 0 1,1 1-1,0 0 0,-1 0 0,1 0 0,0 0 1,-1 1-1,1 0 0,-1 0 0,0 1 1,8 5-1,-10-7-8,-1 1 0,0 0 1,1 0-1,-1 0 0,0 0 1,0 0-1,-1 0 0,1 1 0,0-1 1,-1 0-1,1 1 0,-1 0 0,0-1 1,0 1-1,0 0 0,0 0 1,0-1-1,-1 1 0,1 0 0,-1 0 1,0 0-1,0 0 0,0 4 0,-3 12 55,0 0-1,-2-1 0,0 1 0,-1-1 0,-12 26 1,0-7 202,-35 51 0,44-75-185,-1 0-1,-1-2 0,-17 16 0,-11 13 395,10-16 1208,79-24-1134,70 1-112,-98 1-419,0 1 1,0 0-1,30 9 1,-47-10-75,-3-1-158,1 0 1,-1 0 0,1-1-1,0 1 1,-1-1 0,6 1 0,-7-2-253,0 1 0,0 0 0,1 0 1,-1-1-1,0 1 0,0 0 0,0-1 1,0 1-1,0-1 0,0 0 0,2-1 1,2-1-1857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4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6560,'4'2'7971,"-2"0"-7651,1 0 0,-1 0 1,0 0-1,0 0 0,0 0 1,3 5-1,-3-2-76,-1-1 0,0 1-1,0 0 1,-1 0 0,1-1 0,-1 1 0,0 0 0,-1 0 0,0 6 0,0 3 234,-16 173 1550,1-1-1395,15-122-883,1-39-4561,0-13 1857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4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132 155 3136,'6'7'10744,"3"4"-7380,-6-8-3393,0 0-1,0 0 1,0 0 0,0-1 0,0 1-1,0-1 1,1 0 0,5 3 0,0-2 201,0-1 0,-1 0 1,1-1-1,0 0 0,0 0 1,0-1-1,0 0 0,-1 0 1,11-3-1,-4 1 80,1-2-1,-1 0 1,1 0-1,17-9 1,-24 8-109,0 1-1,14-10 1,-20 12-118,0 0-1,0-1 0,0 1 1,0-1-1,-1 0 0,1 0 1,-1 0-1,0 0 1,4-6-1,-6 7-20,1 1 1,-1-1-1,0 0 0,1 0 0,-1 1 1,0-1-1,0 0 0,0 0 1,0 0-1,0 1 0,-1-1 1,1 0-1,0 0 0,-1 1 0,1-1 1,-1 0-1,0 1 0,0-1 1,-1-1-1,0-2-1,-2 0 0,1 0 0,0 1 0,-7-7 0,3 5-42,0 0 0,0 1-1,0 0 1,-1 0-1,0 1 1,0-1 0,0 2-1,-1-1 1,1 1 0,-1 1-1,0-1 1,0 2-1,0-1 1,0 1 0,0 0-1,0 1 1,0 0-1,0 1 1,0-1 0,0 2-1,0-1 1,0 1 0,0 1-1,1 0 1,-15 6-1,1 2 80,1 0 0,0 2-1,-27 20 1,42-27-10,0-1 0,0 1 0,1 0 0,0 0 0,0 0 0,0 1 0,1 0 0,0-1 0,0 2 0,0-1 0,1 0-1,1 1 1,-1 0 0,-1 9 0,1 0 58,1 1-1,1-1 1,1 0-1,1 1 1,0-1-1,1 0 1,1 0-1,0 0 1,1 0-1,7 17 1,-6-23 30,0 0 1,0 0-1,1-1 0,0 0 1,1 0-1,14 16 0,-15-20-56,0 0-1,1 0 0,0 0 0,0-1 0,0-1 0,0 1 1,1-1-1,0 0 0,0-1 0,9 3 0,11 1 110,1-2 1,0-1-1,52 1 0,-46-4-88,40 1 123,110-11-1,-184 9-436,1 0 1,0-1-1,0 1 0,0-1 1,-1 1-1,1-1 0,0 0 1,-1 1-1,1-1 0,0 0 1,-1 0-1,1 0 0,-1 0 1,1-1-1,-1 1 0,0 0 1,0-1-1,1 1 0,-1-1 1,0 1-1,0-1 0,0 1 1,-1-1-1,1 0 0,0 1 1,0-1-1,0-2 0,3-5-2008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4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5472,'-6'-5'1937,"9"1"267,16-2 1655,-10 4-2846,-5 0-739,6-1 474,0-1 1,17-2-1,-24 6-678,0-1 0,0 1 0,1 0 0,-1 0 0,0 0 0,0 1 0,1-1 0,-1 1 0,0 0 0,0-1 0,0 2 0,6 1 0,0 3 156,1 0 1,-1 1-1,0 0 1,-1 1-1,0 0 0,0 0 1,0 1-1,10 15 0,45 85 500,-56-95-705,105 174 491,-102-176-428,1 2-1875,-10-11 938,11-9-4421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4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1 4992,'-1'0'243,"0"0"1,-1 1-1,1-1 1,0 0-1,0 1 1,0-1 0,0 1-1,-1-1 1,1 1-1,0 0 1,0 0-1,0-1 1,0 1-1,0 0 1,1 0-1,-1 0 1,0 0-1,0 0 1,-1 2-1,-9 9 1041,-72 40 2596,2-2-2149,40-20-832,1 1 1,-52 52-1,-53 90 239,75-85-745,26-30-256,-16 19 206,46-57-2951,13-19 2566,1-1 0,0 0 0,0 0 0,0 0 0,0 0 0,0 0 0,0 0 0,0 0 0,0 0 0,0 0 0,0 0 0,0 0 0,0 0 0,0 0 0,0 0 0,0 0 0,0 0 0,-1 0 0,1 0 0,0 0 0,0 0-1,0 0 1,0 1 0,0-1 0,0 0 0,0 0 0,0 0 0,0 0 0,0 0 0,0 0 0,0 0 0,0 0 0,0 0 0,0 0 0,0 0 0,0 0 0,0 0 0,0 1 0,0-1 0,0 0 0,0 0 0,0 0 0,0 0 0,0 0 0,1 0 0,-1 0 0,0 0 0,0 0 0,0 0 0,0 0 0,0 0 0,0 0 0,0 0 0,0 0 0,0 0 0,0 0-1,0 0 1,0 0 0,0 0 0,0 1 0,0-1 0,0 0 0,1 0 0,-1 0 0,0 0 0,0 0 0,0 0 0,0 0 0,0 0 0,4-4-3058,5-3 492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4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4896,'0'-1'103,"1"1"0,-1-1-1,0 0 1,1 1 0,-1-1 0,1 1 0,-1-1 0,1 1 0,-1-1 0,1 1 0,-1 0-1,1-1 1,-1 1 0,1-1 0,0 1 0,-1 0 0,1 0 0,0-1 0,-1 1-1,1 0 1,0 0 0,-1 0 0,1 0 0,0 0 0,-1 0 0,5 0 2715,-3 1-1666,0 2-871,-1-1 1,1 0-1,0 1 0,-1-1 0,1 1 1,-1 0-1,0-1 0,1 1 0,-1 0 1,-1 0-1,1-1 0,0 1 0,0 4 1,0 4 143,-1 1 0,-1 13 1,0-1-24,-2 140 956,2 89-103,24 34 286,-23-265-763,0-18-198,3-15-201,-2 8-356,-1 3-21,5-15 63,-1 0 0,2-19 1,13-121 19,-5-25-117,-7 93 80,28-131 0,-32 203-94,1 1 1,9-22-1,-11 32 18,1-1 0,-1 1 1,1-1-1,0 1 0,0 0 1,0 0-1,0 0 0,1 1 1,-1-1-1,1 1 0,6-5 1,-7 7 19,-1 0 1,1 0-1,-1 1 1,1-1-1,0 0 1,-1 1-1,1 0 1,0 0-1,0 0 1,-1 0-1,1 0 1,0 0-1,0 1 1,-1-1-1,1 1 1,0 0-1,3 1 1,4 2-2,0 0 0,0 1 0,11 7 0,-14-7 47,1 1 1,-1 0 0,1 1-1,-2-1 1,1 1-1,-1 0 1,0 1-1,0 0 1,-1 0-1,0 0 1,-1 0-1,1 1 1,-2-1-1,5 15 1,-5-10 102,0 0 1,0 0 0,-1 1-1,-1-1 1,0 1 0,-1-1 0,-1 1-1,0-1 1,-5 23 0,5-31-93,0-1 1,-1 1-1,1-1 1,-1 0-1,0 1 1,0-1-1,0 0 1,-1 0-1,1 0 1,-1-1 0,0 1-1,0-1 1,-7 7-1,4-6 38,0 0 0,0-1 0,0 1 1,-1-1-1,1-1 0,-1 1 0,0-1 0,-12 3 0,5-3-51,-1 0 1,1 0-1,0-2 1,-1 0-1,1 0 0,0-2 1,-1 1-1,-24-8 1,18 3-1681,-22-10 0,11 6-4926,15 8-3116,11 6 5564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7:5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85 1728,'8'-3'7476,"-7"2"-7151,0 0-220,-1 1 0,1-1 0,0 0 0,0 1 0,-1-1 0,1 0 0,0 0 0,-1 1 0,1-1 0,-1 0 0,1 0-1,-1 0 1,1 0 0,-1 0 0,0 0 0,1 0 0,-1 0 0,0 0 0,0 0 0,0 0 0,0 0 0,0 0 0,0 0 0,0 0-1,0 0 1,0-2 0,-3-3 306,3 4-314,-1 1 1,1-1-1,-1 0 1,0 1-1,0-1 0,0 1 1,0-1-1,0 1 1,0-1-1,-2-1 1,-6-5 325,7 6-360,1 0 0,-1 0 0,1 1 0,-1-1 0,0 1 0,1-1 0,-1 1 0,0 0 0,0 0 0,0 0 0,0 0 0,0 0 0,0 0 0,-1 0 0,1 1 0,0-1 0,0 1 0,0 0 0,-1-1 0,1 1 0,0 0 0,-4 1 0,0 0 16,0 1 0,-1 0 0,1 0-1,0 0 1,0 1 0,0 0 0,1 0 0,-1 1 0,-8 7 0,-2 3-126,-23 28-1,4-5 244,-87 102 313,27-29-394,88-102-82,0 0-1,1 0 1,-1 0-1,2 1 1,-7 11-1,10-15-6,0-1 0,1 1 0,-1 0 0,1-1 0,0 1 1,0 0-1,0 0 0,1 0 0,0 0 0,-1 0 0,2 0 0,-1 0 0,2 5 0,3 12 100,1 0-1,1-1 0,13 28 1,65 133 498,-52-103-480,-23-55-66,-8-19-52,0 1-1,1-1 0,-1 1 1,1-1-1,1 0 0,4 7 1,27 35 96,-25-32-54,1-1-1,16 18 1,-25-29-60,1 0 1,-1 0-1,1 1 0,-1-1 0,0 1 1,0-1-1,2 9 0,11 17-5,-13-26-1,0 1 0,0 0 0,-1 0 0,1 0-1,1 5 1,0-1 77,-3-8-60,0 1 1,0 0-1,0-1 0,1 1 0,-1-1 1,0 1-1,0 0 0,0-1 1,0 1-1,0-1 0,0 1 1,0 0-1,0-1 0,0 1 0,-1-1 1,1 1-1,0 0 0,0-1 1,0 1-1,-1-1 0,1 1 0,-1 0 1,-1 4 36,0-1 1,-1 0-1,0 0 1,0 0 0,0 0-1,0 0 1,-1-1-1,0 1 1,1-1-1,-1 0 1,0 0 0,-5 2-1,-8 5-16,-33 12 0,33-15-66,-4 2 175,0 1 1,-19 12-1,-41 22 144,71-38-303,7-5 63,6 0 34,0-1 0,0 1 0,0 0 1,0 0-1,0 0 0,0 0 0,0 1 0,3 2 0,12 5-7,39 10-136,-36-14 40,-2 2 1,1 0 0,37 21 0,-49-23 8,1 2 0,-1-1 0,1 1 0,-2 0 0,1 0 1,10 14-1,-16-17 11,0-1 0,0 1 0,0 0 0,0 0 0,-1 0 0,0 0 0,1 1 0,-2-1 0,1 0 0,0 0 0,-1 1 0,0-1 0,0 0 0,0 1 0,-1 4 0,0 0 32,-1 0 1,1 1-1,-2-1 1,0 0 0,0 0-1,-5 9 1,0-3 6,-1-1 1,-1 0-1,0 0 1,-1-1-1,0 0 1,-1-1-1,-1 0 1,0-1-1,0 0 0,-1-1 1,0-1-1,-29 14 1,-80 45-120,103-56 98,1 2-1,0 0 1,-32 33 0,37-31-14,1 1-1,1 0 1,-13 26 0,9-16-13,-4 9 44,2 0-1,1 2 0,3 0 0,0 1 0,-15 79 1,27-107 16,1 1 0,0-1 1,0 0-1,1 0 0,1 1 1,3 21-1,-2-27-4,-1-1-1,1 1 0,-1-1 1,2 1-1,-1-1 1,1 0-1,-1 0 1,1 0-1,1 0 1,-1 0-1,1-1 0,0 1 1,0-1-1,0 0 1,6 4-1,7 3 43,0 0 0,2-2 0,-1 0 0,1 0 0,0-2-1,1 0 1,-1-2 0,27 5 0,-1-5-4132,1-3-4416,-29-2 5234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3 2496,'-3'4'6659,"1"-2"-6657,-9 3 497,0 0 0,0-1 1,0 0-1,-21 4 0,14-4-329,8-2-47,-1 0-1,1 1 1,-11 5 0,-94 30 573,72-26-593,-75 34 0,114-44-125,0 0 1,0 0-1,0 1 1,1-1 0,-1 1-1,-5 6 1,7-8 32,1 1 0,0-1 0,0 1 0,0-1 0,0 1 0,1-1 0,-1 1 0,0 0-1,1-1 1,-1 1 0,1 0 0,0 0 0,-1-1 0,1 1 0,0 0 0,0 0 0,0-1 0,1 4 0,26 296 1662,-22-222-1383,27 794 2750,-31-844-2888,-2 1 0,-1-1 0,-8 40 0,-10 37 237,19-97-318,2-2 903,-12 12-1144,9-12 163,1 0 0,-1 1 0,0 9 0,1-9 0,0 1 0,-4 15 1,-5 12 0,8-24 6,-9 23 0,9-32 30,1 0 0,1 0-1,-1 0 1,0 0 0,1 0-1,-1 0 1,1 0-1,0 7 1,2-5 293,-2-5-309,0 0-1,0 0 1,1 0 0,-1 1-1,0-1 1,0 0 0,0 0-1,0 0 1,0 0 0,0 1-1,0-1 1,1 0-1,-1 0 1,0 0 0,0 0-1,0 0 1,0 1 0,1-1-1,-1 0 1,0 0 0,0 0-1,0 0 1,1 0-1,-1 0 1,0 0 0,0 0-1,0 0 1,1 0 0,-1 0-1,0 0 1,0 0 0,0 0-1,1 0 1,-1 0 0,0 0-1,0 0 1,0 0-1,1 0 1,-1 0 0,0 0-1,0-1 1,10 1 166,-1-2 0,0 1 0,0-1 0,13-5 1,10-2 6,-8 5-151,-1 0 1,2 2-1,-1 1 0,27 2 0,-8 5 117,-28-4-1611,27 2 1,-35-7-4634,-2 3 3489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353 100 2656,'0'1'102,"1"-1"1,-1 0 0,0 0-1,1 0 1,-1 0-1,0 0 1,1 1-1,-1-1 1,0 0 0,1 0-1,-1 0 1,1 0-1,-1 0 1,0 0-1,1 0 1,-1 0-1,0 0 1,1-1 0,-1 1-1,0 0 1,1 0-1,-1 0 1,0 0-1,1 0 1,0-1 0,-1 1 32,1 0 1,-1 0 0,0 0 0,1 0 0,-1 0 0,1 0 0,-1 0 0,1 0 0,-1 0 0,0 0 0,1 0-1,-1 0 1,1 0 0,-1-1 0,0 1 0,1 0 0,-1 0 0,1 0 0,-1-1 0,0 1 0,1 0 0,-1 0-1,0-1 1,1 1 0,-1 0 0,0-1 0,0 1 0,1 0 0,-1-1 0,0 0 0,0 1 51,0-1 0,0 0 1,0 0-1,0 0 0,0 0 1,0 0-1,-1 1 1,1-1-1,0 0 0,-1 0 1,1 0-1,0 1 0,-1-1 1,1 0-1,-1 1 0,1-1 1,-1 0-1,1 1 0,-1-1 1,0 0-1,1 1 1,-2-1-1,-9-6 200,9 6-345,0-1 1,0 1-1,0 0 0,-1 0 1,1 0-1,0 0 0,0 0 1,-1 0-1,-4 0 1,-9-1-72,-1 1 0,1 1 0,-1 1 0,1 0 1,0 1-1,-29 7 0,32-5 54,1-1-1,1 2 0,-1 0 1,1 0-1,0 1 1,0 0-1,0 1 0,1 0 1,-14 13-1,19-14-12,-1 0-1,1 0 0,0 0 0,0 1 1,1 0-1,0 0 0,0 0 1,0 0-1,1 1 0,0-1 1,1 1-1,-3 11 0,4-9 12,0 1-1,0-1 1,1 0 0,0 1-1,1-1 1,0 0 0,1 0-1,0 0 1,4 13 0,-3-15 54,0-1 0,1 1 1,0-1-1,0 0 0,0 0 1,1 0-1,0-1 1,0 1-1,0-1 0,1 0 1,0-1-1,0 0 1,1 0-1,-1 0 0,1 0 1,0-1-1,8 3 1,-6-3 19,0 0 0,0-1 1,0-1-1,1 1 0,-1-1 1,1-1-1,0 0 0,-1 0 1,1-1-1,0 0 0,-1-1 1,1 0-1,0 0 0,9-3 1,-8 0-27,0 0 1,0-1-1,-1 0 0,0 0 1,0-1-1,0-1 1,-1 0-1,0 0 0,10-10 1,9-11 113,31-44 1,-37 45-98,-10 11-56,12-22-1,-18 28-78,2-5-262,-7 12-93,-4 10 20,-1 1 464,2-4-97,-1 1 0,1-1 0,0 1 0,0 0 0,1 0 0,0 0 0,-1 6 0,0 5-34,1 0-1,1 26 0,0-37 58,1 0 0,0 1 0,0-1 0,0 0 0,1 0 0,-1 0 0,1 0 0,1 0 0,-1 0 0,1 0 0,5 7 0,-3-6 60,1-1-1,-1 1 1,1-2-1,1 1 1,-1 0-1,1-1 1,-1 0-1,1-1 1,0 0-1,1 0 1,-1 0-1,0-1 1,1 0 0,-1 0-1,11 0 1,-8-1 33,1 0 1,0-1-1,-1 0 1,1 0-1,0-2 1,-1 1-1,1-1 1,-1-1-1,1 0 1,15-6-1,-20 5-52,0 1-1,0-1 0,0 1 1,0-2-1,0 1 0,-1-1 0,0 1 1,0-1-1,0-1 0,5-7 1,-8 10-35,0-1 1,0 1 0,-1 0 0,1 0 0,-1-1 0,0 1 0,0-1 0,0 0 0,0 1-1,0-1 1,-1 1 0,0-1 0,0 0 0,0 0 0,0 1 0,0-1 0,-1 0 0,0 1-1,1-1 1,-1 1 0,-3-8 0,0 5-47,0 0 1,0 0-1,0 0 0,0 1 0,-1-1 1,0 1-1,0 0 0,-1 0 1,1 1-1,-1 0 0,0 0 0,0 0 1,-1 0-1,1 1 0,-1 0 1,-9-2-1,5 1-6,0 1 0,-1 0 0,1 1 1,-1 1-1,1-1 0,-1 2 0,0 0 0,0 0 1,-16 3-1,15 0 5,-1 1 0,2 0 0,-1 0 1,0 1-1,1 1 0,-20 12 0,32-18 33,0 0 0,0 1 0,0-1 0,0 0 0,0 1 0,0-1 0,0 0 0,0 1 0,1-1 0,-1 0 0,0 0 0,0 1 0,0-1 0,0 0 0,0 1 0,1-1 0,-1 0 0,0 0 0,0 1 0,0-1 0,1 0 0,-1 0 0,0 0 0,0 1 0,1-1 0,-1 0 0,1 0 0,8 7 22,-4-4 12,0 0 0,1-1-1,0 0 1,-1 0 0,1 0 0,0-1 0,0 0 0,0 0 0,0 0 0,11-1 0,3-1 224,38-6 1,-29 1-77,0-1 0,0-2 0,-1-1 0,0-1 0,0-1 0,-2-1 0,27-18 0,-41 22-109,0-1-1,13-13 0,-1 0-6,63-58 78,-74 68-237,9-6-294,-21 19 369,0 0-1,0 1 1,-1-1 0,1 0-1,0 1 1,0-1 0,0 1-1,0-1 1,0 1 0,-1-1-1,1 1 1,0-1 0,0 1-1,-1 0 1,1-1 0,0 1-1,0 1 1,-1-1 23,7 6-22,0 0 1,-1 0-1,0 1 1,0 0-1,-1 0 1,0 1-1,0-1 1,-1 1-1,0 0 1,2 10-1,-1 4 57,-2 1-1,0-1 1,-1 1-1,-2-1 1,0 1-1,-2-1 1,0 1-1,-2-1 1,-12 43-1,16-63-9,-1 0 1,0 0-1,-1 0 0,1-1 1,0 1-1,-1 0 0,0-1 0,1 1 1,-1-1-1,0 0 0,0 0 1,0 1-1,-1-1 0,-3 3 1,4-5-8,1 1 0,-1 0 0,0 0 0,1-1 1,-1 1-1,0-1 0,0 0 0,0 1 0,1-1 1,-1 0-1,0 0 0,0 0 0,0 0 0,1 0 1,-1-1-1,0 1 0,0-1 0,0 1 0,1-1 1,-1 1-1,0-1 0,1 0 0,-1 0 0,-1-1 1,-3-2-3,1-1 1,0 1 0,0-1 0,1 0 0,-1 0 0,1-1-1,0 1 1,1-1 0,-6-10 0,0-4 7,-11-30 1,-13-59-226,31 102 157,1 2-360,4 4 163,7 10 108,13 19 171,-15-18-43,0 0 0,0 0 0,2-1 0,-1 0 0,1-1 0,11 8 0,-11-10-14,11 8 129,1-1 0,36 16 0,-30-18 139,-5-2 51,0 0-1,46 10 1,-65-18-274,0-1-1,-1 0 1,1 1 0,-1-1 0,1 0-1,0-1 1,-1 1 0,1-1 0,-1 0-1,1 0 1,-1 0 0,1 0 0,-1 0-1,0-1 1,1 1 0,-1-1 0,0 0-1,0 0 1,0 0 0,-1-1 0,1 1 0,0-1-1,-1 1 1,4-5 0,-3 2-292,1-1 0,-1 1 0,0-1 0,-1 1 0,4-11 0,-3 8-977,-1-1 0,-1 0 0,2-13 0,-2-2-2911,3 4 1349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4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1389 4640,'4'0'943,"1"-1"0,-1 1 0,0-1 0,1 0 0,-1 0 0,4-2-1,29-15 1445,-24 9-2050,0-1 0,0 0 0,13-14 1,-8 5-77,-2 0 0,0-2 0,-1 0 1,14-27-1,44-98 985,-66 130-1057,29-74 698,-10 22-329,-21 57-419,5-11-756,-10 22 610,0 0 1,0-1 0,0 1 0,0 0 0,1 0-1,-1 0 1,0 0 0,0 0 0,0 0-1,0 0 1,0 0 0,0 0 0,0 0-1,0 0 1,0 0 0,0 0 0,0 0-1,0 0 1,1 0 0,-1 0 0,0 0-1,0 0 1,0 0 0,0 0 0,0 0-1,0 0 1,0 0 0,0 0 0,0 0-1,0 0 1,0 0 0,1 0 0,-1 0-1,0 0 1,0 0 0,0 0 0,0 0-1,0 0 1,0 0 0,0 0 0,0 0-1,0 0 1,0 0 0,0 0 0,0 0-1,0 0 1,0 1 0,1-1 0,-1 0-1,0 0 1,0 0 0,0 0 0,0 0-1,0 0 1,0 0 0,0 0 0,0 0-1,0 0 1,0 0 0,0 1 0,0-1-1,0 0 1,1 16-125,-2 31 125,0-12 127,2 0 0,9 69-1,-9-95-70,1 0 0,0 0-1,1 0 1,0 0 0,0-1-1,1 0 1,0 0 0,1 0-1,0 0 1,0 0 0,1-1-1,-1 0 1,2 0-1,-1-1 1,1 1 0,11 7-1,-9-9 67,1 1 0,-1-2-1,1 1 1,1-1-1,-1-1 1,1 0 0,-1 0-1,1-1 1,11 0-1,-6 0 22,0-2-1,-1 0 0,1-1 0,0 0 0,25-7 1,-30 6-93,0-1 1,0-1 0,0 0 0,0 0-1,-1-1 1,1-1 0,-1 0 0,0 0-1,-1-1 1,0 0 0,0 0 0,0-1-1,-1 0 1,0-1 0,-1 0 0,0 0-1,10-18 1,-6 7-47,-1 0 1,-1-1-1,-1 0 1,-1 0-1,-1-1 0,-1 0 1,-1 0-1,-1-1 1,1-26-1,-7 29-311,2 20 304,1-1 1,0 1-1,0 0 0,0-1 0,0 1 1,0 0-1,0 0 0,0-1 0,0 1 1,-1 0-1,1-1 0,0 1 0,0 0 1,0 0-1,-1 0 0,1-1 0,0 1 1,0 0-1,-1 0 0,1 0 0,0-1 1,0 1-1,-1 0 0,1 0 1,0 0-1,0 0 0,-1 0 0,1 0 1,0 0-1,-1 0 0,1-1 0,0 1 1,-1 0-1,1 0 0,0 1 0,0-1 1,-1 0-1,1 0 0,0 0 0,-1 0 1,1 0-1,0 0 0,-1 0 1,1 0-1,0 0 0,0 1 0,-1-1 1,1 0-1,0 0 0,0 0 0,-1 1 1,1-1-1,0 0 0,0 0 0,0 1 1,-1-1-1,1 0 0,0 0 0,0 1 1,-4 4-23,0 0 1,1 0-1,0 0 0,0 1 1,0-1-1,-4 12 1,-9 40 33,11-36-48,-2 4 30,1 1 0,2-1 0,-3 40 0,7-57 37,0-1 0,0 1 1,1-1-1,-1 1 0,2-1 1,-1 0-1,1 1 0,0-1 1,1 0-1,0 0 1,0 0-1,0-1 0,1 1 1,0-1-1,0 1 0,9 8 1,-9-11 28,1-1 0,-1 0 0,1 0 0,0 0 1,-1 0-1,1-1 0,0 0 0,1 0 0,-1 0 0,0-1 1,1 0-1,-1 0 0,0 0 0,1-1 0,-1 0 1,1 0-1,6 0 0,12-3 49,1 0 0,35-11 0,-37 9-36,196-56-15,-176 45 27,-1-1 0,80-45 0,-97 45-143,33-29 1,-43 33 178,-11 9-138,-4 5-9,-6 7-11,0 6 11,0 0 0,-1-1 1,0 1-1,-10 11 0,-11 22-47,22-36 85,0 1-1,1-1 0,0 1 1,1 0-1,1 1 1,0-1-1,0 1 0,0 14 1,3-25 10,0 0 1,0 1 0,0-1 0,1 0 0,-1 1 0,1-1 0,0 0-1,-1 0 1,1 1 0,0-1 0,0 0 0,0 0 0,1 0 0,-1 0-1,0 0 1,1 0 0,-1-1 0,1 1 0,0 0 0,0-1-1,2 3 1,-1-3 27,0 1 0,0 0 1,1-1-1,-1 0 0,0 0 0,1 0 0,-1 0 0,1 0 0,-1-1 0,1 1 0,-1-1 0,1 0 1,5-1-1,18-4 35,-1 0 1,0-2 0,-1-1 0,36-16 0,-25 8-30,0-1-1,-2-1 1,0-2 0,41-33 0,-44 27 2,-1-2 0,27-33 0,44-64 104,-63 75-69,133-188 135,-131 170-311,-2-3 0,-4 0 0,46-140 0,-78 207 56,-1 0 0,0 1 0,0-1 0,-1 1 0,1-1 0,-1 0 0,0 0 0,0 1 0,0-1 0,0 0 0,-2-6 0,2 9 27,0 1-1,0 0 1,-1-1 0,1 1-1,0 0 1,0-1 0,0 1 0,-1 0-1,1 0 1,0-1 0,0 1-1,-1 0 1,1 0 0,0 0 0,0-1-1,-1 1 1,1 0 0,0 0-1,-1 0 1,1 0 0,0 0 0,-1-1-1,1 1 1,0 0 0,-1 0-1,1 0 1,0 0 0,-1 0 0,1 0-1,0 0 1,-1 0 0,1 0-1,0 1 1,-1-1 0,1 0 0,0 0-1,-1 0 1,1 0 0,-1 1-1,-1 0-11,0 0-1,1 0 1,-1 1-1,1-1 1,-1 1-1,1 0 0,-3 2 1,-12 19-25,2 1 0,-17 34 0,-21 60 23,50-113 19,-27 68-79,-25 107 0,38-103 158,3 0 0,3 1-1,2 125 1,12-114 62,-3-76-179,1 0-1,1 0 1,0-1 0,7 20-1,-8-27-465,0 0 0,1-1 0,-1 1-1,5 4 1,-7-8 377,0-1 1,1 1-1,-1 0 0,1-1 0,-1 1 1,1-1-1,-1 1 0,1-1 0,-1 1 1,1-1-1,0 1 0,-1-1 1,1 0-1,0 1 0,-1-1 0,1 0 1,0 0-1,0 1 0,-1-1 0,1 0 1,0 0-1,0 0 0,-1 0 0,1 0 1,0 0-1,0 0 0,-1 0 0,1 0 1,0 0-1,-1 0 0,1-1 0,0 1 1,0 0-1,-1-1 0,2 1 1,-1-2-156,1 1 1,-1 0 0,0-1 0,1 1 0,-1-1 0,0 1 0,0-1 0,0 1 0,0-1 0,0 0 0,0 0 0,0 0 0,-1 1 0,1-1 0,-1 0 0,1 0 0,-1 0 0,0 0-1,0 0 1,0-3 0,0-6-883,-1 0-1,-3-18 0,3 23 752,-3-15-1183,-11-32 0,-12-20 1750,16 48 1300,-1 1 0,-1 0 0,-1 1 0,-2 0 0,0 1 0,-1 1 0,-28-27 0,44 47-1315,0 0 0,0 0 0,1 0 0,-1 0 0,0 0 0,0 0 1,0 0-1,1 0 0,-1 0 0,0 0 0,1-1 0,-1 1 0,1 0 0,0 0 1,-1-1-1,1 1 0,0 0 0,0-2 0,0 1-45,0 1 0,1 0 0,-1 0 0,1 0 0,-1 0 0,1 0 0,0 0 0,-1 0 0,1 0 0,0 0 0,0 0 0,0 0 0,0 0 0,0 0 0,0 1 0,0-1 0,0 0 0,0 1 0,2-2 0,20-9 181,0 1 0,0 1-1,39-10 1,75-8-426,-73 19-457,0 1-1,0 4 1,1 3-1,-1 2 1,0 3-1,99 21 1,-161-25 595,1-1 1,0 1 0,-1 0 0,1 0 0,-1 0 0,0 0 0,1 1 0,-1-1 0,0 1 0,1-1 0,-1 1 0,2 2 0,-3-3 26,0 1 0,0-1 0,0 0 1,-1 1-1,1-1 0,0 1 0,-1-1 1,1 1-1,-1-1 0,1 1 0,-1-1 0,0 1 1,0 0-1,1-1 0,-1 1 0,0-1 0,-1 1 1,1 0-1,0-1 0,0 1 0,-1 2 1,-14 37 850,0-1 1,-37 66 0,40-84-541,-21 37 471,17-31-375,1 0 0,1 1-1,-10 31 1,23-56-351,0 0 0,0 0 0,1 0 0,-1 0 0,1 0 0,0 0 0,0 0 0,0 0 0,1 0 0,1 6 1,-2-8-29,1-1 1,-1 1 0,1-1 0,-1 1 0,1-1 0,0 0-1,0 1 1,-1-1 0,1 0 0,0 0 0,0 1 0,1-1-1,-1 0 1,0 0 0,0 0 0,0 0 0,1 0-1,-1-1 1,0 1 0,1 0 0,-1-1 0,1 1 0,-1-1-1,1 1 1,-1-1 0,1 0 0,-1 1 0,1-1 0,0 0-1,1 0 1,3 0-2,0-1 0,1 0 0,-1 0 0,0 0 0,0-1 0,0 0 0,0 0 0,0 0 0,7-5 0,-3 2 67,0-2 0,0 1 0,-1-2 1,12-11-1,0-4 118,0-1 0,28-45 1,-32 40-228,-1 1 1,-1-2 0,-2 0 0,11-35-1,-22 59-62,0 0-1,-1-1 1,1 1-1,-1 0 0,0-12 1,-1 18 53,0-1 1,0 1 0,0-1-1,0 1 1,0-1-1,0 1 1,0-1-1,0 1 1,0-1-1,0 1 1,0-1-1,0 1 1,0-1-1,-1 1 1,1-1-1,0 1 1,0-1-1,-1 1 1,1-1 0,0 1-1,-1 0 1,1-1-1,0 1 1,-1-1-1,1 1 1,0 0-1,-1 0 1,1-1-1,-1 1 1,0 0-1,0 0-5,0 0 0,0 0 0,0 0 0,0 0 0,0 1 0,0-1 0,0 0 0,0 1 0,1-1 0,-1 1 0,0-1 0,0 1 0,0 0 0,0-1 0,1 1 0,-1 0 0,0 0 0,0 0 0,-7 8-2,1 1 0,0 0 0,0 0-1,1 0 1,0 1 0,-4 12 0,-25 71 367,29-76-240,0 0 1,2 1 0,0-1-1,1 1 1,-1 22 0,4-39-78,0 0 0,0 0 0,0 0 0,1 0 1,-1 1-1,0-1 0,1 0 0,0 0 1,-1 0-1,1 0 0,0 0 0,0-1 1,0 1-1,0 0 0,1 0 0,-1 0 0,0-1 1,3 3-1,-2-3 33,0 1 1,0-1 0,1 0-1,-1 1 1,0-1 0,1-1-1,-1 1 1,1 0 0,-1 0-1,1-1 1,0 0-1,-1 1 1,1-1 0,-1 0-1,5-1 1,8 0 99,0-2 1,-1 1 0,22-8-1,-28 7-129,17-5-10,0-2 0,0-1 0,-1-1 0,0-1 0,-1-2 0,23-17 0,1-6-50,68-69-1,-113 104 7,4-4-47,1 1 1,-1-1-1,1 1 1,0 0-1,0 1 0,1 0 1,0 0-1,11-5 1,-18 10 62,-1-1 0,1 1 0,0 0 0,0-1 0,0 1 0,0 0 0,-1 0 0,1 0 0,0-1 0,0 1 0,0 0 0,0 0 0,0 0 0,0 1 0,0-1 0,0 0 0,-1 0 0,1 0 0,0 1 0,0-1 0,0 0 0,0 1 0,-1-1 0,1 1 0,0-1 0,0 1 0,-1-1 0,1 1 0,0-1 0,-1 1 0,1 0 0,-1-1 0,1 1 0,-1 0 0,1 0 0,-1-1 0,1 1 0,-1 0 0,0 0 0,1 0 0,-1 0 0,0 0 0,1 1 0,0 4 6,0 1-1,-1-1 0,1 0 1,-2 12-1,1-17-1,-2 38 23,-2-1-1,-14 67 0,6-53 833,12-52-850,0 0 1,0 0 0,0 0-1,0 0 1,0 0 0,0 0-1,1 0 1,-1 0 0,0 0-1,0 0 1,0 0 0,0 0 0,0 0-1,0 0 1,0 0 0,1 0-1,-1 0 1,0 0 0,0 0-1,0 0 1,0 0 0,0 0 0,0 0-1,0 0 1,1 0 0,-1 0-1,0 0 1,0 1 0,0-1-1,0 0 1,0 0 0,0 0 0,0 0-1,0 0 1,0 0 0,0 0-1,1 0 1,-1 0 0,0 1-1,0-1 1,0 0 0,0 0 0,0 0-1,0 0 1,0 0 0,0 0-1,0 0 1,0 1 0,0-1-1,0 0 1,0 0 0,0 0-1,0 0 1,0 0 0,0 0 0,0 1-1,0-1 1,0 0 0,0 0-1,0 0 1,-1 0 0,15-10 54,-8 6-20,94-81 232,-68 55-333,2 1 0,72-46 0,-101 72 22,0 1-1,0-1 1,0 1-1,0 0 1,1 0-1,-1 1 1,1 0-1,-1-1 1,1 2-1,9-1 1,-13 1 27,0 0 0,0 1 0,0-1 0,0 1 0,0-1 1,0 1-1,0 0 0,-1-1 0,1 1 0,0 0 0,0 0 1,-1 1-1,1-1 0,-1 0 0,1 1 0,-1-1 0,1 0 1,-1 1-1,0 0 0,0-1 0,1 1 0,-1 0 0,-1 0 0,1-1 1,0 1-1,0 0 0,-1 0 0,1 0 0,-1 0 0,1 0 1,-1 0-1,0 3 0,1 13 25,0 1 0,-1-1 0,-1 0 1,-5 26-1,0 1-46,6-42 52,-1-1 1,1 1-1,0 0 1,0 0 0,0 0-1,1 0 1,-1-1 0,1 1-1,-1 0 1,1 0 0,0-1-1,0 1 1,0 0-1,1-1 1,-1 1 0,0-1-1,1 0 1,2 4 0,-2-4 13,1-1 1,-1 1 0,0 0 0,1-1 0,0 1-1,-1-1 1,1 0 0,0 0 0,-1 0-1,1 0 1,0-1 0,0 1 0,0-1-1,0 1 1,0-1 0,0 0 0,4-1 0,17-1-48,0-2 0,-1 0 1,1-2-1,-1 0 0,35-15 1,107-59 52,-134 63-15,157-87 117,-140 74-290,78-65 0,-108 76 20,-17 18 128,-1 1 0,0 0 0,0 0 0,0 0-1,0 0 1,0 0 0,0 0 0,0 0-1,0 0 1,0 0 0,1 0 0,-1 0 0,0 0-1,0 0 1,0-1 0,0 1 0,0 0 0,0 0-1,0 0 1,0 0 0,0 0 0,0 0-1,0 0 1,0 0 0,0-1 0,0 1 0,0 0-1,0 0 1,0 0 0,0 0 0,0 0 0,0 0-1,0 0 1,0 0 0,0-1 0,0 1-1,0 0 1,0 0 0,0 0 0,0 0 0,0 0-1,0 0 1,0 0 0,0 0 0,0-1 0,-1 1-1,1 0 1,0 0 0,0 0 0,0 0 0,0 0-1,0 0 1,0 0 0,0 0 0,0 0-1,-1 0 1,-14 7-153,-17 15-29,2 1-1,-47 46 1,57-51 140,14-12 35,-63 64-16,62-62 37,1 0 1,0 0-1,0 1 0,1-1 0,0 1 0,1 1 1,-6 14-1,9-22-3,1 1 0,-1-1 0,0 1 1,1 0-1,0-1 0,-1 1 0,1 0 0,0-1 0,0 1 1,1 0-1,-1-1 0,0 1 0,1 0 0,0-1 0,-1 1 1,1-1-1,0 1 0,1-1 0,-1 1 0,0-1 0,1 0 1,-1 0-1,1 0 0,-1 1 0,1-1 0,0-1 0,0 1 1,0 0-1,0 0 0,1-1 0,2 2 0,0 0 17,1-1 0,0 1 0,-1-1 0,1-1-1,0 1 1,0-1 0,0 0 0,0 0 0,1-1 0,-1 0 0,0 0-1,10-1 1,-5-2 9,0 1 1,0-2-1,-1 1 0,1-1 0,-1-1 0,0 0 1,0-1-1,0 0 0,-1 0 0,0-1 0,0 0 1,0 0-1,-1-1 0,0 0 0,6-10 0,0 1-40,-2-1 0,0-1 0,-1 0 0,-1 0 0,-1-1 0,13-39 0,-14 30-41,-6 19-19,0 0 1,1 0 0,1 0 0,0 0 0,0 1-1,6-10 1,-10 19 55,0 0 0,0 0 0,0 0 0,0 0 1,0 0-1,0 0 0,0 0 0,0 0 0,0 0 0,0 0 0,1 0 0,-1 0 0,0 0 0,0 0 0,0 0 0,0 0 0,0 0 0,0 0 0,0 0 0,0 0 1,0 0-1,0 0 0,1 0 0,-1 0 0,0 0 0,0 0 0,0 0 0,0 0 0,0 0 0,0 0 0,0 0 0,0 0 0,0 1 0,0-1 0,0 0 1,0 0-1,0 0 0,0 0 0,1 0 0,-1 0 0,0 0 0,0 0 0,0 0 0,0 0 0,0 0 0,0 0 0,0 1 0,0-1 0,0 0 0,0 0 0,0 0 1,0 0-1,0 0 0,0 0 0,0 0 0,0 0 0,0 0 0,0 0 0,0 1 0,0-1 0,0 0 0,1 8-66,-5 39-12,-1 0 1,-14 59-1,14-83 80,-39 144-23,15-67-84,20-62 83,-46 155 93,41-149 13,-3-2 0,-29 57 0,35-80-32,2-2 48,0 1 1,-2-2-1,0 1 1,0-2 0,-21 22-1,29-35-107,0 0 0,0 0 0,0 0 0,0 0 0,0 0-1,0-1 1,-1 1 0,1-1 0,-1 0 0,1 0 0,-1-1 0,1 1-1,-1-1 1,1 1 0,-1-1 0,1 0 0,-1 0 0,0-1 0,1 1 0,-1-1-1,1 0 1,-1 0 0,1 0 0,-1 0 0,1-1 0,0 1 0,0-1 0,0 0-1,0 0 1,0 0 0,0 0 0,0 0 0,1-1 0,-1 1 0,1-1 0,-1 0-1,1 0 1,0 0 0,0 0 0,-2-6 0,-1-2-47,1-1 1,0 0 0,1 0-1,0 0 1,1-1-1,1 1 1,0-1-1,1 1 1,0-1-1,0 1 1,3-13-1,1 7 16,-1 0-1,2 1 1,1 0-1,0 0 0,1 0 1,17-30-1,-17 36 42,1 0-1,1 1 0,-1 0 1,1 0-1,1 1 0,0 0 1,0 1-1,1 0 0,0 0 1,22-10-1,8-1 135,81-24 1,-38 15 311,162-78 659,-211 90-1016,-1-2 1,-1-2-1,0 0 0,-2-3 1,0 0-1,-2-2 0,38-40 1,-34 25 65,42-64 0,-51 70-48,16-30-95,-36 58-97,-2 6-122,-5 17-107,-29 92 137,-6 33 238,36-131-3,0 0-1,0 16 1,2-25-19,0 0 0,0 1-1,0-1 1,0 0 0,1 0 0,-1 0 0,1 0 0,-1 0-1,1 0 1,0 1 0,-1-1 0,1-1 0,0 1-1,0 0 1,1 0 0,-1 0 0,0 0 0,3 2-1,-3-4-16,0 1 0,0-1 0,0 1 0,0-1-1,1 1 1,-1-1 0,0 0 0,0 0 0,0 1-1,0-1 1,1 0 0,-1 0 0,0 0 0,0 0-1,0-1 1,1 1 0,-1 0 0,0 0 0,0-1-1,0 1 1,0-1 0,0 1 0,0-1 0,1 1-1,-1-1 1,1-1 0,3-1 11,-1-1 0,0 1-1,7-8 1,-10 10-17,20-24-11,-1-1 0,21-37 0,-1 2 42,-21 34-186,1 1 0,1 0 0,1 2 0,38-33 0,-59 56 115,-1 1 0,1-1 0,0 1 1,-1-1-1,1 1 0,0-1 0,0 1 1,0-1-1,0 1 0,-1 0 1,1 0-1,0-1 0,2 1 0,-3 0 23,0 0-1,0 0 1,1 0-1,-1 0 1,0 0-1,0 1 1,0-1-1,1 0 1,-1 0-1,0 0 1,0 0-1,0 0 1,0 1-1,1-1 1,-1 0-1,0 0 1,0 0-1,0 1 0,0-1 1,0 0-1,0 0 1,1 0-1,-1 1 1,0-1-1,0 0 1,0 0-1,0 1 1,0-1-1,0 0 1,0 0-1,0 1 1,0 4-28,-1-1 1,1 1 0,-1 0 0,-2 5-1,1-1 10,-8 34 25,-8 49-184,17-80 191,0-1 1,0 0-1,1 1 0,1-1 0,0 0 1,3 13-1,-4-21 21,1 0 1,0 0 0,0 0-1,0 0 1,1 0 0,-1-1-1,1 1 1,-1 0-1,1-1 1,0 1 0,0-1-1,0 0 1,0 1 0,0-1-1,1 0 1,-1 0-1,1-1 1,-1 1 0,1 0-1,0-1 1,0 0 0,-1 1-1,1-1 1,0 0-1,0-1 1,0 1 0,6 0-1,-2 0 13,0-1 0,0 0 0,0-1-1,0 1 1,0-1 0,0-1 0,0 1-1,-1-1 1,1-1 0,0 1 0,10-7 0,3-3-38,0-1 0,-1-1 0,0-1 0,-1 0 0,-1-2 0,17-19 0,169-239-403,-74 58-229,-78 129 490,7-11-8,53-94-85,-105 183 103,-1 1-6,0 0 0,4-13 0,-8 21 94,-1-1 0,1 0-1,-1 0 1,1 1 0,-1-1 0,0 0 0,1 0-1,-1 0 1,0 0 0,0 1 0,-1-1-1,1 0 1,0 0 0,0 0 0,-1 1 0,1-1-1,-1 0 1,-1-2 0,2 3 28,-1 0-1,1 1 1,0-1 0,-1 1-1,1-1 1,-1 1 0,1-1-1,-1 1 1,1 0 0,-1-1-1,1 1 1,-1 0 0,1-1-1,-1 1 1,1 0 0,-1-1-1,0 1 1,1 0 0,-1 0-1,0 0 1,1 0 0,-1 0-1,0-1 1,-4 2 1,1-1 0,-1 0-1,1 1 1,-1 0 0,1 0 0,-1 0 0,1 0-1,0 1 1,0 0 0,-1-1 0,1 2 0,1-1-1,-8 5 1,-6 7 21,1 1-1,1 0 1,0 1 0,0 1-1,2 0 1,-20 35-1,7-8 18,-34 89 0,37-70 74,2 0-1,-12 66 1,30-107-45,1 0 1,1 0-1,1 0 1,4 38-1,-3-54 1,0 0-1,0 0 1,0 0-1,1-1 0,0 1 1,0 0-1,0-1 1,1 1-1,4 5 1,-5-9-31,0 1 1,0 0 0,0 0 0,1-1 0,-1 0-1,1 1 1,-1-1 0,1 0 0,0 0 0,0 0-1,0-1 1,0 1 0,0-1 0,1 0 0,-1 0-1,0 0 1,5 1 0,2-1 30,0-1 0,1 0 0,-1 0 0,1-1 0,16-3 0,51-17 83,160-63-118,-219 77 16,1-1 1,-1-1-1,0-1 0,-1-1 1,18-12-1,-31 15-252,-5 8 210,0 0-1,0-1 1,0 1-1,0 0 1,0 0-1,0 0 1,0-1 0,0 1-1,0 0 1,0 0-1,0 0 1,0 0 0,-1-1-1,1 1 1,0 0-1,0 0 1,0 0-1,0 0 1,0 0 0,-1-1-1,1 1 1,0 0-1,0 0 1,0 0 0,0 0-1,-1 0 1,1 0-1,0 0 1,-1 0-1,-1-1-18,0 1 0,0 0-1,0 0 1,0 0-1,-1 0 1,1 0-1,0 0 1,-3 1 0,-18 5 110,1 1 1,0 2 0,0 0-1,1 1 1,0 1 0,1 1-1,0 0 1,1 2 0,0 0-1,1 1 1,1 1 0,0 1-1,2 1 1,-1 0 0,-12 20-1,23-29-49,0 1 0,0 0 0,1-1 0,0 1 0,-3 11 0,6-18-13,1 0 1,-1 0 0,1-1 0,0 1-1,0 0 1,0 0 0,0 0 0,1 0 0,-1 0-1,2 4 1,-2-5 2,1-1 1,0 1-1,0-1 0,0 1 1,0-1-1,0 1 0,0-1 1,0 0-1,0 1 0,1-1 1,-1 0-1,0 0 0,1 0 1,-1 0-1,1 0 0,-1 0 1,1 0-1,3 0 0,-1 1-5,1-1 0,-1-1 0,1 1 0,0-1 0,0 0 0,-1 0 0,1 0 0,0 0 0,0-1 0,-1 0 0,1 0 0,-1 0-1,1-1 1,-1 1 0,8-5 0,5-3 2,0-1-1,23-16 1,0-7-10,-1-1 0,-2-2 0,38-46 0,-73 79-22,21-21-109,-13 14 5,-1-1 0,1 0 0,7-13-1,-24 38 104,1 1-1,0 1 0,1-1 1,0 1-1,1 0 0,1 0 1,1 0-1,0 0 0,1 1 1,1-1-1,0 0 0,1 1 1,1-1-1,1 0 0,5 20 1,-7-34 33,0 0 1,0 0-1,0 0 0,0 0 1,0 0-1,0 0 0,0 0 1,1-1-1,1 3 1,-2-4-8,-1 1 1,1 0-1,0-1 1,-1 1 0,1-1-1,0 0 1,0 1 0,0-1-1,0 1 1,-1-1 0,1 0-1,0 0 1,0 1-1,0-1 1,0 0 0,0 0-1,0 0 1,0 0 0,0 0-1,0 0 1,-1 0 0,1-1-1,0 1 1,0 0 0,0 0-1,1-1 1,5-4 35,0 1-1,-1-1 1,0 0 0,0-1 0,5-6-1,-7 9-48,13-14-8,19-20 14,51-39 0,-27 35-27,89-43 1,-120 68-85,-14 8 42,-3 1-47,0 0 1,1 1-1,0 0 0,0 1 1,21-5-1,-33 10 99,-1 0 1,1 0-1,0 0 0,0 0 0,0 0 1,-1 0-1,1 0 0,0 0 0,0 0 0,0 1 1,-1-1-1,1 0 0,0 0 0,0 1 1,-1-1-1,1 1 0,0-1 0,0 0 0,-1 1 1,1-1-1,-1 1 0,1-1 0,0 1 1,-1 0-1,1-1 0,-1 1 0,1 0 1,-1-1-1,0 1 0,1 0 0,-1 0 0,0-1 1,1 1-1,-1 0 0,0 0 0,0 1 1,1 4 26,0 0 0,0 1 0,-1-1 0,-1 7 0,1-1 13,2 18 253,1 1 1,1-1 0,15 52-1,-13-62-54,9 23 0,-12-36-170,1 0-1,0 0 1,0 0 0,0-1 0,1 1 0,7 8-1,-9-13-44,0 1-1,0-1 1,1 0-1,-1 0 0,0 0 1,1 0-1,-1-1 0,1 0 1,0 1-1,-1-1 0,1 0 1,0-1-1,0 1 1,-1-1-1,1 1 0,0-1 1,0 0-1,0-1 0,0 1 1,6-2-1,4-2-106,0 0 0,0 0 0,0-1 0,15-9 0,-1 0-1136,-1-2 0,0-1 0,29-25 0,25-31-8851,-40 34 5032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4480,'0'0'6560,"3"23"799,1-23-7054,0 0-1,0-1 1,0 0-1,0 0 0,0 0 1,0 0-1,0-1 0,-1 1 1,7-5-1,34-24-63,-30 20-80,38-31 81,69-70 0,38-61 218,-118 119-320,-29 37-122,0 1 0,0 0 0,1 1-1,20-16 1,-32 28-23,0 1-1,0 0 1,0 0-1,1 1 1,-1-1-1,0 0 1,1 0-1,-1 1 1,1-1 0,-1 0-1,1 1 1,-1 0-1,1-1 1,-1 1-1,3 0 1,-3 0 1,1 1 0,-1-1-1,0 1 1,0-1 0,0 1 0,0 0 0,0 0-1,-1-1 1,1 1 0,0 0 0,0 0 0,0 0 0,-1 0-1,1 0 1,0 0 0,-1 0 0,1 0 0,-1 1-1,1 1 1,4 8-19,-1 1 0,-1 0-1,0 0 1,-1 0 0,2 14 0,0 67 61,-2-26 58,16 69 149,-17-130-206,1 0 0,0 0 0,4 11 0,-5-16-24,0 1-1,-1-1 1,1 1-1,0-1 1,0 1 0,0-1-1,0 0 1,1 1 0,-1-1-1,0 0 1,0 0-1,1 0 1,-1 0 0,1 0-1,-1 0 1,1 0-1,-1-1 1,1 1 0,1 0-1,1 0 30,0-1 0,0 0 0,0 0 0,-1 0 0,1-1 0,0 1 0,0-1 0,0 0 0,-1 0 0,1 0 0,6-4 0,2-1 54,21-15-1,-32 20-89,27-19 68,-1-2 0,44-47 1,39-59-97,-6 5-34,-98 116 25,1 0-1,-1 1 1,1 0 0,0 1 0,10-7 0,-15 11 24,-1 0-1,1 0 1,0 0 0,0 1-1,0-1 1,-1 0 0,1 1-1,0 0 1,0-1-1,0 1 1,0 0 0,0 0-1,0 0 1,0 0-1,0 0 1,0 0 0,0 1-1,0-1 1,0 1 0,-1-1-1,1 1 1,0 0-1,0 0 1,0-1 0,-1 1-1,1 0 1,0 1-1,-1-1 1,1 0 0,-1 0-1,2 3 1,3 2 3,-1 1 0,0 0 0,-1 1 1,1-1-1,-2 1 0,5 10 0,16 56 10,-13-37 18,36 94 289,-39-109-225,5 23 0,0 0-4990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 4992,'-2'-1'128,"-22"-6"9820,20 7-9086,0 0 697,2 0-691,8 0-255,14-5 107,-10 4-573,-2 0-58,0 0 0,1 0 0,-1 1 0,12 1 0,2 1 31,41-2 0,-26-1 131,-36 1 58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5568,'0'-1'147,"0"1"0,0-1 0,-1 1 0,1 0-1,0-1 1,0 1 0,0-1 0,0 1 0,1-1 0,-1 1 0,0-1 0,0 1 0,0 0 0,0-1 0,0 1 0,1-1-1,-1 1 1,0 0 0,0-1 0,0 1 0,1 0 0,-1-1 0,0 1 0,1-1 0,0 1-2,-1 0 1,0 0 0,1 0-1,-1 0 1,1 1-1,-1-1 1,0 0 0,1 0-1,-1 0 1,0 0-1,1 1 1,-1-1 0,0 0-1,1 0 1,-1 1-1,0-1 1,1 0 0,-1 1-1,0-1 1,1 1-1,1 2 238,0 0 1,0 0-1,0 0 0,0 0 0,1 4 0,-1-2-96,-1 0 1,0 0 0,-1 0-1,1 1 1,-1-1-1,0 7 1,-5 33 840,-2 7-336,-14 121 91,14-107-1758,10-50 192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2 2912,'-3'0'4698,"2"1"-4536,0 0-1,0 0 0,0 0 0,0 1 0,0-1 0,0 0 0,0 0 0,0 1 0,1-1 0,-1 1 0,0-1 1,1 0-1,-1 3 0,-6 10 298,0-4-110,-1-1 1,0 0-1,-14 11 0,8-6-13,-52 44 693,39-36-576,-31 34 1,43-38-218,0 0-1,-23 41 1,-13 46 353,-40 139 515,65-164-447,-28 151-1,47-179-279,1 0-1,3 0 0,2 1 0,6 53 1,0-72-124,1 1 1,1-2-1,2 1 1,18 42 0,-8-32 102,1-2 0,42 64 0,-58-100-314,0 0 0,0 0 0,1-1 0,-1 0 0,1 0 0,0 0 0,1 0 0,8 5 0,-13-10-131,-1 1-1,1-1 1,-1 0-1,1 0 1,-1 1-1,1-1 1,0 0-1,-1 0 1,1 0-1,0 0 1,-1 1-1,1-1 1,0 0-1,-1 0 1,1 0-1,-1-1 1,1 1-1,0 0 1,-1 0-1,1 0 1,0 0-1,-1-1 1,1 1-1,-1 0 1,1 0-1,0-1 1,-1 1-1,1 0 1,-1-1-1,1 1 1,-1-1-1,0 1 1,1-1-1,-1 1 1,1-1-1,-1 1 1,1-2-1,2-2-1135,-1-1 0,0 1 1,0-1-1,1-5 0,0 3 95,8-18-2326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2496,'5'-4'9381,"-5"3"-9234,0-1-1,0 1 1,0 0 0,0 0 0,1-1-1,-1 1 1,0 0 0,1 0-1,-1 0 1,1 0 0,0 0 0,-1 0-1,1 0 1,0 0 0,-1 0-1,2-1 1,18-13 167,-17 12-229,1 1-1,0-1 1,6-6 0,1-3 75,-7 9-109,-1-1 1,1-1-1,0 1 1,-1 0-1,5-9 1,-5 6 53,-1 3-10,-1 0 0,1 0 1,1 0-1,4-7 0,0-3 6,-7 13-111,1 0 0,-1 0-1,1 0 1,-1 0 0,1 0 0,-1-1 0,1 1 0,0 0-1,-1 1 1,1-1 0,1-1 0,6 40-742,-4 57 1232,-1-55-331,7 58 283,10 21 139,-20-114-512,0-4-38,0 0 0,0 1 0,0-1 0,1 0 0,-1 1 0,0-1 0,0 0 0,1 0 0,-1 1 0,1-1 0,-1 0 0,1 0 0,0 0 0,0 0 0,-1 0 0,2 2 0,-1-3 720,7 8-16,-4-8-741,-4 0 70,1 4-289,2-1 272,-2-2 54,2 28-347,-3 4 316,-4 110-301,3-111 263,2 32 0,0-10 222,-2-25-137,1-12-54,0 0 0,0 0 1,2 1-1,5 24 0,-5-26-57,1 0 0,-2 0 0,0 26 0,0-28 113,3 20-1,-2-20-80,0 19-1,6 81 133,-8-109-157,0 7 110,0 1 0,4 20-1,-3-24-123,0 0 0,-1 0 0,0 13 0,-1-13 17,1-1 1,0 0 0,1 1 0,1 9 0,-1 5 313,-1-22-235,-1 4 811,0-6-867,0 0-1,0 0 1,0 0 0,1 0-1,-1 0 1,0 0-1,0 0 1,1-1 0,-1 1-1,1 0 1,-1 0 0,1-1-1,-1 1 1,1-2-1,-4-24 19,3 16-38,-1-15 60,2-50-1,1 29 41,7-71-55,-7 115-60,2-23-13,9-28 0,1-4 3,0-29-160,3-159 0,-12 114-48,1 44-410,-3 45 572,2-1 0,2 1 0,2 0 0,25-78 0,-13 43-15,-15 53 12,1 0 0,11-27 0,-13 45 48,-1-1 0,-1 1 0,4-14-1,-5 5-131,1-28-1,56 44-900,140 3 879,-69-8 111,-49 0 120,-64 4-46,84 1 111,15 1-185,-66-1 285,52-7-90,-70 3-265,14-4 76,-16 1 220,-26 6-180,0 0-1,0 0 0,0 0 1,-1 0-1,5-3 1,-5 3 43,-2 0-48,0 1 0,1 0 0,-1 0 0,1 0 1,-1 0-1,0-1 0,1 1 0,-1 0 0,1 0 0,-1 0 1,1 0-1,-1 0 0,0 0 0,1 0 0,-1 0 0,1 0 1,-1 0-1,0 0 0,1 1 0,-1-1 0,1 0 0,-1 0 1,0 0-1,1 1 0,-1-1 0,1 0 0,0 1 8,-1 0 0,1 0-1,-1 0 1,1 0 0,-1 0 0,0 0-1,1 0 1,-1 0 0,0 1 0,0-1-1,0 0 1,0 0 0,0 0 0,0 1-1,-1 21 35,-6 37 1,1-23 116,6-1-23,0-35-1098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2560,'7'-14'10986,"-7"14"-10979,-1 1 0,1-1 1,-1 0-1,1 0 0,0 1 0,-1-1 0,1 0 0,0 1 0,-1-1 0,1 0 0,0 1 1,-1-1-1,1 0 0,0 1 0,0-1 0,-1 1 0,1-1 0,0 1 0,0-1 0,0 1 1,1 204 1327,0-55 3351,-3-189-4373,-8-42 1,9 68-296,-1-3 1,2 1 0,1-17 0,0-4-273,0 20 219,0 0 0,0 0 1,5-19-1,-5 30 8,3-10-57,0 0 1,1 0 0,6-14 0,-10 25 52,1 1-1,0 0 1,0-1 0,0 1 0,0 0-1,1 0 1,-1 0 0,1 0 0,0 1-1,0-1 1,0 1 0,0-1 0,0 1-1,0 0 1,1 1 0,-1-1 0,5-1-1,-5 2 24,-1 0-1,0 1 1,1-1 0,-1 1-1,1 0 1,-1 0-1,0 0 1,1 0-1,-1 1 1,1-1-1,-1 0 1,0 1-1,1 0 1,-1-1-1,0 1 1,0 0 0,1 0-1,-1 1 1,0-1-1,0 0 1,0 1-1,0-1 1,3 4-1,1 2-28,0 1 0,0 0-1,0 0 1,6 12 0,-10-17 16,0 1 31,0 1 0,-1-1 1,1 1-1,-1-1 0,0 1 1,0-1-1,0 1 1,0-1-1,-1 1 0,0 0 1,0-1-1,0 1 0,-1 0 1,1-1-1,-2 5 0,0-3 22,1 0-1,-1-1 1,0 1-1,-1-1 1,1 0 0,-1 0-1,0 0 1,0 0-1,-1 0 1,1-1-1,-8 8 1,0-2 34,0-1 0,-1-1 1,0 0-1,0 0 0,0-1 0,-25 9 1,32-13 28,1-2-99,1 1-1,-1-1 1,1 0-1,-1 0 1,1 0-1,-7 0 1,8 0-42,4 4-67,-1-3 90,0-1 15,0 0 0,0 0 0,0 0-1,0 0 1,0 0 0,1 0-1,-1 0 1,0-1 0,1 1-1,-1 0 1,3 0 0,3 3 38,94 47 403,-26-14-2,-70-34-373,0 1 0,-1-1 0,7 6 0,10 9 275,-15-13-221,-4-4 374,-7-2-118,-5-3-2325,7 3 488,0-1 1,0 1-1,1 0 1,-1 0 0,0 0-1,0 1 1,0-1-1,-7 0 1,4 4-2612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19 169 3392,'-17'-3'10309,"22"-2"-7557,-1 3-2431,0 0 0,0-1 0,0 1 0,0-1 0,7-6-1,5-3-139,11-5 106,2 1-1,45-19 0,-42 22-126,1 2 0,0 2 0,58-9 0,-58 14-38,-1 1-1,1 1 1,0 2-1,33 4 1,-57-3-70,-1 1 0,1-1 0,-1 1 0,0 1 0,1-1 0,-1 1 0,9 5 0,-17-7-81,1-1 1,0 1-1,0 0 1,-1-1-1,1 1 1,-1-1-1,1 1 1,0 0-1,-1 0 1,1-1-1,-1 1 1,0 0-1,1 0 1,-1 0-1,0-1 0,1 1 1,-1 0-1,0 0 1,0 0-1,0 0 1,0 0-1,0-1 1,0 1-1,0 0 1,0 0-1,0 0 1,0 0-1,0 0 0,0 0 1,-1-1-1,1 1 1,0 0-1,-1 0 1,0 1-1,-1 3-1273,-1 1 0,-1-1 0,-6 9 0,10-13 1179,-13 16-2277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3968,'1'-21'1475,"1"0"3887,2 56-1341,-9 177-885,5-156-2496,1-34-251,-5 41 1,4-47-351,1-5 231,28-81 1645,-25 63-1937,1-1-1,-1 1 1,1 0 0,1 0 0,-1 1 0,1-1 0,0 1 0,0 1 0,1-1 0,0 1 0,8-5 0,-12 8-7,1 0 0,0 0 0,0 1 0,-1 0 1,1-1-1,0 1 0,0 0 0,0 1 1,0-1-1,0 1 0,0 0 0,0 0 0,0 0 1,1 0-1,-1 1 0,0 0 0,0-1 1,-1 2-1,1-1 0,0 0 0,0 1 0,0-1 1,-1 1-1,1 0 0,3 3 0,-2-1 74,0 1 0,0-1 0,0 1 0,-1-1 0,0 1 0,0 1-1,0-1 1,-1 1 0,1-1 0,-1 1 0,0 0 0,-1 0 0,0 0 0,0 0-1,0 1 1,-1-1 0,0 1 0,0-1 0,0 1 0,-1-1 0,0 1 0,0-1-1,-1 1 1,0-1 0,0 1 0,0-1 0,-1 0 0,-3 9 0,3-11-15,0 0 0,0 0 0,0 0 1,-1 0-1,1-1 0,-1 1 1,0-1-1,0 0 0,-1 1 0,1-2 1,0 1-1,-1 0 0,0-1 0,1 1 1,-1-1-1,0 0 0,0-1 0,-1 1 1,1-1-1,0 1 0,0-1 0,-1 0 1,1-1-1,-1 1 0,1-1 1,-5 0-1,1 0-121,0-1 0,0 1 1,1-1-1,-1-1 0,0 0 0,1 0 1,-1 0-1,1-1 0,0 0 0,0-1 1,0 1-1,0-1 0,-11-9 0,16 11-179,-16-15-3369,18 16 3270,-1 0 0,1 0 0,-1 1 0,1-1 1,-1 0-1,1 0 0,-1 0 0,1 0 0,0 0 1,-1 0-1,1 0 0,0 0 0,0 0 0,0-1 1,0 1-1,0 0 0,0 0 0,0-1 0,4-7-2729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3 2400,'-1'0'4442,"2"3"-1705,3 10-818,9 16-1396,12 21 824,41 60-1,-55-91-1205,-1 0-1,-1 1 0,-1 0 0,0 1 1,-2 0-1,5 24 0,14 132 569,-23-162-666,13 221 1497,-16-172-470,-14 108-1,4-108-627,-2 0-1,-3-1 0,-45 113 1,-41 49 454,-66 150-128,156-350-709,-1 0 1,-1 0 0,-2-1 0,-22 27-1,37-50-201,1-1-1,-1 1 1,1 0 0,-1 0-1,0-1 1,1 1-1,-1-1 1,0 1-1,0-1 1,0 1 0,1-1-1,-1 1 1,0-1-1,-1 1 1,1-1-21,1 0 1,-1 0 0,1-1-1,-1 1 1,1 0-1,-1 0 1,1 0-1,-1 0 1,1 0-1,0-1 1,-1 1-1,1 0 1,-1 0-1,1-1 1,-1 1-1,1 0 1,0 0-1,-1-1 1,1 1-1,0-1 1,-1 1-1,1 0 1,0-1-1,0 1 1,-1-1 0,1 1-1,0 0 1,0-1-1,0 1 1,-1-2-1,0-6-2119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4992,'-5'0'1316,"-1"-1"1,1 1-1,-9 1 0,1 0 5698,21 1-6393,0 0 1,15 1-1,198 0 595,-100 5-522,-121-8-703,0 0-1,1 0 1,-1 0 0,0 0 0,0 0 0,0 0 0,0 0-1,1 0 1,-1 0 0,0 0 0,0 1 0,0-1 0,0 0 0,1 0-1,-1 0 1,0 0 0,0 0 0,0 1 0,0-1 0,0 0 0,0 0-1,0 0 1,1 1 0,-1-1 0,0 0 0,0 0 0,0 0-1,0 1 1,0-1 0,0 0 0,0 0 0,0 0 0,0 1 0,0-1-1,0 0 1,0 0 0,0 0 0,0 1 0,0-1 0,-1 0 0,1 0-1,0 0 1,0 1 0,0-1 0,0 0 0,0 0 0,0 0-1,0 0 1,-1 0 0,1 1 0,0-1 0,0 0 0,-1 3-840,0 4 81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2 819 1824,'0'0'67,"0"-1"0,-1 1 1,1 0-1,0-1 0,0 1 0,0 0 1,0-1-1,-1 1 0,1-1 0,0 1 0,0-1 1,0 1-1,0 0 0,0-1 0,0 1 1,0-1-1,0 1 0,0 0 0,0-1 0,0 1 1,1-1-1,-1 1 0,0-1 0,0 1 1,0 0-1,0-1 0,1 1 0,-1 0 1,0-1-1,0 1 0,1 0 0,-1-1 0,0 1 1,1 0-1,-1 0 0,1-1 0,8-7 4864,-8-5-2685,7 2-1482,0 1-1,1 0 1,18-15 0,11-12 58,-25 24-661,-8 7-79,1 1 1,-1-1-1,-1 0 1,1 0-1,4-9 1,-7 10 73,-2 4 99,0 6-559,0 0 210,-1 1 0,0-1 1,-3 8-1,1-1 69,-1 7-2,-2 38 0,-4 43 75,-2 42 91,2 26 746,7-94-581,3 42 165,1-51-213,1 5 390,12 74-1,-13-110-324,-1-27-282,0 1 1,1-1 0,2 13 0,-1-4-21,0 1 1,-1-1-1,0 1 1,-3 20-1,1-1 129,1-30-187,0 0 83,0 0 0,0 0 0,1 0 0,0 0 0,1 5-1,-1-8 35,1 1 1047,1-7-420,0 1-965,3-9 233,1 3 92,-7 8-78,0 0 0,0 0 0,0 0 0,0 0 0,1 0 1,-1 0-1,0 0 0,0 0 0,0 1 0,0-1 0,1 0 1,-1 0-1,0 0 0,0 0 0,0 0 0,0 1 0,0-1 1,1 0-1,-1 0 0,0 0 0,0 0 0,0 1 0,0-1 1,0 0-1,0 0 0,0 0 0,0 1 0,0-1 0,0 0 0,0 0 1,0 0-1,0 1 0,0-1 0,0 0 0,0 0 0,0 0 1,0 1-1,0-1 0,1 17-59,-1-7 63,5 52-88,1-1 162,-5-40-227,-1-6 769,3-30 31,0-8-400,0-2-127,1 1 0,8-28 0,-1 14-98,20-56 75,32-32-199,-20 43 158,-7 10 7,35-76-87,-44 90 36,52-122-12,-16-5-1,-18 3-16,-35 136-64,17-62-108,13-37-38,-34 116 121,-1 0 0,2-59-1,-7 34-1036,-1 56 1152,-2-3-16,4-27-117,-1 0 106,0 29 19,0-1-1,0 1 1,0 0 0,0 0-1,0 0 1,0 0-1,0 0 1,0 0-1,0 0 1,0 0 0,1 0-1,-1 0 1,0 0-1,0 0 1,0 0-1,0 0 1,0 0-1,0 0 1,0 0 0,0 0-1,0 0 1,1 0-1,-1 0 1,0 0-1,0 0 1,0 0-1,0 0 1,0 0 0,0 0-1,0 0 1,0 0-1,1 0 1,-1 0-1,0 0 1,0 0-1,0 0 1,0 0 0,0 0-1,0 0 1,0 0-1,0 0 1,0 0-1,0 0 1,0 1 0,1-1-1,-1 0 1,0 0-1,0 0 1,0 0-1,0 0 1,0 0-1,0 0 1,12 6-57,8-3 90,0 0 0,0-2 0,0 0-1,21-3 1,3 1-95,127-5-39,-116 4 175,-13-2-16,-1-2 0,55-14 0,-4 0-120,12 4 11,1 5 1,107 2-1,-3 12 251,93 10-251,-86 1 40,0-14-33,-88-1 177,-95 1-100,60 0 45,104-13 0,-87 2-38,-20 4-16,53-5 226,43-6 236,-34-7-447,38-6 135,-168 29-123,147-12-118,-121 14 6,-46 0 85,-1 0 1,0 0-1,0 0 0,0 1 1,0-1-1,0 0 1,1 0-1,-1 1 0,0-1 1,0 1-1,0-1 0,0 1 1,0-1-1,0 1 0,0 0 1,0 0-1,-1-1 1,1 1-1,0 0 0,0 0 1,0 1-1,1 0-29,-1 1 0,0 0 0,1-1 0,-1 1 0,0 0 0,0 0 0,0 3 0,2 10-21,0 1 1,-1 0-1,-1-1 1,-1 1-1,0 0 1,-5 26-1,2-29-2488,3 1 676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8128,'-29'-4'2618,"29"3"-2598,0 1-1,0 0 0,0 0 0,-1 0 0,1 0 0,0 0 0,0 0 1,0 0-1,0 0 0,0 0 0,-1 0 0,1 0 0,0-1 1,0 1-1,0 0 0,0 0 0,-1 0 0,1 0 0,0 0 1,0 0-1,0 1 0,-1-1 0,1 0 0,0 0 0,0 0 0,0 0 1,0 0-1,0 0 0,-1 0 0,1 0 0,0 0 0,0 0 1,0 0-1,0 1 0,0-1 0,-1 0 0,1 0 0,0 0 1,0 0-1,0 0 0,0 1 0,0-1 0,0 0 0,0 0 1,0 0-1,0 0 0,0 0 0,0 1 0,0-1 0,0 0 0,0 0 1,0 0-1,0 1 0,-1 3 91,-1 3 176,1 0 1,0-1 0,0 1-1,1 0 1,1 10-1,17 199 4189,-11-156-3394,26 223 2046,-15-118-2319,6 38-411,16-3-434,-39-197-201,10 29-1031,-10-30 942,0 0-1,0-1 0,0 1 0,0-1 0,0 1 0,0-1 0,1 1 1,-1-1-1,0 0 0,1 0 0,0 0 0,-1 0 0,1 0 1,-1 0-1,4 1 0,12 2-2269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69 3648,'6'-7'1106,"4"-8"3110,-19 107-866,5-51-3139,-5 54 212,7-45-201,1 79 372,2 4 505,-1-87 2693,8-114-2907,-7 24-825,2 0 1,14-70-1,36-78-705,-48 177 541,1 0 0,0 0 0,1 1 0,1 0 0,13-19 0,-17 28 41,0 0 1,1 0 0,-1 0 0,1 1-1,0-1 1,0 1 0,0 0-1,1 1 1,0-1 0,-1 1-1,1 0 1,0 0 0,0 1-1,1 0 1,8-2 0,-11 3 41,-1 1 1,0-1 0,1 1-1,-1 0 1,0 0-1,1 0 1,-1 1 0,0-1-1,1 1 1,-1 0-1,0 0 1,0 0 0,1 0-1,2 2 1,-4-2 20,-1 1-1,1-1 1,0 1 0,-1-1 0,1 1 0,-1-1 0,1 1 0,-1 0-1,0-1 1,0 1 0,0 0 0,0 0 0,0 0 0,0 0 0,0 0-1,-1 0 1,1 0 0,-1 0 0,1 1 0,-1-1 0,0 0 0,0 4-1,-1 2 12,1-1 0,-1 1 0,-1 0-1,0 0 1,0 0 0,0-1 0,-6 11-1,-29 51 267,23-44-176,4-7 86,-1-1-1,-20 26 0,27-39-103,1 0 0,-1 0 0,0 0 0,0 0 0,0-1-1,-1 0 1,1 0 0,-1 0 0,0 0 0,0-1 0,0 0 0,0 0 0,0 0 0,-11 1 0,12-2-78,1-1-91,1 0 0,-1 1 0,0-1 0,0 1 1,1-1-1,-1 1 0,1 0 0,-6 2 0,8-2 41,-1 0 0,0 0 0,1 0 0,-1 0 0,1 0 0,-1-1 0,1 1 0,0 0 0,-1 0 0,1 0 0,0 0 0,0 0 0,0 0 0,-1 0 0,1 0 0,1 2 0,0 17-310,3-4 361,0 0 0,0-1 0,2 0 1,0 0-1,1 0 0,12 19 0,-6-16 260,0 0 0,2-1 0,0-1 0,21 17 0,-33-30-242,-2-2 78,1 1 0,0-1 0,0 0 0,0 0 0,0 0 1,-1 0-1,1 0 0,1 0 0,-1 0 0,3 0 0,-4-1-109,-1 0 0,1 0 0,-1 0 0,1 0 0,0 0 0,-1 0 0,1 0 0,-1 0 0,1 0 0,-1 0 1,1 0-1,-1 0 0,1-1 0,-1 1 0,1 0 0,-1 0 0,1-1 0,-1 1 0,1 0 0,-1-1 0,1 1 1,-1 0-1,1-1 0,-1 0-230,1 0 0,-1 0 0,1 1 0,-1-1 1,0 0-1,0 0 0,1 0 0,-1 0 0,0 1 0,0-1 1,0 0-1,0-1 0,0-2-1656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2976,'0'3'6105,"7"1"-3252,-4-3-3769,9 1 1322,0-1-1,0 1 0,0-2 0,1 0 1,11-1-1,3-1-47,296-31 2300,-186 15-2197,118-10 505,-194 23-588,-54 3-1081,-21 14-7921,2 2 6240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4064,'-6'-5'1304,"8"12"790,3 5 273,-3 2-1582,-1-1 0,0 0 1,-1 1-1,0-1 0,-4 26 0,0 2 131,-9 65 608,5-59-942,7-40-498,-1 8 832,4-13-339,4-7-101,5-10-268,3-3-110,1 0-1,1 1 1,26-23 0,-37 35-136,0 2 1,1-1-1,-1 1 0,0 0 1,1 0-1,0 0 0,0 1 0,0 0 1,0 0-1,0 0 0,0 1 1,0 0-1,1 0 0,-1 0 1,0 1-1,1 0 0,-1 1 1,7 0-1,-11 0 37,0-1 0,0 1 0,0-1 1,0 1-1,0 0 0,0 0 0,0 0 0,0 0 0,0 0 0,0 1 0,-1-1 1,1 0-1,0 1 0,-1-1 0,1 1 0,-1 0 0,0-1 0,1 1 0,-1 0 0,0 0 1,0 0-1,0 0 0,-1 0 0,1 0 0,0 0 0,-1 0 0,1 4 0,0-1 47,-1 1-1,1-1 1,-1 1-1,-1-1 0,1 1 1,-1-1-1,0 1 1,0-1-1,-1 0 0,-1 6 1,-2 0 47,0 0 0,0 0 1,-1 0-1,0-1 0,-1 0 1,0 0-1,-1 0 0,0-1 1,0 0-1,-1-1 0,0 0 1,0 0-1,-15 8 0,20-14-61,0 0-1,0 0 1,0-1-1,0 1 1,-1-1 0,1 0-1,0 0 1,-1-1-1,1 1 1,0-1-1,-1 0 1,-4 0-1,6 0-5,0-1-1,0 1 1,0-1-1,0 0 1,0 0-1,0 0 0,0 0 1,0-1-1,1 1 1,-1-1-1,0 1 1,1-1-1,-1 0 1,1 0-1,0 0 1,-4-5-1,1 0-556,0 1-1,0-2 1,1 1-1,-5-13 1,8 17-33,0 0 0,0 0 0,0 0 0,0 0 1,1 0-1,-1 0 0,1 0 0,0 0 0,0 0 1,0 0-1,1 0 0,-1-1 0,1 1 0,1-5 1,5-6-1965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3392,'-24'-5'2309,"-2"4"4992,50 5-3415,-13-2-3524,1 0-1,12 1 1,2-3 136,42 7 1,-65-7-443,0 0-1,0 0 1,0 0-1,0 0 1,0 0 0,0-1-1,6-1 1,-5 1 75,8 1 34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3328,'2'-4'517,"5"-3"3718,-3 27-2219,-9 59 123,1-18-1260,-12 148 1324,-4-23-603,19-174-1419,1-10-60,0-1 1,1 1-1,-1 0 1,0-1-1,-1 1 1,1-1-1,0 1 1,0 0 0,-1-1-1,1 1 1,-1-1-1,1 1 1,-2 1-1,7-51 2130,4 11-1981,25-105-303,-26 112-105,3 1 1,22-47-1,-22 55 98,1 0 1,2 2-1,0-1 0,1 2 1,24-25-1,-28 33-3,0 1 0,0-1 0,1 2 1,0 0-1,1 0 0,0 1 0,0 1 0,1 0 0,26-8 0,-35 13 17,-1 0-1,1 0 0,0 1 0,0-1 1,0 1-1,0 0 0,0 0 0,0 1 1,6 1-1,-8-1 9,0 0 0,0 0 0,-1 0 0,1 0 0,0 0 0,-1 1 0,1-1 0,-1 1 0,0 0 0,0 0 0,1 0 0,-1 0-1,0 0 1,-1 0 0,1 1 0,0-1 0,1 3 0,0 1 16,-1 0 0,0-1 0,0 1 0,0 0 0,0 0 0,-1 0 0,0 0 0,-1 1 0,1-1 0,-1 0 0,0 0 0,-1 7 0,-2 1 70,1 0 0,-2 0 0,-9 27 0,9-31-29,-1 0-1,0 0 1,-1 0 0,0-1 0,-1 0 0,0 0-1,0 0 1,0-1 0,-1 0 0,-1 0 0,1-1-1,-1 0 1,-1-1 0,1 0 0,-1 0 0,-15 5 0,5-3-15,-1 0 0,0-2 0,-1-1 0,1 0 0,-1-2 1,0 0-1,-33-1 0,53-2-46,1 0-1,-1 0 1,1 0-1,-1 0 1,1 0-1,0 1 1,-1-1-1,1 1 1,-1-1-1,1 1 1,0-1 0,-1 1-1,1 0 1,0 0-1,0 0 1,0-1-1,0 1 1,0 0-1,0 0 1,0 1-1,0-1 1,-1 2-1,1-2 11,1 0-1,-1 0 1,1 0-1,-1 0 0,1 0 1,0 1-1,0-1 1,0 0-1,0 0 0,0 0 1,0 1-1,0-1 1,0 0-1,0 0 0,0 0 1,1 0-1,-1 1 1,1-1-1,-1 0 1,0 0-1,1 0 0,0 0 1,-1 0-1,1 0 1,0 0-1,-1 0 0,3 1 1,7 7 50,0-1 1,0 0 0,1-1-1,0 0 1,0-1 0,1 0-1,15 5 1,26 14 420,-43-19-362,2 1 82,0 0 0,0-1 0,1-1 0,23 8 0,-36-13-203,1 0 0,0 0 0,-1 0 0,1 1 0,0-1 0,-1 0 0,1 0 0,0 0 0,-1-1 0,1 1 0,-1 0 0,1 0 0,0 0 0,-1 0 0,1-1 0,0 1 0,0-1-365,0 0 0,0 1 0,-1-1 0,1 0 0,0 0 0,-1 0 0,1 0 0,-1 0-1,1 0 1,-1 1 0,1-1 0,-1-2 0,2 0-582,2-5-1173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4896,'1'-1'169,"-1"1"-1,0 0 1,1-1 0,-1 1 0,1 0 0,-1-1-1,0 1 1,1-1 0,-1 1 0,0-1 0,0 1-1,1 0 1,-1-1 0,0 1 0,0-1-1,0 1 1,0-1 0,1 0 0,-1 1 0,0-1-1,0 0-33,0 1-1,0 0 1,0-1-1,0 1 1,0-1-1,0 1 1,0 0-1,0-1 1,0 1-1,1 0 0,-1-1 1,0 1-1,0 0 1,0-1-1,1 1 1,-1 0-1,0-1 1,0 1-1,1 0 1,-1 0-1,0-1 1,0 1-1,1 0 0,-1 0 1,0 0-1,1 0 1,-1-1-1,0 1 1,1 0-1,5-4 1024,1-2-230,-3 6-791,0-1 1,0 0 0,0 1-1,0 0 1,6 0 0,-9 0-118,0 1-1,0-1 1,0 0-1,0 0 1,0 0-1,0 0 1,0 1-1,0-1 1,0 0 0,-1 1-1,1-1 1,0 1-1,0-1 1,0 1-1,0-1 1,-1 1 0,1 0-1,0-1 1,-1 1-1,1 0 1,0 0-1,-1-1 1,1 1-1,-1 0 1,1 0 0,-1 0-1,0 0 1,1 0-1,-1 1 1,1 2 83,-1 1 0,0 0-1,0 0 1,0 0 0,-1 0 0,1-1 0,-1 1 0,0 0-1,-1-1 1,1 1 0,-4 6 0,5-9-73,-14 29 282,-2 10 432,15-39-686,0 1 0,1 0 1,-1-1-1,1 1 0,0-1 0,0 1 0,0 0 1,0-1-1,0 1 0,0 0 0,1-1 1,-1 1-1,1 0 0,0-1 0,0 1 1,0-1-1,0 1 0,0-1 0,0 0 1,1 0-1,-1 1 0,1-1 0,0 0 1,2 3-1,0-2 9,-1-1 0,1 1-1,-1-1 1,1 0 0,0 0 0,0 0 0,0-1 0,0 1-1,0-1 1,0 0 0,0 0 0,0 0 0,0-1 0,9 1-1,-4-2-248,14 1-987,-22 0 793,0 0 1,1 1 0,-1-1 0,0 0 0,0 0 0,0 1 0,0-1 0,0 1 0,0-1 0,1 2 0,7 5-1715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10 140 4480,'-8'4'1041,"10"-2"419,18 2 1430,-16-4-2431,4 1 187,-1-1-1,1 1 1,-1-2-1,1 1 1,9-2-1,40-12 1239,-43 10-1475,495-116 3521,-433 110-4325,-75 10 321,0 0-1,0-1 0,-1 1 0,1 0 0,0 0 0,0 0 0,-1 0 0,1 0 1,0 0-1,0 0 0,0 0 0,-1 0 0,1 1 0,0-1 0,0 0 0,-1 0 1,1 1-1,0-1 0,-1 1 0,1-1 0,0 0 0,-1 1 0,1-1 0,-1 1 1,2 0-1,-2 0-148,0 0 0,0 0 0,1 0 0,-1 0 0,0 0 0,0 0 0,0 0 0,0 0 0,0 0 0,0 0 1,-1 0-1,1 0 0,0 0 0,0 0 0,-1 0 0,1 0 0,0 0 0,-1-1 0,0 3 0,-8 14-1883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 4800,'2'0'2555,"-2"0"-2512,3 5 1804,2 9 86,-7 32 934,-10 55-1,3-28-1927,-7 36 245,-3 22-229,18-120-904,0-9 1,1 0 0,0 0-1,-1 0 1,1 0 0,0 0-1,0-1 1,0 1 0,0 0 0,1 0-1,-1 0 1,1 2 0,-1-5 51,0 0 1,0-1-1,1 1 1,-1 0-1,0 0 1,1 0 0,-1-1-1,1 1 1,-1 0-1,1 0 1,-1 0-1,2-1 1,14-24-211,-8 13 148,1-3-17,2-3-49,1 0 0,25-31 0,-32 45-4,0-1 0,1 1 0,0 0 0,0 0 0,1 1 0,-1 0 0,1 0 0,0 0 1,0 1-1,0 0 0,0 0 0,8-1 0,-11 3 1,-1 0 0,1 1 0,0 0 1,-1-1-1,1 1 0,-1 0 0,1 1 0,0-1 0,-1 1 0,8 1 1,-9-1 11,0 0 0,1 0 1,-1 0-1,0 0 1,0 1-1,0-1 1,0 1-1,0-1 0,-1 1 1,1-1-1,0 1 1,-1 0-1,1 0 1,-1 0-1,0 0 0,1 0 1,0 4-1,1 0 51,-2-1-1,1 1 0,-1 0 1,0-1-1,0 1 0,0 0 1,-1 0-1,0 0 0,0-1 1,0 1-1,-1 0 0,0 0 1,0 0-1,-1-1 0,1 1 1,-1-1-1,-4 9 0,3-9 16,0 1 0,-1 0 0,1 0 0,-1-1-1,0 0 1,-1 0 0,1 0 0,-1-1 0,0 1 0,0-1-1,-1 0 1,1 0 0,-1-1 0,-11 6 0,8-6-9,0 0 1,0 0 0,0-1 0,0 0 0,-13 1 0,18-2-29,-1-1 1,1 0 0,0-1 0,-1 1 0,1-1 0,0 0 0,0 0-1,-1 0 1,1-1 0,0 1 0,0-1 0,0 0 0,1 0-1,-6-4 1,5 3-223,-1-1-1,1 0 1,-1 0-1,-4-8 1,6 9-309,1 0-1,0 0 1,1 0 0,-1-1 0,0 1-1,1 0 1,0-1 0,-2-6-1,2-2-1192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8:1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6464,'0'0'163,"0"-1"0,0 1 0,0-1 1,-1 1-1,1-1 0,0 1 0,0-1 0,0 1 1,0-1-1,0 1 0,0-1 0,0 1 1,0-1-1,0 1 0,1-1 0,-1 1 0,0-1 1,0 1-1,0-1 0,0 1 0,1 0 0,-1-1 1,0 1-1,1-1 0,-1 1 0,0 0 1,1-1-1,-1 1 0,0 0 0,1-1 0,-1 1 1,0 0-1,1-1 0,-1 1 0,1 0 0,-1 0 1,1 0-1,-1-1 0,1 1 0,0 0 0,25-5 2525,-15 4-2467,-8 1-131,1-1 0,0 1 0,-1 0 0,1 0 0,0 1 0,-1-1 0,1 1 0,-1 0 0,1-1 0,-1 2 0,1-1 0,-1 0 0,0 1 1,1 0-1,-1-1 0,0 1 0,4 4 0,-5-5-55,-1 1 0,0-1 0,1 0 0,-1 1 0,0-1 0,0 1 0,0 0 0,0-1 0,0 1 0,0 0 0,-1-1 0,1 1 0,-1 0 1,1 0-1,-1 0 0,1 0 0,-1 0 0,0-1 0,0 1 0,0 0 0,0 0 0,0 0 0,-1 0 0,1 0 0,-1 3 0,-1 0 16,1-1-1,-1 1 1,0-1-1,0 0 1,0 1-1,0-1 1,-1 0-1,0 0 0,1 0 1,-5 3-1,-7 7 817,-28 21 0,43-35-772,0 1 0,0 0 1,0-1-1,-1 1 0,1 0 1,0-1-1,0 1 0,0-1 1,1 0-1,-1 1 0,1-1 1,-1 1-88,12 2 135,0 0 1,0-1-1,0 0 1,1-1-1,-1-1 1,18-1-1,34 2-6374,-52 2 765,-1 4 1706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9:1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 2656,'0'0'30,"-1"0"0,1 0 0,0-1 0,0 1 0,0 0 0,-1 0 0,1 0 0,0 0 0,0 0 0,-1-1 0,1 1 0,0 0 0,0 0 0,-1 0 0,1 0 0,0 0 0,0 0 0,-1 0 0,1 0 0,0 0 0,-1 0 0,1 0 0,0 0 0,0 0 0,-1 0 0,1 0 0,0 0 0,0 0 0,-1 0 0,1 1 0,0-1 0,0 0 0,-1 0 0,1 0 0,0 0 0,0 0 0,0 1 0,-1-1 0,1 0 0,0 0 0,0 0 0,0 1 0,0-1 0,-1 0 0,1 1 0,0-1 86,-1 1 0,0 0 0,1-1 1,-1 1-1,0-1 0,1 1 0,-1-1 0,0 1 1,0-1-1,1 0 0,-1 1 0,0-1 1,0 0-1,0 0 0,0 1 0,1-1 1,-3 0-1,-6 2 7759,17-2-3666,0-2-5803,13-4 1759,0 2 1,0 1-1,0 0 0,0 1 1,30 2-1,1 0 49,-16-2 197,63 7-1,-68-4-176,-23 13 241,-6-11-460,0 0 0,-1 0 1,0 0-1,0 0 0,0 1 0,0-1 1,0 0-1,-1 1 0,1 5 0,-2 36-24,0-22 85,6 148-23,-5-95-48,14 575 331,-5-493-39,11 126 414,-14-38-89,-7-155-316,1-38-285,-1 73-154,0 20 612,3-68-206,3 73-102,4 102 416,-4-197-358,-4-46-161,0-9-60,-1 0 0,0-1 0,0 1 0,0 0 0,1 0 0,-1 0 0,0 0 0,0 0-1,0-1 1,0 1 0,-1 0 0,1 0 0,0 0 0,0 0 0,0 0 0,-1 1 0,0-1 290,1 0-271,-2 14 281,-4-13 243,-1-2-349,-181 15 827,60-8-586,-36 12-1813,161-19 616,0 0 1,0 1-1,-1-1 1,1 1-1,0 0 1,-2 1-1,22 11-9848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9056,'-3'-17'2922,"8"22"1180,2 7-3100,-4-2-588,-2 0 0,1 0-1,-1 0 1,-1 11 0,1 3 34,0 44 451,-10 83 0,5-111-887,1-15-281,1 1 0,2 46 0,4-56-748,-4-16 979,0 0 1,1 0-1,-1 0 0,0 0 0,0 1 0,0-1 0,0 0 0,0 0 0,0 0 0,0 0 0,0 0 0,0 0 0,0 0 0,0 0 1,0 0-1,1 0 0,-1 0 0,0 0 0,0 0 0,0 0 0,0 0 0,0 0 0,0 0 0,0 0 0,0 0 0,0 0 0,1 0 1,-1 0-1,0 0 0,0 0 0,0 0 0,0 0 0,0 0 0,0 0 0,0 0 0,0 0 0,1 0 0,-1 0 0,0 0 1,0 0-1,0 0 0,0 0 0,0 0 0,0 0 0,0 0 0,0 0 0,0 0 0,6-12-2895,3-17-859,4-2 1232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1:29:1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 1408,'-10'-9'17706,"11"10"-17634,-1 0 0,1 0 1,0 0-1,0 0 0,0 1 0,-1-2 0,1 1 1,0 0-1,0 0 0,1 0 0,-1 0 1,2 1-1,7 1 157,0 0 1,-1-1 0,1 0 0,0 0 0,0-1-1,1 0 1,9-1 0,-6 0-142,-1 1 1,1 0-1,15 4 1,104 23 168,-108-23-114,-24-5-121,0 0 1,0 0-1,0 1 1,0-1-1,0 0 1,0 1 0,0-1-1,0 1 1,0 0-1,0-1 1,0 1-1,0 0 1,-1-1-1,1 1 1,0 0 0,0 0-1,-1 0 1,1 0-1,0 1 1,0 1-6,0-1 0,0 1-1,0-1 1,0 1 0,-1 0 0,1-1 0,-1 6 0,0 2-18,-1-1-1,1 1 1,-5 15 0,-9 53 157,-6 146 0,12-99 81,-6 116 777,13-84-973,2-85-40,2 45 108,6 0-1,25 125 1,-15-143-184,10 60 336,-26-141-209,-2 0 1,1 26-1,0 15 47,0-34 97,-2 37-1,-1-23-74,-3 24-19,4-58-73,0-1 1,-1 0 0,0 0 0,-2 7-1,2-6-57,0-1-1,0 1 0,0-1 1,0 9-1,1 5 199,1-12-138,-1 0 0,1 0 0,-2 0 0,1-1 0,0 1 0,-1 0 0,0 0 0,-1-1 0,1 1 0,-3 5 1,0-3 142,-3 3-30,4-9-95,1-1 0,-1 1 0,1 0 1,-1 0-1,0-1 0,1 0 1,-1 1-1,0-1 0,0 0 1,0-1-1,-4 2 0,-38 2 314,36-4-318,-107 12 288,-18 1-770,42-5-2843,87-8 2592,0 1-1,0-1 1,0 2 0,0-1 0,-6 2 0,9-1 275,-1-1 0,1 1 0,-1-1 0,1 1 0,0 0-1,-1 0 1,1 0 0,0 0 0,0 0 0,-3 5 0,-18 33-8169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09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141 147 1984,'7'-8'1210,"3"2"4214,-10 6-5374,0-1 0,0 1 0,2 8 1272,-1-7-1247,-1 1 0,1-1 0,-1 0 1,0 0-1,0 0 0,1 1 0,-1-1 0,0 0 0,0 0 0,0 1 1,-1 1-1,-5 45 1510,4-27-932,-8 35-1,3-32-238,3-6-168,-1-1 0,0 0 0,-15 29 0,19-45-208,1 0 0,-1 0 1,1 0-1,-1 0 1,0 0-1,1 0 1,-1 0-1,0-1 1,0 1-1,1 0 1,-1-1-1,0 1 1,0 0-1,0-1 1,0 1-1,0-1 1,0 1-1,0-1 1,0 0-1,0 1 1,0-1-1,-2 0 1,2 0-6,-1 0 1,1-1 0,0 1 0,-1 0 0,1-1-1,0 1 1,0-1 0,0 0 0,-1 1-1,1-1 1,0 0 0,0 0 0,0 1 0,0-1-1,0 0 1,0 0 0,0 0 0,1 0 0,-1-1-1,-1-1 1,-7-15-30,0-2-1,1 1 1,1-1-1,1 0 1,-5-28-1,9 39-35,0-1-1,0 1 0,1-1 0,1 1 0,1-18 0,-1 25 36,0 0 1,0 0-1,1 0 1,-1 0-1,1 0 0,-1 0 1,1 0-1,0 0 0,0 1 1,-1-1-1,1 0 0,1 0 1,-1 1-1,0-1 0,0 1 1,1-1-1,-1 1 0,1 0 1,-1-1-1,1 1 1,-1 0-1,1 0 0,0 0 1,0 0-1,-1 0 0,1 0 1,0 1-1,0-1 0,0 1 1,0-1-1,0 1 0,0 0 1,0 0-1,4 0 0,8 1 294,-1 0 0,1 2 0,0 0 0,25 9 0,13 2 144,-4-3 33,85 15 566,-82-19-319,85-1 0,-119-7-590,1 0 0,0-1-1,-1-1 1,1-1 0,-1 0 0,0-2-1,0 0 1,25-12 0,-35 14-94,1 0 1,0-1-1,-1 1 0,0-2 1,0 1-1,-1-1 0,1 0 1,-1 0-1,-1-1 0,1 0 1,-1 0-1,0 0 0,-1-1 1,1 1-1,-2-1 0,1 0 1,2-11-1,-5 17-130,0 0 1,-1 0-1,0 0 1,0 0-1,1 0 1,-1 0-1,-1 0 1,1-1-1,0 1 1,0 0-1,-1 0 1,1 0-1,-1 0 1,-1-4-1,1 4-614,0 0-1,-1 0 0,1 1 0,0-1 0,-1 0 0,1 0 0,-4-2 0,1 2-3333,-1 4 2550,-5 5-1376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10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416 81 3392,'-2'-3'406,"1"0"-1,0 0 1,-1 0 0,1-1 0,1 1 0,-1 0-1,0-1 1,1 1 0,0-1 0,0 1 0,0-1-1,0 1 1,0 0 0,1-1 0,0 1-1,-1 0 1,1-1 0,0 1 0,1 0 0,-1 0-1,1 0 1,2-5 0,-2 13 3053,1 17-2793,-3-18-290,26 163 1357,-8-58-986,9 59 186,-25-150-767,-1 1-1,-1 0 0,-1 0 1,-6 35-1,7-50-103,-1-1 1,1 1-1,-1-1 1,0 0-1,0 1 0,0-1 1,0 0-1,-1 0 1,1 0-1,-1 0 0,0 0 1,0 0-1,0 0 1,0 0-1,0-1 0,-1 1 1,1-1-1,-1 1 1,-4 2-1,-1-1 24,0 0 0,0-1 1,0 0-1,-1 0 0,0-1 0,1 0 1,-1 0-1,-13 0 0,-9-1 16,-36-4-1,28 1-29,-1 1-62,-70-5 188,61 6-359,19 1-1001,50-1-8598,2 0 6758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10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2 4160,'-2'-1'224,"0"1"1,-1 0 0,1 0-1,0-1 1,0 1-1,0 1 1,-3-1-1,-9 1 5969,11-1-5285,6 0 962,7 1 1026,5 4-2387,0-1-1,0-1 0,25 2 0,-7-1-157,86 7 552,-71-8-616,64 12 1,-98-12-255,10 2 387,-20-8 165,-3-9-5185,0 3-1011,3 7 3147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11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139 154 2976,'0'-1'345,"0"0"1,0 0-1,0-1 1,1 1-1,-1 0 1,0 0-1,1 0 0,-1 0 1,1 0-1,0-2 1,3-8 4211,-4 11-4474,0 0-1,0 0 1,0 0 0,0-1-1,0 1 1,0 0 0,0 0-1,0 0 1,-1 0 0,1-1-1,0 1 1,0 0 0,0 0-1,0 0 1,-1 0 0,1 0-1,0-1 1,0 1 0,0 0-1,0 0 1,-1 0 0,1 0-1,0 0 1,0 0 0,0 0-1,-1 0 1,1 0 0,0 0-1,0 0 1,0 0 0,-1 0-1,1 0 1,0 0 0,-1 0-1,-9 1 868,7 0-446,-3-1-370,0 1 0,1 0 1,-1 0-1,0 1 1,0-1-1,0 1 1,1 1-1,-1-1 1,1 1-1,0 0 1,-1 0-1,1 0 1,1 1-1,-1 0 1,0 0-1,1 0 1,0 0-1,0 1 1,0 0-1,1 0 0,-1 0 1,1 0-1,1 0 1,-1 1-1,1-1 1,-1 1-1,-1 7 1,4-10-99,0-1 0,0 1-1,0-1 1,0 1 0,0 0 0,1-1 0,-1 1 0,1-1 0,0 1 0,0-1 0,-1 1-1,1-1 1,1 0 0,-1 1 0,0-1 0,1 0 0,-1 0 0,1 0 0,0 0 0,-1 0-1,1 0 1,0 0 0,0-1 0,0 1 0,4 1 0,-2 0 16,0-1 1,1 0-1,-1 0 1,1 0-1,0 0 1,-1-1 0,1 0-1,0 0 1,0 0-1,0 0 1,0-1-1,8 0 1,1-1 58,-1-2-1,0 1 1,1-2 0,-1 0 0,22-9 0,-27 9-47,-1 1 0,0-2 0,1 1 0,-1-1 0,-1 0 1,1 0-1,-1-1 0,0 0 0,0 0 0,8-11 0,-13 16-55,0-1 0,0 0 0,-1 0 0,1 1 0,0-1 0,-1 0 0,1 0 0,-1 0 0,0 0-1,1 0 1,-1 0 0,0 0 0,0 1 0,0-1 0,0 0 0,-1 0 0,1 0 0,0 0 0,-1 0 0,0 0-1,1 1 1,-1-1 0,0 0 0,-2-3 0,2 2-16,-1 0 0,-1 1 0,1-1 0,0 0 0,-1 1 0,1 0 0,-1-1 0,0 1 0,1 0 0,-1 1 0,-6-4 0,-4 0-99,-1 0 1,0 1-1,1 1 1,-24-3-1,-2 7 85,74-2 291,0 0 1,0-2 0,59-14-1,63-39 53,-83 28 138,-70 26-429,1 0 0,0 1 0,0-1-1,0 1 1,0 1 0,5-2 0,-8 2-26,0 1 1,-1-1-1,1 0 1,-1 0-1,1 1 1,0-1 0,-1 1-1,1-1 1,-1 1-1,1 0 1,-1 0-1,0-1 1,1 1 0,-1 0-1,0 0 1,1 1-1,-1-1 1,0 0-1,0 0 1,0 0-1,0 1 1,1 1 0,2 4 85,0 0 1,0 1 0,-1 0 0,0-1 0,0 1-1,1 9 1,6 51 756,-3-15-641,-5-41-143,0-1-3,0-1 0,0 0 0,1 0 1,7 18-1,-9-25-36,0-1 1,0 0 0,1 0-1,-1 0 1,1 0-1,-1 0 1,1 0 0,0 0-1,-1-1 1,1 1-1,0-1 1,0 1-1,0-1 1,0 0 0,1 1-1,-1-1 1,0 0-1,0-1 1,1 1-1,-1 0 1,0-1 0,1 1-1,-1-1 1,1 0-1,-1 1 1,5-2 0,-1 1 47,1-1 1,-1-1 0,1 1 0,-1-1 0,0 0 0,8-4 0,38-23 100,-25 14-165,58-31-1654,22-12-7757,-73 42 5796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15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1184 2720,'-3'1'311,"2"-1"-260,1 0 0,-1 0 0,1 0 0,-1 0 0,1 0 0,-1 0 0,1 0-1,-1 1 1,1-1 0,-1 0 0,1 0 0,-1 1 0,-3 4 4944,12-4-3144,4-1-652,-6-1-816,0-1 0,0 0 0,-1 0-1,1-1 1,0 0 0,-1 0 0,8-5 0,2-4 71,14-14 1,-9 8-117,-9 8-255,0 0 1,0 0-1,-1-1 1,-1 0-1,0-1 1,-1 0-1,0-1 1,9-18-1,84-215 124,-42 94-190,17-42 197,-66 168-206,-2 0 0,-1 0 1,-2-1-1,0 0 0,-2 0 0,0 0 1,-2 0-1,-1 0 0,-2 0 0,-8-51 0,9 72-1,-1 1 0,1 0 0,-1 0 0,-1 0 0,1 0 0,-5-7-1,6 11-8,1 0 0,-1 0 0,1 1-1,-1-1 1,1 0 0,-1 1 0,1-1-1,-1 0 1,1 1 0,-1-1 0,0 1-1,1-1 1,-1 1 0,0-1 0,0 1-1,1 0 1,-1-1 0,0 1 0,0 0-1,1 0 1,-1-1 0,0 1 0,0 0-1,0 0 1,0 0 0,1 0 0,-1 0-1,0 0 1,0 0 0,0 0 0,0 0-1,0 1 1,1-1 0,-1 0 0,0 0-1,0 1 1,1-1 0,-1 1-1,0-1 1,0 1 0,1-1 0,-1 1-1,0-1 1,1 1 0,-1-1 0,0 2-1,-3 2 13,1 0 0,-1 1 0,1-1 0,0 1 0,0 0-1,-3 6 1,-10 30 357,2 1 1,-17 79-1,17-61-104,0 2 25,4 0 0,-5 107 0,14-75 51,13 109 0,-8-175-281,8 39-1,-9-56 10,1 1-1,0 0 0,1-1 0,0 1 0,12 18 0,-16-28-27,1 1 1,0-1-1,1 0 0,-1 0 1,0 0-1,0 0 1,1 0-1,0 0 0,-1 0 1,1-1-1,0 0 1,-1 1-1,1-1 0,0 0 1,0 0-1,0 0 1,0-1-1,0 1 0,0-1 1,1 0-1,-1 0 1,0 0-1,0 0 0,4-1 1,8-2 84,-1 0 0,0-1 0,0 0 0,13-7 0,-21 9-145,38-17 30,-2-1 1,0-2-1,-1-1 1,-1-3 0,-2-1-1,-1-2 1,0-1-1,-3-2 1,34-39 0,-47 43-25,-14 17 0,1 2 1,15-16-1,-20 23-41,-2 1 30,0 0 0,0 0 0,1 0-1,-1 0 1,0-1 0,0 1 0,0 0-1,0 0 1,-1-1 0,1 1 0,0 0-1,0-1 1,-1 1 0,1-1 0,-1 1-1,1-1 1,-1-1 0,-14 38-33,2-17 88,0 0 0,-17 16 0,7-8 34,-6 7-30,-2-1 0,-2-2 1,-35 27-1,66-57-31,-15 13 22,-23 24 0,36-33-13,-1 0-1,1 0 1,0 0-1,0 0 1,0 1-1,1-1 1,0 1-1,0 0 1,0-1-1,0 1 1,1 0-1,-2 6 1,3-10 6,0 1 0,0 0 0,0-1 0,0 1 0,0-1 0,0 1 0,1 0 0,-1-1 0,1 1 0,-1-1 0,1 1 0,-1-1 0,1 1 1,0-1-1,0 1 0,-1-1 0,1 0 0,0 1 0,0-1 0,1 0 0,-1 0 0,0 0 0,0 0 0,1 0 0,-1 0 0,0 0 0,1 0 0,-1-1 1,1 1-1,-1 0 0,1-1 0,-1 1 0,1-1 0,-1 0 0,3 1 0,4 0 65,0 0 1,1-1-1,-1 1 1,0-2-1,15-1 1,-15 0-41,0 1 0,-1-2 0,1 1 1,0-1-1,-1 0 0,0 0 0,0-1 0,0 0 0,0 0 1,10-9-1,-9 5-9,1 0 0,-1 0 0,0-1 0,-1-1 1,0 1-1,9-18 0,-7 10-35,-2 0 0,0-1 0,-1 1 0,0-1 0,-2-1-1,0 1 1,-1-1 0,1-36 0,-4 52-59,0 0 0,0-1 0,-1 1 0,1 0 1,-1-1-1,-1-5 0,1 10 39,1-1-1,0 0 1,-1 0 0,1 1 0,0-1 0,0 0 0,-1 1 0,1-1 0,0 0 0,0 0 0,-1 1 0,1-1 0,0 1 0,0-1 0,0 0 0,0 1 0,0-1 0,0 0-1,-1 1 1,1-1 0,0 1 0,4 70-404,-3-45 459,1 0 1,9 38 0,-10-60-9,-1-1 0,1 0-1,0 0 1,0 0 0,0 0 0,0 0-1,0 0 1,1 0 0,-1-1 0,1 1 0,0 0-1,0-1 1,0 1 0,0-1 0,0 0-1,1 1 1,-1-1 0,1 0 0,-1-1 0,1 1-1,0 0 1,0-1 0,-1 1 0,1-1-1,0 0 1,0 0 0,1 0 0,-1-1-1,0 1 1,0-1 0,0 1 0,0-1 0,1 0-1,-1 0 1,0 0 0,0-1 0,0 1-1,0-1 1,1 0 0,-1 0 0,0 0 0,0 0-1,-1-1 1,1 1 0,0-1 0,0 1-1,2-3 1,6-5 26,0 0-1,-1-1 1,-1 0-1,1 0 1,-2-1-1,1 0 1,9-18-1,40-89 55,-56 114-107,11-30 40,-1-1 0,8-41 0,-16 63-45,1-2-516,-4 23 91,-4 29 309,3-34 133,-4 29 47,3 65-1,1-59-130,0-29 80,0-1 0,0 0 0,0 1 0,1-1 0,0 0 0,1 0-1,4 13 1,-3-14 5,0 0 0,1 0 0,0 0 0,1 0 0,-1-1 0,8 9 0,-9-12 36,0 0 1,0 0-1,1-1 1,-1 1-1,1-1 1,0 0-1,0 1 0,-1-2 1,1 1-1,0 0 1,1-1-1,7 2 1,-4-2-11,-1-1-1,1 0 1,0 0 0,-1-1 0,1 0 0,-1 0 0,1-1 0,-1 0 0,1 0 0,-1-1 0,0 0 0,0 0-1,0-1 1,-1 0 0,9-6 0,0-1-40,0-1-1,-1 0 1,-1-1 0,0 0 0,13-18-1,33-60 43,-32 45-19,47-85-15,-55 98-23,17-40-1,-36 73 16,0 0 1,0 0-1,0 0 0,0 0 1,1 0-1,-1 0 0,0 0 1,0 0-1,0-1 0,0 1 1,0 0-1,0 0 0,0 0 1,0 0-1,0 0 0,0 0 1,0 0-1,0 0 0,0 0 1,0 0-1,0 0 0,0 0 1,0 0-1,0-1 0,0 1 0,0 0 1,0 0-1,0 0 0,0 0 1,0 0-1,0 0 0,0 0 1,0 0-1,0 0 0,0 0 1,0 0-1,-1 0 0,1 0 1,0-1-1,0 1 0,0 0 1,0 0-1,0 0 0,0 0 1,0 0-1,0 0 0,0 0 1,0 0-1,0 0 0,0 0 1,0 0-1,0 0 0,-1 0 1,1 0-1,0 0 0,0 0 1,0 0-1,0 0 0,0 0 1,0 0-1,0 0 0,0 0 1,0 0-1,0 0 0,0 0 1,-7 4-99,3-1 87,0 1 0,0 1 1,0-1-1,1 0 1,0 1-1,0 0 1,-3 6-1,-17 42-55,16-33 55,-13 28-46,3 2 0,2 0 0,-12 72 0,25-115 98,1-1-1,1 1 1,-1 0 0,1 0 0,0 0 0,1-1 0,0 1 0,2 11 0,-3-18-32,0 1 1,1 0-1,-1-1 1,0 1-1,0-1 0,0 1 1,1 0-1,-1-1 1,0 1-1,1-1 1,-1 1-1,0-1 0,1 1 1,-1 0-1,1-1 1,-1 0-1,1 1 1,-1-1-1,1 1 0,-1-1 1,1 0-1,-1 1 1,1-1-1,0 0 1,-1 1-1,1-1 0,-1 0 1,1 0-1,0 0 1,-1 0-1,1 0 0,0 0 1,-1 0-1,1 0 1,0 0-1,-1 0 1,1 0-1,0 0 0,-1 0 1,1 0-1,0 0 1,-1-1-1,1 1 1,0-1-1,2 0 26,0-1 0,0 0 0,0 0-1,0-1 1,-1 1 0,5-5 0,-2 1-9,-1 0 1,1 0-1,-1-1 0,0 1 0,-1-1 1,0 0-1,3-10 0,12-53 92,-14 52-85,-1 5-27,27-161-76,-27 154-8,-2 17 50,-1-1 0,1 1-1,-1-1 1,0 1 0,0 0 0,0-1-1,0 1 1,-1-7 0,-1 7-95,1 3 32,-1 11-17,-6 77-69,-4 57 157,-8 128-153,-8 143 390,16-332 255,5-46-186,6-34-241,0-1 1,1 1-1,-1-1 1,0 1-1,-2 3 1,2-6-32,1 0 0,-1 0 0,1 0 0,-1-1 1,1 1-1,-1 0 0,0 0 0,1-1 0,-1 1 0,0-1 0,0 1 0,1-1 1,-1 1-1,0-1 0,0 1 0,0-1 0,0 1 0,0-1 0,0 0 0,1 0 0,-1 1 1,0-1-1,0 0 0,-2 0 0,1-1-3,0 1 0,0-1 0,0 1 0,0-1 0,0 0 0,0 0 1,0 0-1,0 0 0,0 0 0,1 0 0,-1 0 0,0-1 0,1 1 0,-1-1 0,1 1 0,-1-1 1,1 0-1,0 1 0,-2-3 0,-3-6 43,0 0 0,-6-17 0,2 2-30,2 0 0,1 0 1,-5-34-1,8 31-99,1 1 0,1 0 0,3-55 0,0 72 69,1 1-1,0 0 1,0-1 0,1 1-1,0 0 1,1 0-1,-1 0 1,2 1-1,-1-1 1,2 1-1,-1 0 1,1 0-1,0 1 1,12-13 0,-9 13-18,1-1 1,-1 1 0,1 1 0,0 0-1,0 0 1,13-4 0,67-19 50,-29 11-67,85-38 176,-132 50-87,0 0-1,-1 0 0,0-2 1,0 0-1,0 0 0,-1-1 1,22-20-1,-21 11 5,0 0-1,0-1 1,-2 0 0,-1 0 0,11-27 0,-14 29-43,0-1 0,-1 0 0,-1-1 0,-1 1 0,3-36 0,-6 48-29,-1 0 0,0-1 0,-1 1 0,0 0 0,-1-7 0,1 11 0,1 0 1,-1-1-1,0 1 0,0 0 0,0 0 1,0 0-1,0 0 0,0 0 0,0 0 1,-1 0-1,1 0 0,-1 0 0,0 0 1,1 1-1,-4-3 0,4 4 6,-1-1 1,0 0-1,1 1 0,-1 0 1,0-1-1,1 1 0,-1 0 1,0 0-1,0 0 0,1 0 0,-1 0 1,0 0-1,0 0 0,1 0 1,-1 1-1,0-1 0,0 1 1,1 0-1,-1-1 0,1 1 0,-1 0 1,1 0-1,-1 0 0,-2 2 1,1-1-14,-10 6 27,0 0-1,1 2 1,0-1 0,0 2 0,1 0-1,-12 13 1,5 0 162,1 1 0,-19 32 0,30-45-38,-1 0 0,2 1 0,-8 23 0,12-32-81,0 0 0,0 0 0,0 0 0,1 1 0,-1-1 0,1 0 0,0 0 0,0 1 0,1-1-1,-1 0 1,1 0 0,0 1 0,0-1 0,0 0 0,1 0 0,3 6 0,-1-4 40,0-1 0,0 1 0,1-1 0,0 0-1,0 0 1,0-1 0,1 1 0,0-1 0,-1 0 0,2-1 0,-1 1 0,0-1 0,0-1 0,8 3 0,11 2 145,0-1 0,39 4 0,-57-9-204,9 1 4,1 0 0,-1-1 0,1-1-1,0-1 1,-1 0 0,1-2 0,-1 1-1,0-2 1,23-7 0,-25 5-786,1-1 0,13-8 1,-12 5-2070,24-19 0,0-8-4259,-1 2 2235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21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3 390 2656,'-1'2'140,"1"-1"0,-1 1 0,1-1 0,0 1 1,0-1-1,-1 1 0,1 0 0,0-1 0,0 1 0,0-1 0,1 1 1,-1-1-1,1 3 0,0 9 1775,-1-12-1866,0-1 0,0 0 0,0 0 0,0 0 0,0 1 0,0-1 0,0 0 0,0 0 0,0 1-1,0-1 1,0 0 0,0 0 0,0 0 0,0 1 0,0-1 0,0 0 0,0 0 0,0 1 0,0-1 0,1 0 0,-1 0 0,0 0 0,0 0 0,0 1-1,0-1 1,1 0 0,-1 0 0,0 0 0,0 0 0,0 0 0,0 1 0,1-1 0,-1 0 0,0 0 0,0 0 0,1 0 0,-1 0 0,0 0 0,0 0-1,0 0 1,1 0 0,-1 0 0,0 0 0,0 0 0,1 0 0,-1 0 0,0 0 0,0 0 0,0 0 0,1 0 0,-1 0 0,0 0 0,0 0 0,1 0-1,-1-1 1,0 1 0,0 0 0,0 0 0,0 0 0,1 0 0,-1 0 0,0-1 0,0 1 0,0 0 0,0 0 0,0 0 0,1-1 0,15-14 1380,113-137 91,-71 82-1232,-45 55-59,-1 0 0,-1-1-1,-1 0 1,0-1 0,-1 0 0,-1 0-1,-1-1 1,9-28 0,-16 45-212,0 1 0,0-1 0,1 0 0,-1 1 0,0-1 0,0 0 0,0 1 0,0-1 0,0 0 0,0 1 0,0-1 0,0 0 0,0 1 0,0-1 0,0 0 0,-1 1 0,1-1 0,0 0 0,0 1 0,-1-1 0,1 0 0,-1 1-2,1-1 1,-1 1 0,1 0 0,-1 0-1,1 0 1,0 0 0,-1 0 0,1 0-1,-1-1 1,1 1 0,-1 0 0,1 0-1,-1 1 1,1-1 0,-1 0 0,1 0-1,-1 0 1,1 0 0,0 0 0,-1 0-1,1 1 1,-1-1 0,-3 2 49,1 0-1,-1 0 1,1 0 0,0 0 0,0 1-1,-3 3 1,-7 8 78,1 1 1,1 1-1,0 0 0,1 1 0,1 0 1,0 0-1,-5 19 0,-35 133 257,43-145-325,-55 339 603,60-353-622,0 1 1,1-1 0,0 1-1,1-1 1,0 1-1,0-1 1,1 0 0,1 1-1,0-1 1,0 0 0,1 0-1,5 9 1,-9-17-10,1 0 1,1 0-1,-1 0 1,0 0 0,0 0-1,1 0 1,-1-1-1,0 1 1,1-1-1,0 1 1,-1-1 0,1 0-1,0 1 1,0-1-1,0 0 1,0 0-1,0 0 1,0-1-1,3 2 1,-2-2-1,0 1 1,0-1-1,0-1 1,0 1-1,-1 0 1,1-1-1,0 1 1,0-1-1,-1 0 1,1 0-1,0 0 1,-1 0-1,4-2 1,5-5 57,0 0 1,0 0-1,0-1 1,16-19 0,-17 18-90,-1 0 1,-1 0 0,0-1 0,0 0-1,-1 0 1,-1-1 0,0 0 0,0 0 0,-1-1-1,-1 1 1,0-1 0,-1 0 0,3-18-1,-2-95-1402,6 135 814,-5-6 536,6 7 61,1-2 0,0 1 0,1-1 0,0-1 0,0 0 1,21 7-1,-14-6-38,-5-2 13,0 0-1,0-1 1,0-1-1,1 0 1,0-1-1,24 2 1,-6-7 154,0-2 1,-1-1 0,1-2-1,33-11 1,-42 11-99,0-1-1,-1-1 0,0-2 1,24-13-1,-44 21-41,34-21 203,-35 22-200,0 0 1,0 0-1,-1-1 1,1 1-1,-1-1 1,1 1-1,-1-1 1,0 0-1,2-4 1,-4 6-17,0 1 0,0 0-1,0-1 1,1 1 0,-1 0 0,0-1 0,0 1 0,-1 0 0,1-1 0,0 1 0,0 0 0,0-1 0,0 1-1,0 0 1,0-1 0,0 1 0,0 0 0,-1-1 0,1 1 0,0 0 0,0-1 0,0 1 0,-1 0 0,1 0-1,0-1 1,0 1 0,-1 0 0,1 0 0,0 0 0,0-1 0,-1 1 0,1 0 0,0 0 0,-1 0 0,1 0-1,0 0 1,-1 0 0,1-1 0,0 1 0,-1 0 0,1 0 0,0 0 0,-1 0 0,0 0 0,-16 0-128,9 1 102,0 1 0,0-1 0,0 2 0,0-1-1,0 1 1,-11 6 0,0 2 25,-21 15 0,24-14 2,0 2-1,0-1 0,-21 27 1,-33 51 70,62-81-59,-4 7 22,-19 33 0,28-43-13,0 0-1,0 0 0,0 0 0,1 0 1,0 0-1,0 1 0,1-1 0,-1 13 0,2-18 2,0 0 0,0 0 0,0 0 1,1 0-1,-1 0 0,1 0 0,-1 0 0,1 0 0,0 0 0,-1 0 0,1-1 0,0 1 0,0 0 0,0 0 0,1-1 0,-1 1 0,0-1 0,3 3 0,-3-3 5,1 0 0,-1 0 0,1 0-1,-1-1 1,1 1 0,-1 0 0,1-1-1,0 0 1,-1 1 0,1-1 0,0 0-1,-1 0 1,1 1 0,0-1 0,0-1-1,-1 1 1,1 0 0,0 0 0,-1-1-1,1 1 1,0-1 0,-1 1 0,3-2-1,8-3 76,-1-2 1,1 1-1,-1-2 0,-1 1 0,1-2 0,-1 1 0,0-1 0,10-14 1,-5 5-114,-1-1 1,0 0-1,18-37 1,-22 35 29,-1 0 0,-1 0 1,-1-1-1,7-36 0,-14 57-20,1-1-45,-1-1-1,1 0 1,-1 0 0,0 0-1,1 0 1,-1 0 0,-1 1 0,1-1-1,-1-5 1,-3 15-109,1 0 1,0 0-1,1 1 1,-3 11-1,3-10 159,1 1-1,1-1 1,0 1 0,0-1-1,1 1 1,0-1 0,0 0-1,1 1 1,0-1 0,7 17-1,-5-19 13,-1 0 0,1 0 0,1 0 0,-1-1 0,1 1 0,0-1 0,1 0 0,-1-1-1,1 1 1,0-1 0,1 0 0,-1 0 0,8 3 0,-4-2 52,0-1 0,0-1 0,0 1 0,0-2 0,0 1 0,20 3 0,-24-7-24,-1 1 1,1-1 0,-1 0 0,1-1 0,-1 1 0,1-1-1,-1 0 1,1 0 0,-1-1 0,0 1 0,0-1 0,0 0-1,0-1 1,0 1 0,8-6 0,-5 1-15,0 0 0,-1 0-1,0-1 1,0 0 0,0 0 0,-1-1-1,0 0 1,-1 0 0,0 0 0,5-14 0,-2 4 20,-1 0 1,-2-1 0,0 0 0,4-27-1,-8 39-61,2-36-188,2 1 60,-4 41 118,-1 0 1,1 1 0,-1-1 0,1 0-1,0 0 1,0 0 0,0 0 0,0 1-1,0-1 1,0 0 0,1 1 0,-1-1 0,0 1-1,1 0 1,-1-1 0,1 1 0,-1 0-1,1 0 1,0 0 0,3-2 0,-3 2 4,-1 0 0,1 0 1,0 1-1,-1-1 1,1 0-1,0 1 0,0-1 1,-1 1-1,1 0 0,0 0 1,0-1-1,0 1 1,-1 0-1,1 1 0,0-1 1,0 0-1,0 0 1,-1 1-1,1-1 0,0 1 1,0-1-1,-1 1 0,1 0 1,0 0-1,1 1 1,-2-1 11,0 1 1,1 0 0,-1-1 0,0 1 0,0 0-1,0-1 1,-1 1 0,1 0 0,0 0-1,-1 0 1,1 0 0,-1 0 0,1 3 0,0 29-77,-1-27 55,-1 22-86,-5 28-1,3-36 180,0 1-1,2 0 1,1 24 0,2-25-44,1-1-1,8 31 1,-10-48-11,0-1 1,0 1-1,0-1 0,0 0 0,1 1 0,-1-1 0,1 0 0,0 0 1,-1 0-1,1 0 0,0 0 0,0-1 0,0 1 0,0-1 0,1 1 1,-1-1-1,0 0 0,1 1 0,-1-1 0,1-1 0,-1 1 1,1 0-1,-1 0 0,1-1 0,0 0 0,4 1 0,2-1 75,1 0-1,-1 0 0,1-1 1,-1 0-1,18-5 0,-4 0-42,-1-1 0,1-1 0,-2-1 0,32-18 0,-39 18-22,-1 0 0,0 0 0,-1-1 0,0-1 0,-1 0 0,0-1 0,16-22 0,-13 14-26,-1 1 0,-1-2 0,-1 0 0,0 0 1,7-26-1,-12 23-49,-1 1 0,-1-1-1,-1 1 1,0-48 0,0 75-111,1-1 0,-1 1 0,0 0-1,4 7 1,-1 1 63,-3-6 104,0 0 0,-1 0 0,1 0 0,-1 1 0,1 6 0,2 14 53,14 96 7,-18-102-133,9 65-16,-8-72 87,1 1 0,1-1 1,9 25-1,-4-17-1,-6-14 40,0 0-1,1 0 0,0-1 1,0 1-1,9 12 0,-11-18-10,-1-1-1,1 1 1,0 0 0,0-1-1,0 1 1,0-1-1,0 0 1,0 0 0,0 0-1,0 0 1,1 0-1,-1 0 1,0-1-1,1 1 1,-1-1 0,0 1-1,1-1 1,-1 0-1,1 0 1,-1 0-1,1 0 1,-1 0 0,0-1-1,1 1 1,3-2-1,3-2 18,1 0-1,-1-1 1,1 0 0,-1-1-1,-1 0 1,1 0-1,9-11 1,-11 12-13,15-16-23,-1 0-1,0-2 1,-2 0-1,-1-1 1,28-48 0,-12 24-162,-26 37-138,-8 11 285,0 0-1,0 0 0,0 0 1,0 0-1,0 0 0,0 0 1,0 0-1,0 0 0,1 0 1,-1 0-1,0-1 0,0 1 1,0 0-1,0 0 1,0 0-1,0 0 0,0 0 1,0 0-1,0 0 0,0 0 1,0 0-1,0 0 0,0 0 1,0 0-1,0 0 0,0 0 1,0 0-1,1 0 0,-1 0 1,0 0-1,0 0 0,0 0 1,0 0-1,0 0 1,0 0-1,0 0 0,0 0 1,0 0-1,0 0 0,0 0 1,0 0-1,0 0 0,0 0 1,0 0-1,0 0 0,0 1 1,0-1-1,1 0 0,-1 0 1,0 0-1,0 0 1,0 0-1,0 0 0,0 0 1,0 0-1,0 0 0,0 0 1,0 0-1,0 0 0,0 0 1,0 0-1,0 0 0,0 0 1,0 0-1,0 1 0,1 6-130,-1 9 3,-2-5 41,-1 14 1,-1 42-1,4-61 100,0 1-1,0-1 1,1 0-1,0 1 1,1-1-1,-1 0 1,1 1-1,0-1 1,1 0-1,0 0 0,6 10 1,-4-10 27,0 1 1,1-1 0,0 0-1,1 0 1,-1-1-1,1 0 1,0 0-1,1 0 1,-1-1 0,1 0-1,-1-1 1,1 1-1,0-1 1,1-1-1,-1 0 1,0 0-1,1-1 1,12 1 0,-13-1-15,-1-2 0,0 1 0,1-1 0,-1 0 0,0 0 0,0-1 0,0 1 0,0-2 0,0 1 0,0-1 0,0 0 0,-1-1 1,0 1-1,1-1 0,-1-1 0,-1 1 0,1-1 0,-1 0 0,1 0 0,-2-1 0,10-11 0,-7 4-28,0 0 0,-1 0 0,-1 0 0,0-1 0,0 0 1,-2 0-1,1 0 0,-2-1 0,0 1 0,-1-1 0,0 1 0,-1-1 0,-3-18 0,3 31-7,0 0 1,0 0-1,-1 0 0,1 1 1,-1-1-1,1 0 1,-1 1-1,1-1 0,-2-2 1,1 4 2,1-1-1,0 1 1,-1-1 0,1 1 0,-1-1 0,1 1 0,-1 0 0,1-1 0,-1 1-1,1-1 1,-1 1 0,1 0 0,-1 0 0,1-1 0,-1 1 0,0 0-1,1 0 1,-2-1 0,0 2-7,1-1 0,-1 0 0,0 0-1,1 1 1,-1-1 0,1 1 0,-1 0 0,1-1 0,-1 1-1,1 0 1,-1 0 0,1 0 0,0 0 0,-1 0-1,1 0 1,0 0 0,0 0 0,-2 3 0,-4 7-44,0 0 1,1 0 0,0 1 0,0 0 0,1 0-1,1 0 1,0 1 0,1 0 0,-2 17 0,3-21 105,1 1 1,1 0-1,0 0 1,1 0 0,-1 0-1,2 0 1,-1-1-1,5 12 1,-5-16-18,1 0 1,0 0-1,0 0 0,1-1 1,-1 1-1,1-1 0,0 1 0,0-1 1,0 0-1,1 0 0,0-1 0,-1 1 1,1-1-1,1 0 0,-1 0 1,9 5-1,-9-6 6,0-1 0,0 0 0,0-1-1,0 1 1,0 0 0,0-1 0,0 0 0,0 0 0,0 0 0,0-1 0,0 0-1,0 1 1,0-1 0,0 0 0,-1-1 0,7-2 0,9-5 71,-1 0-1,17-12 1,-19 11-115,82-61 62,-12 8-276,-85 63 215,0-1 0,0 1-1,0-1 1,0 1 0,-1-1 0,1 1 0,0-1 0,0 1 0,0 0 0,0 0 0,0-1 0,0 1 0,0 0 0,0 0 0,0 0 0,0 0 0,1 0 0,-1 1 7,0-1 0,-1 0-1,1 1 1,0-1 0,-1 0 0,1 1-1,-1-1 1,1 1 0,-1-1 0,1 1-1,-1-1 1,1 1 0,-1-1 0,1 1-1,-1 0 1,0-1 0,1 1 0,-1 1-1,2 3 32,-1 0 0,0 0 1,0 0-1,0 1 0,-1 6 0,1 0 75,1-5-64,-1 0 0,1-1 1,0 1-1,1-1 0,-1 1 1,1-1-1,1 0 0,-1 0 1,1 0-1,0 0 0,0-1 0,1 0 1,0 0-1,0 0 0,0 0 1,0-1-1,7 4 0,8 6 57,1-2 0,0-1 1,34 13-1,-42-18-51,0-1 1,1-1 0,0 0-1,0-1 1,17 2-1,-22-5 11,0 1 0,-1-2 0,1 1 0,0-1 0,0-1-1,-1 1 1,1-2 0,-1 1 0,14-7 0,-14 6-231,2-1-791,1-2 0,13-8 0,-21 13 427,-1-1-1,1 0 0,-1 0 1,0 1-1,0-2 0,0 1 0,0 0 1,0 0-1,-1-1 0,1 1 0,-1-1 1,1 1-1,-1-1 0,2-5 0,-1-14-3947,3 0 1547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22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30 10464,'-71'-16'4736,"34"16"-4096,21 0 255,13 0-607,-3-5-32,12 5-160,16-9-4095,8 9 2175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36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957 369 4384,'0'0'3573,"10"-18"1579,-10 16-4913,0 1-1,1-1 1,-1 0 0,0 1-1,0-1 1,0 0 0,0 1-1,-1-1 1,1 0 0,0 1-1,-1-1 1,1 0 0,-2-1-1,-9-21 1311,0 9-568,-25-27-1,18 23-669,-79-78 475,51 52-254,37 36-422,-1 0 1,0 1-1,0 0 1,0 1-1,-1 0 1,-1 1-1,-17-8 1,20 10-104,-1 1 1,1 1-1,-1 0 0,0 0 1,1 0-1,-1 2 0,0-1 1,0 1-1,0 1 1,-12 1-1,8 0 8,1 1-1,-1 0 1,0 1-1,1 1 1,0 0-1,0 0 1,1 2-1,-1-1 1,1 2-1,-15 11 1,-4 9 28,2 1 1,-38 49-1,40-45 14,0 1 56,1 1 1,1 1 0,2 1 0,2 1 0,-19 46-1,29-52-18,1-1 0,1 1 0,2 1 0,1-1 0,2 1 0,1 0 0,2 0 0,1 0 1,2 0-1,7 47 0,-6-67-64,-1-1 0,2 1 0,0-1 0,0 0 1,1 0-1,0-1 0,1 0 0,1 0 0,0 0 1,0 0-1,1-1 0,0 0 0,1-1 0,0 0 1,0 0-1,1-1 0,0 0 0,1-1 0,15 8 1,-4-4 44,0-1 0,1-1 1,45 11-1,75 8 97,-136-27-171,13 3 81,0-1 1,1-1 0,-1-1 0,0-1 0,1 0-1,19-4 1,-32 2-94,-1-1 0,0 1 0,0-1 0,0 0 0,0-1 0,0 0-1,-1 0 1,11-9 0,-13 10 43,0 0-12,0 0 1,0-1 0,0 0 0,-1 1-1,1-2 1,-1 1 0,0 0 0,0 0-1,0-1 1,-1 0 0,0 1 0,0-1 0,0 0-1,0 0 1,-1 0 0,1-1 0,-2 1-1,2-7 1,-2 3-5,0-1 1,-1 1-1,0-1 0,0 1 1,-1 0-1,0-1 0,-1 1 1,0 0-1,-6-13 0,-2-1-162,-22-34-1,27 48 84,0 1 0,-1-1 0,0 1 0,-1 1 0,1-1 0,-12-7 0,0 4 28,16 10 133,0-1-1,0 1 1,0-1-1,0 0 1,0 0-1,-5-5 1,8 7-88,0 0 0,0 0 0,0 0 0,0 0 0,0-1 0,-1 1 0,1 0 0,0 0 0,0 0 0,0-1 0,0 1 0,0 0 0,0 0 0,0 0 0,0-1 0,0 1 0,0 0 1,0 0-1,0 0 0,0-1 0,0 1 0,0 0 0,0 0 0,0 0 0,0-1 0,0 1 0,0 0 0,0 0 0,0 0 0,0-1 0,0 1 0,1 0 0,-1 0 0,0 0 0,0-1 0,9-6 153,12-1 0,-8 5-47,0 1-1,0 1 0,0 0 1,0 1-1,0 0 0,18 3 1,3 0 1,63 7 15,33 0-436,-116-12-1228,-13 1 1176,0 1 0,-1-1-1,1 1 1,-1-1 0,1 0 0,-1 1 0,1-1 0,-1 0 0,1 1 0,-1-1 0,1 0 0,-1 1 0,0-1 0,0 0 0,1 0-1,-1 0 1,0 1 0,0-1 0,0 0 0,0 0 0,0 0 0,0 1 0,0-3 0,0-9-3170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36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11 145 6816,'-11'-5'10798,"18"-2"-4986,1 1-7767,7-6 2241,-1 0 0,-1-1 0,12-14 0,21-20 117,-45 45-396,1 1 0,0-1-1,-1 1 1,1 0 0,0 0 0,0 0-1,0 0 1,-1 0 0,1 0 0,0 0 0,0 1-1,1-1 1,-1 0 0,0 1 0,0 0-1,0 0 1,0-1 0,0 1 0,0 1 0,3-1-1,-3 1 27,1 0 0,-1 0 0,0 0 0,0 0 0,0 0 0,0 0 0,0 1 0,-1-1 0,1 1 0,0-1 0,0 1-1,-1 0 1,1 0 0,-1 0 0,0 0 0,0 0 0,0 0 0,2 2 0,16 42 699,-12-30-427,0 0 1,17 28-1,-22-41-222,1 0 0,0 0 1,0 0-1,0 0 0,0 0 0,1 0 1,-1-1-1,1 0 0,-1 0 1,1 0-1,0 0 0,0 0 0,0-1 1,0 1-1,4 0 0,3 0 90,0-1 0,0 0 0,0 0 0,19-2 0,-15 0-92,1-1-1,0-1 1,-1-1-1,0 0 1,22-9-1,-6-1-420,43-26 0,-67 35-345,1 1 1,10-12-1,-4 0-2552,-13 15 2558,-1 0 0,1 0 0,0 0-1,-1 0 1,1 0 0,-1-1 0,0 1-1,1 0 1,-1 0 0,0-3 0,-8 15-7337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9728,'0'0'3120,"1"4"-1894,1 12-430,-1-1 1,0 1-1,-1 0 0,0 0 0,-2 0 0,-3 17 0,-14 48 569,-13 57-783,29-125-575,-1 7-481,0-1 1,0 25 0,17-65-7225,-12 19 6991,12-23-1597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37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3 273 6400,'-1'0'326,"1"-1"0,-1 0 0,1 1 1,0-1-1,0 0 0,0 0 0,-1 1 1,1-1-1,0 0 0,0 0 0,0 1 1,0-1-1,0 0 0,0 0 0,0 1 0,0-1 1,1 0-1,-1 1 0,0-1 0,0 0 1,0 0-1,1 1 0,-1-1 0,1 0 1,-1 1-1,0-1 0,1 0 0,18-17 4919,-6 7-4430,-10 8-655,1 1-1,0-1 1,0 1 0,0 0 0,0-1-1,1 2 1,-1-1 0,1 1-1,-1-1 1,1 1 0,-1 0 0,1 1-1,-1-1 1,1 1 0,0 0-1,-1 0 1,1 0 0,5 2 0,-6 0-92,0 1 1,0-1 0,0 1 0,-1 0 0,1 0 0,-1 1 0,0-1 0,5 8-1,-1-3 70,5 8 206,10 10 455,-21-25-740,0 0 0,1 0-1,-1 0 1,1 0 0,-1 0 0,1 0 0,-1 0 0,1 0 0,0-1 0,0 1 0,-1-1 0,1 1-1,0-1 1,0 0 0,2 1 0,19-2 384,24-5-1,-9 1-122,-13 3-207,-2 1-24,-1-2 0,33-8 0,-47 9-142,0-1 0,0 0 0,-1 0 0,1-1 0,-1 0 1,0 0-1,0-1 0,0 0 0,0 0 0,7-9 0,-6 5-718,0 0 0,-1-1 1,0 0-1,0-1 0,-1 1 1,-1-1-1,9-23 0,-11 24-1063,0 0-1,0-1 1,-1 1-1,-1-1 1,1-14-1,-2-10-3162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40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93 102 3808,'-34'4'2622,"-5"-1"5652,39-3-8178,-1 0 0,1 0 1,-1 1-1,1-1 1,0 0-1,-1 0 1,1 0-1,-1 0 1,1 0-1,0 1 1,-1-1-1,1 0 1,0 0-1,-1 1 1,1-1-1,0 0 1,-1 0-1,1 1 1,-1 0-1,1-1-24,0 0 1,0 1-1,-1-1 0,1 0 1,0 1-1,-1-1 0,1 0 1,0 0-1,-1 1 0,1-1 1,-1 0-1,1 0 0,0 0 1,-1 1-1,1-1 0,-1 0 1,1 0-1,-1 0 0,0 0 0,1 0-32,0 0 0,-1 0 0,1 0 0,0 0 0,0 0 0,0-1 0,-1 1 0,1 0 0,0 0 0,0 0 0,0 0 0,0-1 0,-1 1 0,1 0 0,0 0 0,0 0 0,0-1-1,0 1 1,0 0 0,0 0 0,-1 0 0,1-1 0,0 1 0,0 0 0,0 0 0,0-1 0,0 1 0,0 0 0,0 0 0,0-1 0,0 1 0,0 0 0,0 0 0,0-1 0,0 1 0,0 0-1,1 0 1,-1 0 0,0-1 0,0 1 0,0 0 0,0 0 0,0 0 0,0-1 0,1 1 0,-1 0 0,0 0 0,0 0 0,0-1 0,1 1 0,14-10 235,2 0 1,-1 1-1,1 0 1,1 2 0,28-9-1,9-4-131,-49 17-153,3-1 44,0 0 0,0 1 0,1 0-1,-1 0 1,1 1 0,17-2 0,-25 4-25,-1 0 0,1 0 1,-1 0-1,1 0 0,-1 1 1,0-1-1,1 0 0,-1 1 1,1-1-1,-1 1 0,0-1 1,1 1-1,-1 0 0,0 0 1,0-1-1,1 1 0,-1 0 1,0 0-1,0 0 0,0 0 1,1 2-1,-1-1 14,1 1 0,-1-1 0,0 1 0,0-1 0,0 1 0,-1 0 0,1-1 0,-1 1 0,1 0 0,-1 4 0,0 5 35,-1 0-1,0 0 1,-6 22-1,7-34-58,-15 59 213,-2-1 1,-48 105-1,49-132-89,-1-2-1,-2 0 1,0-2-1,-2 0 1,-29 29-1,2-8 864,47-48-973,1 0-1,0 0 1,0 0 0,0 1 0,0-1 0,-1 0-1,1 0 1,0 0 0,0 0 0,0 0 0,0 0-1,-1 1 1,1-1 0,0 0 0,0 0 0,0 0-1,0 0 1,0 1 0,0-1 0,0 0-1,0 0 1,-1 0 0,1 1 0,0-1 0,0 0-1,0 0 1,0 0 0,0 1 0,0-1 0,0 0-1,0 0 1,0 0 0,0 1 0,0-1 0,0 0-1,1 0 1,-1 0 0,0 1 0,0-1-1,0 0 1,0 0 0,0 0 0,0 1 0,0-1-1,1 0 1,11 3 290,20-3-83,-31 0-212,166-19 876,-114 15-772,-37 4-151,-1-1 1,23-5-1,-31 4-1312,22-16-19411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41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 9376,'-2'-2'792,"0"-3"1744,1 8-760,1-3-1550,1 1 0,0-1 0,-1 1 0,1-1 0,0 0 0,0 1 0,0-1 0,0 0 1,-1 1-1,1-1 0,0 0 0,0 0 0,0 0 0,1 0 0,4 2 980,-4-1-1023,0 0 0,0 1 0,-1 0 0,1-1 0,0 1 0,-1 0 0,1 0 0,-1 0 0,1 0 0,-1 0 0,0 0 0,0 0 0,0 1 0,0-1 0,1 5 0,7 38 1132,-9-42-1233,4 43 518,-3 1 0,-5 59 0,2 54 85,3-63-930,-1-70-4614,0-30 2923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41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12640,'0'81'7548,"0"-1"-3710,0 294-3230,0-372-671,-2 39-642,2-38 158,-1 0 0,1 0 0,-1 0 0,0 0 0,0 0 0,-2 3 0,-2 3-1187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42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15 353 7392,'-11'-7'2373,"10"7"-2285,1 0 0,0-1 0,-1 1 1,1 0-1,0-1 0,0 1 0,-1 0 0,1-1 0,0 1 1,0-1-1,0 1 0,0 0 0,-1-1 0,1 1 0,0-1 0,0 1 1,0 0-1,0-1 0,0 1 0,0-1 0,0 1 0,0-1 0,0 1 1,0 0-1,0-1 0,1 0 0,3-11 2565,-4 11-2235,4-6 23,0-1 1,1 1 0,0 0 0,0 1 0,0-1-1,1 1 1,0 0 0,0 1 0,0-1 0,1 1-1,9-5 1,9-5 603,51-22 0,-57 29-670,-1 1-1,1 1 0,1 1 1,24-4-1,-34 7-231,0 1 0,1 1 0,-1 0 0,0 1 0,1 0 0,-1 0 0,0 1 0,0 0 0,19 7 0,0 4 190,-15-7 48,0 0 0,24 6-1,-33-11-286,0 0-1,0 0 0,0-1 0,0 0 1,-1 0-1,1 0 0,0 0 0,0-1 1,0 0-1,0 0 0,-1 0 0,7-3 0,3-3-66,-2 0-1,1-1 1,-1 0-1,-1-1 1,20-18-1,-13 11-377,43-45-5080,-24 18-8113,-23 29 8467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45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85 4320,'-1'-2'236,"0"1"-132,1 0 0,0 1 0,-11-17 14078,26 16-13829,1-1-1,-1-1 1,0 0-1,22-8 1,7-1-68,-43 11-280,151-30 411,-135 31 108,-17 1-497,0-1 0,0 1 0,0-1-1,0 1 1,0-1 0,0 1 0,0-1-1,0 1 1,0-1 0,0 1-1,0-1 1,0 1 0,0-1 0,0 1-1,-1-1 1,1 1 0,0-1-1,0 1 1,-1-1 0,1 1 0,-3 8-195,-13 35 247,-2 0 0,-2-2 0,-1 0 0,-3-1 0,-44 59 0,65-95-83,-1 0-1,1 0 0,0 1 1,1-1-1,0 1 0,0 0 1,-2 6-1,0-2-242,3-7 257,6-3 112,6 0-2,1 0-108,0 1 0,0 0 0,0 0 0,0 2 0,0-1 0,0 1 0,-1 1 1,17 7-1,-22-8-11,1 1 1,-1 0-1,0 0 1,0 0-1,-1 1 1,1-1 0,-1 2-1,0-1 1,-1 0-1,1 1 1,-1 0-1,0 0 1,0 0 0,-1 0-1,5 14 1,-6-16 13,-1 0 0,1 0 0,-1 0 1,-1 0-1,1 1 0,-1-1 0,1 0 1,-1 1-1,0-1 0,-1 0 0,1 1 0,-1-1 1,0 0-1,0 0 0,0 1 0,0-1 1,-1 0-1,0 0 0,0-1 0,-4 8 1,2-5 104,-1-1 0,1 1 0,-1-1 0,0 0 0,-1-1 0,1 1 0,-1-1 0,-7 4 0,9-5-127,0-1 0,-1-1 1,1 1-1,-1-1 0,0 1 1,1-1-1,-1-1 0,0 1 1,1-1-1,-1 0 0,0 0 1,0 0-1,-6-1 0,3 0-23,-18-4-101,24 5 119,1 0 0,-1-1 0,1 1-1,0-1 1,-1 1 0,1-1 0,0 0-1,-1 0 1,1 1 0,0-1 0,0 0 0,-2-2-1,-1-2-67,-6-10-323,10 14 363,0 1 0,0 0 0,0-1 0,-1 1 0,1-1 0,0 1 0,0-1 0,0 1 0,0 0 0,0-1-1,0 1 1,0-1 0,0 1 0,0-1 0,1 1 0,-1 0 0,0-1 0,0 1 0,0-1 0,0 1 0,1-1 0,-1 1 0,0 0-1,0-1 1,1 1 0,-1 0 0,0-1 0,1 1 0,-1-1 0,14-7-2680,-5 6 1365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48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72 141 2304,'-15'0'2587,"10"0"-1100,7 0-735,-1 0-117,-13-1 5808,8-4-4854,0 1 559,3 4-2120,1 0-1,0-1 0,0 1 0,0 0 1,0 0-1,0 0 0,-1-1 0,1 1 1,0 0-1,0 0 0,0 0 0,0-1 1,0 1-1,0 0 0,0 0 0,0-1 1,0 1-1,0 0 0,0 0 0,0 0 1,0-1-1,0 1 0,0 0 0,0 0 1,0-1-1,0 1 0,0 0 0,0 0 1,0 0-1,1-1 0,-1 1 0,0 0 1,0 0-1,0 0 0,0 0 0,0-1 0,1 1 1,-2 6 519,-1 1 0,0-1 0,-4 12 0,5-16-405,0 2-68,0 1-1,0-1 1,0 0-1,1 1 1,-1 5 0,-1 15 322,1-18-277,-1 1-56,2-7-52,0-1 0,0 0 0,0 0-1,0 0 1,0 0 0,0 0 0,0 0-1,0 0 1,0 0 0,0 0 0,0 1-1,0-1 1,0 0 0,0 0 0,0 0-1,0 0 1,0 0 0,0 0 0,0 0-1,0 0 1,0 0 0,0 0 0,0 0-1,0 0 1,0 1 0,-1-1-1,1 0 1,0 0 0,0 0 0,0 0-1,0 0 1,0 0 0,0 0 0,0 0-1,0 0 1,0 0 0,0 0 0,-1 0-1,1 0 1,0 0 0,0 0 0,0 0-1,0 0 1,0 0 0,0 0 0,0 0-1,0 0 1,0 0 0,-1 0 0,1-12 232,0 0 0,1-1 0,0 1 0,3-12 1,3-5-76,-5 20-198,0 0 0,0 0 0,5-12 0,-3 12-50,1 0 1,0-1-1,0 2 1,1-1 0,7-8-1,-11 15 107,0 0-1,0 0 1,1 0-1,-1 0 1,1 0-1,-1 0 1,1 1-1,0-1 1,-1 1-1,1 0 1,0 0-1,0 0 1,0 0-1,0 0 1,0 1-1,0-1 1,0 1-1,0 0 1,0 0-1,0 0 1,6 1-1,84 19 358,295 1-298,-369-21-33,1 1 0,0 1 1,33 8-1,-32-9-208,-22 1 137,-1 0-1,1 0 0,-1 0 1,1 0-1,0 0 0,0 1 1,-1 2-1,0 0-40,-3 2 63,-1 1 1,1-1-1,-1 0 0,-1-1 0,1 0 0,-1 0 1,0 0-1,-9 5 0,-63 35 34,72-43-60,-14 8 8,-109 61-13,108-58 30,1 1 1,0 1-1,-30 30 1,24-18 41,1 1 0,1 1-1,2 2 1,-24 41 0,12-9 51,-84 116 0,100-158-149,17-18 320,7-5 66,11-8-32,-13 6-303,1 1 0,-1 0 0,1 0 0,6-3 1,9-5-70,-8 4 64,1 0-1,0 1 1,0 0 0,0 0-1,1 2 1,0-1 0,0 2-1,-1 0 1,2 0 0,-1 1 0,17 1-1,17 3 110,84 17 1,-127-20-92,73 19 265,-45-10-241,37 5 1,-39-9 76,-30-5-142,0 0 0,0 0 0,0 0 1,1 0-1,-1 0 0,0 0 1,0 0-1,1 0 0,-1 0 1,0-1-1,0 1 0,0 0 1,0 0-1,1 0 0,-1 0 1,0 0-1,0-1 0,0 1 1,0 0-1,0 0 0,0 0 1,1-1-1,-1 1 0,0 0 1,0 0-1,0 0 0,0-1 0,0 1 1,0 0-1,0 0 0,0 0 1,0-1-1,0 1 0,0 0 1,0 0-1,0-1 0,0 1 1,0 0-1,0 0 0,0 0 1,0-1-1,-4-14-2516,2 9 1731,-5-13-2263,1-2 982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48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 4576,'-27'7'11121,"46"-7"-5005,57-4-4287,-48 1-813,51 2 0,36 3-4195,-58-3 1201,-44 1 116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50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53 172 3552,'0'0'11482,"1"13"-6234,1-10-5104,1 1 1,1-1-1,-1 0 1,0 0-1,1 0 1,0-1-1,-1 1 0,1-1 1,0 0-1,0 0 1,9 3-1,-5-3-34,0 0 1,1 0-1,-1-1 0,1 0 0,-1 0 1,9-1-1,-2-1 1,-1-1 0,-1 0 0,1 0-1,0-1 1,0-1 0,-1-1 0,21-9 0,-30 12-80,0-1 1,0 1-1,0-1 0,0 0 1,-1 0-1,1 0 0,-1-1 1,0 1-1,0-1 0,0 1 0,-1-1 1,5-8-1,-6 9-21,1 0 1,-1 0-1,0 0 0,-1 0 1,1-1-1,0 1 0,-1 0 1,0 0-1,0-1 0,0 1 1,0 0-1,0-1 0,-1 1 0,1 0 1,-1 0-1,0 0 0,0 0 1,0-1-1,-3-3 0,2 2-38,-1 0-1,0 0 1,0 0-1,0 0 1,0 1-1,-1 0 1,0-1-1,0 1 0,0 1 1,0-1-1,-1 1 1,0-1-1,1 1 1,-1 0-1,0 1 1,0-1-1,-1 1 1,1 0-1,-7-1 1,4 1 10,0 1 1,0 0 0,0 1 0,0-1-1,0 2 1,0-1 0,0 1 0,0 0 0,0 1-1,0-1 1,1 2 0,-1-1 0,0 1-1,1 0 1,0 1 0,0 0 0,0 0-1,0 0 1,1 1 0,-1 0 0,1 0 0,0 1-1,1 0 1,-1 0 0,-7 12 0,3-3 158,1 1 1,0 0-1,1 0 0,-7 23 1,12-30-41,0 1 1,1 0-1,0 0 1,1-1 0,0 1-1,0 0 1,1 0-1,0 0 1,3 13-1,-3-18-50,1 0 1,1-1-1,-1 1 0,1-1 0,0 1 0,0-1 0,0 0 0,0 0 1,1 0-1,0 0 0,-1 0 0,2 0 0,-1-1 0,0 0 0,1 1 1,-1-1-1,1 0 0,0-1 0,0 1 0,0-1 0,8 4 1,7 0 66,1 0 0,0 0 0,0-2 0,0-1 0,34 2 0,107-9 269,-49 0-277,-97 4-127,4 1-244,27-4 0,-40 2-280,-1 0 1,0 0-1,0-1 0,0 1 0,1-1 0,-1 0 1,-1-1-1,1 1 0,7-6 0,2-1-1315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51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88 7136,'-1'-1'378,"1"0"0,0 1 0,-1-1 0,1 0 0,0 1 0,0-1 1,-1 0-1,1 0 0,0 0 0,0 1 0,0-1 0,0 0 0,0 0 0,0 1 0,0-1 1,0 0-1,0 0 0,1-1 0,9-16 5563,-4 7-5755,-4 8 27,0-1-1,1 1 1,-1 0-1,1 0 0,-1 0 1,1 0-1,0 0 1,0 1-1,0-1 0,1 1 1,-1 0-1,6-3 1,-8 5-191,1-1 0,0 1 0,-1-1 0,1 1 0,0-1 0,0 1 0,0 0 0,-1 0 0,1 0 0,0 0 0,0 0 0,-1 0 0,1 1 1,0-1-1,0 1 0,-1-1 0,1 1 0,0 0 0,-1-1 0,1 1 0,0 0 0,-1 0 0,1 0 0,-1 0 0,0 0 0,1 1 0,-1-1 0,0 0 0,0 1 1,2 2-1,1 1 38,-1 0 0,0 1 1,0 0-1,-1-1 0,0 1 1,0 0-1,0 0 0,-1 1 1,0-1-1,0 0 0,0 0 1,-1 1-1,0-1 0,0 0 1,-1 8-1,-1-1 83,0-1 0,-1 1 1,0-1-1,-1 0 0,-1 0 0,-9 19 1,6-15 161,0 0 1,-8 29 0,15-45-275,1 1 0,0 0 0,-1 0-1,1 0 1,0 0 0,0-1 0,0 1 0,0 0 0,0 0 0,0 0 0,0 0 0,0 0 0,0 0-1,0-1 1,0 1 0,0 0 0,1 0 0,-1 0 0,1 1 0,-1-2 13,1 1 0,0-1 1,0 1-1,0-1 0,0 0 1,0 1-1,0-1 0,0 0 0,-1 0 1,1 0-1,0 1 0,0-1 1,0 0-1,0 0 0,0 0 1,0-1-1,0 1 0,0 0 0,1-1 1,106-15 457,23-4-3169,-121 19 1544,1 1 1,-1-1 0,0 1 0,12 2 0,7 6-1401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1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18 7552,'0'-1'127,"0"1"0,1 0 0,-1-1 0,1 1 0,-1 0 0,1-1 0,-1 1 0,0 0 0,1 0 1,-1 0-1,1 0 0,-1-1 0,1 1 0,-1 0 0,1 0 0,-1 0 0,1 0 0,-1 0 0,1 0 0,-1 0 0,1 0 0,-1 0 0,1 1 1,-1-1-1,2 0 0,-1 1 8,0-1 1,-1 1-1,1 0 0,0-1 1,0 1-1,0 0 1,0 0-1,-1 0 0,1 0 1,0 0-1,0 1 1,2 4 387,-1-1 1,0 1 0,3 11 0,1 18 855,-1 1 1,-2 1-1,-2 50 1,-2-64-1416,1-8-21,-3 24 0,-3-18-2602,6-19 2434,0-2 116,0 0 1,0 1 0,0-1-1,0 0 1,0 0-1,0 0 1,0 1-1,0-1 1,0 0-1,-1 0 1,1 0 0,0 0-1,0 1 1,0-1-1,0 0 1,0 0-1,0 0 1,0 0-1,-1 1 1,1-1 0,0 0-1,0 0 1,0 0-1,0 0 1,0 0-1,-1 0 1,1 1-1,0-1 1,0 0 0,0 0-1,-1 0 1,1 0-1,0 0 1,0 0-1,0 0 1,-1 0-1,1 0 1,0 0 0,0 0-1,0 0 1,-1 0-1,1 0 1,0 0-1,0 0 1,0 0-1,-1 0 1,1 0 0,0-1-1,0 1 1,0 0-1,-1 0 1,0 0-295,-7-1-2359</inkml:trace>
  <inkml:trace contextRef="#ctx0" brushRef="#br0" timeOffset="1">18 66 10048,'-14'-8'2399,"11"6"-258,13 9 486,-6-4-2323,0-1 0,1 1 0,0-1 0,-1 0 0,1 0 0,0-1 0,0 1 0,9 0 0,44 2 707,-38-3-646,40-1 143,1-2 0,98-15-1,118-48-1096,-275 64 359,1 1 1,-1-1 0,0 1 0,1-1-1,-1 1 1,1 0 0,-1 0 0,1 0 0,4 1-1,-6-1-17,0 1 0,0-1 0,0 0 0,0 1 0,-1-1 0,1 1 0,0-1 0,0 1 0,-1-1 0,1 1 0,0-1 0,-1 1 0,1 0 0,0-1 0,-1 1 0,1 0 0,-1 0 0,1 0 0,-1-1 0,0 1 0,1 0 0,-1 0 0,0 0 0,0 0 0,1 0 0,-1-1 0,0 1 0,0 0 0,0 0 0,0 0 0,0 1 0,0 16-2409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52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1 298 5408,'2'8'10618,"65"-10"-5848,0-3-3301,72-3-1223,16 8 285,199-1-54,-354 1-477,446-25 502,-209 5-526,-105 10 0,311-32 488,-202 21-279,136-16-45,5-8-192,-34 4 125,-85 16-19,265 9-1,-296 21 27,18-5-107,-242 0-559,0 0-1,0-1 0,0 1 1,0-2-1,0 1 0,10-4 1,-14 3-1366,-20 1-2981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55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2656,'9'6'16996,"-9"2"-19203,4 23 3149,0-12-615,4 47 346,-2 82 0,-3-36-462,5 215 739,-8-321-853,0 0 0,1 0 0,0 1 0,1 5 0,-2-12-89,0 0 1,0 0-1,0 0 1,0 0-1,0 0 1,0 0-1,1 0 1,-1 0-1,0 0 1,0 0-1,0 0 0,0 0 1,0 0-1,0 0 1,0 0-1,0 0 1,0 0-1,0 0 1,0 0-1,0 0 1,0 0-1,0 0 0,0 0 1,1 0-1,-1 0 1,0 0-1,0 0 1,0 0-1,0 0 1,0 0-1,0 0 1,0 0-1,0 0 0,0 0 1,0 0-1,0 0 1,0 0-1,0 0 1,0 0-1,0 0 1,0 0-1,1 0 0,-1 0 1,0 0-1,0 0 1,0 0-1,0 0 1,0 1-1,0-1 1,0 0-1,0 0 1,0 0-1,5-8-88,-1-1 0,0 0 0,0 1 0,-1-1 0,0-1 0,2-12 0,4-11-272,-2 11 160,1 1 0,20-38 1,-23 50 158,0 1-1,1 0 1,0 0 0,1 0 0,-1 1 0,1-1 0,1 2 0,-1-1 0,11-6-1,-15 11 66,1 0-1,0 0 0,0 1 1,0-1-1,0 1 1,0 0-1,0 0 0,0 0 1,0 0-1,0 1 0,0 0 1,1 0-1,-1 0 1,0 0-1,0 1 0,0-1 1,0 1-1,0 0 0,0 0 1,7 4-1,-6-3 54,1 1 0,-1 0 1,1 1-1,-1-1 0,0 1 0,-1 0 0,1 0 0,-1 1 0,0-1 0,0 1 1,0 0-1,0 0 0,4 9 0,3 13 14,0 0 0,-2 1 0,9 43 1,-5-17 52,-4-22-106,24 109-198,-33-117-2435,-8-34-3877,5 4 4763,1-1 0,-3-8-1,-1-17-2964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56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538 6 6048,'-6'-2'754,"4"1"-521,0 1 0,1-1 1,-1 1-1,0-1 0,0 1 0,0 0 0,0 0 1,0 0-1,0 0 0,1 0 0,-1 0 1,0 0-1,0 0 0,0 1 0,0-1 0,0 1 1,1 0-1,-1-1 0,-2 2 0,-7 5 959,-1 0-1,0-1 1,0 0-1,-16 4 1,-26 12 738,-63 44 588,3-2-1890,-6-9-3715,108-50 826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56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4896,'6'5'6379,"7"7"-3006,-7-6-2927,1 0 0,-2 1 0,10 12-1,8 20 790,30 71 0,-29-39-174,28 136 0,-50-198-1226,4 13 1387,-6-22-1208,0 0 0,0 0 0,0 0 0,0 0 0,0 0 0,0 0 0,0 0 0,0 0 0,0 1 0,0-1 0,0 0 0,0 0 0,0 0 0,0 0 0,0 0 0,1 0 0,-1 0 0,0 0 0,0 0 0,0 0 0,0 0 0,0 0 0,0 0 0,0 0 0,0 0 0,0 0 0,0 0 0,0 0 0,0 0 0,1 0 0,-1 0 0,0 0 0,0 0 0,0 0 0,0 0 0,0 0 0,0-1 0,0 1 0,0 0 0,0 0 0,0 0 0,0 0 0,0 0 0,0 0 0,0 0 0,0 0 0,0 0 0,0 0 0,1 0 0,-1 0 0,0 0 0,0 0 0,0 0 0,0-1-1,0 1 1,0 0 0,0 0 0,0 0 0,0 0 0,0 0 0,0 0 0,0 0 0,3-15 486,5-33-55,40-181 560,-25 160-2069,44-90 0,-58 145-1596,7 2-6043,-3 3 4291,1-2 220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57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25 6048,'-17'-24'2725,"54"69"3371,-33-39-5817,0 1 1,-1-1-1,0 1 0,0-1 1,0 1-1,0 0 0,-1 0 1,-1 0-1,1 1 0,0 10 1,-2-12-92,0 0-1,0 0 1,-1 0 0,0 1-1,0-1 1,-1 0 0,0-1 0,0 1-1,0 0 1,0 0 0,-1-1 0,0 1-1,-4 4 1,-6 7-17,-1 0-1,0-1 1,-1-1 0,0-1-1,-33 24 1,44-35-412,-1 0 0,0 0 0,0 0-1,0-1 1,0 0 0,0 0 0,-1 0 0,1 0 0,-1-1 0,-9 1 0,10-1-337,0-1 0,0-1 0,0 1 0,0-1 0,-1 1 0,1-1 0,1-1 0,-1 1 1,0-1-1,0 0 0,0 0 0,-4-3 0,-11-7-5507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58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79 7552,'-2'-15'2448,"1"12"-22,4 4-2078,0-1 1,0 1-1,0 0 0,0 0 0,0 0 0,0 0 1,0 0-1,0 0 0,-1 1 0,1-1 0,0 1 1,-1 0-1,0 0 0,1 0 0,-1 0 0,0 1 1,2 2-1,4 4-58,-1 0 1,0 1-1,5 12 0,7 16 296,24 72 1,0 0-106,-25-69-317,2 4 191,41 67 0,-49-92-244,-7-12 77,0 1 0,0-1-1,1 0 1,1-1 0,6 8 0,-12-15-151,-1 1 1,1-1 0,-1 0-1,1 1 1,0-1-1,-1 1 1,1-1 0,-1 0-1,1 0 1,0 1 0,-1-1-1,1 0 1,-1 0 0,1 0-1,0 0 1,-1 1-1,1-1 1,0 0 0,-1 0-1,1-1 1,0 1 0,-1 0-1,1 0 1,0 0 0,1-1 15,-1 1 0,0-1 1,0 0-1,0 0 0,0 0 1,0 1-1,0-1 0,0 0 1,0 0-1,0 0 1,1-2-1,2-4 103,0 0 1,0-1-1,3-9 0,-5 11-106,12-34 162,14-63 1,1-45-66,-24 124-133,26-120-133,-25 123-215,1 0 1,1 1 0,1 0-1,20-32 1,-28 50 69,0 0 1,0 1 0,1-1 0,-1 0 0,1 1-1,-1-1 1,1 1 0,-1-1 0,1 1-1,0 0 1,0 0 0,0 0 0,-1 0 0,4-1-1,-2 1-471,0 0-1,0 1 0,0 0 0,0 0 0,0 0 0,0 0 1,0 0-1,0 0 0,0 1 0,4 0 0,15 3-5754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58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9056,'1'0'10362,"15"-1"-8530,27-5 0,7 0-1325,163-2 545,-71 8-4281,-121 0 2072,-36 5-8277,-12 5 3573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09:59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5 165 10144,'-5'-3'3744,"10"3"-2912,4 0-224,5 0 1151,5-5-1087,15 1 2400,4-8-1728,23-9 320,23 0-1024,12 0-608,-1 0-32,-11 3-1248,-13-3 672,-13 9-4256,-11 7 2689,-14 5-6753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03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477 186 3488,'24'-29'3328,"-24"28"-3159,1 0 0,-1 0 1,0 0-1,0 0 1,0 0-1,1 1 0,-1-1 1,0 0-1,0 0 0,0 0 1,0 0-1,-1 0 0,1 0 1,0 0-1,0 1 0,0-1 1,-1 0-1,1 0 0,0 0 1,-1 0-1,0-1 0,-11-17 1335,10 17-1155,-5-8 91,0 0 0,-2 1 0,1 0 0,-1 1 0,0 0 0,-1 0 0,1 1 0,-2 0 0,1 1 0,-1 0 0,-19-8 0,22 11-329,1 1-1,-1 0 1,1 0 0,-1 1-1,0 0 1,0 0 0,1 1-1,-1 0 1,0 0 0,0 0-1,0 1 1,1 1 0,-1-1-1,0 1 1,1 1 0,0-1-1,-1 1 1,1 0 0,-9 6-1,0 2 29,0 1-1,0 0 0,1 1 0,1 1 1,0 0-1,1 1 0,1 0 0,0 1 1,1 0-1,1 1 0,0 0 0,-10 28 1,16-33-17,1-1 0,0 1 0,1-1 1,1 1-1,0 0 0,1 0 0,0-1 0,2 16 1,3 10 132,13 46 0,-8-40-148,53 284 538,-42-200-504,-19-73-4319,-10-64-2490,2 2 4723,-8-11-3948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03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21 180 8640,'-18'-32'2784,"17"31"-2730,1 1 1,0 0-1,-1-1 1,1 1-1,0-1 1,0 1-1,0 0 1,0-1-1,0 1 1,-1-1-1,1 1 1,0-1-1,0 1 1,0-1-1,0 1 1,0-1-1,0 1 1,0-1-1,0 1 1,1 0-1,-1-1 1,0 1-1,0-1 1,0 1-1,0-1 1,1 1-1,-1 0 1,0-1 0,0 1-1,1-1 1,-1 1-1,0 0 1,1-1-1,-1 1 1,0 0-1,1 0 1,-1-1-1,0 1 1,1 0-1,-1 0 1,1-1-1,-1 1 1,1 0-1,-1 0 1,0 0-1,1 0 1,0 0-1,3-2 514,7-3 198,0 0 1,0 1 0,1 0 0,0 1 0,0 0 0,15-2 0,-5 2-24,96-21 746,76-14-989,-63 20-3577,-79 12 826,51-4-5188,-63 9 2010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2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24 163 11232,'-23'9'5056,"36"-6"-4385,1-3 1473,4 0-1312,18-7 1216,9 2-1184,27-10 192,4-1-640,10-9-288,-9 10-128,-11-10-64,-11 5 0,-10 0-2048,-5 5 1152,-14 4-6047,-2 11 3903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03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 6048,'0'0'2752,"3"3"-2400,-3 6 1792,6 3-1248,-1 6 1408,0 11-1312,-2 8 319,-3 10-767,6 7-320,-6-3-128,0-9-96,0-3 0,5-6-2335,-2-9 1279,3-6-4512,8-18 3136,-4-13-1312</inkml:trace>
  <inkml:trace contextRef="#ctx0" brushRef="#br0" timeOffset="1">128 12 3552,'-14'-12'1312,"14"16"-992,4 1-128,1-10-992,6 10-96,-3 4 544,6-6-1472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04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4576,'7'8'390,"0"0"1,-1 0-1,0 1 1,0 0-1,-1 0 1,0 0-1,4 12 1,-4-5 785,0 1 0,-1-1 1,3 33-1,2 87 4194,2-149-4074,0-9-1093,10-26 1,3-5-51,-9 24 171,20-28 0,-28 48-62,0-1 0,1 1-1,0 0 1,0 1 0,1 0 0,12-9-1,-19 16-204,0 0 0,0 0 0,-1 0 0,2 0 0,-1 0-1,0 0 1,0 1 0,0-1 0,0 1 0,0-1 0,0 1 0,1 0-1,-1 0 1,0 0 0,0 0 0,0 0 0,1 1 0,-1-1 0,0 1-1,0-1 1,0 1 0,0 0 0,0 0 0,0 0 0,0 0-1,0 0 1,0 0 0,0 1 0,-1-1 0,1 0 0,2 3 0,2 2 8,-1 1 1,0-1 0,0 1 0,0 0 0,-1 0 0,0 0 0,4 9 0,21 66 179,-2-5-741,-27-77 384,0 0 1,0 1-1,0-1 0,1 0 0,-1 1 0,0-1 1,0 0-1,0 1 0,1-1 0,-1 0 0,0 0 1,0 1-1,1-1 0,-1 0 0,0 0 0,1 0 1,-1 1-1,0-1 0,1 0 0,-1 0 0,0 0 1,1 0-1,-1 0 0,0 0 0,1 0 0,-1 0 1,1 0-1,-1 0 0,13-4-2927,9-15-2029,20-22-2734,-14 17 4794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04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20 7552,'2'-2'411,"0"0"0,0 0 0,-1 1 0,1-1 0,0 0 0,1 1 0,11-7 9655,-18 13-9623,0 0-1,0 0 1,0-1 0,-9 8-1,-14 15 471,18-16-730,1 2 1,0-1-1,1 1 1,0 0-1,1 0 1,1 1-1,0 0 1,1 0 0,0 0-1,1 1 1,-1 15-1,3-27-146,1 0 1,0-1-1,0 1 0,0 0 0,1 0 1,-1-1-1,1 1 0,-1 0 0,3 3 1,-3-5-41,0-1 0,0 1 1,1-1-1,-1 1 0,0-1 0,1 1 1,-1-1-1,0 1 0,1-1 1,-1 1-1,1-1 0,-1 0 0,1 1 1,-1-1-1,1 1 0,-1-1 1,1 0-1,-1 0 0,1 1 1,-1-1-1,1 0 0,0 0 0,-1 0 1,1 0-1,-1 0 0,1 1 1,0-1-1,-1 0 0,1 0 0,-1-1 1,1 1-1,0 0 0,-1 0 1,1 0-1,-1 0 0,1 0 0,0-1 1,-1 1-1,1 0 0,-1 0 1,1-1-1,-1 1 0,1-1 1,0 1-1,7-7-223,1 0 1,-1 0-1,-1 0 0,1-1 1,-2-1-1,11-14 1,-8 11 43,0 1 1,18-19 0,-21 24 184,-3 3-35,-1 1 1,1 0-1,0 0 1,-1-1-1,5-1 1,-7 4 43,1 0 0,-1 0-1,1-1 1,-1 1 0,1 0 0,0 0 0,-1 0 0,1 0 0,-1 0-1,1 0 1,0 0 0,-1 0 0,1 0 0,-1 0 0,1 0-1,-1 0 1,1 0 0,0 0 0,-1 0 0,1 1 0,-1-1-1,1 0 1,-1 0 0,1 1 0,-1-1 0,1 0 0,-1 1 0,1-1-1,-1 1 1,0-1 0,1 1 0,-1-1 0,0 0 0,1 1-1,-1 0 1,16 25 317,19 47 0,-21-43-491,-10-19-488,5 9-1770,-8-19 2186,-1-1 0,1 1 0,-1 0 0,1-1 0,-1 1 0,1-1 0,-1 1 0,1-1 0,-1 1 0,1-1 0,0 1 0,-1-1 0,1 1 0,0-1 0,0 0 0,-1 1 0,1-1 0,0 0 0,0 0 0,-1 0 0,3 1 0,-2-2-40,-1 1 1,1 0-1,0-1 1,0 1-1,-1 0 1,1-1-1,0 1 1,0-1-1,-1 1 1,1-1-1,-1 0 0,1 1 1,0-1-1,-1 0 1,1 1-1,-1-1 1,0 0-1,1 0 1,-1 1-1,1-2 1,0 0-442,5-10-1711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04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26 9632,'-3'-24'3120,"3"24"-3089,0 0 0,0 0 1,0 0-1,0 0 1,0 0-1,0 0 0,0 0 1,0 1-1,0-1 1,0 0-1,1 0 0,-1 0 1,0 0-1,0 0 1,0 0-1,0 0 0,0 0 1,0 0-1,1 0 1,-1 0-1,0 0 1,0 0-1,0 0 0,0 0 1,0 0-1,0 0 1,1 0-1,-1 0 0,0 0 1,0 0-1,0 0 1,0 0-1,0 0 0,0 0 1,1 0-1,-1 0 1,0 0-1,0 0 0,0 0 1,0 0-1,0 0 1,0 0-1,0-1 0,1 1 1,-1 0-1,0 0 1,0 0-1,0 0 0,0 0 1,0 0-1,0 0 1,0-1-1,0 1 0,0 0 1,0 0-1,0 0 1,0 0-1,0 0 0,0-1 1,7 11 772,-1 2-114,-2 0 0,0 0 0,0 0 1,-1 1-1,0 0 0,1 22 0,9 222 3350,-6-51-2912,4-62-2114,38 174-1,-46-303-38,1 3-572,9 26 1,-12-41 916,0 1 0,0-1 0,1 0 0,0 1 0,0-1 0,0 0 0,0 0 0,0 0 0,1 0 0,-1-1 0,1 1 0,0-1 0,3 3 0,-6-4 515,1-1-1,-1 0 1,1 1 0,0-1 0,-1 0 0,1 1 0,0-1 0,-1 0-1,1 0 1,0 0 0,-1 0 0,1 1 0,0-1 0,-1 0 0,1 0-1,0 0 1,-1-1 0,1 1 0,0 0 0,-1 0 0,1 0 0,0 0-1,-1-1 1,1 1 0,0 0 0,-1 0 0,1-1 0,0 0 0,1-1-299,0 0 1,0-1 0,0 0 0,0 1-1,-1-1 1,3-4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05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2 230 4480,'-2'-3'6621,"6"-1"-3069,14-8-2049,5-3-892,-15 8-411,-1 1 0,1 0-1,1 0 1,-1 0 0,1 1-1,18-8 1,-27 13-191,1 0 0,0 0 0,0 0 0,0 0 0,0-1 0,-1 1 1,1 0-1,0 0 0,0 0 0,0 1 0,-1-1 0,1 0 0,0 0 0,0 0 0,0 1 0,-1-1 1,1 0-1,0 1 0,0-1 0,-1 0 0,1 1 0,0-1 0,0 2 0,0-1 24,1 1 0,-1 0 0,1 0 0,-1-1 0,0 1 0,0 0 0,0 0 0,1 4 0,1 3 76,0 0-1,-1 0 1,1 11-1,4 35 304,-3-13 103,2-1 0,14 51 0,-19-88-432,0-1-1,0 0 1,0 0-1,1 1 0,-1-1 1,1 0-1,-1 0 1,1 0-1,0-1 1,4 5-1,-5-6-57,0-1-1,-1 1 1,1-1 0,0 1 0,-1-1-1,1 0 1,0 1 0,-1-1-1,1 0 1,0 1 0,0-1 0,-1 0-1,1 0 1,0 0 0,0 0-1,-1 0 1,1 0 0,0 0 0,0 0-1,0 0 1,-1 0 0,1-1-1,1 1 1,15-10 219,-16 9-228,8-6 31,0 0-1,-1-1 1,-1 0-1,1 0 1,11-17 0,26-50-135,-41 68 83,11-23-71,-2 0 0,-1-1 1,11-43-1,-11 32-26,18-40 0,-27 72 91,7-14-226,-9 24 250,-1-1-1,0 0 0,1 1 1,-1-1-1,0 0 1,1 1-1,-1-1 0,1 1 1,-1-1-1,1 1 1,-1-1-1,1 1 1,-1-1-1,1 1 0,-1-1 1,1 1-1,0 0 1,-1-1-1,1 1 0,0 0 1,-1 0-1,1-1 1,0 1-1,0 0 1,0 0-1,8 3 223,0 0-1,0 1 1,-1 0 0,1 0 0,-1 1-1,0 0 1,12 10 0,-19-14-198,33 25 578,45 31 395,-69-50-905,1-1 0,0-1 0,0 1 0,0-2 0,19 6 1,-28-10-301,0 1 0,0-1 0,0 0 0,0 0 0,0 0 0,0 0 0,0 0 0,0-1 0,0 1 0,-1 0 0,5-2 0,-4 1-842,1-1 0,-1 1 0,1 0 0,-1-1 1,0 0-1,1 1 0,1-4 0,5-3-2189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08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82 971 8480,'-13'5'2508,"11"-4"-1365,2-2-138,9-1 1848,-6 2-2416,8-2 116,0 0 0,0-1 0,0 0 1,16-7-1,-24 9-544,0-1 0,1 1 0,-1-1 0,0 0 0,0 0 0,0-1 0,0 1 0,0 0 0,0-1 0,-1 0 0,1 0 0,-1 1 0,0-1 0,0-1 0,0 1 0,0 0 0,1-5 0,-2 7-14,-1 0-1,0 0 1,1 0-1,-1 0 1,0 0 0,0 0-1,0-1 1,0 1-1,0 0 1,0 0-1,0 0 1,0 0 0,0 0-1,-1 0 1,1 0-1,0 0 1,-1 0-1,1 0 1,-1 0 0,1 0-1,-1 0 1,0 0-1,1 0 1,-1 0-1,0 0 1,1 0 0,-1 1-1,0-1 1,0 0-1,0 0 1,0 1 0,0-1-1,0 1 1,0-1-1,0 1 1,-2-1-1,0 0-3,-1 0 0,1 0-1,-1 0 1,1 1-1,-1 0 1,1 0 0,-1 0-1,1 0 1,-1 0-1,-3 1 1,1 1 77,1 0 0,-1 0 1,1 0-1,0 0 0,0 1 0,0 0 0,1 0 0,-1 0 1,1 1-1,-5 4 0,-3 4 345,0 1 0,-9 14 0,16-20-240,1 0 1,-1 1-1,2-1 0,-1 1 0,1 0 0,1 0 0,-1 0 0,1 0 1,1 1-1,0-1 0,-1 12 0,2-4 12,0 0 1,1 0-1,1-1 0,0 1 0,5 18 1,-3-22-99,0-1 0,0 1 0,1 0 1,0-1-1,1 0 0,0 0 1,1-1-1,1 0 0,-1 0 1,1 0-1,11 9 0,-12-13-30,0-1-1,0 0 1,0 0 0,1 0-1,-1-1 1,1 0 0,0-1-1,0 0 1,1 0 0,-1 0-1,1-1 1,-1-1 0,1 1-1,-1-1 1,1-1 0,16 0-1,-14-2-117,0 0-1,-1 0 1,1-1 0,-1-1-1,1 1 1,-1-2-1,-1 1 1,1-2 0,0 1-1,-1-1 1,0-1-1,-1 1 1,14-14 0,7-10-425,-2-2 1,30-42 0,-47 59 384,11-15-312,-1-1 0,23-50-1,17-65-384,-42 100 484,0-2 132,96-262-505,-94 244 977,-3 0-1,15-124 1,-31 181-221,1-2 39,-1 0-1,0 0 1,-1 0-1,0 0 1,-1 1-1,-3-20 1,3 29-96,1 0 1,0 0-1,-1 0 1,1 0 0,0 0-1,-1 0 1,1-1-1,-1 1 1,0 1 0,1-1-1,-1 0 1,0 0-1,1 0 1,-1 0-1,0 0 1,0 1 0,0-1-1,0 0 1,-1 0-1,1 1 1,0 0-1,-1 0 0,1 0 0,0 0 0,0 0 1,0 0-1,0 0 0,0 0 0,-1 1 1,1-1-1,0 0 0,0 1 0,0-1 0,0 1 1,0-1-1,0 1 0,0 0 0,0-1 0,-1 3 1,-10 7 80,1 0 0,0 1 0,1 1 0,0 0 0,1 0 0,0 1 0,1 0 1,1 1-1,0-1 0,-6 20 0,-2 8 145,2 1 0,-10 59 0,-21 243 482,41-313-625,2 0-1,1 1 1,1-1-1,2 0 1,1 0-1,15 57 1,-17-81-94,0-1 0,1 0 0,0 0 0,0 0 0,0-1 0,0 1 1,1-1-1,0 1 0,7 6 0,-9-10-80,1 1 0,0-1 0,0 0-1,0 0 1,1 0 0,-1 0 0,0-1 0,1 1 0,-1-1-1,1 0 1,0 0 0,-1 0 0,1-1 0,0 1 0,-1-1 0,1 0-1,6 0 1,14-4-411,0 0 0,1-2 0,-2-1 0,39-16 0,-9 3 252,6-5 366,-59 25-122,0 0-1,0 0 0,1 0 1,-1-1-1,0 1 0,0 0 1,0 0-1,0 0 0,1 0 1,-1 0-1,0 0 0,0 0 1,0 0-1,1 0 0,-1 0 1,0 0-1,0 0 0,0 0 1,1 0-1,-1 0 0,0 0 1,0 0-1,0 0 0,0 0 1,1 1-1,-1-1 0,0 0 1,0 0-1,0 0 0,0 0 1,1 0-1,-1 0 0,0 0 1,0 1-1,0-1 0,0 0 1,0 9 321,-13 21 426,5-12-399,5-8-263,1 0 0,0 0 0,0-1 0,1 1 0,0 0 0,1 0 0,0 0 0,1 0 0,0 0 0,0 0 0,1 0 0,0 0 0,6 14 0,-5-16-26,1 1-1,0-1 1,0 0-1,0 0 0,1-1 1,1 1-1,-1-1 0,1-1 1,0 1-1,1-1 0,-1 0 1,1 0-1,1 0 0,-1-1 1,10 5-1,-15-9-64,0 0-1,0 0 1,1 0-1,-1 0 1,0-1-1,0 1 1,1-1-1,-1 1 1,1-1-1,-1 0 1,0 0-1,1 0 1,-1 0-1,1 0 1,-1 0-1,0-1 1,1 1-1,-1-1 1,0 0-1,1 0 1,-1 1 0,0-2-1,0 1 1,0 0-1,0 0 1,0-1-1,0 1 1,0-1-1,0 1 1,-1-1-1,1 0 1,-1 0-1,1 0 1,-1 0-1,2-3 1,2-4-96,0 0 0,0-1 0,-1 0 1,-1 0-1,0 0 0,3-18 0,-2 10 42,-2 0-1,0 0 0,-1-22 0,-2 32 36,1 0 0,-1 1-1,0-1 1,-1 1 0,0-1-1,0 1 1,-1 0-1,0 0 1,0 0 0,-6-9-1,7 13 30,0 0-1,-1 0 0,1 1 0,-1-1 1,1 1-1,-1 0 0,0 0 1,0 0-1,0 0 0,0 0 1,0 1-1,-1-1 0,1 1 0,0 0 1,-5-1-1,2 1 43,0 0-1,0 0 1,0 0 0,0 1-1,0 0 1,-1 1-1,1-1 1,-7 2 0,0 3 36,13-5-83,-1 0 0,1 0 0,0 1 0,0-1 0,0 0 0,0 0 0,0 0 0,0 0 0,0 0 0,0 0 0,0 0 0,0 1 0,0-1 0,0 0 0,0 0 0,0 0 0,0 0 0,0 0 0,0 0 0,0 0 0,0 1 0,0-1 0,0 0 0,0 0 0,0 0 0,0 0 0,0 0 0,0 0 0,0 0 0,0 1 0,1-1 0,-1 0 0,0 0 0,0 0 0,0 0 0,0 0 0,0 0 0,0 0 0,0 0 0,0 0 0,0 0 0,1 0 0,-1 0 0,0 0 0,0 1 0,0-1 0,0 0 0,0 0 0,0 0 0,1 0 0,25 7 345,-2-4-285,-1 0 0,0-2-1,1-1 1,25-2 0,95-18 98,-58 6-133,143-16-110,-30 0 443,-178 28-208,25 0-1,-56 11-127,-22 13 72,-43 23-1,63-38-51,0-1-1,1 2 1,0-1-1,1 2 1,0-1-1,-12 14 0,20-21-37,1 1-1,0-1 0,0 0 1,0 0-1,1 1 0,-1-1 0,0 0 1,0 1-1,1-1 0,-1 1 1,1-1-1,-1 1 0,1-1 0,0 1 1,-1 0-1,1-1 0,0 1 1,0-1-1,0 1 0,0 0 0,1-1 1,-1 1-1,0-1 0,1 1 1,-1-1-1,1 1 0,-1-1 0,1 1 1,0-1-1,-1 0 0,1 1 1,0-1-1,0 0 0,0 1 0,0-1 1,0 0-1,0 0 0,1 0 1,-1 0-1,0 0 0,2 1 0,3 1 23,-1 1 0,1-1 0,-1-1 0,1 1-1,0-1 1,0 0 0,0 0 0,0-1 0,9 2-1,-7-3-85,0 0 0,0-1 0,0 1 0,0-1 0,0-1 0,0 0 0,-1 0 0,1 0 0,12-7 0,6-4-367,32-21 0,-34 20 291,30-23-234,85-74 1,-97 75 416,-4 2 124,-45 43-60,1 1-1,0 0 1,0 0 0,1 0 0,0 1-1,1 0 1,1 0 0,-1 0-1,-1 13 1,5-19-82,0 0-1,1 1 0,-1-1 1,1 0-1,0 0 0,0 0 1,1 0-1,-1 0 0,1 0 1,0 0-1,0 0 1,1 0-1,0-1 0,3 5 1,-4-5-5,1-1 0,0 0 0,0 0 0,0 0 0,0 0 0,1 0 0,-1 0 0,1-1 0,-1 0 0,1 1 1,0-1-1,0-1 0,0 1 0,0-1 0,0 1 0,0-1 0,7 1 0,3-2-60,0 0 0,1-1 0,-1 0 0,0-1 0,0 0 0,0-2 0,-1 1 0,1-2 0,16-7 0,-15 5 9,1-1 0,-1 0 0,0-2 0,-1 0 1,0 0-1,-1-1 0,16-18 0,-24 23 22,-1-1 1,0 0-1,0-1 0,-1 1 1,0 0-1,0-1 1,0 0-1,-1 0 0,1-11 1,2-1 43,35-207 83,-15 65-62,-17 119-76,42-171-96,-49 209 54,0 1 0,0 0-1,0-1 1,-1 1 0,1-7-1,-6 21-15,-10 44 234,-15 97 0,9 57 305,15-135-344,-7 76 95,8-97-35,3 67 1,3-73-171,-1-40 39,0 0-1,0 0 0,1 1 1,0-1-1,0 0 0,0 0 1,1 0-1,0 0 1,5 9-1,-7-15-46,1 0 0,-1 1-1,1-1 1,-1 0 0,1 0 0,-1 0 0,1 0-1,0 1 1,-1-1 0,1 0 0,-1 0-1,1 0 1,0 0 0,-1-1 0,1 1 0,-1 0-1,1 0 1,0 0 0,-1 0 0,1 0-1,-1-1 1,1 1 0,0-1 0,2-1-43,0-1 0,0 1 0,0-1 1,-1 0-1,1 0 0,-1 1 0,0-2 0,0 1 1,3-6-1,5-6-108,65-74-384,-65 78 483,-4 4 26,1 0-1,0 0 0,15-10 1,-22 16 17,1 1 0,-1 0 1,0 0-1,0-1 0,1 1 0,-1 0 1,0 0-1,1 0 0,-1 0 0,0-1 0,1 1 1,-1 0-1,1 0 0,-1 0 0,0 0 1,1 0-1,-1 0 0,0 0 0,1 0 1,-1 0-1,1 0 0,-1 0 0,0 0 1,1 0-1,-1 0 0,0 0 0,1 1 1,-1-1-1,0 0 0,1 1 0,0-1 7,-1 1-1,1 0 0,-1-1 0,0 1 0,1 0 0,-1 0 1,0-1-1,0 1 0,0 0 0,1 0 0,-1 0 1,0-1-1,0 3 0,-4 30 231,3-30-207,-31 246 915,31-242-911,1 0-1,1 0 0,1 12 1,-2-18-24,0 0 1,0 0-1,0 0 1,0 0-1,1 0 0,-1 0 1,0 0-1,1 0 1,-1 1-1,1-1 0,-1 0 1,1-1-1,-1 1 1,1 0-1,0 0 1,-1 0-1,1 0 0,0 0 1,0-1-1,-1 1 1,1 0-1,0-1 0,0 1 1,0 0-1,0-1 1,0 1-1,0-1 0,0 0 1,0 1-1,2-1 1,0-1-1,0 0 0,0-1 0,0 1 0,1-1 0,-1 0 0,-1 0 1,1 0-1,0 0 0,0 0 0,-1-1 0,4-3 0,3-2-28,14-13-69,0 2-1,2 0 0,0 2 0,1 1 0,54-25 0,-76 39 100,1 0 1,0 1-1,0-1 1,0 1-1,-1 0 0,1 0 1,0 1-1,7 0 0,-11 0-9,1 0 0,-1 0 0,1 1 0,-1-1 0,0 1 0,1-1 0,-1 1 0,0-1 0,1 1 0,-1 0 0,0 0 0,0 0 0,0-1 0,0 1 0,1 0 0,-1 1 0,0-1 0,-1 0 0,1 0 0,0 0 0,0 0 0,0 1 0,-1-1 0,1 0 0,-1 1 0,1-1 0,-1 1 0,0-1 0,1 0-1,-1 1 1,0 2 0,1 5-7,0 1-1,-1 0 1,-1 0-1,0-1 1,0 1-1,0 0 1,-6 17-1,-28 63-24,13-46 63,-2-1 0,-3-1 1,-34 43-1,41-59-3,-33 33 1,42-47 18,-1-2 1,-1 1 0,0-1 0,-25 14-1,37-23-45,-1-1-1,1 1 0,0-1 0,0 1 1,-1-1-1,1 1 0,-1-1 0,1 0 1,0 0-1,-3 1 0,4-1-6,-1 0 1,1 0-1,0-1 0,-1 1 1,1 0-1,-1 0 0,1 0 1,-1 0-1,1 0 0,-1-1 1,1 1-1,0 0 0,-1 0 1,1-1-1,0 1 0,-1 0 1,1-1-1,0 1 0,-1 0 0,1-1 1,-1 0-1,1 0-4,-1 0-1,1-1 1,0 1-1,0-1 1,-1 1-1,1 0 1,0-1-1,0 1 1,0-1-1,1 1 1,-1 0-1,0-1 1,0 1-1,1 0 1,-1-1 0,1 1-1,-1 0 1,2-3-1,4-5 7,0 0-1,1 0 1,0 0 0,1 1-1,-1 0 1,1 0 0,1 1-1,15-10 1,4-5-56,214-173-1005,-76 68-2719,-118 93 2129,12-9-1883,-47 32 1152,0-1 1,14-14-1,-7 4-513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08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38 109 12896,'-38'-33'4767,"43"30"-3711,23-15-288,0 9 544,16-3-864,3 3 1088,6 1-864,3-1-448,5 5-192,5 1-416,1 3 224,-6 0-3040,-4 3 1760,-9 6-3487,-12 0 2783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08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30 12224,'-47'-21'4511,"47"18"-2783,9 3-2880,1-6 480,4 6-2047,14 6 1535,30 1-4320,40 7 3104,12-2-544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09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322 747 5824,'-5'-2'664,"-1"0"-33,-1 1 1,1-1-1,-13 0 0,-4-1 2248,19 3-2364,0-1 1,-1 1 0,1-1 0,0 1-1,-5 1 1,-5 1 95,0 0 1,0 1-1,1 1 0,-1 0 0,1 1 0,0 1 0,0 0 1,1 0-1,-17 13 0,23-14-466,0 1 0,0 0-1,1 0 1,0 0 0,1 0 0,-1 1-1,1 0 1,0 0 0,1 0 0,0 1 0,0-1-1,-3 15 1,1 1 98,1-1 0,0 1-1,1 29 1,2-38-115,1 0 0,1 0 1,0 1-1,1-1 0,0 0 0,6 17 0,-7-27-88,0-1 1,1 1-1,-1 0 1,1-1-1,0 1 1,0-1-1,1 1 1,-1-1-1,1 0 1,-1 0-1,1 0 0,0 0 1,0-1-1,1 1 1,-1-1-1,0 0 1,1 0-1,-1 0 1,1 0-1,0 0 1,-1-1-1,1 0 1,0 0-1,0 0 1,0 0-1,6 0 1,-5-1-63,0 0 0,0 0 0,0-1 1,0 0-1,0 0 0,0 0 1,-1-1-1,1 1 0,0-1 0,-1 0 1,0 0-1,1-1 0,-1 1 1,0-1-1,0 0 0,0 0 1,-1 0-1,1-1 0,-1 1 0,5-6 1,3-6-31,-1 0 0,0-1 0,-1 0 1,8-18-1,-8 13 83,0 0 1,-1-1-1,-2 0 0,8-39 1,-12 46-2,-1 1 0,0-1 0,-1 1 0,-1 0 0,0-1 0,-1 1 0,-1 0 0,-7-25 0,9 35-27,-1-1 1,1 0-1,0 0 1,0 0 0,0 0-1,1 0 1,0 0 0,0 0-1,0-6 1,2 5 59,-1 0 1,1 0-1,0 0 1,1 0-1,0 0 1,-1 1-1,6-7 1,36-69 263,38-95 0,-8 15 149,36-57 452,-110 218-930,0-1-1,0 1 1,0 0 0,0-1-1,0 1 1,0 0-1,0 0 1,0-1-1,1 1 1,-1 0 0,0-1-1,0 1 1,0 0-1,1 0 1,-1 0 0,0-1-1,0 1 1,1 0-1,-1 0 1,0 0 0,0-1-1,1 1 1,-1 0-1,0 0 1,1 0 0,-1 0-1,0 0 1,0 0-1,1 0 1,-1 0 0,0 0-1,1 0 1,-1 0-1,0 0 1,1 0 0,-1 0-1,0 0 1,1 0-1,-1 0 1,0 0-1,1 0 1,-1 0 0,0 0-1,0 1 1,1-1-1,-1 0 1,0 0 0,0 0-1,1 1 1,-1-1-1,0 0 1,0 0 0,0 0-1,1 1 1,-1 0-1,2 1-16,-1 0-1,1 1 1,-1-1-1,0 1 0,0-1 1,1 4-1,0 4 21,0-1-1,-1 1 0,0 0 1,0 0-1,-1-1 1,-2 11-1,2-3-3,-75 932 270,66-893-225,-2 0 0,-2-1 0,-4-1-1,-1 0 1,-3-1 0,-41 75 0,55-114 16,-1 0 1,-1-1-1,-1 0 0,0-1 0,-14 15 0,22-25-47,-1 1 0,0-1 0,0 0 0,0 0-1,-1 0 1,1 0 0,0-1 0,-1 1 0,0-1 0,1 0-1,-7 1 1,7-2-22,0 0 0,0 0-1,0 0 1,0 0 0,0-1 0,0 1 0,0-1-1,0 0 1,0 0 0,1 0 0,-1 0-1,0 0 1,1-1 0,-1 1 0,1-1-1,-5-3 1,1-1-46,1 1 1,0-1-1,0 0 0,0 0 0,1 0 0,0 0 1,0-1-1,0 0 0,1 0 0,0 0 1,0 0-1,-3-15 0,4 13 27,1 0-1,0 0 1,0 1 0,1-1-1,0 0 1,0 0 0,1 0-1,0 0 1,1 1 0,4-17-1,-3 17 14,0 1 1,1-1-1,0 1 0,0 0 1,1 0-1,-1 0 0,2 0 1,8-8-1,-10 11 41,1 0-1,0 0 0,-1 1 1,2 0-1,-1 0 1,0 0-1,1 0 1,-1 1-1,1 0 0,0 0 1,-1 0-1,9 0 1,8-1 20,0 2 0,1 1 1,30 3-1,69 14-666,-47-4-453,133 9-7677,-71-21-629,-122-2 8135,-1-1 0,16-3 0,19-10-1645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0:10:10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624 20 5824,'-5'-19'8368,"3"51"-6194,0 0 1,-3 1 0,-14 57 0,-40 95-32,51-163-1876,4-9-144,-58 148 1033,51-137-1018,-2 1 1,0-2 0,-2 0 0,-23 28 0,22-31-28,-2-1 1,-1-1-1,-40 31 1,50-43-144,0 0 1,1-1-1,-2 0 1,1 0 0,0-1-1,-1 0 1,0-1-1,0 0 1,0-1-1,0 0 1,0-1 0,-19 1-1,24-2-27,1-1-1,0 1 1,0-1-1,1 0 1,-1 0 0,0 0-1,0-1 1,0 1-1,1-1 1,-1 0-1,1 0 1,-1 0 0,1-1-1,0 1 1,0-1-1,0 0 1,0 0-1,0 0 1,1 0-1,-1 0 1,1-1 0,0 1-1,0-1 1,-2-3-1,-1-6-87,0 0 0,1-1 0,0 1 0,1-1 0,-2-22 0,3 15 92,1 1-1,0 0 0,1 0 0,2-1 1,5-29-1,-5 41 96,0 1 1,1 0-1,0 0 1,0 0-1,1 0 0,8-13 1,-9 17 68,0-1 1,1 1 0,0 0-1,0 0 1,0 1-1,0-1 1,0 1 0,1 0-1,0 0 1,-1 0 0,10-3-1,-9 4 15,0 0 1,1 1-1,-1 0 0,1 0 1,-1 0-1,1 0 0,0 1 0,-1 0 1,1 0-1,-1 1 0,1-1 1,6 3-1,-3-1 21,0 1 1,0 1-1,-1-1 0,1 1 1,-1 1-1,13 8 0,1 5 88,0 1-1,-1 0 0,30 39 1,4 8 39,41 47-13,-72-87-343,57 47-1,-69-64-583,0-1 0,22 11 0,-19-12-1366,-1-1 0,21 6 0,-32-11 1470,0 0 1,-1 0-1,1-1 1,0 1-1,0-1 1,0 1-1,-1-1 1,1 0-1,0 0 1,0 0-1,0 0 1,0-1-1,0 1 0,-1-1 1,1 0-1,0 1 1,-1-1-1,1-1 1,0 1-1,-1 0 1,1-1-1,-1 1 1,4-4-1,-2 1-477,0-1 0,0 0 0,-1 0 0,4-7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2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3072,'-5'-5'549,"4"5"-248,0-1 0,0 0 1,0 0-1,0 1 0,1-1 0,-1 0 0,0 0 0,0 0 0,1 0 0,-1 0 1,1 0-1,-1-2 0,-1-4 1604,1-7 1411,3 9-2139,5-15 3393,-7 19-4437,0 0-1,1 1 1,-1-1 0,0 1 0,1-1-1,-1 0 1,1 1 0,-1-1 0,1 1-1,-1-1 1,1 1 0,-1-1 0,1 1-1,0 0 1,-1-1 0,1 1 0,0 0-1,-1-1 1,1 1 0,0 0 0,-1 0-1,1 0 1,1-1 0,5 2 220,1 0 0,-1 0 1,0 0-1,14 5 0,9 2 41,204 34 913,-2 0-955,-229-41-375,49 7 306,-47-7-404,0-1 0,0 1 0,0-2 1,0 1-1,0 0 0,0-1 0,-1 0 1,6-2-1,-10 3 36,0 0 0,1 0 0,-1 0 0,0 0 0,0 0 0,0 0 0,0 0 0,0 0 0,0 0 0,0 0 0,1 0 0,-1 0 0,1-2-1529,-1 2 1529,0 0 0,0 0 0,0 0 0,0 0 0,0-1 0,0 1 0,0 0 0,0 0 0,0 0 0,-5-5-3632,-10-1-1514,-2 5 1802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7:05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39 1408,'5'8'5760,"-5"-16"-5204,0-13 49,0 20-567,0 0 0,0 0 0,0 0 0,0 1 0,0-1 0,0 0 0,0 0 0,1 0 0,-1 0 0,0 1 0,1-1 0,-1 0 0,0 0 1,1 1-1,-1-1 0,2-1 0,0-1-534,0 9-6,-1-4 554,0-1-1,0 1 1,-1 0-1,1 0 1,-1 0-1,0-1 1,1 1-1,-1 0 1,0 0-1,0 0 0,0 0 1,0 0-1,-1-1 1,1 1-1,0 0 1,-1 0-1,1 0 1,-1-1-1,0 1 0,0 0 1,1-1-1,-1 1 1,0 0-1,0-1 1,-1 1-1,-1 1 1,-3 3 122,0 1 1,-1-1 0,0-1-1,-9 6 1,10-7-75,4-3-84,0 0 0,-1 0 0,1 0 0,-1-1 0,1 1 0,-1-1 0,1 0 0,-1 0 0,1 0 0,-5 0 0,1 0-224,5 0 320,3 1-693,3 3 593,2 0 1,-1 0 0,0-1 0,1 0-1,12 3 1,15 8-36,-25-10 86,0 0 0,-1 1 0,0 0 0,0 0-1,0 1 1,0 0 0,-1 1 0,0-1 0,-1 1 0,1 1 0,-1-1 0,-1 1-1,1 0 1,-2 0 0,1 1 0,-1 0 0,0 0 0,3 12 0,-2-6 111,-2 0 1,0 0-1,-1 0 1,0 0-1,-2 1 0,1-1 1,-5 29-1,3-34-32,-1 0 0,0-1 0,-1 1 0,0-1-1,0 0 1,-1 0 0,0 0 0,-1 0 0,0-1 0,0 1-1,-1-1 1,0-1 0,-9 10 0,12-14-62,-1 0-1,0-1 1,1 1 0,-1-1 0,0 0-1,0 0 1,0-1 0,0 1-1,-1-1 1,1 0 0,-7 1 0,6-1-476,1-1 0,-1 0 0,1 0 1,-1 0-1,1 0 0,-8-2 1,12 2 304,0 0-1,0 0 1,-1 0 0,1 0 0,0 0 0,0-1 0,0 1 0,-1 0 0,1 0 0,0 0-1,0 0 1,0 0 0,-1 0 0,1-1 0,0 1 0,0 0 0,0 0 0,0 0 0,0 0-1,-1-1 1,1 1 0,0 0 0,0 0 0,0 0 0,0-1 0,0 1 0,0 0 0,0 0-1,0-1 1,0 1 0,0 0 0,0 0 0,0-1 0,0 1 0,0 0 0,0 0 0,0 0-1,0-1 1,0 1 0,0 0 0,0 0 0,0-1 0,0 1 0,0 0 0,1 0 0,-1 0 0,0-1-1,7-7-3902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7:07.1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79 3648,'-17'-26'2058,"7"11"-442,10 15-1594,0-1 0,0 1-1,0 0 1,0 0-1,0 0 1,0 0-1,0-1 1,-1 1-1,1 0 1,0 0-1,0 0 1,0 0-1,0 0 1,0 0 0,0-1-1,-1 1 1,1 0-1,0 0 1,0 0-1,0 0 1,0 0-1,0 0 1,-1 0-1,1 0 1,0 0 0,0 0-1,0-1 1,0 1-1,-1 0 1,1 0-1,0 0 1,0 0-1,0 0 1,-1 0-1,1 0 1,0 1-1,-4 5 42,1 12-256,0 10 59,-2 36 225,14 181 1515,-9 140 884,0-384-2084,-1-77 1513,1 46-1913,-3-36-1,-1 26-15,1 0-1,6-77 0,11 24 17,-12 81 7,1 1 1,0 0 0,1 0 0,0 0 0,7-13-1,-5 11-26,4-5-135,0 0 1,2 1-1,17-21 1,-19 24 54,56-61-445,-62 70 468,1 0 0,0 0 1,-1 0-1,2 1 0,-1 0 1,10-6-1,-13 9 42,0 0 0,-1 0 0,1 0 0,0 0 0,0 0 0,0 1 0,0-1 0,0 1 0,0-1 0,1 1 0,-1 0 0,0 0 0,0 0 0,0 0 0,0 0 0,0 0 0,0 1 0,0-1 0,0 1 0,0-1 0,0 1 0,0 0 0,0 0 0,0 0 0,2 1 0,-1 1 29,1 0 1,-1 1 0,-1-1-1,1 1 1,0-1-1,-1 1 1,0 0 0,0 0-1,0 0 1,0 0 0,0 1-1,-1-1 1,0 0 0,0 1-1,0-1 1,-1 1-1,1-1 1,-1 1 0,-1 6-1,1 0 88,-1 1-1,-1-1 0,0 0 0,0 0 1,-1 0-1,-7 19 0,6-23-15,0 0-1,0 1 0,-1-1 1,1-1-1,-1 1 1,-1-1-1,0 1 0,1-2 1,-2 1-1,1-1 1,-1 0-1,-8 6 0,-8 1-30,1-1-1,-41 14 1,47-20-84,14-4 0,0 0 0,0-1-1,1 1 1,-1 0-1,0 0 1,0 0 0,1 1-1,-1-1 1,0 0 0,1 1-1,0-1 1,-1 1 0,1-1-1,0 1 1,0 0 0,-2 2-1,3-4 25,0 1 1,0-1-1,0 0 0,0 1 0,0-1 0,0 1 1,0-1-1,0 1 0,0-1 0,1 1 0,-1-1 0,0 1 1,0-1-1,0 0 0,1 1 0,-1-1 0,0 1 1,0-1-1,1 0 0,-1 1 0,0-1 0,1 0 1,-1 1-1,0-1 0,1 0 0,0 1 0,13 8-61,-11-7 69,23 14 200,-3-3-71,-2 2 0,0 0 0,24 22 0,-41-33-38,0 0-1,-1 1 0,0-1 1,0 1-1,0 0 1,0 0-1,-1 0 0,4 8 1,-2 3 188,5 25 0,-9-39-267,5 15 105,-4-15-1,0 0 0,-1 1 0,1-1-1,0 0 1,-1 1 0,1 4 0,-1-6 193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7:07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25 3904,'-2'-1'368,"-1"0"0,0 0 0,1 0 0,-1 1 0,0-1 0,1 1 0,-1 0 0,0-1 0,1 1 0,-1 1 0,-5 0 0,-6-1 3242,181 7-2419,-66-1-1123,-14 2 72,-59-4-67,-1-2 1,1-1-1,0 0 0,29-5 1,-40 2-50,-3 0 143,0 0 0,1 0 0,-1-2 0,0 0 0,-1 0 0,1-1 0,15-8 0,-16 6-4082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7:08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81 3232,'-1'-3'230,"-1"0"-1,1-1 1,0 1 0,0 0-1,1 0 1,-1-1 0,1 1-1,-1 0 1,1-1 0,0 1-1,1 0 1,-1-1-1,0 1 1,1 0 0,1-4-1,-1-17 3062,-1 23-3094,0 23 465,2 10 20,-2 59 0,-2-25-41,-4-2-182,1 2-102,0-2-219,3-49-10,0 0 0,1 0 0,1 0 0,2 23 1,-1-32-212,0 2 1231,-1-7-1130,1-1 0,-1 0 0,0 0-1,0 0 1,0 0 0,0 0 0,0 0 0,1 0 0,-1 1-1,0-1 1,0 0 0,0 0 0,0 0 0,0 0 0,1 0 0,-1 0-1,0 0 1,0 0 0,0 0 0,1 0 0,-1 0 0,0 0-1,0 0 1,0 0 0,0 0 0,1 0 0,-1 0 0,0 0 0,0 0-1,0 0 1,0 0 0,0-1 0,1 1 0,-1 0 0,0 0-1,0 0 1,0 0 0,0 0 0,0 0 0,1 0 0,-1-1-1,0 1 1,0 0 0,3-3 13,-1 1-1,1-1 1,-1 0-1,0 0 1,3-6-1,5-6 96,8-9-62,1 1 0,25-22 0,-37 38-154,1 0-1,0 1 0,1 0 1,-1 0-1,18-8 1,-12 7-111,-12 6 142,1-1 0,-1 1 0,1 0 1,-1 0-1,1 0 0,0 0 0,0 0 0,-1 1 0,1-1 0,3 1 1,-5 0 38,0 1 1,0-1 0,0 1 0,-1-1 0,1 1 0,0 0 0,0-1 0,0 1 0,0 0 0,-1 0-1,1-1 1,0 1 0,-1 0 0,1 0 0,-1 0 0,1 0 0,-1 0 0,1 0 0,-1 0 0,0 0 0,1 0-1,-1 0 1,0 2 0,0-2 8,4 12 54,-1 1 1,-1 1-1,0-1 0,-1 0 0,-2 28 0,-1-18 292,-1-1 0,-12 44 0,13-61-247,0-1 0,0 1 1,-1-1-1,1 0 0,-1 0 0,-1 0 0,-4 7 0,7-10-36,-1 0-1,0-1 0,1 1 1,-1 0-1,0-1 1,0 1-1,0-1 1,0 0-1,0 0 0,0 0 1,0 0-1,0 0 1,0 0-1,0 0 1,-1 0-1,1-1 0,0 0 1,-1 1-1,1-1 1,0 0-1,-1 0 1,-2 0-1,-2-2 23,0 0 0,1 0 1,-1 0-1,0-1 0,1 0 0,0 0 0,-7-5 0,-40-30 145,48 34-226,-1-2-658,0 0 0,0 0-1,-9-13 1,14 19 482,1-1-1,0 1 1,-1-1-1,1 0 1,0 1 0,-1-1-1,1 0 1,0 1-1,0-1 1,-1 0 0,1 1-1,0-1 1,0 0-1,0 0 1,0 1-1,0-1 1,0 0 0,0 1-1,0-1 1,0 0-1,1 0 1,-1 0 0,1-1-188,0 1 0,-1-1 1,1 1-1,0 0 1,0-1-1,0 1 1,1 0-1,-1 0 1,2-2-1,4-1-833,-1 0 0,0 0 0,11-3 1,-16 6 1052,27-11-2121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7:09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1 2912,'-4'0'504,"-1"0"-1,0 1 1,0 0 0,0 0-1,0 1 1,1-1 0,-1 1-1,-5 3 1,8-5-263,1 1-1,-1 0 1,0-1 0,1 1-1,-1-1 1,1 0 0,-1 0-1,0 0 1,0 0 0,-2 0-1,-12 2 942,12-1-360,5 0-257,9 0-11,26-4-378,-26 3 86,114-3 262,-24 2-77,61 1 33,-131 1 63,-16 1-1285,-1-2-3657,-17 0 1381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7:10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55 2912,'0'0'62,"0"0"-1,-1 0 1,1 0 0,-1 0 0,1 0-1,0 0 1,-1 0 0,1 0 0,-1 0-1,1 1 1,0-1 0,-1 0-1,1 0 1,0 0 0,-1 1 0,1-1-1,0 0 1,0 0 0,-1 1 0,1-1-1,0 0 1,0 1 0,-1-1 0,1 0-1,0 1 1,-1 0 81,1-1-1,0 1 1,0-1 0,0 0-1,-1 1 1,1-1-1,0 0 1,-1 1 0,1-1-1,0 0 1,-1 1-1,1-1 1,0 0 0,-1 0-1,1 1 1,-1-1 0,1 0-1,0 0 1,-1 0-1,1 1 1,-1-1 0,1 0-1,-1 0 1,1 0 0,-1 0-1,0 0 1,-3 0 1256,-8 0-89,11-1-98,5-2 1261,26-8-2258,1 0 0,0 2 0,1 1-1,0 2 1,43-4 0,163 2 351,-217 8-533,64 4-550,-76-1-3164,-6-1 2535,11 2-4816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7:55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13 2656,'0'0'837,"-9"-7"5547,9 7-6329,0 0 0,0-1 1,0 1-1,0 0 0,0-1 0,0 1 0,0 0 1,-1 0-1,1-1 0,0 1 0,0 0 0,0 0 1,-1 0-1,1-1 0,0 1 0,0 0 0,0 0 1,-1 0-1,1 0 0,0-1 0,-1 1 1,1 0-1,0 0 0,0 0 0,-1 0 0,1 0 1,0 0-1,-1 0 0,1 0 0,0 0 0,0 0 1,-1 0-1,-13 0 1396,8 0-948,5 1-476,0-1 1,0 0-1,0 1 0,1-1 1,-1 1-1,0-1 0,0 1 1,0 0-1,1-1 0,-1 1 1,0 0-1,1 0 0,-1-1 1,0 1-1,1 0 0,-1 0 0,1 0 1,0 0-1,-1 0 0,1-1 1,-1 3-1,-4 6 81,4-7-95,-1 0-1,1 0 1,0 1-1,0-1 1,0 0-1,-1 5 1,-2 2 118,-12 36 267,1 1 0,-12 69 1,25-100-279,0 0 0,1 24 0,1-22-74,-4 28 1,-8 50 103,8-56-40,-2 0 0,-19 69 0,-3-3 44,28-104-149,0-1-1,0 1 0,-1-1 0,1 1 0,0-1 0,0 1 0,0-1 0,0 1 0,0-1 0,0 1 0,0-1 1,0 1-1,0-1 0,0 1 0,0-1 0,0 1 0,0-1 0,0 1 0,0-1 0,1 1 0,-1-1 0,0 1 0,0-1 1,1 1-1,-1-1 0,0 0 0,1 1 0,-1-1 0,0 1 0,1-1 0,-1 0 0,0 1 0,1-1 0,-1 0 0,1 1 1,-1-1-1,1 0 0,2 0 27,-1 1 1,0-1-1,0 0 0,0-1 1,1 1-1,-1 0 1,3-2-1,5 0-171,16-1 105,-8 0 181,32-7-1,-10-2 103,77-12 0,-107 23-297,49-4 658,-58 5-492,-1 0 37,5 0 465,-4 0-941,-1 0 0,1-1 0,-1 1 0,0 0 1,1 0-1,-1 0 0,1 0 0,-1 0 0,0 0 0,1 0 0,-1-1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7:56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60 3328,'-2'1'1061,"-6"3"-635,6-3-245,0 0 0,0 0-1,0 0 1,0 0 0,0-1 0,0 1-1,-3 0 1,3 0 49,0-1 0,0 1 0,0-1 0,1 1 0,-1 0 0,0-1 0,1 1 0,-3 2 1,-7 2 1383,-11 8 3805,23-12-5206,3 0-87,0 1 1,0-1-1,0 0 0,1-1 0,-1 1 1,0-1-1,0 0 0,1 0 1,-1 0-1,0-1 0,0 1 0,1-1 1,-1 0-1,5-2 0,6-3 71,0-1 0,22-12 0,10-5-207,18 0 884,-63 23-570,2-4 374,-4 5-820,0 0 1,0 0-1,1 0 0,-1-1 1,0 1-1,0 0 0,0 0 0,1 0 1,-1 0-1,0 0 0,0-1 1,1 1-1,-1 0 0,0 0 0,0 0 1,0-1-1,0 1 0,0 0 1,1 0-1,-1-1 0,0 1 0,0 0 1,0 0-1,0-1 0,0 1 1,0 0-1,0 0 0,0-1 0,0 1 1,0 0-1,0 0 0,0-1 0,0 1 1,0 0-1,0 0 0,0-1 1,0 1-1,0 0 0,0 0 0,0-1 1,-1 1-1,1 0 0,0 0 1,0-1-1,0 1 0,0 0 0,0 0 1,-1 0-1,1 0 0,0-1 1,0 1-1,0 0 0,-1 0 0,1 0 1,-1-1-1,-3 1-3607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7:56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72 1984,'-1'0'323,"0"0"-1,0 0 1,0 1-1,1-1 1,-1 0 0,0 0-1,0 0 1,0 0-1,0 0 1,0 0 0,1 0-1,-1-1 1,0 1-1,0 0 1,0 0 0,-1-1-1,-10-2 2188,11-2-494,-3 4-820,-1 1 104,4 1-788,3 0-394,3 1-7,-1 0 0,1-1 1,0 1-1,0-1 1,0 0-1,0-1 1,0 1-1,1-1 1,5 0-1,10-1 265,20-6 1,5 1 75,40 0 839,-84 6-1309,1 0 1,0-1-1,-1 1 0,1-1 1,0 0-1,-1 0 0,1 0 0,-1 0 1,1-1-1,-1 1 0,0 0 0,1-1 1,-1 0-1,0 0 0,0 1 1,2-4-1,14-9-3686,-2 5 1208,5 0-1957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7:57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33 2496,'-1'11'5175,"-9"24"-2021,-2 9-1334,5-2-1092,-4 61 0,4-30-312,4-41-319,-12 150 441,11-56-149,-1-76 523,3-42-380,-2-10 14,-4-11-156,8 12-408,-6-14 34,1 0-1,1 0 0,0 0 0,1-1 1,1 0-1,-1-26 0,0-10-72,3 1-1,2 0 1,13-81 0,-10 113 6,1-1-1,0 1 1,18-33 0,-9 20 170,-10 20-228,2 0 0,-1 0 0,1 1 0,1 0 0,0 1 0,1-1 0,0 2-1,0-1 1,1 1 0,13-9 0,-17 13 92,1 1-1,0 0 1,0 0-1,0 1 1,1 0 0,-1 0-1,1 0 1,0 1 0,-1 1-1,1-1 1,0 1-1,0 0 1,0 1 0,0 0-1,0 0 1,0 1 0,0 0-1,10 3 1,-13-3 48,1 1-1,0 0 1,-1 0 0,1 1-1,-1 0 1,1 0 0,-1 0-1,0 1 1,-1-1 0,1 1-1,4 5 1,-7-7-5,0 0 1,0 0-1,-1 1 1,1-1-1,-1 1 1,0-1-1,1 1 1,-1-1-1,0 1 1,0 0-1,-1-1 0,1 1 1,-1 0-1,1 0 1,-1 0-1,0-1 1,0 1-1,0 0 1,0 0-1,-1 0 1,1-1-1,-1 1 1,1 0-1,-1 0 1,0-1-1,-2 4 0,-1 1 86,0 1-1,-1-1 1,0 0-1,0-1 1,0 1-1,-12 9 0,-41 32 364,49-42-444,-18 16 207,17-13-142,0-1 1,-1 0-1,-1 0 0,-16 8 1,-1-5-399,-51 14 1,79-25 269,1 1 1,-1-1-1,1 0 0,-1 1 0,0-1 0,1 1 1,-1-1-1,1 1 0,-1-1 0,1 1 1,-1-1-1,1 1 0,-1-1 0,1 1 0,0 0 1,-1-1-1,1 1 0,0 0 0,-1-1 0,1 1 1,0 0-1,0-1 0,0 1 0,0 0 1,0-1-1,0 1 0,0 0 0,0 0 0,0-1 1,0 1-1,0 0 0,0-1 0,0 1 1,1 0-1,-1 0 0,0-1 0,1 2 0,12 27-395,-13-28 430,13 22 94,1 0 0,1-1-1,0-1 1,2 0 0,1-1 0,30 27-1,57 45 928,-104-91-1024,0-1 0,-1 1 0,1 0 0,0 0 0,0-1-1,0 1 1,-1-1 0,1 1 0,0-1 0,0 1 0,0-1-1,0 1 1,0-1 0,0 0 0,0 0 0,0 1 0,0-1-1,0 0 1,0 0 0,0 0 0,0 0 0,0 0 0,0 0-1,0 0 1,0-1 0,1 1 0,1-2-501,0 0 0,-1 0 1,0 0-1,1 0 0,-1 0 0,0 0 1,4-5-1,7-10-1472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9984,'-22'-18'3205,"22"18"-3136,0 0 1,0 0-1,0 0 1,0 0-1,0-1 1,0 1-1,0 0 1,0 0-1,0 0 1,0-1-1,0 1 1,0 0-1,1 0 1,-1 0-1,0 0 1,0-1-1,0 1 1,0 0-1,0 0 1,0 0-1,0 0 1,1 0-1,-1 0 1,0-1-1,0 1 1,0 0-1,0 0 1,1 0-1,-1 0 1,0 0-1,0 0 1,0 0-1,0 0 1,1 0-1,-1 0 1,0 0-1,0 0 1,0 0-1,1 0 1,-1 0-1,0 0 1,0 0-1,0 0 1,0 0-1,1 0 1,15-3 1636,-13 2-1441,67-10 2924,404-5-228,-424 16-3005,10 2-851,-21 2-4423,-25-1-543,4 5 1856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7:59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90 2720,'3'-11'4346,"-12"10"-1636,6 1-2234,-1 1 0,1-1 1,0 1-1,-1 0 1,-5 2-1,-12 3 1039,28 3-1558,-2-6 71,1 0-1,0 0 0,-1-1 1,1 0-1,0 0 1,0 0-1,0 0 0,1-1 1,6 1-1,2 0 35,23 5 169,-1-2-1,1-2 0,-1-2 1,71-6-1,259-35-144,-126 14 383,228-15-112,-96 36-60,-309 5-114,-23 0-707,-1-2-1,49-9 1,-80 8-1977,-7-2 757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8:00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1 112 2816,'1'-4'10048,"2"10"-9807,0 0 0,-1 0 0,1 1 0,-1-1 0,-1 1 1,1 0-1,-1-1 0,0 8 0,-1-13-218,0-1-1,0 0 1,0 1-1,0-1 1,0 1-1,0-1 1,0 0-1,0 1 1,0-1-1,0 1 1,0-1-1,1 0 1,-1 1-1,0-1 1,0 1-1,0-1 1,1 0-1,-1 1 1,0-1-1,1 1 1,5-3 1092,8-11 169,-13 11-1612,7-6 360,-2 0 0,1-1 0,-1 0 0,0-1 0,-1 1 0,5-13 0,9-11-533,-18 32 461,1-1 0,0 0 0,0 1 0,0 0 0,0-1 0,0 1 0,0 0 0,0 0 0,0 0 0,1 0 0,-1 0 0,0 1 0,1-1 0,-1 1 0,4-1 0,12 2 133,0 1 0,26 6 0,14 1 102,-32-6-131,-16-1-46,0-1 0,1-1 1,-1 1-1,0-1 1,0-1-1,20-3 0,27-7 202,74-5 0,-58 8-164,87-17 451,-147 24-462,-9 1 156,-7 1 625,-1 0-803,1 1-1,0-1 1,0 1-1,0-1 1,0 1 0,-6 4-1,-6 4 17,-26 10 95,26-13-129,-22 12 0,28-13 19,-190 129 107,172-114-185,1 2-1,1 1 1,1 1 0,-40 53-1,-64 101 380,57-86-74,64-84-301,3-2 50,0-2 1,0 1-1,-9 8 1,23-21 52,0 1 1,0 1-1,22-9 0,33-14-193,-3 2-66,-24 12 28,-21 6 159,1 2 0,-1 0 1,1 1-1,0 1 0,0 1 0,27-2 0,-32 5 19,2 3 0,-11 2 0,-4-4 0,2 4 53,0 0 0,-1-1 0,1 1 0,-1 0-1,0 0 1,-1 0 0,1 0 0,-1 0 0,0 7-1,0-12-52,1 7 147,0-6-94,0 1 1,-1-1-1,1 0 1,-1 0-1,0 1 1,1-1 0,-1 0-1,0 1 1,0-1-1,0 0 1,0 1-1,0 1 1,0-1-198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8:01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14 2656,'-1'0'59,"0"0"0,1 1 1,-1-1-1,0 0 0,0 0 1,0 0-1,1-1 0,-1 1 0,0 0 1,0 0-1,1 0 0,-1 0 1,0-1-1,1 1 0,-1 0 0,0-1 1,1 1-1,-1-1 0,0 1 1,1-1-1,-1 1 0,1-1 0,-1 1 1,1-1-1,-2 0 0,2 0 147,-1 1 0,0 0 0,0-1-1,0 1 1,0 0 0,0 0 0,0 0-1,0-1 1,0 1 0,0 0 0,0 0 0,0 0-1,0 0 1,0 1 0,-1-1 0,-2 0 698,-47-5 4446,49 5-5135,0 0 1,-1 0 0,1 1-1,0-1 1,-1 0 0,1 1-1,0-1 1,-4 3 0,15 0 115,0-1-1,0 1 1,17 1-1,195 0 1073,-168-4-971,-50 0-470,-1 0 0,1 0 0,0 0 0,-1 0 0,1 0 0,0-1 0,-1 0 0,1 1 0,-1-1 0,1 0 0,-1 0 0,1 0 0,-1-1-1,4-2 1,-5 4-301,0-1-1,0 1 1,0-1-1,0 1 1,0-1-1,0 1 1,0 0-1,0-1 1,0 1-1,1 0 1,-1 0-1,0 0 1,0 0-1,0 0 1,0 0-1,1 0 1,4 0-1057,8 0-3692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8:02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9 3392,'-18'-8'9381,"24"10"-9132,1 1 0,-1-1 0,1 0-1,0-1 1,0 0 0,-1 0 0,10 0 0,51-2 183,-52 0-263,-3 0-115,17-1 191,1 2 0,33 3 0,-48 1 242,-14-4-468,-1 0-1,0 0 1,1 1 0,-1-1 0,0 0 0,0 0 0,1 1 0,-1-1 0,0 0 0,0 0 0,1 1 0,-1-1 0,0 0 0,0 1 0,0-1 0,0 1 0,1-1 0,-1 0 0,0 1 0,0-1 0,0 0 0,0 1 0,0-1 0,0 1 0,0-1 0,0 0 0,0 1 0,0-1 0,0 0 0,0 1-1,0-1 1,-1 1 0,1-1 0,0 0 0,0 1 0,0-1 0,0 0 0,-1 1 0,1-1 0,0 1 0,-3 2 101,0-1-1,1 1 1,-1 0-1,0-1 1,0 0-1,-1 1 0,1-1 1,-4 2-1,-5 2 65,-118 71 304,-77 51 133,184-112-630,13-9-49,-1 0 1,1 1 0,1 0-1,-1 0 1,1 1 0,-9 12-1,18-21 55,-1 1 0,1-1 0,0 0 0,0 1 0,-1-1 0,1 1-1,0-1 1,0 1 0,-1-1 0,1 1 0,0-1 0,0 1 0,0-1-1,0 1 1,0-1 0,0 1 0,0-1 0,0 1 0,0-1-1,0 1 1,0 0 0,0-1 0,0 1 0,0-1 0,0 1 0,0-1-1,1 1 1,-1-1 0,0 1 0,0-1 0,1 0 0,-1 1 0,0-1-1,1 1 1,-1-1 0,0 0 0,1 1 0,-1-1 0,1 0 0,-1 1-1,1-1 1,-1 0 0,1 1 0,-1-1 0,0 0 0,1 0 0,0 0-1,-1 0 1,1 1 0,-1-1 0,1 0 0,5 1 57,1 0-1,-1 0 1,11-1 0,-9 1-74,25 0-110,2 0 39,1 2-1,-1 1 1,57 14-1,-77-14 56,-1 1 0,1 1 0,-1 0-1,18 11 1,-27-14 73,0 0 0,0 1 0,0 0 0,-1 0 0,1 0 0,-1 0 0,0 1 0,-1-1 0,1 1 0,-1 0 0,0 1 0,0-1 0,0 0 0,2 9 0,-3-9 4,-1-1 1,0 1 0,0 1-1,0-1 1,0 0-1,-1 0 1,0 0 0,0 0-1,0 0 1,-1 0-1,-1 8 1,1-9 11,-1 0 0,1-1-1,-1 1 1,0 0 0,0-1 0,0 0 0,-1 1-1,1-1 1,-1 0 0,0 0 0,0-1 0,0 1-1,0 0 1,0-1 0,-5 3 0,-5 2 26,0 0 1,0 0 0,-1-2 0,0 1-1,0-2 1,0 0 0,0-1-1,-1 0 1,0-1 0,1 0-1,-1-2 1,0 0 0,0 0 0,1-1-1,-1-1 1,0 0 0,-25-9-1,35 10-140,0 0 0,0-1-1,1 0 1,-1 0 0,0 0-1,1-1 1,0 0 0,-1 0-1,1 0 1,0 0 0,1 0-1,-1-1 1,-5-6 0,9 10 42,0-1-1,0 0 1,0 0 0,0 0 0,0 1 0,0-1 0,0 0 0,0 0 0,0 1 0,0-1 0,0 0-1,0 0 1,0 1 0,1-1 0,-1 0 0,0 0 0,1 1 0,-1-1 0,0 0 0,1 1 0,-1-1-1,1 0 1,-1 1 0,1-1 0,0 0 0,16-13-359,-3 7 249,0 1-1,0 0 1,0 1 0,22-5 0,60-5-141,-53 9 194,17 2 87,2 0 266,-48 3-205,2 1-446,-7-4-3841,7-6-2180,1-1 1649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8:03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38 5056,'-5'-2'1039,"5"2"-974,-1 0-1,1 0 1,-1 0 0,1 0 0,0 0 0,-1 0 0,1 0-1,0-1 1,-1 1 0,1 0 0,-1 0 0,1 0-1,0 0 1,-1-1 0,1 1 0,0 0 0,-1 0 0,1-1-1,0 1 1,0 0 0,-1-1 0,1 1 0,0 0 0,0-1-1,0 1 1,-1-2 1131,10 3 596,24 5 225,-23-4-1584,0 0 0,13 4 1,32 10 564,-34-11-588,-9-3-149,0 0-1,0-1 1,0 0 0,1-1-1,-1-1 1,0 1-1,21-5 1,-32 4-229,1 1 0,-1 0 0,0-1 1,1 1-1,-1-1 0,0 1 0,0-1 0,0 0 0,1 1 0,-1-1 0,0 0 0,0 0 1,1-1-1,-2 2-8,1-1 0,-1 1 0,0-1 0,0 1 1,1-1-1,-1 1 0,0-1 0,0 1 0,0-1 1,1 1-1,-1-1 0,0 1 0,0-1 0,0 0 1,0 1-1,0-1 0,0 1 0,0-1 0,0 1 1,-1-1-1,1 0 0,-1-1 13,0 0 0,0 0 1,0 0-1,-1 1 0,1-1 1,0 0-1,-1 1 0,1-1 1,-1 1-1,0 0 0,1-1 1,-1 1-1,0 0 0,-3-1 0,-4-2-19,-1 0 0,1 1-1,-1 0 1,1 1-1,-1 0 1,0 1 0,-16 0-1,2 1-82,-48 7 0,58-4 19,0 0-1,-25 9 1,33-10-17,-1 1 1,1 0 0,0 0 0,0 0 0,0 1 0,0 0 0,1 0 0,-7 7-1,10-8 114,0-1 0,0 0 0,0 1 0,1-1 0,-1 1 0,1-1 0,-1 1-1,1 0 1,0 0 0,0 0 0,1-1 0,-1 1 0,0 0 0,1 0-1,-1 5 1,2-4-3,-1 1-1,1-1 1,0 1 0,0-1-1,0 0 1,0 1-1,1-1 1,0 0 0,3 6-1,2 1 45,0-1 1,1 0-1,0 0 0,1-1 1,0 0-1,15 12 0,15 9 267,1-3 1,69 37-1,-104-63-332,0 1 0,0-1 1,0 1-1,0-1 0,0-1 0,0 1 1,0-1-1,0 1 0,0-2 1,0 1-1,7-2 0,-1 1-324,0-2 0,0 0 0,-1 0 0,13-6 0,7-6-3587,0-1 0,38-29-1,-53 34 2061,17-10-2074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8:04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84 2976,'-1'-1'156,"-4"-2"690,8-1 962,0 3-1377,0 0 0,0 0 0,0 0 0,0 0 0,0-1 0,0 1 0,0-1 0,0 1 0,-1-1 0,1 0 0,-1 0 0,1 0-1,3-5 1,13-9 566,-11 11-750,0 0 0,1 0 0,0 1 0,0 0 0,14-5 0,-21 9-220,-1-1-1,1 1 1,0 0-1,0 0 1,0-1-1,0 1 1,0 0-1,-1 0 1,1 1-1,0-1 1,0 0-1,0 1 1,0-1-1,-1 1 1,1 0 0,0-1-1,-1 1 1,1 0-1,0 0 1,-1 0-1,1 0 1,-1 0-1,1 0 1,-1 1-1,0-1 1,1 0-1,-1 1 1,0-1-1,0 1 1,0 0-1,0-1 1,0 1-1,-1 0 1,1-1-1,0 1 1,0 3 0,0 1 53,0 0 1,0 0-1,0 0 1,0 0-1,-1 0 1,0 0-1,-1 0 1,1 0-1,-1 0 1,-3 8-1,-2 9 186,-12 27 1,16-47-246,-9 25 385,-24 41-1,33-67-390,1 1 0,-1 0 0,1 0 0,0 0 0,0 0 0,0 1 0,1-1 0,-1 0 0,1 5-1,0-7-4,0-1-1,0 1 0,1-1 0,-1 1 0,0-1 0,1 1 0,-1-1 0,1 0 0,-1 1 0,0-1 0,1 0 0,-1 1 0,1-1 0,-1 0 0,1 0 0,-1 1 0,1-1 0,-1 0 0,1 0 0,-1 0 0,1 0 0,0 0 0,11 3 162,-3-3-132,-1-1-1,1 1 1,-1-2 0,1 1-1,-1-1 1,0 0 0,10-4-1,-1 0 154,-5 3-57,20-6-4295,-31 9 3723,1 0-1,-1 0 1,1 0 0,-1 0-1,1 0 1,-1 0-1,1 0 1,-1 1 0,1-1-1,-1 0 1,1 1-1,-1-1 1,0 1 0,1 0-1,-1 0 1,0-1 0,3 3-1,5 6-3375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28:04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276 3 2496,'9'-1'879,"-8"1"-853,0 0 0,-1-1 0,1 1-1,-1 0 1,1 0 0,-1 0 0,1 0 0,-1 0 0,1 0 0,0 0 0,-1 0-1,1 0 1,-1 0 0,1 0 0,-1 1 0,1-1 0,-1 0 0,2 1 0,0-1 205,0 1 0,1-1 1,-1 1-1,0-1 0,1 0 0,-1 0 1,0 0-1,1 0 0,3-1 1,1 0 142,2 1 437,-7 0-102,-2 2 454,0 2-862,-1-1 0,0 1 0,0 0 0,0 0 0,0-1 0,0 1 0,-1-1 0,0 1 0,1-1 0,-1 0 0,-1 0 0,1 1 0,-4 2 0,-5 7 629,-21 17 1,9-10 39,-48 32 0,58-44-884,-1-1 1,0 0-1,0-1 0,0-1 1,-27 8-1,37-13-273,0 1 1,0-1-1,0 1 0,0-1 1,0-1-1,0 1 0,-5-1 1,7 1-156,0-1 1,0 1 0,0-1-1,1 0 1,-1 1 0,0-1-1,0 0 1,0 0 0,1 0-1,-1 0 1,1 0 0,-1-1 0,1 1-1,-1 0 1,1-1 0,-2-1-1,3 2 75,-1 0-1,1 0 1,-1-1-1,1 1 1,0 0-1,-1 0 1,1-1-1,0 1 0,0 0 1,0 0-1,0-2 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3:1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40 142 2560,'-1'0'93,"1"0"0,0 1 0,-1-1 0,1 0 0,0 0 0,-1 0 1,1 1-1,0-1 0,-1 0 0,1 1 0,0-1 0,-1 0 0,1 1 0,0-1 0,0 0 0,0 1 0,-1-1 0,1 0 1,0 1-1,0-1 0,0 0 0,0 1 0,0-1 0,0 1 0,-1-1 0,1 0 0,0 1 0,0-1 0,0 1 1,1-1-1,-1 0 0,0 1 0,0 0 0,0-1 17,0 1 0,0 0 1,0 0-1,0-1 0,0 1 1,0 0-1,0-1 0,-1 1 0,1 0 1,0-1-1,0 1 0,-1 0 1,1-1-1,0 1 0,-1-1 0,0 2 1,1-2-84,0 0 1,0 0-1,-1 0 1,1 1-1,0-1 1,0 0-1,0 0 1,0 0-1,0 0 1,0 0-1,-1 1 1,1-1-1,0 0 1,0 0-1,0 0 1,0 0 0,0 1-1,0-1 1,0 0-1,0 0 1,0 0-1,0 0 1,0 1-1,0-1 1,0 0-1,0 0 1,0 0-1,0 1 1,0-1-1,0 0 1,0 0-1,0 1 6,0-1-1,0 0 1,0 0-1,0 1 1,0-1-1,0 0 1,0 0-1,0 1 1,0-1-1,0 0 1,0 0-1,0 1 1,0-1-1,0 0 0,0 0 1,0 0-1,0 1 1,0-1-1,-1 0 1,1 0-1,0 1 1,0-1-1,0 0 1,0 0-1,-1 0 1,1 0-1,0 1 1,0-1-1,0 0 1,-1 0-1,0 2 1278,-3-3 1189,4-2-2352,0 1 1,1-1-1,-1 1 1,1-1-1,0 1 1,0 0-1,0-1 1,0 1 0,0 0-1,0-1 1,3-2-1,42-44 13,-36 39-78,1 0-1,22-14 0,-11 7-149,-15 13 44,-1 0 0,1 0 0,12-4-1,8-5 53,-26 12-50,0 1 0,0-1 0,0 1 0,1 0 0,-1-1 0,0 1 0,0 0 0,0 0 0,0 0 0,0 0 0,0 0 0,0 0-1,1 0 1,-1 0 0,1 1 0,6-1-196,-6 1 215,-1 0 0,1-1 0,0 1 1,-1 0-1,1 0 0,-1 0 0,1 0 0,-1 0 0,0 0 0,3 3 0,-2 2 20,0 1 1,0 0-1,0 0 0,-1 0 0,0 0 1,0 0-1,-1 0 0,0 0 0,-1 8 1,1 1 7,0-12-27,0 46 15,-1 0 0,-14 85 0,10-99 130,4-27-115,0 0 0,-1 0 0,0 0 0,-5 16 0,-1-3 103,6-15-60,0-1 0,-1 1 0,-5 10 1,3-9-59,0 0 0,0 0 1,-1-1-1,0 1 0,0-1 1,-1 0-1,0-1 0,0 0 1,-12 9-1,1-1 73,16-12-52,0 0 0,0 0 0,0 0 0,-1 0 0,1-1 0,0 1 0,-1-1 0,1 0 1,-6 2-1,7-3-8,0 1 1,0-1 0,0 0 0,0 0 0,0 1 0,0-1-1,0 0 1,0 1 0,0-1 0,0 1 0,0-1 0,0 1-1,1 0 1,-1-1 0,0 1 0,0 0 0,0 0 0,1-1-1,-1 1 1,0 0 0,1 0 0,-1 0 0,1 0 0,-1 2-1,-5 7-169,-10 10 165,14-17-12,-1 0 1,0 0 0,1 1-1,-4 5 1,-24 44-267,30-52 378,0 0-117,0-1 0,0 0-1,0 1 1,-1-1 0,1 1 0,0-1 0,0 0 0,0 1 0,0-1 0,0 0 0,0 1 0,-1-1 0,1 0 0,0 1 0,0-1 0,-1 0 0,1 1 0,0-1 0,0 0 0,-1 0 0,1 1 0,0-1 0,-1 0 0,1 0-1,-5 2-56,4-1 82,8-2 435,66-20 527,12-2-892,-74 21-31,1 0 1,0 1 0,-1 0-1,1 1 1,19 3-1,-16-1 31,35 4 643,-50-6-679,-6-9-3131,-1 3-474,1 5 1067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2:5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1248,'5'-2'13031,"-1"-1"-13860,3-3 1182,-5 4-211,0 0 1,1 0-1,-1 0 0,0 0 1,-1 0-1,4-4 1,19-29 505,42-46 0,-63 77-693,1 0 1,0 1-1,0-1 1,1 1-1,-1 0 1,0 0-1,1 1 1,0-1-1,0 1 1,8-3-1,-11 5 35,1-1 1,-1 0-1,1 1 0,0-1 0,-1 1 0,1 0 0,-1 0 1,1 0-1,0 0 0,-1 0 0,1 1 0,-1-1 0,1 1 1,-1 0-1,1 0 0,-1-1 0,1 2 0,-1-1 0,0 0 1,1 0-1,-1 1 0,0-1 0,2 3 0,0-1 35,-1 0 0,1 1 0,-1-1-1,0 1 1,0 0 0,-1-1 0,1 1-1,-1 1 1,0-1 0,0 0 0,0 1 0,0-1-1,-1 1 1,0-1 0,0 1 0,1 7 0,0 10 98,-1 0 0,0 1 1,-2-1-1,-1 0 0,0 0 0,-2 0 1,-12 43-1,0-22 71,-34 107 455,48-143-641,-2 10 121,-1 0-1,-1-1 1,-9 19-1,12-30-7,0 0 0,0-1 0,0 1 0,-6 5 0,9-10-104,-1 1 0,1-1 0,0 1 0,-1-1 0,1 0 0,-1 1 0,1-1 0,0 0 0,-1 1 0,1-1 0,-1 0 0,1 0 0,-1 1 0,1-1 1,-1 0-1,1 0 0,-1 0 0,1 1 0,-1-1 0,1 0 0,-1 0 0,1 0 0,-1 0 0,1 0 0,-1 0 0,1 0 0,-1 0 0,1 0 0,-1-1 0,1 1 0,-1 0 0,1 0 1,-1 0-1,1-1 0,-1 1 0,1 0 0,-1 0 0,1-1 0,0 1 0,-1 0 0,1-1 0,-1 1 0,1 0 0,0-1 0,0 1 0,-1-1 0,1 1 0,0-1 0,-1 1 0,1-1 1,0 1-1,0-1 0,0 0 0,-1-1-14,1 1 1,0-1-1,0 0 1,0 0 0,0 0-1,0 0 1,0 0-1,0 1 1,1-1 0,-1 0-1,1 0 1,-1 0-1,1 1 1,0-1 0,0 0-1,-1 1 1,1-1-1,0 1 1,1-1-1,-1 1 1,0-1 0,2-1-1,6-6-61,19-18-1,-26 25 51,2-1 25,0 0 0,0 0 0,0 0 0,0 1 0,0-1-1,1 1 1,-1 0 0,1 0 0,0 1 0,-1-1 0,1 1 0,0 0 0,0 0 0,0 1-1,0-1 1,0 1 0,0 0 0,0 0 0,0 1 0,0 0 0,-1 0 0,1 0-1,0 0 1,0 1 0,-1-1 0,1 1 0,-1 1 0,1-1 0,3 3 0,105 84 911,-113-88-971,0-1 0,0 0 0,1 0 0,-1 1 0,0-1 0,0 0 0,0 0 0,1 1 0,-1-1 0,0 0 0,0 0 0,1 1 0,-1-1 0,0 0 0,1 0 0,-1 0 0,0 0 1,1 0-1,-1 1 0,0-1 0,1 0 0,-1 0 0,0 0 0,1 0 0,-1 0 0,0 0 0,1 0 0,-1 0 0,0 0 0,1 0 0,-1 0 0,1-1 0,-1-9-5433,0 3 3575,0-5-1149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2:5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2816,'-11'5'10922,"32"-3"-8627,-3-1-873,2 3-1073,0-2-1,-1 0 1,1-1-1,0-1 1,28-4-1,69-9-3,21-2-114,-116 14-197,172-5 476,-95 7-478,-98-1-597,-7-4-4531,6 3 4368,-1 1 0,0-1 0,0 1 0,-2-1 0,2 1-24,-5 4-1861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2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97 4480,'-11'-24'1445,"10"24"-1362,1-1 0,0 0 0,-1 0 1,1 0-1,0 0 0,0 0 0,0 0 0,-1 0 0,1 0 0,0 0 0,0 0 0,1 0 1,-1 0-1,0 0 0,0 0 0,0 0 0,1 0 0,-1 0 0,2-5 1282,-2 5-927,1-24 3770,2 16-2595,-3 9-1589,0 0 0,0 0 0,1 0 0,-1 0 0,0 0 0,0 0-1,0 0 1,1 0 0,-1 0 0,0 0 0,0 0 0,0 0-1,0 0 1,1 0 0,-1 0 0,0 1 0,0-1 0,0 0 0,1 0-1,-1 0 1,0 0 0,0 0 0,0 0 0,0 0 0,0 0-1,1 1 1,-1-1 0,0 0 0,0 0 0,0 0 0,0 0 0,0 1-1,0-1 1,0 0 0,0 0 0,0 0 0,1 0 0,-1 1-1,0-1 1,0 0 0,2 6 195,1-1 0,-1 1-1,0 0 1,-1 0 0,2 6-1,2 7 198,6 24 535,-2 1 1,5 72-1,-6 93-184,-6-100-233,-1-22-36,-11 102 1,9-180-441,0-1 0,0 0-1,-1 0 1,0 0 0,-4 10 0,5-17-44,1 0 1,0 0 0,-1 0-1,1 0 1,-1 0-1,0 0 1,1 0 0,-1 0-1,0-1 1,1 1 0,-1 0-1,0 0 1,0-1-1,0 1 1,0 0 0,0-1-1,0 1 1,1-1 0,-1 1-1,0-1 1,-1 0-1,1 1 1,0-1 0,0 0-1,0 0 1,0 0 0,0 0-1,0 0 1,0 0-1,0 0 1,0 0 0,0 0-1,0 0 1,0-1 0,-2 1-1,0-2 31,-1 1 1,1-1-1,0 0 0,-1 0 0,1 0 0,0 0 1,0-1-1,-4-3 0,-4-5 9,-2-1-10,1-1-1,-12-17 1,20 25-37,1 1 0,0-2 0,0 1 0,1 0 0,0-1 0,-1 1 0,2-1-1,-1 1 1,1-1 0,-1-10 0,2 0-12,0 1 0,1 0 1,1 0-1,1 0 0,0 0 0,1 0 0,1 1 0,7-16 0,3-5-7,2 0 0,23-33 0,-21 41 104,1 0 0,2 2-1,0 0 1,2 1 0,0 1 0,2 2-1,0 0 1,2 2 0,49-27 0,179-83 265,-149 76-352,-66 33-1095,67-20-1,-89 36-216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3:0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3072,'0'-1'80,"0"1"0,0-1-1,-1 1 1,1-1 0,0 1 0,0-1 0,0 1 0,-1-1 0,1 1-1,0-1 1,0 1 0,0-1 0,0 1 0,0-1 0,0 1 0,0-1-1,0 1 1,1-1 0,-1 0 0,0 1 0,0-1 0,0 1-1,0-1 1,1 1 0,-1 0 0,0-1 0,0 1 0,1-1 0,-1 1-1,0-1 1,1 1 0,-1 0 0,1-1 0,-1 1 0,0 0 0,1-1-1,0 1 1,-1 0 156,1-1 0,-1 1 1,0 0-1,1 0 0,-1-1 0,1 1 0,-1 0 0,0-1 0,1 1 0,-1 0 1,0-1-1,0 1 0,1-1 0,-1 1 0,0-1 0,0 1 0,0 0 0,0-1 1,1 1-1,-1-1 0,0 0 0,1 12 4310,3 22-3834,-4 542 3811,7-591-4340,-4 8-83,9-34 43,-9 32-141,0-1-1,0 1 1,8-17-1,2 5 20,18-28 0,-24 41-82,0 0 0,1 0-1,0 0 1,0 1 0,13-9 0,-10 11 40,-1 0 0,1 1 0,15-5 0,-22 8 9,-1 1 21,0 0 1,0 0 0,0 1 0,0-1-1,1 1 1,-1 0 0,0 0 0,0 0-1,0 0 1,0 0 0,0 1-1,0-1 1,0 1 0,0 0 0,0 0-1,0 0 1,0 0 0,0 1 0,0-1-1,-1 1 1,1 0 0,0-1 0,-1 1-1,0 1 1,1-1 0,-1 0-1,0 0 1,0 1 0,0-1 0,-1 1-1,1 0 1,-1-1 0,1 1 0,-1 0-1,0 0 1,0 0 0,0 0 0,0 0-1,0 5 1,3 49 163,-4 67 0,-1-50-962,1-82-5472,0 1 4340,2-15-3870,7 6 2405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3:0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21 3136,'17'-15'1952,"-17"14"-1755,1 1 0,-1 0 0,0-1 0,1 1 0,-1-1 0,1 1 0,-1-1 1,1 1-1,-1 0 0,1-1 0,-1 1 0,6-1 4995,-7 2-4801,-1 0 1,1-1-1,-1 1 0,1 0 1,-1 0-1,1 0 1,-1 0-1,1 0 0,-2 3 1,-3 1 211,-110 67 2191,47-31-1849,45-26-707,-144 84 953,146-85-1136,19-12-98,1 0-1,0 0 1,-1 0-1,1-1 1,-1 1-1,0-1 1,0 0-1,-3 2 1,1-2-699,10-3-1396,4-1 559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3:2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1465 3072,'0'1'130,"-1"-1"1,1 0-1,0 0 1,-1 0-1,1 1 1,0-1-1,-1 0 1,1 0-1,0 1 1,0-1-1,0 0 1,-1 1-1,1-1 1,0 0-1,0 1 1,0-1-1,0 0 1,0 1-1,-1-1 1,1 1-1,0-1 1,0 0-1,0 1 1,0-1-1,0 0 1,0 1-1,0-1 1,0 0-1,0 1 1,1-1-1,-1 1 1,0-1-1,0 1 1,11 12 2156,-7-10-1962,0-1 0,0 1-1,0 0 1,0-1-1,6 2 1,-5-2-177,0-1 1,-1-1-1,1 1 1,0 0-1,0-1 1,0 0-1,-1 0 1,1-1-1,0 1 1,0-1-1,-1 0 1,1 0 0,0-1-1,-1 0 1,1 1-1,-1-1 1,0-1-1,0 1 1,6-5-1,3-4 189,-8 7-243,0 0 0,-1 0-1,1-1 1,6-9 0,-9 11 34,0 0 0,1 0 0,-1 0 0,1 0 0,0 1 0,6-5 0,-7 46-107,20 201 85,-7-115 11,-10-87-79,26 130 211,-2-17 313,-24-116-319,8 51 287,-12-84 414,-1-4-297,0-7-33,-2-21-664,1 17 263,-14-148 224,-11-251-411,22 289-57,4-8-244,1 63 214,2-65-65,6-1 0,31-156-1,-28 204 118,9-39-174,-21 107 115,0 16 49,0 1-1,0-1 0,-1 0 1,1 0-1,1 0 1,-1 1-1,0-1 0,0 0 1,1 0-1,-1 1 0,1-1 1,-1 0-1,1 0 0,1-2 1,-2 4 7,0 0 1,0 0-1,0 0 1,0 0-1,1 0 1,-1 0-1,0 0 0,0-1 1,0 1-1,0 0 1,0 0-1,0 0 1,0 0-1,0 0 1,0-1-1,0 1 1,1 0-1,-1 0 1,0 0-1,0 0 1,0-1-1,0 1 0,0 0 1,0 0-1,0 0 1,0 0-1,0 0 1,0-1-1,-1 1 1,1 0-1,0 0 1,0 0-1,0 0 1,0-1-1,0 1 0,0 0 1,-1-1-171,2 5-447,17-1 373,-14-1 248,0 0 0,0 0 0,0-1 0,0 1 0,0-1 0,1 0 0,-1-1 0,0 1 0,7 0 0,42-4 99,-41 2-182,177-9 321,-140 5-313,88-21 0,200-29 83,-135 28 0,-79 12 38,-63 9 154,65-15 0,-57 9-331,-4 2 112,-5-2 14,213-55 149,-249 59-149,63-21 314,-47 10-376,45-29-1,-65 36 168,-7 6-86,1 0 0,0 0-1,0 1 1,1 0 0,-1 2-1,23-5 1,86-3-61,-80 9 102,105 1 138,-71 2-119,-54-1-28,-5 1-8,0-1 0,0-1 0,0 0 0,0-1 1,28-8-1,-16 2-2,1 2 0,0 1 1,44-3-1,1 1 35,277-19 65,-142 12-6,-132 4-178,140 2 0,-66 13 451,-14 0-379,-82-3 94,1-2 0,76-11 1,-75 9-78,-40 2-34,32-3 1,55-5 26,-88 7-12,23 1-1,-12 1-125,-26 0 114,-1-1 0,1 1-1,-1 0 1,1-1 0,-1 1 0,0 0-1,1 0 1,-1 0 0,0 0 0,1 0 0,-1 0-1,0 1 1,0-1 0,0 0 0,0 0-1,0 1 1,-1-1 0,1 1 0,1 2-1,2 2 1,1 4 53,0 0-1,-1 0 0,0 1 0,0-1 0,-1 1 0,-1 0 0,3 20 1,-3-18 55,17 221 907,-16-158-839,-3 18 20,0-52-3404,0-39 1403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6:1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2560,'0'0'12720,"1"1"-12736,0 0 10,1 0 1,-1-1 0,0 1 0,0 0 0,1-1 0,-1 1 0,1-1-1,-1 1 1,0-1 0,1 0 0,-1 1 0,1-1 0,2 0 0,1 0-41,12 3-27,0-1 0,21-1 1,10 0 161,-23 0-6,-1 0 0,1-2 0,33-6 0,51-14 152,-97 21-230,8 0 769,-34 0-418,-58 0-297,-148-3 560,127 2-589,51 1-860,48 7-3357,9 10-2257,-7-9 5166,11 2-1650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6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18 110 1472,'-3'-2'11493,"2"-3"-9513,6-14-2867,-3 14 899,0 1-1,1 0 1,0 0-1,0 0 1,0 0-1,0 0 1,1 1-1,0-1 1,-1 1-1,1 0 1,0 0-1,1 0 1,7-3-1,-2 1-116,0 1 0,0 0 0,1 1 0,-1 0 0,15-2 0,0 2 102,38 0 1,-54 6-74,-6-1 77,-2-2 0,-1 0 1,1 1-1,0-1 1,0 0 0,-1 0-1,1 1 1,0-1-1,-1 0 1,1 1-1,0-1 1,-1 1-1,1-1 1,0 1-1,-1-1 1,1 1-1,-1 0 1,1-1-1,-1 1 1,1-1-1,-1 1 1,0 0-1,1 0 1,-1-1-1,0 1 1,0 0-1,1-1 1,-1 1-1,0 0 1,0 0-1,0 0 1,0-1 0,0 1-1,0 0 1,0 1-1,0 2 5,1 7 17,-1-1 0,0 1 1,0 0-1,-1 0 0,0-1 1,-5 17-1,-23 64 219,20-66-210,5-12 10,-42 109 170,36-101-122,0-1 0,-2 0-1,-23 31 1,10-17-6,2-4 477,-27 28 0,50-58-546,0 0 0,0 0 1,-1 0-1,1 0 1,0 0-1,0 1 1,0-1-1,0 0 1,0 0-1,0 0 1,0 0-1,0 0 1,0 0-1,0 0 1,0 0-1,0 0 1,0 0-1,0 0 1,0 0-1,0 0 1,0 0-1,-1 1 1,1-1-1,0 0 1,0 0-1,0 0 1,0 0-1,0 0 1,0 0-1,0 0 0,0 0 1,0 0-1,0 0 1,-1 0-1,1 0 1,0 0-1,0 0 1,0 0-1,0 0 1,0 0-1,0 0 1,0 0-1,0 0 1,0-1-1,0 1 1,-1 0-1,1 0 1,0 0-1,0 0 1,0 0-1,0 0 1,0 0-1,0 0 1,0 0-1,0 0 1,3-5 124,3 2-206,0 0 0,0 0-1,0 1 1,1 0-1,-1 0 1,0 1-1,13-2 1,46 1-232,-60 2 296,36 0 212,-1 2 1,0 1-1,75 17 1,-83-11 274,-32-9-478,0 0 0,0 0 0,1 0-1,-1 0 1,0 1 0,0-1 0,0 0-1,1 0 1,-1 0 0,0 0-1,0 0 1,0 0 0,1 0 0,-1 1-1,0-1 1,0 0 0,1 0-1,-1 0 1,0 0 0,0 0 0,0 0-1,1 0 1,-1 0 0,0 0-1,0 0 1,1-1 0,-1 1 0,0 0-1,0 0 1,0 0 0,1 0-1,-1 0 1,0 0 0,0 0 0,0 0-1,1-1 1,-1 1 0,0 0-1,0 0 1,0 0 0,0 0 0,1-1-1,-1 1 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6:2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1984,'6'6'9002,"-4"-5"-8593,16 3 1649,23 0-1922,209-18 1320,0-1-1008,-223 14-157,1 2 0,-1 1 0,0 1 1,39 9-1,-53-7 326,-9-2-1535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6:2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3328,'5'-9'6490,"0"19"-5332,7 27-96,-2 1 0,8 57 0,1 80 8,-3-12-409,-9-115-373,0 54 0,-7-99-281,0-2-5,5 13 26,-5-14 5,0 0 0,0 0 0,0 0 0,0 1 0,0-1 0,0 0-1,0 0 1,0 0 0,0 0 0,0 1 0,0-1 0,1 0 0,-1 0 0,0 0 0,0 0 0,0 0 0,0 1-1,0-1 1,0 0 0,1 0 0,-1 0 0,0 0 0,0 0 0,0 0 0,0 0 0,1 0 0,-1 0 0,0 0-1,0 0 1,0 0 0,1 0 0,-1 0 0,0 0 0,0 0 0,0 0 0,0 0 0,1 0 0,-1 0-1,0 0 1,0 0 0,0 0 0,1 0 0,-1 0 0,0 0 0,0 0 0,0 0 0,0 0 0,0 0 0,1-1-1,-1 1 1,12-12 548,11-22-446,-22 31-60,37-56-254,42-74-15,-70 116 235,-1 1 1,20-22-1,-10 13-106,-13 16-80,1 2 0,14-13 0,-5 5-258,-15 14 377,-1 1-1,1-1 0,0 0 0,0 1 0,0-1 0,0 1 0,0 0 0,0-1 0,-1 1 0,1-1 0,0 1 0,0 0 0,0 0 0,0 0 0,0 0 0,0 0 1,0 0-1,0 0 0,2 0 0,1 0-53,-4 0 67,0 1 1,1-1 0,-1 0 0,1 0-1,-1 1 1,0-1 0,1 0-1,-1 1 1,0-1 0,1 0-1,-1 1 1,0-1 0,1 1-1,-1-1 1,0 0 0,0 1 0,1-1-1,-1 2 1,1-1-10,4 8 41,-1-1 0,0 1 0,0 0 0,0 0 1,-2 1-1,1-1 0,1 10 0,6 69 301,-10-85-313,6 92 249,-5-26 182,-2-42-188,1-26-5,1-2-670,-1-1-1,0 1 0,1-1 1,-1 0-1,0 1 1,0-1-1,0 1 1,-1-4-1,0-4-1109,1-10-3366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6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7 4064,'0'-6'1071,"0"8"-545,0 10 1722,-10-8 1736,-4 3-2952,-1 0-1,0-1 1,0 0-1,-27 5 1,-9 3 167,8 1-896,0 1 0,0 2 0,2 2 1,0 2-1,-40 29 0,71-43-498,-29 19 208,35-24-526,0-1 1,0 0-1,0 0 1,0-1-1,0 1 0,0-1 1,-8 2-1,-3-2-1609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6:5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1728,'-13'6'5029,"3"2"-2106,1 17-1446,7-13-1172,2-11-252,-1 1-1,1-1 0,0 1 0,0-1 0,-1 1 0,1-1 1,-1 0-1,1 1 0,-1-1 0,1 1 0,-1-1 0,0 0 1,0 1-1,-1 0 0,-7 11 1276,9-22-693,23-28-726,-21 31-203,2 0 637,0 6 431,1 2-648,40 4 276,51 0 0,-10-1-256,-14-1 49,-37-2-61,60 9 1,-66-9-215,-18-3 85,-21 17 75,2-8-76,-1 0 1,0-1 0,0 0-1,0-1 1,-1 0 0,1 0-1,-14 5 1,-18 12 102,2 2-51,2 2 0,0 2 0,2 1 0,2 2 0,-32 37 0,21-9 66,8-10-180,26-37 76,-14 28 1,15-24 18,-20 43 1377,29-62-1408,1 1 1,-1-1-1,1 1 1,0 0 0,-1-1-1,1 1 1,0 0-1,0-1 1,0 1-1,0 0 1,0 0-1,1 0 1,-1 0-1,0 0 1,0 0 0,3-1-1,22-11-261,-19 11 182,0 0 0,0 1 0,1-1 1,-1 1-1,0 1 0,1 0 0,11 0 1,53 12 93,-45-6-42,-18-4 72,0 1-1,15 6 1,5 2 229,27 5 376,-39-10-336,-15-5-260,1 0 1,0 0-1,0 0 0,0-1 0,0 1 0,6 0 1,2 2 67,-10-3-116,0 1 0,1-1 0,-1 1 1,0-1-1,0 0 0,1 0 0,-1 1 1,0-1-1,0 0 0,1 0 0,-1 0 0,0 0 1,0 0-1,1-1 0,-1 1 0,2-1 1,4-2 35,-5 2-112,-3-13-11131,-3 0 6417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6:5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3072,'0'0'170,"-1"0"0,0 0 0,0 0 0,1 1 0,-1-1 0,0 0 0,0 0 0,1 1-1,-1-1 1,0 0 0,1 1 0,-1-1 0,0 1 0,1-1 0,-1 1 0,1-1 0,-1 1 0,1 0 0,-1-1 0,1 1 0,-1-1 0,1 1 0,0 0 0,-1-1 0,1 1 0,0 0 0,0 0 0,-1-1-1,1 1 1,0 0 0,0 0 0,0 0 0,0 0 101,0 1 0,-1-1 0,1 0 0,0 1 0,0-1 0,0 0 0,1 1 0,-1-1 0,0 0 0,0 1-1,1-1 1,-1 0 0,1 0 0,-1 0 0,1 1 0,-1-1 0,2 1 0,-1-1-121,1 0 0,0 0 0,-1 0-1,1 0 1,0 0 0,-1 0 0,1 0 0,0-1 0,0 1 0,0-1 0,-1 1 0,1-1-1,0 0 1,2 0 0,28-1 312,-29 1-335,186-8 1345,-146 9-1235,-19 0-430,41-3 0,-65-7-6548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2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79 282 5056,'-7'-6'343,"-21"-20"4266,27 25-4357,0 1 1,0-1 0,0 0 0,0 0 0,-1 1 0,1-1 0,0 1 0,0-1 0,0 1 0,0-1-1,-1 1 1,1 0 0,0-1 0,0 1 0,-1 0 0,1 0 0,0 0 0,0 0 0,-1 0 0,1 0 0,0 0-1,0 1 1,-1-1 0,0 1 0,1 0-168,0-1-1,0 1 0,0 0 1,0 0-1,0 0 0,1 0 1,-1 0-1,0 0 0,0 0 1,1 1-1,-1-1 1,1 0-1,-1 0 0,1 0 1,0 1-1,-1-1 0,1 0 1,0 0-1,0 1 1,0-1-1,0 0 0,0 1 1,0-1-1,0 0 0,0 0 1,1 1-1,-1-1 0,0 0 1,1 0-1,-1 0 1,1 1-1,0-1 0,0 1 1,1 3 110,1-1 1,0 1-1,-1-1 0,1 0 1,1 0-1,-1 0 1,7 5-1,-3-4-27,1 0 0,0 0-1,-1-1 1,2 0 0,-1 0 0,0-1-1,1-1 1,0 1 0,11 1 0,9 0 363,44 1 1,-43-3-300,-1-2 0,1-2 0,-1 0 0,48-11 0,-67 10-175,1 0 1,-1-1-1,0 0 1,1-1-1,-2 0 1,16-11-1,-19 11-12,1 0-1,-1 0 1,-1-1 0,1 0-1,-1 0 1,0-1 0,0 1 0,-1-1-1,0 0 1,3-9 0,-1 4-41,-2-1 1,1 0 0,-2 0-1,0 0 1,0 0 0,-1-1-1,0-18 1,-3 27-7,1 1 0,-1-1 0,0 1 0,0 0 1,0-1-1,-1 1 0,0 0 0,1 0 0,-2 0 0,1 0 1,0 0-1,-1 1 0,1-1 0,-1 1 0,0-1 0,-4-2 0,2 1-21,-1 1 0,0-1 0,0 1 0,0 1 0,0-1-1,-1 1 1,1 0 0,-13-3 0,8 3-26,-1 1-1,0 0 1,0 1 0,0 1-1,0 0 1,0 0 0,-16 4-1,14-2 29,0 1 1,1 0-1,-1 1 0,1 1 0,0 0 1,0 1-1,0 1 0,1 0 0,0 0 1,0 1-1,1 1 0,0 0 0,0 0 0,1 1 1,-11 14-1,1 1 61,2 1 0,0 1 1,2 0-1,1 2 0,-19 49 1,28-65 5,1 1 1,1 0 0,0 1-1,1-1 1,1 1-1,0 0 1,1 23 0,1-32 5,1 0 1,-1 0 0,1 0-1,1 0 1,-1 0-1,1 0 1,0-1 0,0 1-1,1-1 1,-1 1-1,1-1 1,1 0 0,-1 0-1,1 0 1,-1-1 0,1 1-1,1-1 1,-1 0-1,1 0 1,-1 0 0,9 4-1,0-1 15,1-1 0,0 0 0,0-1 0,1 0 0,-1-1 0,16 1 0,92 8 142,-83-11-1031,-1-2 1,72-9 0,-59 1-753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6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3392,'-7'0'244,"7"0"-35,0 0 1,-1 0-1,1 1 0,0-1 0,-1 0 0,1 0 0,0 0 0,-1 0 1,1 0-1,0 0 0,0 0 0,-1 1 0,1-1 0,0 0 1,-1 0-1,1 0 0,0 1 0,0-1 0,0 0 0,-1 0 0,1 1 1,0-1-1,0 0 0,0 1 0,-1-1 0,1 0 0,0 0 1,0 4 2537,12-4-1723,-1-2-861,0 1 0,1-2 1,-1 1-1,0-2 1,0 1-1,0-1 0,11-7 1,32-10 406,-45 18-483,-4 1-91,1 0 1,0 0-1,0 1 0,-1 0 0,8 0 0,-11 1 9,-3 5 33,0 1 69,-1 0 1,1-1-1,-1 1 0,-1-1 0,1 1 0,-1-1 1,0 0-1,-4 5 0,-2 6 47,-43 65 257,10-16 53,21-36-428,15-22-76,0 1-1,-6 12 1,9-12 34,-4-5 38,5-2 230,16 0-60,-1 2-87,13 2 10,-15-5-151,-1 1-1,1 0 0,-1 1 1,0 0-1,1 1 0,-1 0 1,0 0-1,0 1 0,-1 0 1,1 1-1,-1 0 0,0 1 1,-1 0-1,14 12 0,-20-17 36,0 1 0,0 0 0,0 0 0,0 0-1,0 0 1,-1 0 0,1 0 0,-1 0 0,0 1-1,0-1 1,1 1 0,-1-1 0,-1 1 0,1-1-1,0 1 1,-1-1 0,1 1 0,-1 0 0,0-1-1,0 1 1,0 0 0,0-1 0,0 1-1,-1 0 1,1-1 0,-1 1 0,1-1 0,-1 1-1,0-1 1,0 1 0,0-1 0,-1 0 0,1 1-1,-1-1 1,1 0 0,-3 2 0,-10 12 139,0-1 0,-1 0 0,-1-1 1,-23 15-1,30-23-76,0-1 0,1 0 0,-1-1 0,-1 0 0,1-1 0,-1 0 0,1 0 0,-1-1 0,0 0 0,0 0 0,-13-1 0,22-1-40,-1 0-1,1 0 1,0 0-1,-1 0 1,1 0-1,0 0 1,0-1-1,-1 1 0,1-1 1,0 1-1,0-1 1,0 1-1,-2-1 1,3 0-23,-1 1 0,1 0 0,0-1 0,0 1 0,-1 0 0,1-1 0,0 1 0,0-1 0,-1 1 0,1 0 0,0-1 0,0 1 0,0-1 0,0 1 0,0-1 0,-1 1 0,1-1 0,0 1 0,0 0 0,0-1 0,0 1 0,0-1 0,1 1 0,-1-1 0,0 0 0,1-1-9,0 0 0,0 0 1,0 0-1,0 1 0,0-1 0,0 0 0,1 0 0,-1 1 1,1-1-1,0 1 0,-1-1 0,1 1 0,4-3 0,12-6 69,1 1 0,0 1-1,0 1 1,1 0 0,29-5-1,-31 8-37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6:5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53 2496,'6'5'8538,"-6"11"-7043,0-7-1000,2-4-336,-1-1 0,1 1 1,0-1-1,0 1 1,0-1-1,0 0 0,1 0 1,3 5-1,2 1 220,18 16 0,-21-21-259,1 0 1,0-1 0,0 1-1,0-1 1,1 0 0,-1-1-1,1 0 1,11 4 0,-14-6-64,-1 0 1,0 0 0,0-1 0,0 1 0,1-1 0,-1 0-1,0 0 1,0 0 0,1 0 0,-1-1 0,0 1-1,0-1 1,1 0 0,-1 0 0,0 0 0,0 0 0,0-1-1,0 1 1,-1-1 0,1 0 0,0 0 0,3-2-1,-4 0 11,1 1-1,0-1 1,-1 1-1,1-1 1,-1 0 0,0 0-1,0 0 1,-1 0-1,1 0 1,-1 0-1,0-1 1,0 1-1,0 0 1,-1-1-1,0 1 1,0 0-1,0-1 1,0-4-1,-1 0-93,0 1 0,0 0 0,-1 1 1,0-1-1,0 0 0,-1 0 0,0 1 0,0 0 0,-5-8 0,7 13-22,0 1-1,0-1 0,-1 1 0,1-1 0,0 1 0,0 0 0,-1 0 0,1 0 0,-1-1 0,1 1 0,-1 1 1,1-1-1,-1 0 0,0 0 0,1 0 0,-1 1 0,0-1 0,0 1 0,-3-1 0,2 1-16,-1 0 0,1 1 0,-1-1 0,1 0 0,0 1 0,-1 0 0,1 0 0,0 0 0,-6 3 0,-3 3 0,0 0 0,0 1 1,1 0-1,-11 12 0,-1 2 206,2 1-1,-25 36 1,39-50-67,1 0-1,0 1 1,0 0 0,1 0-1,1 1 1,0-1 0,0 1-1,1 0 1,0 0 0,-1 17-1,4-25-30,-1 1-1,1 0 0,0-1 0,0 1 0,1-1 0,-1 1 0,1 0 0,0-1 1,0 1-1,0-1 0,0 1 0,1-1 0,-1 0 0,1 0 0,0 1 0,0-1 0,0 0 1,1-1-1,-1 1 0,0 0 0,1-1 0,0 1 0,0-1 0,0 0 0,3 3 1,1-2 72,0 1 1,0-1 0,0 0-1,1 0 1,-1 0 0,1-1 0,0-1-1,-1 1 1,1-1 0,13 0-1,7-1 221,1-2 0,37-6-1,-47 4-302,-1-1 1,-1 0-1,1-1 0,28-15 1,-38 17-46,44-25-2570,-45 24 1096,1-1 1,-1 1-1,0-1 1,9-11 0,3-4-4659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6:5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2976,'0'0'76,"0"0"-1,0-1 1,-1 1-1,1 0 1,0-1 0,0 1-1,-1 0 1,1-1-1,0 1 1,-1 0 0,1 0-1,-1-1 1,1 1-1,0 0 1,-1 0 0,1 0-1,0-1 1,-1 1-1,1 0 1,-1 0 0,1 0-1,-1 0 1,1 0-1,0 0 1,-1 0 0,1 0-1,-1 0 1,1 0-1,-1 0 1,1 0 0,0 1-1,-1-1 1,1 0 0,-1 0-1,1 0 1,0 0-1,-1 1 1,1-1 0,-1 0-1,1 0 1,0 1-1,-1-1 1,1 0 0,0 1-1,0-1 1,-1 0-1,1 1 1,0 0 0,-1 0 308,0 0 0,0 0 0,0 0 0,0 0 0,0 0 0,-1 0 1,1 0-1,0-1 0,0 1 0,-1 0 0,-1 0 0,3-1-262,-1 0-1,1 0 1,-1 0 0,1 0-1,-1 0 1,1 1-1,0-1 1,-1 0-1,1 0 1,-1 0-1,1 1 1,0-1-1,-1 0 1,1 0 0,0 1-1,-1-1 1,1 0-1,0 1 1,-1-1-1,1 0 1,-1 1-1,9 2 1068,16-2-657,-7-1-417,-3 0-122,26 2 0,-37-2 7,1 1 0,0 0 0,0 0 0,-1 0 0,1 0 0,-1 0 0,1 1 0,-1 0 0,0 0 0,0-1 0,6 6 0,-8-6 26,0 0 0,0 1-1,0-1 1,0 0 0,0 1-1,-1-1 1,1 1 0,0-1-1,-1 1 1,1 0 0,-1-1-1,0 1 1,1-1 0,-1 1-1,0 0 1,0-1 0,0 1-1,0 0 1,0-1 0,0 1-1,-1 0 1,1-1 0,-1 1-1,0 1 1,-2 7 168,-1-1-1,0 1 0,-6 7 1,1 1 75,-2 5 231,4-11 54,2 1-1,-9 22 0,14-34-534,0 0 0,0-1 0,0 1 0,0 0 0,0-1 0,0 1 0,0-1 0,0 1 0,0 0 0,0-1 0,0 1 0,0-1 0,0 1-1,0 0 1,1-1 0,-1 1 0,0-1 0,0 1 0,1-1 0,-1 1 0,0-1 0,1 1 0,-1-1 0,1 1 0,-1-1 0,1 1 0,-1-1 0,1 1 0,-1-1-1,1 0 1,-1 1 0,1-1 0,-1 0 0,1 0 0,-1 1 0,1-1 0,0 0 0,-1 0 0,1 0 0,-1 0 0,2 0 0,1 1 43,0-1 0,0 0-1,1 0 1,-1 0 0,0 0 0,0-1 0,4 0 0,33-10 31,59-14-435,-78 22-2358,25-2 1,-40 4 1774,-1 1 0,1 0-1,9 2 1,11 8-5400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6:5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1472,'5'-3'5051,"0"-11"-2309,-1-9-189,-4 21-2261,0-1-1,0 1 0,0 0 1,0 0-1,1 0 1,-1-1-1,0 1 0,1 0 1,0 0-1,1-4 1,-1-4 758,-1 6-305,0 7-503,0-2 270,1-1-474,0 1-1,1 0 1,-1 0 0,0 0 0,0 0 0,0 0 0,0 0 0,0 0-1,0 0 1,0 0 0,0 0 0,1 2 0,6 7 51,-1-5-72,1 0 1,-1-1-1,1 0 0,-1-1 1,1 1-1,1-2 0,-1 1 1,0-1-1,0 0 0,11 1 0,11-1 240,48-2-1,-37 0-186,53-1 170,94-13 0,-39-7 75,4-1-32,166-1-1,-238 17 48,-50 3-242,1 1 1,0 2 0,0 1 0,35 5 0,136 22 844,-157-27-917,-46-1-85,0 0 0,0 0 1,1 0-1,-1 0 0,0 0 0,0 0 1,0 0-1,1 0 0,-1 0 0,0 0 1,0 0-1,0 0 0,1 0 0,-1-1 1,0 1-1,0 0 0,0 0 0,1 0 1,-1 0-1,0 0 0,0 0 0,0 0 1,0-1-1,1 1 0,-1 0 0,0 0 0,0 0 1,0 0-1,0-1 0,0 1 0,0 0 1,0 0-1,0 0 0,1 0 0,-1-1 1,0 1-1,0 0 0,0 0 0,0 0 1,0-1-1,0 1 0,0 0 0,0 0 1,0-1-1,0 1 0,0 0 0,-5-10-4333,5 8 3503,-9-14-2989,-5-5-1509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7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19 965 3328,'0'0'55,"0"1"0,-1-1 0,1 0 0,-1 1 0,1-1 0,-1 0 0,1 1 0,0-1 0,-1 0 0,1 0 0,-1 0 0,0 1 0,1-1 0,-1 0 0,1 0 0,-1 0 0,1 0 0,-1 0 0,-9-4 8606,25 0-7354,-8 1-1042,-5 2-217,0 0-1,0 1 0,0-1 1,0 0-1,0-1 1,0 1-1,-1 0 1,1-1-1,0 1 1,-1-1-1,1 1 1,-1-1-1,1 0 0,-1 1 1,0-1-1,2-2 1,-3 3-37,0 1-1,0 0 1,0 0 0,0 0-1,0 0 1,0 0 0,0-1 0,0 1-1,0 0 1,0 0 0,0 0 0,0 0-1,0 0 1,1 0 0,-1 0-1,0-1 1,0 1 0,0 0 0,0 0-1,0 0 1,0 0 0,0 0 0,1 0-1,-1 0 1,0 0 0,0 0-1,0 0 1,0 0 0,0 0 0,0 0-1,1 0 1,-1 0 0,0 0 0,0 0-1,0 0 1,0 0 0,0 0-1,1 0 1,3 5 149,2 10 137,-4 3-83,0 1 1,-2 21 0,0-30-225,-1 119 799,3 154 603,22-9-805,-6-132-130,6 51 19,-18-123-411,7 138 1086,-12-182-949,-1-24-180,1-1 1,-1 0-1,0 0 1,0 1-1,1-1 1,-1 0-1,0 1 1,1-1-1,0 0 1,-1 0-1,1 0 1,-1 0-1,1 1 1,2 1 810,-1-14-600,1 0 0,3-11 0,1-1-90,0-9 12,3-46 1,-3 17-67,21-148 87,-2-31-125,-5 29-27,37-171-323,-44 244 255,6-37 24,46-135-380,-44 221 315,-12 24-27,-5 19 69,2 28-101,-6 15 115,0 1 0,0 0 1,0-1-1,-1 1 1,1-1-1,0 1 1,-1-5-1,1 4 26,-1 0-1,1 1 1,0-1 0,0 1-1,0-1 1,0 1 0,0 0-1,0-1 1,1 1 0,-1 0-1,1 0 1,-1 0-1,1 0 1,0 0 0,3-2-1,-3 2 7,0 0-1,-1 1 0,1-1 1,0 0-1,-1 0 1,1 0-1,-1 0 0,0 0 1,1-1-1,-1 1 0,0 0 1,0 0-1,-1-1 0,1 1 1,0-4-1,-1 5-7,1-1 1,-1 0-1,1 1 0,-1-1 1,1 0-1,-1 1 0,1-1 0,0 1 1,0-1-1,1-2 0,0 2 33,-1 0-1,0 0 0,0 0 0,0 0 0,0 0 0,1-5 1,3-11-111,-4 15 57,1 0-1,-1-1 1,-1 0 0,1 1 0,0-6 0,4-12 20,-5 21-3,0-1 0,0 1 0,0-1 0,0 1 0,0-1-1,1 1 1,-1-1 0,0 1 0,0-1 0,0 1 0,0-1 0,1 1 0,-1-1-1,0 1 1,0-1 0,1 1 0,-1-1 0,0 1 0,1 0 0,-1-1-1,0 1 1,1 0 0,-1-1 0,1 1 0,-1 0 0,1 0 0,-1-1 0,0 1-1,1 0 1,-1 0 0,1 0 0,-1-1 0,1 1 0,-1 0 0,1 0-1,-1 0 1,1 0 0,0 0 0,-1 0 0,1 0 0,-1 0 0,1 0 0,-1 0-1,1 1 1,5 0-55,0 1 0,0-1 0,7 5-1,2-1 77,6 1 12,20 8 0,-31-11-41,1 0 0,-1-1 0,1 0 0,0-1 0,0 0 0,0-1 0,14-2 0,2 2 9,169-12 221,-38 0-143,-131 11-49,79 0 22,-68 2-40,49-5 0,-28 0-4,112-13-45,-31 2-4,-65 9 155,107-4-199,-177 10 82,10 0 46,1 1 0,22 3 1,10 0-25,-41-3 4,1-1-1,-1 1 1,1-1 0,-1-1-1,0 1 1,1-1-1,-1 0 1,1-1-1,-1 0 1,10-4 0,-12 5-11,0-1 0,1 1 0,-1-1 0,0 2 0,1-1 0,-1 1 1,1-1-1,-1 1 0,12 2 0,8-1-34,-16-1 28,-1 1 0,1 0 0,-1 0 0,1 0 0,-1 1 0,0 0 1,0 1-1,0 0 0,0 0 0,0 1 0,-1 0 0,9 5 0,1 0-34,-14-8 24,-1 0 0,1 0 1,-1 0-1,1 0 0,-1 1 0,1-1 0,-1 1 0,0-1 0,0 1 0,0 0 1,0 0-1,0 0 0,0 0 0,0 0 0,-1 1 0,3 4 0,0 4 92,-1 0 0,-1 1 0,0 0 0,0-1 0,-1 1 0,-1 0 0,0 0-1,-2 16 1,-2-5 96,0 0-1,-2 0 1,-9 26-1,9-34 810,1-5-3582,4-38-14795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7:0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27 276 2560,'0'0'832,"-6"9"2664,6-9-3221,-1 1 0,1-1 1,-1 1-1,1-1 0,0 0 1,-1 1-1,1-1 0,-1 0 1,1 1-1,-1-1 1,1 0-1,-1 0 0,0 1 1,1-1-1,-1 0 0,1 0 1,-1 0-1,1 0 0,-1 0 1,0 0-1,1 0 1,-1 0-1,0-1-63,0 0 0,0 0 0,0 0 0,1 0 0,-1 0 1,0-1-1,1 1 0,-1 0 0,1-1 0,-1 1 0,1 0 0,0-2 0,3-45 1367,-3 40-1461,0-1 1,0 0 0,1 0-1,0 1 1,1-1 0,0 1-1,5-15 1,-1 8-109,-4 10 6,0-1 0,0 1 0,1 0 0,0 0 1,0 0-1,5-6 0,-4 5 39,1 0 0,0 0 0,0 0 0,0 1 0,1 0 0,0 0 1,0 1-1,0 0 0,0 0 0,1 0 0,13-5 0,-4 4-37,-8 1-1,0 2-1,1-1 0,-1 1 1,1 0-1,0 1 0,0 0 1,-1 0-1,16 2 0,-19-1-17,0 1 0,1 0-1,-1 0 1,0 1 0,0-1-1,0 1 1,0 0-1,-1 1 1,7 3 0,-9-5 25,0 1 0,0 0 0,-1-1 1,1 1-1,0 0 0,-1 0 1,1 0-1,-1 0 0,1 1 0,-1-1 1,0 0-1,0 1 0,0-1 0,0 0 1,-1 1-1,1-1 0,0 1 1,-1-1-1,0 1 0,0 4 0,-1 20 79,-2-1 1,-1-1-1,-10 37 0,8-37-57,-1 10 24,-2 0 0,-2 0 1,-1-1-1,-1-1 0,-19 33 0,26-56-35,0-1 0,0 0-1,-10 11 1,-7 9 124,15-20-57,0 1-1,-10 9 1,8-10-77,8-6 2,0-1 1,0 1-1,-1-1 0,1 0 0,-1 0 1,0 0-1,0 0 0,0 0 0,0-1 1,0 1-1,-5 1 0,5-2-33,1 0 0,-1 0 0,0 0 0,1 1 0,-5 2 0,5-2 25,0-1-1,0 0 1,0 0-1,0 0 1,0 0-1,0 0 1,0 0-1,0-1 1,-2 1-1,3-1-34,0 0 26,1 0 0,0 0 0,-1 0 0,1 0 0,-1 0 0,1 0 0,0 0 0,-1 0 0,1 0 0,-1 0 0,1 0 0,0 0 0,-1 0-1,1 0 1,-1 0 0,1 0 0,0 0 0,-1 1 0,1-1 0,-1 0 0,1 0 0,0 0 0,-1 1 0,1-1 0,0 0 0,0 0 0,-1 1 0,-2 0 65,8-5-77,6-4 2,-1 0 0,2 1 0,-1 0 0,1 1 0,0 0 0,1 1 0,-1 0 0,1 1 0,19-4 0,4 1 45,62-9-44,-87 15 21,-1 1-1,1 0 1,-1 1-1,1 0 1,-1 0 0,1 1-1,11 4 1,77 32 693,-96-38-675,4 5 181,-6-5-637,-1 0 1,1 0-1,-1 0 0,1 0 1,0 0-1,-1 0 0,1 0 1,-1 0-1,1 0 1,-1 0-1,1 0 0,-1-1 1,1 1-1,-1 0 0,1 0 1,0 0-1,-1-1 0,1 1 1,4-6-4573,-2-2 807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7:0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15 499 3136,'-14'11'15695,"28"-24"-15463,0-1-1,0-1 0,-1 0 0,-1-1 0,-1 0 0,16-30 0,45-115 194,-42 89 92,-27 65-502,8-17 266,23-41-1,-21 37-418,-14 27 65,-2 3 76,-10 53 84,3 0-1,-8 105 0,16-128-78,1-20 27,0-1 0,1 1 0,0 0 0,4 19 0,-4-28-23,1 0 1,0 0 0,0 0 0,0 0-1,1 0 1,-1-1 0,0 1 0,1 0-1,0-1 1,2 3 0,-3-3-7,1-1 0,-1 0 0,1 1 0,-1-1 0,1 0-1,0 0 1,0 0 0,-1-1 0,1 1 0,0 0 0,0-1 0,0 1 0,0-1 0,0 1 0,0-1-1,0 0 1,2 0 0,3 0 39,1-1 0,-1 0 0,0-1 0,0 1 0,0-1 0,0-1 0,-1 1 0,1-1 0,0 0 0,-1-1 0,0 0 1,0 0-1,8-6 0,4-6 57,0-1 1,24-30 0,-26 28-75,-2-1 0,0-1 0,-1 0 0,-1-1 0,-2-1 0,0 1 0,8-29 0,20-50-167,-36 79 18,-3 18-224,1 17 11,0 40 482,5 132 767,-3-164-809,1 0-1,1-1 1,0 1 0,2-1 0,1 0-1,14 32 1,-19-48-63,0-1 1,1 0-1,-1 1 0,0-1 1,7 6-1,-8-8-29,0 0 0,0 0 0,0-1 0,0 1 0,1 0 0,-1 0-1,0-1 1,0 1 0,1 0 0,-1-1 0,1 0 0,-1 1 0,0-1 0,1 0 0,-1 1 0,1-1 0,-1 0 0,1 0 0,1-1 0,1 0-315,1 0 1,-1 0 0,1-1 0,-1 0 0,0 0 0,1 0 0,-1 0 0,6-5 0,27-27-8572,-32 28 7421,21-15-2858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7:0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15 354 5312,'-4'-1'939,"-6"-8"5796,30-8-330,6-5-5146,-15 13-1144,-1 0 0,1 1 0,0 0 0,1 1 0,0 0-1,0 1 1,1 0 0,-1 1 0,1 0 0,22-4 0,486-97 653,71 24-518,-543 76-239,36-6 205,39-4 384,-115 15-538,-6 0-53,-1 1 0,1-1 0,-1 1 0,1 0 0,-1 0 1,1 0-1,-1 0 0,1 0 0,-1 0 0,0 1 0,4 0 0,-6-1-48,0 0 0,0 0 0,0 1 0,-1-1 0,1 0 0,0 0 0,0 0 0,0 0 0,0 0 0,0 0 0,0 0 0,0 0 0,0 0 0,0 0 0,0 0 0,0 0 0,0 1 0,0-1 0,0 0 0,0 0 0,0 0 0,0 0 0,0 0 0,0 0 0,0 0 0,0 0 0,0 0 0,0 0 0,0 1 0,0-1 0,0 0 0,0 0 0,0 0 0,0 0 0,0 0 0,0 0 0,0 0 0,0 0 0,0 0 0,0 0 0,0 0 0,0 0 0,1 1 0,-1-1 0,0 0 0,0 0 0,0 0 0,0 0 0,0 0 0,0 0 0,0 0 0,0 0 0,0 0 0,0 0 0,0 0 0,1 0 0,-1 0 0,0 0 0,0 0 0,0 0 0,0 0 0,0 0 0,0 0 0,-4 6-3881,-1 2 1382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7:0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 4576,'1'0'123,"-1"0"1,0-1 0,0 1-1,0 0 1,0 0-1,0 0 1,0-1-1,0 1 1,1 0 0,-1 0-1,0 0 1,0 0-1,0 0 1,0-1 0,1 1-1,-1 0 1,0 0-1,0 0 1,0 0-1,1 0 1,-1 0 0,0 0-1,0-1 1,0 1-1,1 0 1,-1 0 0,0 0-1,0 0 1,1 0-1,-1 0 1,0 0-1,0 0 1,0 0 0,1 0-1,-1 1 1,14 1 5790,-1-1-2155,-12 1-3167,0 0-508,0 0 1,0 0-1,0 1 0,-1-1 1,1 1-1,-1-1 0,1 0 1,-1 1-1,0-1 0,0 1 1,0-1-1,0 1 0,0 3 1,-11 34 500,5-19-335,-44 161 721,-17 110-278,60-269-642,-3 8 51,10-29-89,0 0-1,-1 0 1,1 0-1,0 0 1,0 0-1,0 0 1,0 0 0,0 0-1,1 0 1,-1 0-1,1 3 1,0-4 15,-1-1-1,1 1 1,0 0 0,-1-1 0,1 1-1,0 0 1,0-1 0,0 1-1,-1-1 1,1 1 0,0-1 0,0 0-1,0 1 1,0-1 0,0 0 0,0 1-1,0-1 1,0 0 0,0 0-1,0 0 1,0 0 0,0 0 0,1 0-1,31-4-3,-21 2 34,39-7-73,64-18 0,-73 16 141,-31 8-113,53-12-37,-63 15-66,0 0 0,1 0 0,-1 0 0,0 0 0,1-1 0,-1 1 0,0 0 0,0-1 0,1 1 1,-1-1-1,0 1 0,0-1 0,0 0 0,0 1 0,0-1 0,2-2 0,-2 2-536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7:0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89 3552,'-23'-9'10602,"23"8"-10351,1 1 0,-1-1 0,1 1 0,-1-1 0,1 1 0,-1-1 0,1 1 0,0-1 0,-1 1 0,1 0 0,-1 0 0,1-1 0,0 1-1,-1 0 1,1 0 0,0-1 0,-1 1 0,1 0 0,0 0 0,1 0 0,19-2 556,-19 1-559,74-12 1436,-50 8-1475,33-3 0,-37 6-123,-1 0 0,1-1 0,-1-1 1,0-1-1,37-13 0,-54 16-443,9-6-2259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5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36 5216,'-1'-2'448,"0"-1"0,-1 0 0,1 1 0,1-1 0,-1 0 0,0 0 0,1 1 0,-1-1 0,1-5 0,0 8-395,0 0 0,0 0 0,0-1 0,0 1-1,0 0 1,0 0 0,0 0 0,0 0 0,0 0 0,0 0 0,-1-1 0,1 1 0,0 0 0,0 0 0,0 0 0,0 0 0,0 0 0,0 0 0,0 0 0,0 0 0,0-1 0,-1 1 0,1 0 0,0 0 0,0 0 0,0 0 0,0 0 0,0 0-1,0 0 1,-1 0 0,1 0 0,0 0 0,0 0 0,0 0 0,0 0 0,0 0 0,0 0 0,-1 0 0,1 0 0,0 0 0,0 0 0,0 0 0,0 0 0,0 0 0,0 0 0,-1 0 0,1 0 0,0 0 0,0 1 0,0-1 0,0 0-1,0 0 1,0 0 0,0 0 0,0 0 0,-1 0 0,1 0 0,0 0 0,0 1 0,0-1 0,0 0 0,-7 6 850,-5 9 151,-26 21 0,20-20-615,-16 20 1,13-10-81,1 1 0,2 1 0,-26 50 0,-32 100 744,36-80-586,16-44-277,-39 106 545,57-140-609,1-1 0,0 1-1,2 0 1,0 0 0,2 0 0,0 30 0,2-47-168,-1 6 117,1 0 0,0 0 1,1 0-1,3 11 0,-5-19-92,1 1-1,0 0 1,-1-1-1,1 1 1,0-1-1,0 0 1,0 1-1,0-1 1,0 1-1,0-1 1,1 0-1,1 2 1,-2-2-20,0-1 0,0 0 0,0 1 0,0-1 0,0 0 0,0 1 0,1-1 0,-1 0 0,0 0 0,0 0 0,0 0 0,0 0 0,0 0 0,0 0 0,0 0 0,1 0 0,-1-1 0,0 1 1,0 0-1,0-1 0,1 0 0,7-4 59,-1-1 0,0 1 0,-1-1 1,1-1-1,12-14 0,5-4-68,115-97 215,-132 115-214,0-1 0,0 0 1,-1 0-1,0 0 0,0-1 1,9-16-1,-9 12 39,16-38 15,-20 45-166,-1 0 0,0 0 0,-1 0 1,0 0-1,0 0 0,1-9 0,-2 14 98,0 1 1,0 0-1,0-1 1,0 1 0,0 0-1,0-1 1,0 1-1,0 0 1,0-1 0,1 1-1,-1 0 1,0-1 0,0 1-1,0 0 1,0-1-1,1 1 1,-1 0 0,0 0-1,0-1 1,1 1-1,-1 0 1,0 0 0,1 0-1,-1-1 1,0 1 0,0 0-1,1 0 1,-1 0-1,0 0 1,1 0 0,-1-1-1,0 1 1,1 0-1,-1 0 1,0 0 0,1 0-1,-1 0 1,1 0-1,-1 0 1,0 0 0,1 1-1,-1-1 1,1 0-1,18 6-21,-15-5 35,26 8 69,0-1 0,1-1 0,0-2 0,0-1 0,1-1 0,51-3 0,190-30 27,-116 5 75,-132 23-128,-25 2-46,0 0 1,0 0-1,0 0 0,0 0 0,0 0 0,0 0 1,-1 0-1,1 0 0,0 0 0,0 0 1,0 1-1,0-1 0,0 0 0,0 0 0,0 0 1,0 0-1,0 0 0,0 0 0,0 0 1,0 0-1,0 0 0,0 1 0,0-1 0,-1 0 1,1 0-1,0 0 0,0 0 0,0 0 1,0 0-1,0 0 0,0 1 0,0-1 0,0 0 1,0 0-1,1 0 0,-1 0 0,0 0 1,0 0-1,0 0 0,0 0 0,0 1 0,0-1 1,0 0-1,0 0 0,0 0 0,0 0 1,0 0-1,0 0 0,0 0 0,0 0 0,0 0 1,1 0-1,-1 0 0,0 0 0,0 0 1,0 1-1,0-1 0,0 0 0,0 0 0,0 0 1,0 0-1,1 0 0,-1 0 0,0 0 1,0 0-1,0 0 0,0 0 0,-34 19 270,22-13-279,-33 17 8,1 2 0,1 2 1,-62 50-1,94-67 55,0 1 1,-11 13-1,19-20-10,0 0 0,0 0 0,1 0 1,-1 0-1,1 1 0,0-1 0,0 1 1,1 0-1,-1-1 0,0 8 0,2 7 249,0-18-281,0-1 1,1 1-1,-1 0 1,0-1-1,0 1 1,0-1-1,1 1 1,-1 0-1,0-1 1,1 1-1,-1-1 1,0 1-1,1-1 1,-1 1-1,1-1 1,-1 1-1,1-1 1,-1 0-1,1 1 1,-1-1-1,1 0 1,-1 1-1,1-1 1,0 0-1,-1 1 1,1-1-1,-1 0 1,1 0 0,0 0-1,-1 0 1,1 0-1,0 0 1,6 0 59,-1-1 0,1 0 1,-1-1-1,1 1 1,-1-1-1,10-5 1,41-21 145,-40 19-167,17-9-38,-2-2 0,0-1 0,-1-1 0,53-50 0,-77 65-22,-1 1-79,-1 0-1,0 0 1,10-12 0,-15 18 78,0 0 1,0 0-1,0 0 1,0 0 0,0 0-1,0 0 1,0 0-1,0-1 1,1 1-1,-1 0 1,0 0-1,0 0 1,0 0-1,0 0 1,0 0-1,0 0 1,0 0-1,0 0 1,0 0 0,0 0-1,0 0 1,0-1-1,0 1 1,0 0-1,1 0 1,-1 0-1,0 0 1,0 0-1,0 0 1,0 0-1,0 0 1,0-1-1,0 1 1,0 0 0,0 0-1,0 0 1,0 0-1,0 0 1,0 0-1,-1 0 1,1 0-1,0-1 1,0 1-1,0 0 1,0 0-1,0 0 1,0 0-1,0 0 1,0 0 0,0 0-1,0 0 1,0 0-1,0 0 1,0-1-1,0 1 1,-1 0-1,1 0 1,0 0-1,0 0 1,-8 5-243,-10 10 84,13-11 168,1 1 1,-1 0-1,1 0 1,1 0-1,-1 1 1,1-1-1,0 1 1,0 0-1,0 0 1,1 0-1,0 0 1,0 0-1,0 0 1,1 1-1,0-1 1,1 0-1,-1 1 1,1-1-1,0 1 1,1-1-1,-1 1 1,1-1-1,1 0 1,-1 1-1,1-1 1,0 0-1,0 0 1,1 0-1,4 8 1,-3-8 46,0-1 1,0 1 0,0-1 0,1 0-1,-1 0 1,1 0 0,0-1 0,0 0 0,1 0-1,0 0 1,-1-1 0,1 1 0,0-1-1,1-1 1,-1 1 0,0-1 0,1 0 0,-1-1-1,1 1 1,0-1 0,-1 0 0,1-1-1,0 0 1,0 0 0,0-1 0,12-2 0,-6 0 1,0 0 0,-1-1 0,1-1 1,22-11-1,41-32 62,-57 35-67,170-125 274,-159 112-401,-1-2 0,-1 0-1,42-58 1,-66 81 46,0-1 11,0 0-1,0 0 1,3-7-1,-6 12 10,-1 0 0,1 0 0,-1 1 0,1-1 0,-1 0 0,0 0 0,0 0 0,1 0 0,-1 0 0,0 0 0,0 0 0,0 1 0,0-1 0,0 0 0,0 0 0,0 0 0,0 0 0,0 0 0,-1 0 0,1 0 0,0 0 0,0 1 0,-1-1 0,1 0 0,-1 0 0,1 0 0,-1 0 0,1 1 0,-1-1 0,1 0 0,-2-1 0,1 6 1,2-1 0,-1 0 1,0 0-1,0 0 0,1 0 0,0 0 0,-1 0 1,1 0-1,1 0 0,-1 0 0,2 3 1,37 41-197,-30-36 201,0 0-1,-1 0 1,0 1 0,10 18 0,-14-19-21,-1 1 1,0-1 0,4 23 0,-6-23 37,0-1 1,1 1-1,1-1 0,5 13 1,-4-13 57,-3-6-53,-1-1-1,1 1 1,-1-1 0,1 1-1,0-1 1,1 0 0,-1 0-1,1 0 1,-1 0 0,1 0-1,0-1 1,0 1 0,0-1-1,6 4 1,-3-4 25,0 0 1,1 0 0,-1-1-1,1 0 1,-1 0 0,1 0-1,-1-1 1,1 0 0,-1 0-1,1-1 1,11-2 0,3-3-21,0 0 1,24-12 0,4 0 5,-16 6 45,0-2 1,-1-1-1,0-1 0,-1-2 0,-1-1 1,43-35-1,-57 38-144,0 0 1,-1 0-1,0-2 1,17-27-1,-31 43 48,0 0-1,1 0 1,-1 1 0,0-1 0,1 1 0,-1-1-1,1 1 1,-1-1 0,1 1 0,-1 0 0,3-1-1,-2 1 39,-1 1 0,1-1 0,0 1-1,0 0 1,-1 0 0,1 0 0,0 0-1,-1 0 1,1 0 0,0 0 0,0 1-1,-1-1 1,1 1 0,2 0 0,8 4-41,-1-1 0,1 2 0,-1 0 0,0 0 0,-1 1 0,0 1 0,0-1 0,0 2 0,-1-1 0,0 1 0,-1 1 0,14 18 0,-18-20 8,-1-1 0,1 1 0,-2-1 1,1 1-1,-1 0 0,0 0 0,0 0 0,0 11 0,-1 70 184,-2-53 87,1-35-241,0 0 1,0 0 0,0 0 0,0-1 0,0 1 0,0 0 0,1 0 0,-1 0 0,0 0 0,0 0 0,1-1 0,-1 1 0,0 0 0,1 0-1,-1-1 1,1 1 0,-1 0 0,1 0 0,0-1 0,-1 1 0,1-1 0,-1 1 0,1-1 0,0 1 0,0-1 0,-1 1 0,1-1 0,0 1 0,0-1-1,-1 0 1,1 1 0,0-1 0,0 0 0,0 0 0,0 0 0,1 1 0,3-1 27,0-1 0,0 1 0,0 0 1,0-1-1,5-2 0,-5 2 14,56-14 72,-1-3 1,-1-2 0,104-52-1,-130 52-264,56-43 0,-80 56 80,-3 2 11,9-6-8,-14 10 45,0 1-1,-1-1 0,1 1 0,0-1 1,-1 1-1,1 0 0,0 0 1,0-1-1,0 1 0,-1 0 0,1 0 1,0 0-1,0 0 0,0 0 0,0 0 1,-1 0-1,1 0 0,2 1 0,-3-1 7,0 1-1,0-1 0,1 0 0,-1 1 0,0-1 0,0 1 0,1-1 0,-1 1 0,0-1 0,0 1 0,0-1 1,0 1-1,0-1 0,0 1 0,0-1 0,0 1 0,0-1 0,0 1 0,0-1 0,0 1 0,0-1 0,0 1 0,-1-1 1,1 1-1,0 0 0,-7 16-52,7-16 55,-5 12-6,1-1 1,1 1 0,0 0-1,1 0 1,0 1-1,0 16 1,2-26 45,0-1 0,0 0 1,1 1-1,-1-1 0,1 0 1,0 1-1,0-1 0,0 0 1,0 0-1,0 0 0,1 0 1,-1 0-1,1 0 0,0 0 0,0 0 1,0-1-1,0 1 0,1-1 1,-1 1-1,1-1 0,-1 0 1,1 0-1,0 0 0,0-1 0,0 1 1,0 0-1,0-1 0,0 0 1,0 0-1,0 0 0,0 0 1,1 0-1,-1-1 0,0 1 1,1-1-1,3 0 0,22-6 8,0 0-1,0-2 0,-1-1 1,31-15-1,-50 21-40,19-9-3,-1 0 0,-1-2-1,0 0 1,-1-2 0,-1-1 0,0-1 0,-1-1-1,-1-1 1,-1-1 0,-1 0 0,23-32-1,-40 48-27,0-1-1,0 1 1,0 0-1,-1-1 1,3-7-1,-4 12 21,-1 0 0,0 1 1,0-1-1,1 0 0,-1 0 0,0 0 1,0 1-1,0-1 0,0 0 0,0 0 0,0 0 1,0 1-1,0-1 0,0 0 0,0 0 1,0 0-1,0 1 0,-1-1 0,1 0 1,0 0-1,-1 1 0,1-1 0,0 0 0,-1 0 1,1 1-1,-1-1 0,1 1 0,-1-1 1,1 0-1,-1 1 0,0-1 0,1 1 1,-1-1-1,0 1 0,1 0 0,-1-1 0,0 1 1,0 0-1,1-1 0,-1 1 0,0 0 1,0 0-1,0-1 0,1 1 0,-1 0 1,0 0-1,0 0 0,0 0 0,0 1 0,-5-1-39,0 1 0,0 0 0,0 0 0,1 0 0,-1 1 0,0 0 0,1 0 0,-11 6 0,-42 29-155,47-29 172,-9 6 7,0 2 0,-31 30 0,45-39 34,-1 0-1,1 0 1,0 1 0,1-1 0,0 2 0,0-1-1,1 0 1,0 1 0,1 0 0,-4 14 0,6-21 10,1-1 0,0 1 0,-1 0 0,1 0 0,0 0 0,0 0 0,0 0 0,1-1 0,-1 1 0,0 0 0,1 0 0,-1 0 0,1-1 0,0 1 0,-1 0 0,1-1 0,0 1 0,1 2 0,0-2 11,0 0 0,1 0 0,-1 0 0,0 0 0,0 0 0,1-1-1,-1 1 1,1-1 0,-1 0 0,6 2 0,3 1 53,0-1-1,1-1 1,-1 0 0,18 0-1,19 0 1,0-1 0,53-8 0,-73 3-48,1 0 1,-1-2 0,0-2-1,49-19 1,167-63-311,-242 90 257,1-2 4,0 1 1,0 1 0,0-1-1,1 0 1,-1 1-1,6-1 1,-9 1 9,1 1 0,0-1 0,0 0-1,-1 0 1,1 0 0,0 0 0,0 1 0,-1-1 0,1 0 0,0 1 0,-1-1 0,1 1 0,0-1-1,-1 0 1,1 1 0,-1 0 0,1-1 0,-1 1 0,1-1 0,-1 1 0,1-1 0,-1 1-1,0 0 1,1-1 0,-1 1 0,0 0 0,0 0 0,1-1 0,-1 1 0,0 0 0,0 0 0,0 1-1,1 4 18,0-1-1,0 1 0,1 0 0,0-1 0,0 1 0,0-1 0,0 0 0,1 1 0,0-1 0,0 0 0,1-1 0,-1 1 0,1-1 0,0 1 0,0-1 1,0 0-1,8 5 0,-5-5 42,1 1 0,0-1 0,0 0-1,0-1 1,1 0 0,-1 0 0,1-1 0,0 0 0,-1-1 0,17 1 0,2-2 39,1-1 1,0-1-1,-1-2 0,0-1 1,28-8-1,-36 7-109,0-1 0,-1-1 0,22-12 0,23-10 69,-38 19-29,-1-1-1,26-17 0,-24 8-151,-26 21 127,0 0 0,1-1 0,-1 1 0,0-1-1,1 1 1,-1-1 0,0 1 0,1 0 0,-1-1 0,0 1 0,0-1 0,0 1 0,0-1 0,1 0 0,-1 1 0,0-1 0,0 1 0,0-1 0,0 1 0,0-2 0,1 1-227,6 4 171,-5-2 76,13 2 20,-15-3-42,1 0 1,0 0 0,0 0 0,0 0 0,-1 0-1,1 0 1,0 0 0,0 0 0,0 0-1,-1 1 1,1-1 0,0 0 0,0 1 0,-1-1-1,1 0 1,0 1 0,-1-1 0,1 1 0,0-1-1,-1 1 1,1-1 0,-1 1 0,1 0-1,-1-1 1,1 1 0,-1-1 0,1 1 0,-1 0-1,1 0 1,-1-1 0,0 2 0,2 2-14,-1 1-1,0-1 1,-1 1 0,1-1 0,-1 1 0,0-1 0,0 1-1,0-1 1,-1 1 0,1-1 0,-1 1 0,0-1 0,0 1-1,-1-1 1,1 0 0,-5 8 0,-2 2 28,-1-1 0,0 0 0,-16 17 0,3-3-25,16-19 34,-1 0 1,1 0 0,-1-1-1,-11 9 1,15-14 17,0 0 1,0 0 0,0-1 0,0 1 0,0-1-1,0 1 1,0-1 0,0 0 0,-1 0-1,1-1 1,0 1 0,-1 0 0,1-1-1,-1 0 1,1 0 0,-5-1 0,-35-9-344,34 3 341,8 4 60,5 4-77,20 5 102,1-1 1,0-1-1,50 1 0,-14-1-19,-5 2-500,0-3-1,1-2 0,-1-3 0,75-11 0,-100 7-1915,-19 3-625,0 0 1,22-1 0,-28 6-1660,-2 5 1552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2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 8640,'0'-1'131,"0"1"1,-1 0-1,1-1 1,0 1-1,0 0 1,0 0-1,-1-1 1,1 1-1,0 0 1,-1 0-1,1-1 1,0 1 0,-1 0-1,1 0 1,0 0-1,-1-1 1,1 1-1,0 0 1,-1 0-1,1 0 1,-1 0-1,1 0 1,0 0-1,-1 0 1,1 0-1,0 0 1,-1 0-1,1 0 1,-1 0-1,1 0 1,0 0-1,-1 0 1,1 1-1,0-1 1,-1 0 0,1 0-1,0 0 1,-1 1-1,1-1 1,0 0-1,-1 0 1,1 1-1,0-1 1,-1 1-1,-12 16 445,10-13-158,-5 7-159,1 1 0,1 0 0,0 0 0,0 0 0,1 1 0,-3 15 0,0 3 170,-4 46 0,10-59-369,1 0-1,0 0 1,2 0-1,0 0 0,1 0 1,4 18-1,-3-26-132,0 1-1,0-1 1,1 0 0,0 0-1,1-1 1,0 1 0,0-1 0,1 0-1,0-1 1,1 1 0,12 12-1,-16-19-350,-1 0 0,1 0 0,0 0 1,0 0-1,0 0 0,0 0 0,0-1 0,0 0 0,0 1 0,0-1 0,4 0 0,12 4-2264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7:0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 7296,'-18'-9'3328,"22"13"-2912,1-8 2464,4 4-1664,10-5 1695,5 5-1663,13-7 256,2 2-896,8-8-64,-5 10-352,7-11 32,-2 10-128,9-8-256,-4 7 64,10-2-5887,-7 2 3295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7:1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16 2400,'-4'-15'12724,"10"14"-13112,1 2 441,0 0 0,1 0 0,-1 1 0,0 0 0,0 0 0,0 0 0,0 1 0,0 0 0,-1 1 0,1 0 0,-1 0 1,6 5-1,-1-1-24,-1 0 1,0 1 0,-1 1 0,1 0 0,13 20 0,26 51 364,26 36 17,-30-47-167,-15-23 77,-20-32-100,-1 0-1,0 1 0,-1 0 0,0 0 0,-2 1 1,9 31-1,-14-43-165,0 1-1,-1 0 1,0-1 0,0 1 0,0-1 0,-1 1 0,0-1 0,0 1-1,0-1 1,-1 0 0,0 1 0,0-1 0,0 0 0,-1 0 0,-3 6-1,-5 5 126,-1-1 0,0-1-1,-18 16 1,16-16 40,1 0 0,-16 23 0,8-5-80,1 2 1,2 1 0,2 0 0,-23 73 0,4-4 171,18-58-102,4-12-65,8-22-120,0 0 1,1 0-1,1 1 1,-4 18-1,5-16 14,-1 1-1,-6 20 1,5-26 20,1 1 1,0 0 0,1 0 0,1 0-1,0 0 1,0 18 0,11 59 126,-7-61-110,1 0 0,2 0 0,0 0 0,2 0 0,1-1 0,1 0 0,15 25 0,-22-45-66,1 0 0,0-1 0,0 1 0,8 7 0,-7-8-25,0 0 0,-1 0-1,1 1 1,5 10 0,-6-8 68,-1-2-18,0-1-1,-1 1 0,4 11 0,-5-14-19,-1-1-1,0 1 1,1 0-1,-1-1 0,0 1 1,-1-1-1,1 1 1,0 0-1,-1-1 1,1 1-1,-1-1 1,-2 5-1,-50 94 642,6 9-560,39-80-64,0 0 0,2 0 0,-4 55 0,9-59-42,1 0-1,2 0 0,0 0 1,1-1-1,2 1 0,1-1 1,1 0-1,0-1 0,23 46 1,-22-52 62,0 0 1,-2 0 0,0 0-1,0 1 1,-2 0 0,-1 0-1,3 29 1,-15 158 720,5-170-601,-2-1-1,-15 53 1,17-77-99,0 0-1,0 0 1,-2 0 0,1-1-1,-1 1 1,-1-2 0,0 1-1,0-1 1,-1 0 0,0 0-1,-15 12 1,8-10-2,0-1 0,-1-1 0,0 0 0,-1-2 0,1 1 0,-36 9 1,-110 15 120,128-27-184,-12 3-43,8-1-848,0-2 1,-40 1 0,70-6 221,-31 1-2945,36-1 2699,1 0 1,-1 1-1,1-1 1,-1 1-1,0 0 0,1-1 1,-1 1-1,1 0 1,-1 1-1,-2 1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8:04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386 0 2144,'0'0'9312,"-12"7"-6454,10-5-2744,0 0 1,0-1-1,-1 1 0,1-1 0,-1 0 0,1 0 0,-1 0 1,1 0-1,-1 0 0,0-1 0,-4 1 0,-18 7 367,6 3-65,-10 3 118,-29 23 0,49-31-462,0 1-1,1 1 1,-1-1 0,2 1 0,-1 1 0,1 0 0,-7 10-1,-1 7 43,2 1 0,0 0 0,2 1 0,-12 45 0,-18 122 477,30-135-344,7-33-93,0-1-1,2 1 1,2 47-1,1-54 104,2 0 0,0 0 0,2 0-1,0-1 1,13 33 0,-10-33-63,0-1-1,1 0 1,1 0-1,1 0 1,0-1-1,26 28 1,9 5 40,-44-48-276,-1-10-2300,3 2 934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8:05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89 3072,'-2'-2'354,"-4"-10"308,5 1 2700,2 26-688,5 21-1,1 7-1961,-2 7-80,8 84 955,5 68 39,-16-164-1115,1-13-233,-2 0-1,-1 0 1,-6 50-1,4-69 458,0-7-87,-2-15 131,3 10-738,-5-17 210,-14-37 1,0 3-243,15 36 24,1-1 0,1 1 0,0-1 0,2 0 0,2-32 0,19-106-390,-20 160 356,7-38-46,13-43 1,-17 70 37,1 0 1,0 0-1,1 0 0,1 0 1,0 1-1,0 0 1,1 0-1,9-11 0,-14 19-12,1-1 0,-1 1 0,1 0 0,-1-1 0,1 1 0,0 0 0,0 1 0,0-1 0,0 0 0,0 1 0,1 0 0,-1 0 0,0 0 0,1 0 0,-1 0 0,7 0 0,-7 1 9,1 1 0,-1-1 0,0 1-1,0 0 1,1 0 0,-1 0 0,0 0 0,0 0 0,0 1 0,0-1-1,0 1 1,0 0 0,-1 0 0,1 0 0,0 0 0,-1 0-1,3 4 1,7 8 39,-1-1 0,-1 2-1,0-1 1,-1 2-1,0-1 1,-2 1 0,9 23-1,-12-28-22,-1 0 0,0 1 1,-1-1-1,0 1 0,-1-1 0,0 1 0,-1 0 0,0 0 0,-1 0 1,0-1-1,-1 1 0,-3 13 0,2-16 9,-1-1-1,0 1 1,0 0-1,-1-1 1,0 0-1,0 0 1,-1-1 0,0 1-1,0-1 1,-1 0-1,0-1 1,0 1-1,-15 9 1,-1 1 68,16-12-53,0 0-1,0 0 1,0 0-1,-12 5 1,5-5-105,12-5 59,-1 1 0,1 0 0,-1 0 0,1 0 0,0 0 0,-1 1 0,1-1 0,-4 4 0,6-5 15,0 0 1,-1 1-1,1-1 0,0 1 1,0-1-1,-1 0 0,1 1 1,0-1-1,0 1 0,0-1 1,0 1-1,0-1 1,0 1-1,0-1 0,0 1 1,0-1-1,0 1 0,0-1 1,0 1-1,8 14-20,58 69 460,-14-29 547,115 92 0,-164-145-954,-1 0 5,0 0 0,0-1 0,0 0 0,0 1 0,0-1 0,1 0 0,2 1 0,-2 0 66,-4-5-1203,0 0 1,0 0-1,0 0 0,0 0 1,0-1-1,0-5 0,5-4-1308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8:06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5 166 4992,'-5'3'4138,"14"2"2680,8 1-1402,-8-3-7063,7-1 1881,0 0 0,0-2 1,-1 0-1,1 0 0,17-4 1,35 0 60,182-8 55,-181 7-327,-5 4-59,15-2 419,-56 4-266,-20-1-105,0 0-1,0 1 0,0-1 0,0 0 0,0-1 0,0 1 0,0 0 1,0-1-1,0 0 0,5-1 0,-7 1 9,0 1 0,0-1 0,-1 1-1,1-1 1,0 0 0,-1 1 0,1-1 0,0 0 0,-1 1-1,1-1 1,-1 0 0,0 0 0,1 0 0,-1 1 0,1-1-1,-1 0 1,0 0 0,0 0 0,1 0 0,-1 0 0,0 0-1,0-1 1,0 0-20,-1 1-1,1-1 0,0 0 0,-1 0 1,1 1-1,-1-1 0,0 0 1,0 1-1,1-1 0,-3-2 1,0 0-14,0 0 1,0 1-1,-1-1 1,1 1 0,-1 0-1,1 0 1,-8-4-1,-87-37-69,34 17 236,48 19-103,10 4-55,9 4 34,0 1-35,-1 0-1,1-1 0,0 0 0,0 0 1,0 0-1,4 0 0,3-1 33,23 1-6,-8-1-26,0 1 0,0 1 0,0 2-1,29 6 1,-35-5 18,-9-1 3,1-1 0,-1 1 0,0 1 0,0 0 0,16 9 0,-25-12 7,1 0 1,-1 0 0,1 1 0,-1-1 0,0 0-1,1 1 1,-1-1 0,0 0 0,0 1 0,0 0-1,0-1 1,0 1 0,0 0 0,-1-1-1,1 1 1,0 0 0,-1 0 0,1 2 0,-1 0 6,0-1 0,0 1 1,0 0-1,0 0 0,-1 0 1,1-1-1,-1 1 0,-2 6 1,-2 2 8,-1 1 1,0-1 0,0 0 0,-10 12-1,1-4 74,-8 11 123,5 0-121,9-18-91,-12 27 0,13-22 26,5-13-19,0 1 1,0 0-1,-2 9 1,3-8-44,1 0 0,-1-1 1,-1 1-1,1-1 0,-1 0 1,0 0-1,-6 8 0,3-4-24,6-9-106,0 0-1,0-1 1,-1 1 0,1-1 0,0 1-1,0-1 1,0 1 0,-1-1 0,1 1-1,0-1 1,-1 1 0,1-1 0,0 1-1,-1-1 1,1 1 0,-1-1-1,1 0 1,0 1 0,-1-1 0,1 0-1,-1 1 1,1-1 0,-1 0 0,1 0-1,-1 1 1,0-1 0,1 0 0,-2 0-1,2-3-2069,1-11-1771,8 1 1270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8:07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11 4992,'-1'-10'4082,"-3"11"-591,3-1-3189,0 1-1,-1-1 1,1 1-1,0-1 1,0 1 0,0 0-1,0-1 1,0 1-1,0 0 1,0 0 0,0 0-1,0 0 1,0 0 0,0 0-1,-1 2 1,-15 23 476,10-16-286,-3 6-148,1 0 0,1 0-1,0 1 1,-9 29 0,-13 73 611,15-55-472,0-12 36,9-32-407,0 0-1,1 0 1,-2 23-1,5-25 170,2 34 1,1-46-233,0 1 0,0 0-1,1-1 1,-1 1 0,2-1 0,-1 1 0,1-1 0,4 8 0,2 2 76,1 1 1,1-1-1,0-1 0,1 0 1,1 0-1,0-1 0,16 12 1,-27-25-104,0 1 1,1-1-1,-1 0 1,1 0-1,-1 0 1,1 0-1,0 0 1,-1 0-1,1-1 0,0 0 1,0 1-1,-1-1 1,1 0-1,0 0 1,0 0-1,0-1 1,-1 1-1,1-1 1,0 1-1,-1-1 1,1 0-1,0 0 1,-1 0-1,1 0 1,3-3-1,6-4 25,0 0-1,0-1 0,18-17 1,-18 14-81,11-8 326,35-42 1,-50 51-275,0 0 1,0 0-1,-1-1 1,0 0-1,-1 0 1,6-19-1,-5 8-38,-1-1 0,-1 0 0,-2 0-1,0 0 1,-1-1 0,-2 1 0,0 0 0,-2-1-1,0 1 1,-2 0 0,-1 0 0,0 0 0,-18-43 0,21 61-11,-1 0 1,0 0 0,0 1-1,-1-1 1,1 1 0,-1 0-1,0 0 1,-1 0 0,1 0-1,-1 1 1,0 0 0,0 0-1,0 0 1,-1 1 0,-10-6-1,3 4 59,-1 1 1,1 0-1,-1 0 0,0 2 0,0-1 0,-22 1 1,16 2-44,-1 1 0,0 1 1,-36 8-1,-14 6-236,53-9-224,18-7 276,-1 0-1,0 1 1,1-1-1,-1 1 1,0-1-1,1 1 1,-1-1-1,1 1 1,-1-1-1,1 1 1,-1-1-1,1 1 1,-1 0-1,1-1 1,0 1-1,-1 0 1,1-1-1,0 1 1,0 0-1,-1 0 1,1 1-1,2 6-2152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8:09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17 3072,'1'-12'1444,"-1"8"-475,-2 6-364,-3 0 1025,3-2-616,5 0-42,2 13 1748,1 118 976,-3 99-1215,-3-141-1986,-1-44-207,-1 0 0,-10 58 0,-5 6 261,13-79-303,1 44-1,3-73-200,0-1-1,0 1 1,0-1-1,0 1 1,0 0-1,0-1 1,0 1-1,0 0 1,-1-1-1,1 1 1,0-1-1,0 1 1,-1-1-1,1 1 1,0 0-1,-1-1 1,1 1-1,0-1 1,-1 1-1,1-1 1,-1 0-1,1 1 1,-1-1-1,1 1 1,-2-1-1,0 5 35,3-12 365,9-21-44,-5 1-279,1-40 0,-2 23-176,19-157-4153,-13 123 475,-1 7 1173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1T19:38:10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24 5824,'-8'-4'1171,"4"3"-505,0-1-1,0 0 0,0 0 1,1 0-1,-1 0 1,-4-5-1,7 7-554,1 0 0,-1 0 0,1-1 0,0 1-1,-1 0 1,1 0 0,-1 0 0,1 0 0,-1 0 0,1 0 0,0 0 0,-1 0 0,1 0-1,-1 0 1,1 0 0,-1 0 0,1 0 0,0 0 0,-1 0 0,0 1 0,-7 0 1811,8-1-1859,0 0 1,-1 0 0,1 0 0,0 0 0,0 0 0,0 0 0,0 0 0,0 0 0,0 0 0,0 1 0,0-1 0,0 0 0,0 0 0,0 0-1,-1 0 1,1 0 0,0 0 0,0 0 0,0 0 0,0 1 0,0-1 0,0 0 0,0 0 0,0 0 0,0 0 0,0 0 0,0 0 0,0 1 0,0-1-1,0 0 1,0 0 0,0 0 0,0 0 0,0 0 0,0 0 0,0 0 0,1 1 0,-1-1 0,0 0 0,0 0 0,0 0 0,0 0 0,0 0 0,0 0-1,0 0 1,7 11 880,10 12-738,-2-11-88,0-1-1,0-1 1,1 0 0,1-2-1,25 12 1,-6-3 109,-14-6-138,0 0-1,-1 2 1,30 23-1,-41-27-38,0 1 1,-1-1-1,1 1 1,-2 1-1,0 0 1,0 0-1,12 25 1,-1 3 279,-3 2 1,-1 0 0,11 55-1,-20-67-39,-1 0 0,-2 1-1,0-1 1,-3 1 0,-4 54-1,-11 18 353,-50 178 0,51-240-670,-3 1 1,-33 59-1,23-48-1296,19-37-560,2 0 1,0 1-1,1 0 0,0 1 1,-1 17-1,0 8-1919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31.30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153 180 832,'6'-1'445,"-1"1"0,1 0 0,0 0 0,-1 1 0,1-1 0,7 3 0,71 10 1618,-51-8-1701,-1-1 0,1-1-1,45-3 1,-46 0-171,-20 1 99,0 0 0,0 1 0,0 1 0,-1 0 1,16 6-1,-14-5-194,0 0 1,0 0 0,1-1-1,14 1 1,217-2 1029,-126-4-530,138-12-264,-108 3-296,-57 7 140,118 9 0,-67 3-80,118-1-332,-3-22 576,-181 10-348,359-20 104,-269 19-45,153-14-240,-205 7 306,139 1 0,-150 13-220,209-4 164,168-4 291,-362 8-86,-74 0-172,-28 1-30,0-2-1,-1 0 0,27-4 0,-29 3-22,-12 1-22,0 0-1,0 0 0,0 0 1,0-1-1,1 1 0,-1 0 1,0-1-1,0 0 0,0 1 1,0-1-1,2-1 0,-3 1 20,0 1-12,1 0-21,-1 0-1,0 0 0,0 0 1,0 0-1,1 1 0,-1-1 1,0 0-1,0 0 1,0 1-1,0-1 0,0 1 1,0-1-1,1 1 0,-1 0 1,0-1-1,-1 1 1,1 0-1,0 0 0,0 0 1,0 0-1,0 0 0,-1 0 1,1 0-1,0 1 1,1 2 25,0-1 0,-1 1 0,0 0 0,0 0 0,1 6 0,1 3 38,27 137 403,-10-38-521,10 7 125,-30-116-86,1 1 1,0-1-1,0 1 1,1-1-1,-1 0 1,1 1 0,0-1-1,-1 0 1,1 0-1,1 0 1,-1 0 0,0-1-1,1 1 1,3 3-1,2-1 19,0-1-1,0 1 0,1-1 1,-1-1-1,14 5 1,-18-8 18,-3 0-30,0 0-1,1 0 1,-1 0-1,1 1 1,-1-1 0,0 0-1,1 1 1,-1-1-1,0 0 1,1 1-1,-1 0 1,0-1 0,1 1-1,-1 0 1,2 1-1,5 2-68,-2-3-20,32 5-232,-35-6 350,0 0-1,0 0 0,0 0 0,0 0 0,0-1 0,1 1 1,-1-1-1,-1 0 0,6-1 0,-6 1 14,-2 0-44,1 1 1,-1 0-1,0 0 1,0-1-1,1 1 1,-1 0-1,0 0 1,1-1-1,-1 1 1,0 0-1,0-1 1,0 1-1,1 0 1,-1-1-1,0 1 1,0-1-1,0 1 1,0 0-1,0-1 1,0 1-1,0-1 1,0 1-1,1 0 1,-2-1-1,1 1 1,0-1-1,0 1 1,0 0-1,0-1 1,0 1-1,0-1 1,-4-16 10,-15-20 260,13 26-278,0-1-1,-7-18 0,3-7 10,2-1 0,-6-58-1,-4-23 162,13 98-203,2 8-22,0-1-1,1 0 0,-1-18 1,3 31 44,0 0 1,0-1-1,0 1 1,0 0-1,1 0 0,-1-1 1,0 1-1,1 0 1,-1 0-1,1-1 1,-1 1-1,1 0 0,0 0 1,0 0-1,-1 0 1,1 0-1,0 0 1,0 0-1,0 0 0,0 0 1,0 1-1,0-1 1,0 0-1,0 0 1,1 1-1,-1-1 0,0 1 1,0-1-1,0 1 1,1 0-1,-1-1 1,3 1-1,4-1 9,0 0 0,0 1 0,0 0 0,10 1 0,-10 0 41,12 2 114,0 0 0,20 6 0,-18-3-166,27 3 0,-38-6 92,-10-3-40,0 1-1,-1-1 1,1 0 0,-1 0-1,1 1 1,0-1 0,-1 0-1,1 0 1,0 0 0,-1 0-1,1 0 1,0 0 0,-1 0-1,1 0 1,0 0 0,-1 0-1,1 0 1,0 0 0,-1 0-1,1 0 1,0-1 0,1 0 330,-13-12 359,-2 4-673,0 1 1,-1 0-1,0 1 1,-24-9-1,-65-16 66,92 29-71,-46-13 70,-65-8-1,113 24-93,-5-1-128,14 1 96,-1 0 0,1 0 0,0 0 0,-1 0 1,1 0-1,0 0 0,0-1 0,-1 1 0,1 0 0,0 0 0,-1 0 0,1 0 0,0 0 0,0-1 1,-1 1-1,1 0 0,0 0 0,0 0 0,-1-1 0,1 1 0,0 0 0,0 0 0,0-1 0,0 1 1,-1 0-1,1 0 0,0-1 0,0 1 0,0 0 0,0-1 0,7 5-761,-2-1 747,1 0 0,0-1 0,-1 0 0,1 0 0,0 0-1,0-1 1,9 2 0,9 2 12,91 20 128,24 7 143,-123-26-150,0 0 1,25 14-1,-37-18-81,2 3 70,1-1 0,-1 2 0,0-1-1,0 0 1,-1 1 0,1 0 0,-1 1 0,5 7 0,-9-11-3,1-1 1,0 1-1,-1 0 1,0 0-1,1-1 1,-1 1-1,0 0 1,0 0-1,-1 0 1,1 0-1,-1 1 1,0-1-1,1 3 0,-2-5-57,1 0 0,-1 0 0,1-1-1,-1 1 1,1 0 0,-1 0-1,1-1 1,-1 1 0,0 0-1,1-1 1,-1 1 0,0-1-1,0 1 1,0-1 0,1 1-1,-1-1 1,0 1 0,-1-1-1,-19 8 179,8-5-1,1-1 0,-22 2 0,-1 0-114,-13 0 2,-86-3 0,63-3 6,-105-1 65,-62-2 288,-13 3-859,-302 4 786,214 24-540,0 20 215,303-41-41,-294 52 80,-102 14 143,321-60-197,-99 13-6,-332 30 137,417-45-276,-93 7 274,-182 2 28,293-23-274,47 1-11,-31-6 50,56 5-15,-44-1 0,-269 6-1158,364 3 17,410-1 660,-323-6 534,182-8 0,367-53-26,-292-18 55,-133 24-48,-74 30-16,217-14-1,152 39 43,-159 25 153,-28 0-323,-165-9 284,228 1-63,-10 12-26,-230 3 65,-79-13-7,66 21-74,-108-28 143,-31-7-187,1 1-1,0-1 0,0 1 1,11 5-1,-13-5 63,0 1 0,0-1 0,-1 1 0,1 0 0,-1 0 0,0 1 0,0-1 0,0 1 0,0 0 0,-1 0 0,1 0 0,-1 1 0,0-1 0,0 1 0,2 6 0,1 4 20,6 12-17,13 44 0,-26-63-31,1-7-6,0 0 1,0 0-1,0 0 1,0 0-1,0 0 1,0 0-1,0 0 1,0 0 0,1 1-1,-1-1 1,0 0-1,1 0 1,-1-1-1,0 1 1,1 0-1,-1 0 1,1 0 0,1 2-1,-2-3 36,0 0 0,1 1 0,-1-1 0,0 0 0,0 1 0,0-1-1,1 1 1,-1-1 0,0 0 0,0 1 0,0-1 0,0 1 0,0-1 0,0 0 0,0 1 0,0-1 0,0 1 0,0-1-1,0 1 1,0-1 0,0 0 0,0 1 0,0-1 0,-1 1 0,1-1 0,0 0 0,0 1 0,0-1 0,-1 0-1,1 1 1,0-1 0,0 0 0,-1 1 0,1-1 0,0 0 0,-1 1 0,1-1 0,0 0 0,-1 0 0,1 1-1,0-1 1,-1 0 0,1 0 0,0 0 0,-1 0 0,1 0 0,-1 1 0,-22 2 17,19-3 42,-7 1-69,-93 6 167,-192 9-127,97-3 60,-222 13 12,117-16-332,150-8 255,-226 1 39,-43 2-61,-20 0-35,-43 3 109,211 1-9,-59 4 59,209-3-83,-41 3-38,-201-26 247,148 1-306,98 7 66,-85-1-140,-6 14-256,169-5 342,21-2-105,0 0-1,-22 6 1,28-5 15,-3 0-478,26 2-946,58 2 671,-15-3 651,293 19-80,378-51 186,351-52 368,-703 55-218,-197 16-53,163-5 100,276 33 491,-240 5-154,194-12-420,-374-12 210,238 4-84,-400-1-131,42 6 0,-52-5 48,73 5 238,-90-8-368,-2 0 80,1 0 0,-1 0 0,0 0-1,0 0 1,1 0 0,-1 0 0,0 0-1,0 0 1,1 0 0,-1 0 0,0 0-1,0 0 1,1 0 0,-1 1 0,0-1 0,0 0-1,1 0 1,-1 0 0,0 0 0,0 0-1,0 1 1,0-1 0,1 0 0,-1 0-1,0 0 1,0 0 0,0 1 0,0-1-1,1 0 1,-1 0 0,0 1 0,0-1-1,0 0 1,0 0 0,0 1 0,0-1-1,0 0 1,0 0 0,0 1 0,0-1 0,0 0-1,0 0 1,0 1 0,0-1 0,0 0-1,0 1 1,0 0-53,-1 8-65,-4 4 130,-9 19 0,9-21-59,0 0-1,0-1 1,-2 15 0,-2 5 31,-2 14-171,-24 120 147,33-156 139,1 8-101,1-16 20,0 1 0,0 0-1,0-1 1,0 1 0,0 0 0,0-1 0,0 1-1,0 0 1,0-1 0,0 1 0,0 0 0,0-1-1,-1 1 1,1 0 0,0-1 0,-1 1-1,1-1 1,0 1 0,-1-1 0,1 1 0,-1 0-1,0 0-22,1-1 1,-1 0-1,0 0 0,1 1 0,-1-1 0,0 0 0,1 0 0,-1 0 0,0 0 1,1 0-1,-1 0 0,0 0 0,1 0 0,-1 0 0,0 0 0,1 0 0,-2-1 0,0 1 8,-21-1 258,-1-2 1,-34-7-1,15 2-90,-71-15-30,53 9-44,-93-8 1,-203 18 205,-9 25-185,256-14-141,-348 22-98,0-15 132,215-15 49,-280 3-232,249 11 247,-4 0-406,-41 2 432,53 15-29,103-9-91,-31-2 3,-134 16 102,166-18-126,-173-4 0,264-20-1614,86 1 1052,23 6 394,448 5-838,270-19 1441,-368-26-495,3-18 185,-48 6-161,423-27 130,-616 68 27,1 6 0,0 7 1,219 32-1,-111 19-14,49 7 101,-243-50-117,-40-6-9,1 0 0,-1-2 0,1 0 0,30-3 0,-47-1-23,-1 1-1,0-2 1,1 1 0,-1-1-1,12-6 1,-8 0-57,2 1-155,-13 7 171,-1 1 0,1 0 1,0 0-1,-1 0 0,1 0 1,0 0-1,-1 0 0,1 0 1,0 0-1,-1 1 0,1-1 1,0 0-1,-1 0 0,1 0 1,0 1-1,-1-1 0,1 0 1,-1 1-1,1-1 0,-1 0 0,1 1 1,-1-1-1,1 1 0,0 0 1,6 5-3,-1 1 0,0 0 1,0 1-1,0-1 1,-1 1-1,7 14 0,-6-9 186,-5-11-118,0 0-1,0 0 0,0-1 1,0 1-1,-1 0 1,1 0-1,0 0 0,-1 0 1,0 0-1,0 0 1,1 3-1,4 21-283,-4-18 187,0 0 1,0 0-1,1 0 0,0 0 0,0 0 1,1 0-1,0 0 0,7 11 0,17 15-48,-24-30 90,0 0-1,0 0 1,0-1-1,1 1 1,6 4-1,20 20 1009,-34-20-624,1-7-364,0 0 0,1 0-1,-1 0 1,0-1 0,1 1-1,-1 0 1,0-1 0,0 0-1,1 0 1,-1 0 0,0 0-1,-5-1 1,-8 1-58,-47 3 289,-105-7 0,-272-1 81,135 6-284,-560-29-43,622 22-94,41 2 163,-273-5-127,290 8 139,-145 2-235,249 0 147,-175 8 164,-99 15-289,100-20 75,204-4 40,-2-2 10,-66-12 0,101 13 128,-34 1 0,24 0-249,21 0-6,1 1 1,-1 0 0,1 0-1,-1 0 1,1 1 0,-1 0-1,-8 3 1,15-4 91,-1-1 0,1 0 0,0 0 0,-1 0 0,1 1 0,0-1 0,0 0 0,0 0 0,-1 1 0,1-1 0,0 0 0,0 1 0,0-1 0,-1 0 0,1 1 0,0-1 0,0 0 0,0 1-1,0-1 1,0 0 0,0 1 0,0-1 0,0 0 0,0 1 0,0-1 0,0 0 0,0 1 0,0-1 0,0 0 0,0 1 0,0-1 0,0 0 0,1 1 0,-1-1 0,0 0 0,0 1 0,0-1 0,1 0 0,-1 1 0,0-1 0,0 0 0,0 0 0,1 1 0,-1-1 0,0 0 0,1 0 0,19 17 82,-9-9-264,10 10 162,1-2 0,0 0 0,1-1 1,1-1-1,46 19 0,-24-16 88,2-2 0,63 13 0,-9-7-100,339 54 267,-110-54 85,518-34 0,-427-24 13,4 0-288,461 11 62,-785 31-137,121 20 1,-178-17 118,0 3 1,-1 1 0,-1 2 0,0 2 0,46 24 0,-75-32 35,0 2 1,-1 0-1,13 12 0,-13-11-39,-12-9-145,-1-2 93,1 1 0,-1 0 0,0-1 0,1 1 0,-1 0 0,1-1 0,-1 1 0,1 0 0,-1-1 1,1 1-1,-1-1 0,2 1 0,0-1-49,1 0 1,0 0 0,-1-1-1,1 0 1,-1 1 0,1-1 0,-1 0-1,1 0 1,-1 0 0,0-1-1,1 1 1,-1 0 0,0-1-1,0 0 1,0 1 0,0-1 0,0 0-1,0 0 1,-1 0 0,1 0-1,2-4 1,51-87-302,-12 20 301,-18 32 40,-2-1 0,19-48 0,-40 84 22,0-1 0,-1 0 0,0 0 0,0 0 0,0 0 0,-1 0 0,0 1 0,-1-11 0,0-14-273,0 33 204,1 0-1,-1 0 0,0 0 0,0 0 0,0 0 1,0 0-1,-2 3 0,-4 6-56,-35 99 164,32-86-77,7-16-12,-1 1-1,-2 13 1,-13 41 89,16-53 6,-1 1 0,0-1 0,0-1 0,-1 1 0,0 0 0,0-1 0,-1 0 0,-1-1 0,0 1 0,0-1 0,0 0 0,-1-1 0,0 0 0,0 0 0,-14 7 0,-20 9-27,-1-3 0,-1-2 0,0-1 0,-52 11 0,50-19-9,-1-2 0,-76 2-1,116-9-20,-434 4-226,296-12 325,0-7 0,-161-37 1,-188-36 171,390 72-253,-448-44 84,355 43-101,-330-4 274,205 31-160,117 13-21,-69-2-272,172-7 319,18-2 136,74-10-287,-1 0 0,1 0 0,0 1 1,0 0-1,-10 5 0,-47 27 126,37-18-109,-45 25-100,66-37-11,-8 6 141,0 0 1,-1-2 0,0 0-1,-23 8 1,29-13-10,-1 0 0,1-1 0,0-1 0,-1 0 0,-23 1 0,32-3-37,0-1 1,0 1-1,0-1 0,0 0 0,0 0 1,0 0-1,0 0 0,0-1 0,0 1 1,1-1-1,-1 0 0,0 0 1,1-1-1,0 1 0,0-1 0,0 0 1,0 0-1,0 0 0,0 0 0,1 0 1,-5-7-1,3 3-24,1-1-1,-1 1 1,1-1 0,1 0 0,0 0-1,-2-11 1,1 8 15,-8-50 8,-6-121 0,17 129-59,7-57 1,-1 26-73,28-335 161,-24 356-66,3 1 0,24-71 0,-17 65-192,60-184-228,-74 236 464,0 0-1,10-16 1,4-9-90,22-44-97,-18 44 422,-23 40-277,0-1 1,-1 1-1,1-1 1,-1 1-1,1-1 0,-1 1 1,0-1-1,1 0 1,-1-2-1,0 4 44,0 0 1,0 0-1,-1 0 0,1 0 1,0 0-1,0 0 0,0-1 1,0 1-1,0 0 1,-1 0-1,1 0 0,0 0 1,0 0-1,0 0 0,0 0 1,0-1-1,0 1 0,0 0 1,0 0-1,0 0 0,0 0 1,-1 0-1,1-1 0,0 1 1,0 0-1,0 0 0,0 0 1,0 0-1,0-1 1,0 1-1,0 0 0,0 0 1,0 0-1,0 0 0,0 0 1,0-1-1,1 1 0,-1 0 1,0 0-1,0 0 0,0 0 1,0 0-1,0-1 0,0 1 1,0 0-1,0 0 0,0 0 1,0 0-1,1 0 1,-1 0-1,0-1 0,0 1 1,0 0-1,0 0 0,0 0 1,1 0-1,-1 0 0,0 0 1,-29-5-94,-127 13 240,152-8-115,-2 1-79,-1 0 1,0 0-1,0 0 0,-10 5 1,16-6 15,-1 1-1,0 0 1,1 0 0,-1 0 0,0 0 0,1 0-1,-1 1 1,1-1 0,0 0 0,-1 1 0,1-1-1,0 1 1,0-1 0,0 1 0,0-1 0,0 1-1,0 0 1,1 0 0,-1 0 0,0-1 0,0 3-1,0 9-55,0 0 0,0-1 0,2 23 0,0-3 121,-1 4-97,-1-11 170,2 1 1,4 34-1,-4-25 579,3-42-341,0-23-2,-4 26-381,0 0 0,0 0-1,0 0 1,1 1 0,-1-1 0,1 0-1,0 1 1,0-1 0,1 1 0,-1-1-1,1 1 1,-1-1 0,1 1 0,0 0-1,4-4 1,-2 2-57,1 1 0,-1 0 0,1 0 0,0 0 0,0 0-1,0 1 1,1 0 0,-1 0 0,11-4 0,-3 4 24,1-1 1,-1 2-1,20-2 1,190-17-199,205-33 523,-245 20-101,94-12 111,67 16-234,-100 5 169,-71 5-87,193 13-139,-225 8 82,15 4-36,-77-5-93,220 3 219,-252-1-145,101 5-84,-76-2 207,85-7 0,-40-1-210,228 3 85,-189-8 118,-23 4-54,18-1-144,38 2 245,-162 0-118,1 0 0,-1-2 0,1 0 0,45-18 0,-47 18-51,-1 0 0,1 2 0,0 1 0,47 1 0,-50 1 18,30-1 106,-29-1-148,46 4 0,5 2 146,-47-3-172,-23-2 59,-1 1-1,1 0 1,0 0 0,-1 1-1,1 0 1,5 1-1,15 4-36,-16-2 16,-4-2-34,-1 1-1,-1 0 0,1 0 1,0 0-1,-1 1 0,1-1 1,-1 1-1,0-1 0,0 1 1,-1 0-1,1 0 0,-1 1 1,3 6-1,16 56 135,-3 2-1,17 133 1,-29-158-148,12 72 160,-15-100-45,0-1 1,-1 26 0,-1-25-42,0 0 1,4 19-1,-1-14 23,-2 1-1,0-1 1,-3 42-1,0-16 46,8 112-78,-6-142-22,-2 0 0,-2 29 0,-1 13 8,3-12-20,-9 73-1,1-48 104,6-54-217,-1 25-1,2-16 132,-2 55-94,4-51 65,-6 38 0,1 12 64,5-60-45,-2 0-1,-5 35 1,5-46 59,1 1-1,0-1 1,1 10-1,0-11-73,0-1 0,-1 1-1,0-1 1,-3 13 0,3-10-161,1-10 208,0 0-1,0 0 0,0 0 1,0 1-1,0-1 1,0 0-1,0 0 1,-1 0-1,1 0 1,0 0-1,-1 1 0,0-1-46,0 0 65,0 1 0,-1-1 0,1 0 0,0 1 0,-1-1 0,1 0 1,-1 0-1,-2 1 0,-114 7 537,3-5-414,97-2-262,0 0-1,0 2 0,0 0 0,-21 8 0,36-11 17,0 0-1,1 0 0,-1 0 0,0-1 1,0 1-1,0-1 0,1 0 0,-5 0 1,14-13-40,-4 7 93,6-18 72,-1 1-1,-1-1 1,4-30 0,-4 20 15,12-72 62,-11 59-95,1 0-1,17-49 1,-13 62 191,-13 34-204,0 0 1,0 0 0,0 0-1,0-1 1,0 1 0,0 0 0,0 0-1,0 0 1,0 0 0,0 0-1,0 0 1,0 0 0,0-1-1,0 1 1,0 0 0,1 0-1,-1 0 1,0 0 0,0 0 0,0 0-1,0 0 1,0 0 0,0 0-1,0 0 1,0-1 0,1 1-1,-1 0 1,0 0 0,0 0-1,0 0 1,0 0 0,0 0-1,0 0 1,1 0 0,-1 0 0,0 0-1,0 0 1,0 0 0,0 0-1,0 0 1,0 0 0,1 0-1,-1 0 1,0 1 0,0-1-1,0 0 1,0 0 0,0 0 0,0 0-1,0 0 1,1 0 0,-1 0-1,0 0 1,0 0 0,0 0-1,0 0 1,0 1 0,0-1-1,0 0 1,0 0 0,0 0-1,0 0 1,7 12 299,-4-6-365,-2-5 92,0 0 1,0 1 0,-1-1-1,1 1 1,0-1-1,-1 1 1,0 0-1,1-1 1,-1 1 0,0-1-1,0 1 1,0 0-1,0-1 1,0 1 0,0-1-1,0 1 1,-1 0-1,1-1 1,-1 3 0,1-4-22,-3 7 55,0 0 0,0 0 0,-1 0 0,0 0 0,0-1 0,-1 0 0,0 0 0,-7 7 1,-6 5 13,-24 17 0,22-19-15,-3-1-97,-4 6-53,22-20-659,17-40-7643,-4 15 4527,7-42 0,-9-3 1412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38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360 1 992,'-5'1'4928,"5"5"-4822,0-4 289,-1-2-321,0 1-1,0-1 0,-1 1 1,1 0-1,0 0 1,0 0-1,0 0 1,0 0-1,0 0 0,1 0 1,-1 0-1,-1 2 1,-9 10-64,7-8-48,0-1 1,1 1 0,-7 11 0,-4 17 178,-33 63 363,14-36 28,-3-2 0,-48 60-1,13-26 66,61-74-493,9-16-56,0 0 0,0 0 0,0-1-1,0 1 1,0 0 0,0-1-1,0 1 1,-1-1 0,-1 3 0,2-4 394,11-12 60,6-8-338,-2-1 0,0 0 0,13-30 0,-18 32-107,30-66-1129,-34 72 768,-1 0 1,-1 0-1,0 0 0,3-25 0,-6 30 211,2-6-10,-2-1 1,0 1-1,-3-25 0,2 34 94,0 0 0,-1 0 0,1 0 0,-1 1 0,0-1 0,0 0 0,-1 1 0,0-1 0,1 1 0,-1 0 0,-1 0 0,1 0 0,-1 0-1,-4-3 1,3 3-7,0 0 0,0 0 0,-9-4 0,12 7 56,1 0 1,-1 1-1,0-1 0,0 0 1,1 1-1,-1-1 0,0 1 1,0-1-1,0 1 1,0 0-1,0 0 0,1 0 1,-1 0-1,0 0 0,-3 1 1,5-1-7,-1 0 0,1 1 0,-1-1 0,1 0 0,0 0 0,-1 0 0,1 0 0,0 0 0,-1 0 0,1 0 0,-1 0 0,1 0 0,0 0 0,-1 0 0,1 0 0,-1 0 0,1 0 0,0 0 0,-1 0 0,1 0 0,-1 0 0,1 0 0,0-1 0,-1 1 0,1 0-14,0-1 1,1 1 0,-1-1-1,0 1 1,1 0-1,-1-1 1,1 1 0,-1 0-1,0 0 1,1-1-1,-1 1 1,1 0 0,-1 0-1,1-1 1,-1 1-1,1 0 1,-1 0 0,1 0-1,-1 0 1,1 0 0,-1 0-1,1 0 1,-1 0-1,1 0 1,27-5 178,0 2 1,1 1-1,-1 1 1,53 5-1,-27 5 18,-2 2 0,54 18 0,-25 5 2802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2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 7296,'-26'-23'3328,"16"23"-2912,6 0 416,8 0-544,1 4-960,8 4 352,5 3 96,6 3 160,-3-3-3264,6 1 1824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41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0 2144,'-4'6'3438,"0"0"-3223,0-1 0,0 1 0,-4 11 0,-30 118 1041,-33 106 32,30-142-857,-3 9 8,42-101-408,1-3 25,0-1-1,0 0 1,0 0 0,-1 0 0,1 0-1,-4 6 1350,6-19-541,12-18-912,30-44 0,-33 57-169,0 0-1,1 0 0,1 1 0,0 0 0,28-22 1,-40 36 213,0-1 1,0 1 0,0 0-1,1 0 1,-1 0 0,0 0-1,0 0 1,0 0-1,0-1 1,1 1 0,-1 0-1,0 0 1,0 0 0,0 0-1,1 0 1,-1 0 0,0 0-1,0 0 1,0 0-1,1 0 1,-1 0 0,0 0-1,0 0 1,0 0 0,1 0-1,-1 0 1,0 0 0,0 0-1,0 0 1,1 0 0,-1 0-1,0 1 1,0-1-1,0 0 1,0 0 0,1 0-1,-1 0 1,0 0 0,0 0-1,0 1 1,0-1 0,1 0-1,3 13 132,-2 16 134,-2-18-174,0 9-66,-1-1 0,-3 22 1,1-17 260,-2 11-209,4-10-239,1-23 597,9-2 32,-5-1-389,-1 1 1,1-1 0,-1 1-1,1-1 1,-1 0 0,1 0-1,-1-1 1,1 1 0,-1-1-1,0 0 1,0 1 0,0-2-1,0 1 1,0 0 0,4-5-1,4-4 65,-2 0-1,14-20 0,-10 13-109,13-15-53,-15 19 51,0-1 1,-1 1-1,12-23 1,-8 16-201,-13 20 112,1-1 0,-1 0 0,1 1 0,-1-1 0,0 0 0,0 0-1,0 0 1,0 0 0,0 0 0,0 0 0,-1-1 0,1 1 0,0-2 0,-2 28-223,-6 36 0,5-43 327,1 1-1,2 25 0,0-8 57,-1-33-86,0 0 1,0 0 0,0 0 0,0 0-1,0 0 1,1 0 0,-1-1 0,1 1 0,-1 0-1,1 0 1,0 0 0,0-1 0,-1 1-1,1 0 1,1-1 0,-1 1 0,0-1-1,0 1 1,3 1 0,-2-1 31,1-1 1,-1 0-1,0 0 0,1 0 0,-1 0 1,0 0-1,1 0 0,-1-1 1,1 1-1,0-1 0,-1 0 1,6 0-1,3-1 175,1 0 0,-1-2 0,1 1 0,-1-1 0,14-6 1,-14 4-156,-1-1 0,1 0 0,18-14 0,-12 8-42,0 0 13,0-1 0,-2 0 1,1-1-1,-2-1 0,22-27 1,-30 34-40,2-2-22,0-1-1,-1 0 1,0 0 0,-1-1 0,0 0 0,6-18 0,-10 20-121,1-2-115,-3 12 245,0 0 1,1 0 0,-1 0 0,0 0 0,0 0-1,0 0 1,0 0 0,0 0 0,0 0 0,0 0-1,0 0 1,0 0 0,0 0 0,1 0 0,-1 0 0,0 0-1,0 0 1,0 0 0,0 0 0,0 0 0,0 0-1,0 0 1,0 0 0,0 0 0,0 0 0,1 0 0,-1 0-1,0 0 1,0 0 0,0 0 0,0 0 0,0 0-1,0 0 1,0 0 0,0 1 0,0-1 0,0 0-1,0 0 1,0 0 0,0 0 0,0 0 0,0 0 0,1 0-1,-1 0 1,0 0 0,0 0 0,0 0 0,0 1-1,0-1 1,0 0 0,0 0 0,4 9-225,2 14 170,-3 7 85,-1 48 1,-2-52 36,0-17-5,0 0 0,-1 1 0,0-1 0,0 0 0,-1 0 0,0 0 0,-5 11 0,4-7 231,-3 7-90,5-20-151,1 1 0,0 0 0,-1-1 0,1 1 0,0-1 0,-1 1 0,1-1 0,-1 1 0,1-1 0,-1 1 0,1-1 0,-1 1 0,1-1 0,-1 0 0,0 1 0,1-1 0,-1 0 0,0 0 0,1 1 0,-1-1 0,1 0 0,-1 0 0,0 0 0,-1 0 0,0 0 31,-1 0 0,1 0 0,-1-1-1,1 1 1,-1-1 0,1 0 0,-1 0-1,1 0 1,0 0 0,-1 0 0,1 0-1,0 0 1,0-1 0,0 1 0,-3-4 0,-11-7 3,14 12-87,1 0 0,0-1 0,0 0-1,0 1 1,0-1 0,0 0 0,0 1-1,0-1 1,0 0 0,1 0-1,-1 0 1,0 0 0,0 0 0,1 0-1,-1 0 1,0 0 0,1 0 0,-1 0-1,1 0 1,0-1 0,-1 0-1,1 1-160,2 1-639,0 1 676,0 0 0,-1 0 1,1 0-1,0 0 0,0 1 1,2 1-1,7 5 22,4-1 257,0 0 0,0-1 1,1 0-1,0-1 1,0-1-1,0-1 1,0 0-1,27 1 1,-36-4 12,0 0 1,0-1-1,0 0 1,0 0 0,0 0-1,11-4 1,-14 3-545,0 1 1,-1-1-1,1 0 0,5-5 1,13-16-7106,-12 9 4777,3-5-140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41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60 5728,'-70'-42'2112,"56"37"-1632,0 2-128,9 3 0,-6-4-256,8 4-96,-2-5-32,-1 5-192,3 5 128,3-1-384,9 4 256,4 5-4096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46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1 503 1248,'5'3'8240,"-1"-3"-8886,-3-1 714,1 0-1,-1-1 1,1 1 0,-1 0-1,1-1 1,-1 1-1,0-1 1,0 1-1,0-1 1,0 1-1,0-1 1,0 0-1,0 1 1,-1-1 0,1 0-1,0-2 1,5-9 26,11-16 178,-13 20-208,1 1 0,0 0 0,10-13 0,-10 14-4,0 1-1,-1-1 1,1 0 0,-2 0 0,7-15-1,1-3 175,-6 14-345,-5 11-99,0 2 169,0 0 1,1 0-1,-1-1 0,0 1 0,1 0 0,-1 0 1,1 0-1,0 3 0,2 3 60,-2 0 0,1 0 0,-1 0 0,0 0 0,-1 1 0,0-1 0,-1 13 0,0 5 48,-5 58 701,2-80 880,14-38-1094,37-78-1012,-46 107 354,1 1 0,0 0 0,0-1 1,0 1-1,1 0 0,-1 0 0,1 0 1,0 0-1,0 1 0,7-7 0,-10 10 95,1 0 0,-1 0 0,0 0 0,1-1 0,-1 1 0,1 0 0,-1 0 0,0 0 0,1 0-1,-1 0 1,1 0 0,-1 0 0,1 0 0,-1 0 0,0 0 0,1 1 0,-1-1 0,1 0 0,-1 0 0,1 0 0,-1 0 0,0 1-1,1-1 1,-1 0 0,0 0 0,1 1 0,-1-1 0,0 0 0,1 1 0,-1-1 0,0 0 0,1 1 0,8 14-259,-8-12 249,8 14 106,-1 1 0,8 30 0,-14-44-85,-1 0-1,1-1 1,0 1-1,0-1 1,0 1-1,1-1 1,-1 0 0,1 0-1,4 4 1,28 22 259,-30-26-181,0 0 1,0-1-1,1 1 0,-1-1 0,0 0 0,1 0 1,-1-1-1,1 1 0,0-1 0,0-1 0,-1 1 1,11-1-1,5-1 113,-1-1 1,25-6-1,-36 6-93,1 0-21,0-1 0,-1-1-1,0 0 1,1 0 0,-2-1 0,1 1 0,0-2 0,-1 0 0,0 0-1,-1 0 1,1-1 0,-1 0 0,7-9 0,-12 13-70,0 1 1,0-1 0,0 0-1,-1 0 1,1 0-1,-1 0 1,0 0 0,0 0-1,0 0 1,0 0-1,0 0 1,-1 0-1,1-1 1,-1 1 0,0-6-1,-1 5-3,0 0 0,0 0 0,0-1 0,0 1 0,-1 0 0,1 0 0,-1 0 0,0 0 0,-1 1 0,-4-8 0,6 10-31,0 0 1,0-1-1,0 1 1,0 0-1,0 0 1,0 0-1,0 0 1,-1 0 0,1 0-1,-1 0 1,1 0-1,0 0 1,-1 1-1,1-1 1,-1 0-1,0 1 1,-2-1 0,1 1-35,0 0 1,0 0-1,0 1 1,0-1 0,0 1-1,0 0 1,0 0-1,0 0 1,-4 2 0,4-1 14,0-1 0,1 1 0,-1 0 0,1-1 1,0 1-1,0 0 0,0 1 0,0-1 1,0 0-1,0 0 0,0 1 0,1-1 0,-1 1 1,1 0-1,0-1 0,-1 1 0,1 0 1,1 0-1,-1 0 0,0 0 0,1-1 0,-1 1 1,1 5-1,0-3 4,0 1 1,0-1-1,1 1 1,-1-1-1,1 1 1,1-1-1,-1 1 0,1-1 1,0 0-1,0 0 1,5 10-1,-6-15 40,3 7 2,0-1-1,0 0 1,1 0-1,0 0 1,0 0-1,9 6 1,-9-8 42,-2-1-18,0-1 1,1 1-1,0-1 1,-1 1 0,1-1-1,0 0 1,0 0-1,0-1 1,1 1 0,-1-1-1,0 0 1,0 0-1,8 0 1,-9-1 57,0 1 1,0-1-1,0 1 0,0-1 1,5 3-1,-6-2-52,0-1-1,0 1 1,0 0-1,1-1 1,-1 0 0,0 1-1,1-1 1,-1 0-1,0 0 1,1 0 0,2-1-1,12-2 26,-3 0 12,0 0 0,-1 0 0,1-1-1,-1-1 1,24-12 0,-25 8 2,1 0 0,-2-1 0,1-1 0,-2 0 0,12-14 0,-19 21-7,1-1 0,-1 0 0,0 0 0,-1 0 1,1 0-1,-1-1 0,3-9 0,-4 13-61,-1 0 0,1 0 0,-1 0 0,0 0 1,0 0-1,0 0 0,0-1 0,0 1 0,0 0 1,0 0-1,-1 0 0,1 0 0,-1 0 0,1 0 0,-1 0 1,0 0-1,0 0 0,0 1 0,0-1 0,0 0 0,0 0 1,-1 1-1,1-1 0,-3-2 0,3 3-17,1 1 0,-1-1 0,1 1-1,-1 0 1,0-1 0,1 1 0,-1 0 0,1 0-1,-1-1 1,0 1 0,1 0 0,-1 0 0,0 0-1,1 0 1,-1-1 0,0 1 0,1 0 0,-1 0-1,1 0 1,-1 1 0,0-1 0,1 0 0,-1 0 0,0 0-1,1 0 1,-1 1 0,0-1 0,1 0 0,-1 0-1,1 1 1,-1-1 0,1 1 0,-2 0 0,0 1-45,-1 1 0,1 0 0,0-1 0,0 1 0,-2 4 1,-2 3-109,3-6 100,1 1 1,-1-1-1,1 1 1,0 0 0,0 0-1,0 0 1,1 0 0,0 1-1,-2 10 1,-5 21-81,7-33 129,0 0 0,0 0-1,1 0 1,0 1 0,-1-1 0,1 0 0,1 0 0,0 9 0,1 11-11,-2-23 47,0 0 1,0 1-1,0-1 0,0 0 1,1 0-1,-1 1 1,0-1-1,1 0 0,-1 0 1,0 0-1,1 1 1,0-1-1,-1 0 0,1 0 1,0 0-1,-1 0 1,1 0-1,0 0 0,0 0 1,0 0-1,0-1 1,0 1-1,0 0 0,0 0 1,0-1-1,0 1 0,0-1 1,1 1-1,-1-1 1,0 1-1,0-1 0,0 0 1,1 1-1,1-1 1,2 0 63,1 0 1,-1 0 0,0 0 0,1 0 0,-1-1 0,0 0 0,6-2 0,121-47 429,-5 2-598,7 2-15,-130 45 249,-14 7-93,-5 3-65,-25 13 1,-4 2-74,11-5-56,23-14 63,1 0-1,-1 0 0,1 1 0,0 1 0,1 0 0,-16 15 0,23-21 73,0 0 1,0 1 0,0-1-1,0 1 1,1-1-1,-1 1 1,0-1-1,1 1 1,-1-1 0,1 1-1,-1 0 1,1-1-1,0 1 1,0 0-1,0-1 1,0 1 0,0 0-1,0-1 1,1 4-1,-1-4 18,0 0 0,1 0 0,-1 0 0,1-1 0,-1 1 0,1 0 0,0 0 0,-1 0 0,1 0 0,0 0 1,0-1-1,-1 1 0,1 0 0,0-1 0,0 1 0,0-1 0,0 1 0,0-1 0,0 1 0,0-1 0,0 1 0,0-1 0,0 0 0,0 0 0,0 0 0,0 1 0,0-1 0,0 0 0,1 0 0,12 0 113,-1-1 0,1 0 0,-1-1 0,1 0 0,-1-1 0,0 0 0,0-1 0,-1-1 0,1 0 0,16-9 0,-21 9-91,0 0-1,-1 0 0,1-1 1,-1 0-1,0-1 0,-1 1 1,0-1-1,0-1 1,8-11-1,-8 7 1,1 0 1,-2 0 0,0 0-1,0-1 1,-1 0-1,2-13 1,-1-2 15,-2-1 0,-1 0 0,-1 0 1,-1 0-1,-7-42 0,5 52-83,-10-34 1,10 46-24,0 0 0,-1 0 1,0 0-1,0 1 0,-1-1 1,0 1-1,-7-10 0,10 15 15,1 1-1,-1-1 0,0 0 1,1 0-1,-1 1 0,0-1 1,0 0-1,0 1 1,1-1-1,-1 0 0,0 1 1,0-1-1,0 1 1,0 0-1,0-1 0,0 1 1,0 0-1,0 0 0,0-1 1,0 1-1,0 0 1,0 0-1,0 0 0,0 0 1,-1 1-1,0-1 0,1 1-1,-1 0 0,1 0 1,-1-1-1,1 1 0,-1 0 1,1 0-1,0 1 1,0-1-1,0 0 0,0 0 1,0 1-1,0-1 0,-1 2 1,-2 4-58,0 1 1,0 0 0,1 0-1,0 0 1,-2 10-1,-1 14-10,1 0 1,2 1-1,1 0 0,4 53 1,0-71 122,0 0 0,0-1 0,2 1 0,0-1 0,0 0 0,1 0 0,1 0 0,1 0 1,0-1-1,0 0 0,19 23 0,-24-34 46,0 1 0,1-1 1,0 1-1,0-1 0,0 0 1,0 0-1,0 0 0,0 0 0,0 0 1,0-1-1,1 0 0,-1 1 1,1-1-1,-1-1 0,1 1 0,-1 0 1,1-1-1,0 0 0,-1 0 1,1 0-1,4 0 0,-4-1 9,1 0 0,-1 0-1,1-1 1,-1 1 0,0-1-1,1 0 1,-1 0 0,0 0 0,0-1-1,-1 1 1,1-1 0,0 0-1,-1 0 1,0 0 0,0-1-1,5-5 1,4-7-47,0-1 0,-1-1 0,-1 0 1,0 0-1,9-27 0,-17 38-69,1 0 1,0-1 0,4-7-1,0-5-290,-6 17-106,1 10-10,-1 1 264,4 25 191,-2 0-1,-1 1 1,-5 53 0,-4-51 379,6-33-295,0-1-1,1 0 0,-1 0 0,0 0 0,0 0 0,0 0 0,0 0 0,-1 0 0,1 0 1,0 0-1,-1-1 0,1 1 0,-1 0 0,-2 1 0,3-3-32,0 0-1,-1 0 1,1 1-1,0-1 0,0 0 1,0-1-1,0 1 1,-1 0-1,1 0 1,0 0-1,0-1 1,0 1-1,0-1 1,0 1-1,0-1 1,0 1-1,-2-2 0,1 1-80,0 0 0,1 0-1,-1 0 1,1 0 0,-1 0-1,1-1 1,0 1 0,0 0-1,-1-1 1,0-1-1,1-1 25,0-2-1176,14 8 767,31 6 632,0-2 1,58 0-1,-61-6-5025,-17 0-1344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48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6 569 1408,'-6'-1'570,"7"3"-943,-1-1 659,1-1-1,-1 0 1,1 1-1,-1-1 1,1 1-1,-1-1 1,1 0-1,0 0 1,-1 1-1,1-1 1,0 0-1,-1 0 1,1 0-1,1 1 1,-1-2-82,0 0-1,0 0 1,0 1 0,0-1-1,0 0 1,0 0 0,0 0-1,0 0 1,-1 0 0,1 0-1,0-2 1,3-2 248,5-8-117,0 0 0,-1 0 0,-1-1-1,11-26 1,-10 18-123,-1 1-1,-1-1 1,3-22-1,6-69 630,-12 87-784,5-163 930,-8 186-1024,0 1 0,0-1 0,0 0 0,-1 0 0,1 1 0,-2-5 0,2 7 22,0 0 1,-1-1-1,1 1 0,0 0 1,0 0-1,0 0 1,0-1-1,0 1 1,0 0-1,0 0 1,0 0-1,-1 0 1,1 0-1,0-1 1,0 1-1,0 0 1,0 0-1,-1 0 0,1 0 1,0 0-1,0 0 1,0 0-1,-1-1 1,1 1-1,0 0 1,0 0-1,0 0 1,-1 0-1,1 0 1,0 0-1,0 0 0,0 0 1,-1 0-1,0 1-14,0-1-1,1 1 1,-1 0-1,0-1 0,0 1 1,1 0-1,-1-1 1,1 1-1,-1 0 0,1 0 1,-1 0-1,1-1 1,-1 2-1,-3 8-35,0 0 0,1-1 0,1 1 0,-1 0-1,2 1 1,-2 15 0,-1 7 30,-3 5 73,2 1-1,2 0 0,2 0 1,4 47-1,0-45 50,-1-19 7,5 24-1,-6-38-18,2 0-1,-1-1 0,1 1 1,0 0-1,1-1 0,6 11 1,-10-17-37,1 0 1,0 1 0,-1-1 0,1 0 0,0 0 0,0 0 0,0 0 0,0 0-1,0 0 1,0 0 0,0-1 0,0 1 0,1 0 0,-1-1 0,0 1-1,0 0 1,1-1 0,-1 0 0,0 1 0,1-1 0,-1 0 0,0 1 0,1-1-1,-1 0 1,0 0 0,1 0 0,-1 0 0,0-1 0,1 1 0,-1 0-1,0 0 1,1-1 0,-1 1 0,0-1 0,1 1 0,0-2 0,5-2 105,-1 0 0,0 0 0,0-1 0,0 0 0,6-8 0,-1 2-41,17-11 67,-22 18-140,0 0 1,-1 0-1,1 0 1,-1-1-1,0 0 1,-1 0-1,1 0 1,-1-1-1,7-11 1,-10 13-795,-5 11 439,-6 12 0,8-15 284,0 0 0,1 1 0,-1-1-1,1 0 1,1 1 0,-1-1 0,0 0-1,1 1 1,0-1 0,0 1 0,0-1-1,1 1 1,0-1 0,1 5 0,-2-8 64,0-1 0,0 0 1,0 0-1,0 0 1,0 1-1,0-1 0,0 0 1,0 0-1,0 0 1,0 1-1,0-1 0,0 0 1,0 0-1,1 0 1,-1 0-1,0 1 0,0-1 1,0 0-1,0 0 1,0 0-1,1 0 0,-1 0 1,0 1-1,0-1 1,0 0-1,0 0 0,1 0 1,-1 0-1,0 0 1,0 0-1,0 0 1,1 0-1,-1 0 0,0 0 1,0 0-1,0 0 1,1 0-1,-1 0 0,0 0 1,0 0-1,0 0 1,1 0-1,-1 0 0,0 0 1,0 0-1,0 0 1,1 0-1,-1 0 0,0-1 1,0 1-1,0 0 1,0 0-1,1 0 0,-1 0 1,0 0-1,0 0 1,0-1-1,0 1 0,6-10 799,-6 6-780,0 0-1,0 0 1,0 1 0,0-1-1,0 0 1,-1 0-1,0 0 1,0 0-1,0 0 1,0 1 0,0-1-1,-1 0 1,-3-6-1,3 8-125,1 0 0,0 0-1,-1-1 1,1 1-1,-1 0 1,0 1 0,0-1-1,1 0 1,-1 0-1,0 1 1,-1-1 0,1 1-1,0 0 1,0-1-1,-1 1 1,1 0 0,0 0-1,-1 1 1,1-1-1,-1 0 1,-3 0 0,16 7 86,-5-3 33,3 0 53,1 0 1,-1 0-1,1-1 0,0-1 0,0 1 1,0-1-1,0-1 0,13 0 1,32 2 135,-34 2-24,41 0 0,-28-1 264,-27-2-626,0 0 0,0 0 0,-1-1 0,1 0 0,0 0 0,0 0 0,0-1 0,-1 0 0,1 0 0,7-2 0,5-2-4632,-17-3-102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48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17 156 5408,'-16'-7'1984,"35"2"-1536,11 5-128,-13-3 672,13-6-608,-2 0 480,9-3-512,7 0 256,3-1-352,5-4 128,4-1-224,5 3 288,0 1-256,2 1-2144,-1 5 1056,-10 8-4672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49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11 3392,'-2'-2'-154,"-7"-7"2124,9 10-1906,0-1 0,-1 0 0,1 0 0,0 1 0,0-1 0,-1 0 0,1 0 1,0 1-1,0-1 0,0 0 0,-1 1 0,1-1 0,0 0 0,0 1 0,0-1 0,0 0 0,0 1 0,0-1 0,0 0 1,0 1-1,0-1 0,0 0 0,0 1 0,0-1 0,0 1 0,0-1 0,0 0 0,0 1 0,0-1 0,0 1 0,0 11 421,-2 1 0,-4 22 0,0-4-190,-11 82 459,-41 209 961,52-301-1403,-15 67 1115,28-103 863,-1 1-2331,2 1 1,-1 1-1,11-13 1,0 2 64,-13 16-191,0 1-1,11-12 1,-14 16 92,0 0 1,0 1-1,1-1 0,-1 1 0,1-1 0,-1 1 0,1 0 0,-1 0 0,1 0 1,0 0-1,-1 0 0,6 0 0,-6 1 33,0 0-1,0 0 1,0 0 0,0 0-1,0 0 1,0 0 0,0 0-1,0 1 1,0-1 0,0 1 0,0 0-1,0 0 1,0-1 0,0 1-1,0 0 1,2 3 0,-1-1 46,0-1 0,0 1 0,-1 0 0,1 0 0,-1 0 0,0 1 0,0-1 0,2 5 0,-3-5 37,0 0 0,0 0 0,0 0 0,0 0 0,0 0 0,-1 0 0,1 0 0,-1 0 0,0 0 0,0 0 0,0 0 0,0 0 0,0 0 0,-1 1 0,1-1 0,-1 0 0,0-1 0,0 1 0,0 0 0,-1 0 0,1 0 0,-1 0 0,1-1 0,-1 1 0,0-1 0,0 1 0,0-1 0,0 0 0,0 0 0,-1 0 0,1 0 0,-1 0 0,1 0 0,-1-1 0,0 1 0,1-1 0,-6 2 0,0 0 89,0-1 1,0 0 0,0 0-1,-1-1 1,1 0 0,0-1-1,0 1 1,-1-2 0,1 1-1,0-1 1,0 0 0,0-1-1,-13-4 1,12 5-228,9 1 78,-1 0 1,1 0 0,0 0-1,-1 0 1,1 0 0,0 0-1,0 0 1,-1 0 0,1 0-1,0 0 1,0 0 0,-1 0-1,1 0 1,0 0-1,0-1 1,-1 1 0,1 0-1,0 0 1,0 0 0,-1 0-1,1-1 1,0 1 0,0 0-1,0 0 1,0 0 0,-1-1-1,1 1 1,0-1 0,3 2-101,0 0 1,0-1-1,0 1 1,0-1-1,0 0 1,1 0-1,-1 0 1,0 0-1,0 0 1,3-2-1,16 1 121,111-4 456,-106 2-209,0-1 0,49-15 1,-65 16-170,-1 1-15,-1-1 0,0 0 0,0-1 0,0 0 1,0 0-1,0-1 0,-1 0 0,13-10 0,-19 13-49,3-3 59,0 0-1,0-1 1,-1 1-1,5-8 1,-8 12-72,0 0 0,-1-1 1,1 1-1,0 0 0,-1 0 1,1-1-1,-1 1 0,1-1 1,-1 1-1,0 0 0,0-1 1,0 1-1,1-1 0,-1 1 1,-1-1-1,1 1 0,0 0 1,0-1-1,0 1 0,-1-1 1,1 1-1,-1 0 0,1-1 1,-1 1-1,1 0 0,-1 0 1,0-1-1,-1 0 0,2 1-32,-1 1 0,1-1 0,-1 1 0,1 0 0,-1-1 0,1 1 0,-1-1 0,1 1 0,-1 0 0,0 0 0,1-1 0,-1 1 0,1 0 0,-1 0 0,0 0 0,1-1 0,-1 1 0,0 0 0,1 0-1,-1 0 1,0 0 0,1 0 0,-1 1 0,0-1 0,1 0 0,-1 0 0,0 0 0,1 0 0,-1 1 0,1-1 0,-1 0 0,1 1 0,-1-1 0,0 0 0,1 1 0,-1-1 0,0 1 0,-1 1-6,1-1 0,-1 1 1,1 0-1,-1-1 0,1 1 1,0 0-1,0 0 0,-1 0 1,0 3-1,0 0 32,1 0 1,-1 1-1,1-1 1,0 0-1,1 0 1,-1 1-1,1 6 1,0-9 26,1 0 0,-1 0 1,1 0-1,0-1 0,0 1 0,0 0 1,0-1-1,0 1 0,1-1 0,-1 1 1,1-1-1,0 0 0,-1 0 0,1 1 1,3 1-1,10 9 222,0-2-1,1 1 1,1-2 0,19 10 0,-25-14-281,-7-4 99,1 0-1,-1-1 1,1 1-1,-1-1 1,1 0-1,-1 0 0,1 0 1,0-1-1,0 0 1,-1 0-1,1 0 1,0 0-1,0-1 0,5-1 1,-2 0-381,0 0 0,14-6 0,13-11-4339,-30 16 3974,0-1 0,0 0 1,0 0-1,8-8 1,23-39-4359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52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4 183 2080,'-4'0'6256,"7"-1"-6121,0 1 1,0-1-1,0 1 0,0-1 1,0 0-1,0 0 0,0 0 1,0-1-1,0 1 1,-1-1-1,1 1 0,-1-1 1,1 0-1,3-4 1,4-4 43,17-22 0,-21 24-67,-2 3-42,0-1-1,0 0 1,0 1 0,-1-1 0,0-1-1,0 1 1,0 0 0,-1-1 0,0 0-1,0 1 1,-1-1 0,1-7 0,-2 13-81,0 0 1,0 1 0,0-1 0,1 0 0,-1 0-1,0 1 1,0-1 0,1 0 0,-1 1 0,1-1-1,-1 0 1,0 1 0,1-1 0,-1 1-1,2-2 1,-2 2 75,1-1 0,-1 1 0,0-1 0,1 1 0,-1-1 0,0 1 0,1-1 0,-1 1 0,0-1 0,1 0 0,-1 1-1,0-1 1,0 1 0,0-2 0,0 1-75,-4 9-390,-6 19 373,-8 39 0,17-59 41,0 0-1,0 0 1,1 0-1,0 0 1,0 0 0,1 0-1,0 0 1,0-1-1,0 1 1,1 0-1,0 0 1,5 10-1,-6-16 23,-1 0 1,1 0-1,0-1 0,-1 1 0,1 0 0,0 0 0,0-1 0,-1 1 0,1-1 1,0 1-1,0-1 0,0 1 0,0-1 0,0 1 0,0-1 0,-1 0 0,1 1 1,0-1-1,0 0 0,0 0 0,0 0 0,0 0 0,0 0 0,0 0 0,0 0 1,0 0-1,0 0 0,0 0 0,0-1 0,0 1 0,0 0 0,0-1 0,1 0 1,4-2 56,0 0 0,-1 0 0,1-1 0,4-3 0,-5 3-27,83-50 505,-68 41-696,1 1 1,41-18 0,-51 24-14,-10 5 114,0 0 1,0 0-1,0 1 1,0-1-1,0 1 1,1-1-1,-1 1 1,0-1-1,0 1 1,0 0-1,1-1 1,-1 1-1,0 0 0,2 0 1,-1 0 22,-1 0 0,1 0 0,0 1 0,-1-1 0,1 1-1,0-1 1,-1 1 0,1 0 0,-1-1 0,1 1 0,-1 0 0,1 0 0,-1 0 0,1 0 0,-1 0 0,0 1 0,0-1 0,0 0-1,0 0 1,0 1 0,0-1 0,0 1 0,0-1 0,0 1 0,-1-1 0,2 4 0,-1-3 36,0 0 1,-1 1-1,1-1 0,-1 1 1,1-1-1,-1 1 1,0-1-1,0 1 0,0-1 1,0 1-1,0 0 1,-1-1-1,1 1 0,-1-1 1,0 0-1,0 1 1,-1 3-1,-3 2 400,6-6-1,3-4-114,56-27 384,63-26-1216,-119 53 414,0 1 1,0 0-1,0 0 0,0 0 0,1 1 1,-1-1-1,0 1 0,0 0 0,0 0 0,0 0 1,7 2-1,-11-2 89,1 0 0,0 1 0,-1-1 0,1 1 0,-1-1 0,1 0 0,-1 1 0,1-1 0,-1 1 0,1-1 0,-1 1 0,1 0 0,-1-1 0,0 1 0,1 1 0,1 1 9,0 0 35,0-1-1,0 1 1,-1 0 0,1 0-1,-1 0 1,0 0 0,0 0-1,2 6 1,1 6 90,11 6 227,-6-9-202,-8-10-152,0-1 0,0 1 1,0 0-1,1 0 1,-1-1-1,1 1 1,-1-1-1,4 3 1,-3-3-515,-1 0 0,1-1 0,0 1 0,-1-1 0,1 0-1,0 1 1,0-1 0,-1 0 0,1 0 0,0 0 0,0 0 0,-1 0 0,1-1 0,2 0 0,10 1-3585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52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22 5408,'-23'-14'1984,"26"10"-1536,3 1 320,-6 15-1568,8 4 352,3 1 256,8 4-3712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57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1 678 2496,'0'0'5754,"8"-1"-4250,-5 0-1383,0-1 0,0 1-1,0-1 1,-1 1 0,1-1-1,-1 0 1,1 0 0,-1 0 0,0-1-1,1 1 1,-1-1 0,0 1-1,3-6 1,5-6 200,-9 13-311,12-14 296,0 0-1,1 1 1,25-20-1,-19 20 1,-1-2-1,27-29 1,-34 34-66,-11 9-208,1 1-1,0 0 1,0-1 0,-1 0-1,1 1 1,-1-1 0,0 0 0,1 0-1,-1 0 1,0 0 0,0 0 0,0 0-1,0 0 1,-1 0 0,1 0 0,0 0-1,-1 0 1,1-4 0,-1 6-123,9 17-1237,-7-13 1359,0 0 1,0 0-1,0 1 0,-1-1 0,0 0 0,0 1 0,0-1 1,0 1-1,-1-1 0,0 1 0,0-1 0,0 1 0,0-1 0,-1 1 1,0-1-1,0 0 0,0 1 0,-3 7 0,2-4 27,0 0 0,0 1 1,1-1-1,0 0 0,1 0 0,0 1 0,2 12 0,-1 5 507,0-25-528,0 0 0,0-1 1,0 1-1,1-1 0,-1 1 1,0-1-1,1 1 0,-1-1 1,0 0-1,1 0 0,-1 0 1,0 1-1,3-2 0,-1 1 0,-1 0-1,1-1 1,0 0-1,0 0 1,0 0-1,-1 0 0,1 0 1,0 0-1,-1-1 1,1 0-1,-1 1 1,1-1-1,-1 0 1,3-3-1,19-12 111,-21 16-127,7-5 42,1 0-1,-1 0 1,16-13-1,-16 10-74,1 1 0,14-9 0,10-7-321,-30 21 298,1-1-1,0 1 1,0 0 0,0 0 0,0 1-1,0-1 1,1 2 0,-1-1-1,11-1 1,-5-1-173,4 0 82,26 0 1290,-51 5-737,1 2-502,1 0-1,0 0 0,0 1 0,0 0 1,0 0-1,-6 6 0,3-3-36,2-1 40,-1 0 0,1 1-1,1 1 1,0-1 0,0 1 0,0 0 0,1 1 0,-8 12 0,11-15 48,0 0-1,0 0 1,0 0 0,1 1 0,0-1 0,0 1 0,1 0 0,0-1 0,0 1 0,0 0 0,1 0-1,0-1 1,0 1 0,2 7 0,-2-13 45,0 0 0,0 0 0,0 0 0,1 0 0,-1 0 0,0 0 0,1 0 0,-1 0-1,1 0 1,-1 0 0,1 0 0,0 0 0,-1 0 0,1-1 0,0 1 0,-1 0 0,1 0 0,0-1 0,0 1 0,0 0 0,0-1-1,0 1 1,0-1 0,1 1 0,-1-1 16,0 0 1,1 0-1,-1 0 0,0 0 0,0 0 1,1 0-1,-1 0 0,0 0 0,0-1 0,0 1 1,1-1-1,-1 1 0,0-1 0,0 1 1,0-1-1,0 1 0,0-1 0,0 0 0,0 0 1,2-1-1,29-31 429,-2-1 0,-1-1 1,30-47-1,-58 79-584,1 1 0,-1-1 0,0 1 0,0-1 0,0 0 1,0 1-1,-1-1 0,1 0 0,0-3 0,-1 5-239,0 10-623,0-6 965,-1-1-1,2 1 0,-1-1 0,0 1 1,1-1-1,-1 1 0,1-1 1,0 1-1,-1-1 0,1 0 1,0 1-1,1-1 0,-1 0 1,0 0-1,1 0 0,-1 0 1,1 0-1,0 0 0,-1 0 1,1 0-1,0-1 0,0 1 1,2 1-1,1-1 80,-1 0-1,1 0 1,0-1 0,-1 1-1,1-1 1,0 0 0,0 0-1,0-1 1,0 1 0,0-1-1,7-1 1,41-3 45,0-2 0,-1-2-1,0-3 1,52-17 0,-18-7 158,-79 33-109,-11 6-214,-4 3-27,-49 39-401,50-40 459,1 1 0,-1 0-1,1 0 1,1 1 0,-1-1 0,2 1 0,-1 1-1,1-1 1,0 0 0,0 1 0,-3 16 0,2-9-97,4-12 165,0 1-1,0 0 1,0 0-1,0 6 1,1-10 176,2-1-163,0-1-1,0 0 0,0 0 0,0 0 0,0-1 0,0 1 0,0 0 0,0-1 0,0 1 0,-1-1 0,1 0 0,2-2 0,3-3-79,10-10 261,19-24 0,-5 6-79,-18 19-111,1 0 0,-2-1 0,0-1 0,12-25-1,-6 5 81,16-49-1,-25 56-59,-1 0 0,-2-1-1,-1 0 1,-1-1 0,-2-41 0,-1 62-202,-1 1 1,-1 0-1,0 0 0,0-1 1,-1 1-1,-4-11 0,6 22 119,0-1 0,0 1-1,0 0 1,-1-1 0,1 1-1,0-1 1,0 1-1,0 0 1,-1-1 0,1 1-1,0 0 1,0-1-1,-1 1 1,1 0 0,0-1-1,-1 1 1,1 0 0,0-1-1,-1 1 1,1 0-1,0 0 1,-1 0 0,1-1-1,-1 1 1,1 0 0,0 0-1,-1 0 1,1 0-1,-1 0 1,1 0 0,-1 0-1,1 0 1,0 0-1,-1 0 1,1 0 0,-1 0-1,1 0 1,-1 0 0,1 0-1,0 0 1,-1 1-1,1-1 1,-1 0 0,1 0-1,0 0 1,-1 1-1,1-1 1,0 0 0,-1 1-1,1-1 1,0 0 0,-1 0-1,1 1 1,-2 2-24,0-1 1,0 0 0,0 1-1,0-1 1,1 1 0,-3 5-1,-10 32-355,-16 82 0,18-68 351,-16 98-115,23-121 133,2 0 1,0 57-1,4-79 77,1-1 0,0 1 0,0-1 0,0 1 1,1-1-1,1 0 0,-1 0 0,1 0 0,8 10 0,-12-16-24,1-1 1,0 1-1,0-1 0,0 0 0,1 1 1,-1-1-1,0 0 0,1 0 0,-1 0 0,0 0 1,1 0-1,-1 0 0,1 0 0,-1 0 1,1 0-1,0-1 0,-1 1 0,1-1 0,0 1 1,0-1-1,-1 0 0,1 0 0,0 0 1,0 0-1,-1 0 0,1 0 0,0 0 0,0 0 1,-1-1-1,1 1 0,0-1 0,2-1 1,6-2 79,0 0 0,0-1 1,0-1-1,10-8 0,-6 5-58,67-51 591,-16 11-435,54-30-172,-100 62-283,-18 16 54,-2 2 161,1-1 1,-1 0-1,0 1 0,1-1 0,-1 0 0,1 1 1,-1-1-1,1 1 0,-1-1 0,1 0 1,-1 1-1,1 0 0,-1-1 0,1 1 1,-1-1-1,1 1 0,0-1 0,0 1 0,-1 1 1,-6 16-34,5-13 16,-1 1 40,1 0 0,0 1 0,0-1 0,0 1 0,1-1 0,0 1 0,1 0 0,-1 0 0,2 11 0,0-13 15,-1 0 1,1-1-1,1 1 0,-1-1 0,1 1 0,-1-1 0,1 0 0,0 0 0,1 0 0,-1 0 0,1 0 0,0 0 1,-1-1-1,2 1 0,3 3 0,-5-5 53,1 1 1,-1-1-1,1 0 0,0 0 1,0 0-1,-1 0 1,1-1-1,1 1 0,-1-1 1,0 0-1,0 1 0,1-1 1,-1-1-1,0 1 1,1-1-1,-1 1 0,0-1 1,1 0-1,-1 0 0,1 0 1,-1-1-1,1 1 1,-1-1-1,0 0 0,4-1 1,13-5-62,-1-2 1,0 0-1,-1-1 1,19-14-1,24-13-20,-45 28 89,-11 6-107,1 0 0,-1 0 0,1 0 0,-1 1 0,1 0 0,0 0 0,0 0 0,0 1 0,0 0 0,7-1 0,-7 0-224,-3 1 521,-3 7-78,-1-4-131,0-1-1,0 1 1,0-1 0,0 1-1,0-1 1,-1 0 0,1 0-1,0 1 1,-1-1 0,1 0-1,-1 0 1,-1 1-1,-22 11 270,25-13-321,-14 5-181,1 1 1,-23 13-1,32-17 149,0 0 1,1 1-1,0 0 1,-1-1-1,1 1 1,0 1-1,0-1 0,1 0 1,-1 1-1,1-1 1,0 1-1,0 0 0,0 0 1,-2 6-1,2-5-37,-1 4 68,1-1 0,0 1 0,-1 11 0,3-17 24,0 0-1,0 0 1,1 0 0,-1 0-1,0 0 1,1 0-1,0 0 1,0 0-1,0 0 1,0 0-1,0 0 1,1 0-1,2 3 1,-4-5 0,0-1-1,1 1 1,0 0 0,-1-1 0,1 1 0,-1-1 0,1 1 0,0-1-1,-1 1 1,1-1 0,0 1 0,-1-1 0,1 0 0,0 1-1,0-1 1,0 0 0,-1 0 0,1 0 0,0 0 0,0 1-1,0-1 1,-1 0 0,1 0 0,0 0 0,0-1 0,0 1 0,0 0-1,-1 0 1,1 0 0,0-1 0,0 1 0,-1 0 0,1-1-1,0 1 1,0 0 0,-1-1 0,1 1 0,0-1 0,-1 1-1,1-1 1,-1 1 0,2-2 0,2-3 43,1 0 0,-1 1-1,8-12 1,44-67 214,-49 73-322,-5 8-2,0 0 0,0 0 0,-1-1 0,1 1 0,-1-1 0,1 1 0,-1-1 0,0 0 0,1-3-1,-2 5-160,1 2 197,0 0-1,-1 0 1,1 0-1,-1 0 1,1 0 0,-1 0-1,1 0 1,-1 0-1,0 0 1,1 0 0,-1 0-1,0 0 1,0 0-1,0 1 1,0 0 0,0 2-42,2 7 31,1 0 0,0 1 0,0-1 0,1-1-1,0 1 1,1 0 0,0-1 0,1 0 0,0 0 0,14 16-1,-19-25 59,0 0 0,0-1 0,0 1 0,0 0 0,0-1 0,0 1 0,0 0 0,0-1 0,0 0 0,1 1 0,-1-1 0,0 0-1,0 1 1,0-1 0,1 0 0,-1 0 0,0 0 0,0 0 0,1 0 0,-1 0 0,0 0 0,0-1 0,0 1 0,1 0 0,-1-1 0,0 1-1,0-1 1,0 1 0,1-2 0,5-1 28,0-2 0,-1 1 0,10-8-1,-12 8-10,0 1-30,16-14-33,1 1 0,0 1 0,27-14-1,8 0 3,52-25-486,-106 54 329,-2 12 260,-6 88-223,6-100 153,0 1 0,0-1 0,0 0 0,0 0 0,0 0 0,0 1-1,0-1 1,0 0 0,0 0 0,0 0 0,0 1 0,0-1 0,1 0 0,-1 0 0,0 0 0,0 1 0,0-1 0,0 0-1,0 0 1,0 0 0,0 0 0,0 1 0,1-1 0,-1 0 0,0 0 0,0 0 0,0 0 0,0 0 0,1 0-1,-1 0 1,0 1 0,0-1 0,0 0 0,0 0 0,1 0 0,-1 0 0,0 0 0,0 0 0,0 0 0,1 0-1,-1 0 1,0 0 0,12-5 280,10-13-117,-10 5-76,3-3-134,0 0 0,18-13 0,-26 25-165,0-1 0,16-7 0,-22 13 168,0 0 0,0-1 0,-1 1-1,1 0 1,0 0 0,-1 0-1,1 0 1,0-1 0,-1 1-1,1 0 1,-1 0 0,1 0-1,0 2 1,0-1-9,17 39 128,-14-31-136,0 0 0,1 0 0,7 11 0,-7-14-15,-3-3 86,0-1 0,1 1 0,-1-1 0,1 0 0,0 0 0,0 0 0,5 4 0,-7-6-15,0-1 1,0 1-1,0-1 0,0 0 1,1 1-1,-1-1 1,0 0-1,0 0 0,0 0 1,1 0-1,-1 0 1,0 0-1,0 0 0,0 0 1,1 0-1,-1-1 1,0 1-1,0 0 0,0-1 1,0 1-1,1-1 1,-1 0-1,0 1 0,0-1 1,0 0-1,0 1 1,0-1-1,-1 0 0,1 0 1,1-2-1,6-5 94,0 0 0,5-11 1,6-4 5,10-14 43,21-22-50,39-41-550,-88 99 266,5 10-176,-2-4 333,0 0 0,0 0 0,0 0 0,-1 1 0,0-1 0,0 1 0,0 0 0,-1 0 0,0 0 0,0 0 1,-1 1-1,1-1 0,-1 0 0,-1 1 0,1-1 0,-1 1 0,0-1 0,-1 1 0,-1 6 0,0-2 94,0 0 0,-1 0 0,0 0-1,-1-1 1,-8 17 0,10-24-35,0 0 0,1 0-1,-1-1 1,0 1 0,0 0 0,-1-1-1,1 1 1,-1-1 0,1 0-1,-1 0 1,1 0 0,-1 0 0,0 0-1,0-1 1,0 1 0,0-1 0,0 0-1,-1 0 1,1 0 0,0 0 0,0-1-1,-1 1 1,-3-1 0,-6 0 50,-1-2 0,1 1 0,0-2 0,0 0 0,0 0 0,0-1 0,-23-11 0,35 14-93,-1 0-104,-1-1 0,-1 1 0,1 0 0,0 0 0,0 0 0,-5-1 0,7 2-59,3 1-36,6 3 204,0-1 0,1 0-1,0-1 1,0 0 0,-1 0 0,1-1 0,16 1 0,-2 0 41,302 18 309,-305-23-925,-1-1-3712,-27-1-1310,-10 2 2817,-9 3-918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57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33 7136,'-38'-33'2656,"29"33"-2080,4 0 64,10 4-2592,4 4 1376,15 5-3680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2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7552,'-2'1'690,"-2"1"173,1 11 981,-19 143 1964,10-77-2489,-28 247 1948,34-262-2851,0 31 246,8-64 346,1-25-480,3-14 37,9-30-129,-2 3-334,1 1 0,28-47-1,-28 59-150,2 1-1,0 0 0,1 1 0,1 1 0,1 1 1,1 0-1,0 2 0,29-18 0,-41 29-63,1 0 0,12-5 0,-20 10 97,1-1 1,-1 0-1,1 1 0,-1-1 0,1 0 0,0 1 0,-1 0 0,1-1 1,-1 1-1,1 0 0,0 0 0,-1 0 0,1 0 0,-1 0 0,1 0 1,0 1-1,-1-1 0,1 1 0,-1-1 0,4 2 0,-6 0 3,1 0 0,-1-1 0,0 1 0,0 0 0,1 0 0,-1-1 0,-1 1 0,0 1 0,-7 7 34,0 0 0,-1 0 1,-12 8-1,10-8 27,1 0 1,-12 13-1,20-19-40,0 0 0,0 0-1,0 1 1,1-1 0,-1 0-1,1 1 1,0 0 0,0-1-1,1 1 1,-2 8 0,2-3 96,0 0 0,1 0-1,1 0 1,-1 0 0,1 0 0,1 0 0,0 0 0,1 0 0,-1-1 0,6 13 0,3 1 176,1 1 0,25 38 1,-33-56-243,-1-1 0,1 0 0,1 1 0,-1-1 0,1-1 0,-1 1 0,1-1 0,0 0 0,1 0 1,-1 0-1,1-1 0,0 1 0,8 2 0,-12-6-152,0 1-1,-1-1 1,1 0 0,0 0-1,-1 0 1,1 0 0,0 0-1,-1 0 1,1 0 0,0 0-1,-1-1 1,1 1 0,-1-1 0,1 1-1,-1-1 1,1 0 0,-1 1-1,1-1 1,-1 0 0,2-1-1,0-1-745,1-1 0,-1 1 0,0 0 0,0-1 0,-1 0 0,3-4 0,9-12-2201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0:58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14 3808,'-2'-2'221,"-5"-5"626,7 7-837,0 0-1,0-1 1,0 1-1,0 0 0,0 0 1,0 0-1,0 0 1,0 0-1,-1 0 1,1 0-1,0 0 1,0 0-1,0 0 1,0-1-1,0 1 1,0 0-1,0 0 1,0 0-1,0 0 0,0 0 1,0 0-1,0 0 1,0 0-1,0 0 1,0-1-1,0 1 1,0 0-1,1 0 1,-1 0-1,0 0 1,0 0-1,0 0 1,0 0-1,0 0 0,0 0 1,0 0-1,0 0 1,0-1-1,0 1 1,0 0-1,0 0 1,0 0-1,1 0 1,-1 0-1,0 0 1,0 0-1,0 0 1,0 0-1,0 0 0,0 0 1,0 0-1,0 0 1,0 0-1,1 0 1,-1 0-1,0 0 1,0 0-1,0 0 1,0 0-1,0 0 1,0 0-1,0 0 1,0 0-1,0 0 0,1 0 1,-1 0-1,0 0 1,1 0 1035,5 14 534,-1-2-1004,0 0 0,-1 1 0,0 0 1,-1 0-1,0 0 0,0 15 0,-2-5 296,-1-1 0,-4 42 1,2-53-615,0 0 1,-1 0 0,0 0 0,-1 0 0,0-1-1,-9 17 1,10-23-254,1 0 0,0 0 1,-1 0-1,0 0 0,0 0 0,0-1 0,0 1 0,-1-1 0,0 0 0,1 0 0,-1 0 0,0-1 1,0 1-1,0-1 0,-1 0 0,1 0 0,0-1 0,-7 2 0,11-2-117,-1-1 0,1 0 0,0 0-1,0 0 1,-1 0 0,1 0 0,0 0 0,0 0 0,-1 0-1,1 0 1,0 0 0,-1 0 0,1 0 0,0 0 0,0 0-1,-1 0 1,1 0 0,0 0 0,-1 0 0,1 0 0,0-1-1,0 1 1,-1 0 0,1 0 0,0 0 0,0 0 0,0-1-1,-1 1 1,1 0 0,0 0 0,-1-1 0,3-9-4843,-1 4 3304,8-24-1793,15-17 1349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1:00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9 474 2720,'-9'0'6896,"11"-1"-6134,19-17-399,0 0 0,1 2-1,1 0 1,1 2 0,41-19-1,-47 24-187,23-16 0,-29 17-197,2 0 0,-1 1 0,17-7 0,-29 13 12,1 1-1,-1-1 1,1 1 0,-1-1 0,1 1 0,0 0 0,-1 0 0,1 0 0,-1 0 0,1 0 0,0 0 0,-1 0-1,1 0 1,-1 1 0,1-1 0,0 0 0,-1 1 0,1 0 0,-1-1 0,0 1 0,1 0 0,-1 0 0,3 1-1,-3 0 25,0-1 1,1 1-1,-1 0 0,0-1 0,0 1 0,0 0 0,0 0 0,0 0 0,0 0 0,0 0 0,-1 0 0,1 0 0,-1 0 0,0 0 0,1 0 0,-1 0 0,0 2 0,0 6 61,-1 0 0,0 0-1,0 0 1,-1 0 0,0 0-1,-1-1 1,-5 14 0,-10 26 693,17-47 304,11-12-374,28-28-777,-24 24-114,0 0 0,1 0 0,0 1 0,1 1 0,21-12 0,-35 23-186,2 18 227,-3-15 161,-1-1 0,1 1-1,0-1 1,-1 1 0,0 0-1,1-1 1,-1 1 0,0 0-1,0-1 1,0 1 0,0 1-1,-3 16 58,-4 30 83,7-44-39,-1-1-1,1 1 0,1-1 0,-1 1 0,1-1 0,-1 1 0,4 8 0,-4-13-92,0 0-1,1 0 1,-1 0 0,0 1-1,0-1 1,1 0 0,-1 0-1,0 0 1,1 0-1,-1 1 1,0-1 0,1 0-1,-1 0 1,0 0 0,1 0-1,-1 0 1,0 0-1,1 0 1,-1 0 0,0 0-1,1 0 1,-1 0 0,0 0-1,1 0 1,-1 0-1,0-1 1,1 1 0,-1 0-1,1 0 1,10-5 156,96-55 547,-88 50-763,113-49-213,-131 58-90,-2 11-145,1-9 487,-1 3-26,-1 0-1,1 0 1,0 1 0,0-1 0,1 0 0,-1 1 0,1-1-1,0 1 1,0-1 0,1 1 0,-1-1 0,1 0 0,0 1-1,0-1 1,0 0 0,3 5 0,0-2 89,0-1-1,0 0 1,1 0 0,0 0-1,9 8 1,-12-13 240,6 1 307,-8-2-583,1 0 1,-1 0 0,1 1-1,-1-1 1,1 0 0,0 0-1,-1 0 1,1 0 0,-1 0-1,1 0 1,-1 0 0,1 0-1,0 0 1,-1 0 0,1 0 0,-1 0-1,1 0 1,-1-1 0,1 1-1,-1 0 1,1 0 0,-1-1-1,1 1 1,-1 0 0,1-1-1,-1 1 1,1-1 0,1-1-1,1 0 0,-1 0 0,0 0 0,0 0 0,-1 0 0,1-1 0,0 1 0,-1-1 0,0 1 0,1-1 0,-1 0 0,0 0 0,0 1 0,-1-1 0,1 0 0,-1 0 0,1 0 0,-1 0 0,0 0 0,0 1 0,0-1 0,0 0 0,-1 0 0,1 0 0,-1 0 0,0 0 0,1 0 0,-1 1 0,-1-1 0,1 0 0,0 1 0,-1-1 0,1 1 0,-1-1 0,0 1 0,0 0 0,-2-2 0,-1-1-117,-1 1-1,0 1 0,0-1 0,-14-4 0,7 6-764,11 2 276,8 2 425,19 3 82,-14-2 171,0-1 0,0 0 0,17 1 0,-14-3-9,1 0 0,0-1 0,0-1 0,-1 0 0,1-1 0,-1 0 0,0-2 1,0 1-1,0-2 0,-1 0 0,1 0 0,-1-1 0,19-15 0,-22 14 7,-1-1 1,0-1-1,0 0 0,-1 0 0,-1 0 1,1-1-1,-2-1 0,0 1 1,9-22-1,-6 8-72,-1-2 1,-1 1-1,6-44 1,-11 42-517,-2 22-242,-2 20 454,-8 119 411,8-63-100,1-32-74,3 52 0,0-63 143,-2-18-17,1 1-1,2 15 1,6 46 352,-9-71-550,0 1 0,0-1 0,0 1 0,0 0-1,0-1 1,0 1 0,0-1 0,0 1 0,0-1 0,0 1-1,1-1 1,-1 1 0,0-1 0,0 1 0,1-1 0,-1 1 0,0-1-1,1 1 1,-1-1 0,0 0 0,1 1 0,-1-1 0,1 1-1,-1-1 1,1 0 0,-1 0 0,1 1 0,-1-1 0,1 0 0,-1 0-1,1 1 1,-1-1 0,1 0 0,-1 0 0,1 0 0,0 0-1,1-1-564,-1 1-1,1-1 0,-1 0 1,1 0-1,-1 0 0,1 0 1,-1 0-1,0 0 0,1-1 1,-1 1-1,2-2 1,6-4-2075,4 1 1105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1:00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18 7712,'-18'-9'2880,"27"9"-2240,15-5-192,-6 5-32,6-3-320,-1 3 736,10 0-448,-3 3-96,-2-3-192,0 5 0,-3 4-64,8-5 416,-11 1-256,3 2-2048,-8 2 992,8 3-5728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1:05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196 425 2304,'5'-6'1154,"-16"8"1574,8-1-2503,-1 0-1,0 0 1,0 1-1,1-1 0,-1 1 1,1 0-1,0 0 0,-5 3 1,2-1 81,-4 3-144,-1 0 1,1 1 0,0 1-1,0 0 1,1 0 0,1 0-1,-15 21 1,16-21-120,1 0 1,1 0-1,0 0 0,0 1 0,1-1 1,0 1-1,0 0 0,-2 16 0,3-11-5,-4 31-40,6-43 22,1-1 1,0 0 0,0 1 0,0-1 0,0 0-1,1 1 1,-1-1 0,1 0 0,-1 1 0,1-1-1,0 0 1,0 0 0,0 0 0,0 0 0,2 3-1,-3-5 17,1 1-1,-1-1 1,1 0-1,-1 1 1,0-1-1,1 1 1,-1-1-1,1 0 1,0 0-1,-1 1 1,1-1-1,-1 0 1,1 0-1,-1 0 0,1 0 1,0 1-1,-1-1 1,1 0-1,-1 0 1,1 0-1,0 0 1,-1 0-1,1-1 1,-1 1-1,1 0 1,0 0-1,-1 0 1,1 0-1,-1-1 1,1 1-1,-1 0 1,1-1-1,-1 1 1,1 0-1,-1-1 0,1 1 1,-1 0-1,1-1 1,-1 1-1,0-1 1,1 0-1,15-22 258,-15 22-258,55-119 674,-27 53-460,-11 29-155,-2-2 0,-2 0 0,-2 0 1,-1-1-1,-2-1 0,6-84 0,-12-24-404,-10 192-571,-3 92 773,-3-59 236,7-44 106,1 0-1,-1 38 0,6-58-183,1-1 1,0 1-1,0 0 0,1-1 0,3 13 1,-3-17-12,0-1 1,1 0-1,-1 1 1,1-1 0,0 0-1,0-1 1,0 1-1,1-1 1,0 1 0,0-1-1,6 5 1,-6-6 10,0 0 0,0 0 0,0 0 0,1-1 0,-1 1 0,1-1 0,-1 0 0,10 2 0,9 2 54,0 0 1,0-1-1,1-2 1,47 1 0,-53-4-39,0 0 1,23-5-1,-32 3 31,-1 0-1,0 0 1,0-1-1,0 0 1,0-1-1,14-8 1,-16 9-39,44-32 428,-45 31-456,-1 0-1,1-1 0,-1 1 1,0-1-1,0 0 0,0 0 1,4-9-1,-1 1 93,-3 7-67,-2 1 0,1-1-1,3-9 1,-6 13-36,1 0-1,-1 0 1,0 0-1,0-1 1,0 1-1,0 0 0,0 0 1,0-1-1,0 1 1,-1 0-1,1 0 1,-1 0-1,-1-4 1,2 5-49,-1 0 0,1-1 0,-1 1 0,0 0-1,1 0 1,-1 0 0,0 0 0,0 0 0,0 0 0,0 0 0,0 0 0,0 0 0,0 0 0,0 1 0,0-1 0,0 0 0,0 1 0,-1-1 0,1 1 0,0-1 0,0 1-1,-1 0 1,1-1 0,0 1 0,-1 0 0,1 0 0,0 0 0,-1 0 0,1 0 0,0 0 0,-1 0 0,1 0 0,0 1 0,0-1 0,-1 1 0,1-1 0,0 1-1,0-1 1,-2 2 0,-4 1-119,-1 1 0,1 1-1,0-1 1,-12 12 0,15-13 101,1 0-1,-1 1 1,1-1 0,0 1 0,0 0-1,1-1 1,-1 1 0,1 1 0,0-1-1,0 0 1,0 0 0,1 1 0,-2 7-1,2-5 8,0 0-1,0-1 1,1 1-1,1 0 1,-1 0-1,1 0 1,0-1 0,3 12-1,2-2 116,0 1 0,1-1 0,1 0 0,1-1 0,0 1 0,16 18 0,-24-32-50,1 1 0,0-1 0,0 0 0,0-1 0,0 1 0,0 0 0,0 0 0,0-1 0,0 0 0,1 1 0,-1-1 0,1 0 0,-1 0 0,1 0 0,-1 0 0,1-1 0,0 1 0,-1-1 0,1 1 0,0-1 0,0 0 0,-1 0 0,1 0 0,0-1 0,-1 1 0,1-1 0,0 1 0,-1-1 0,1 0 0,-1 0 0,4-1 0,1-2 47,1 0-1,-1-1 1,0 0 0,0 0-1,0 0 1,-1-1 0,0 0-1,10-11 1,-4 2 56,-1 0 0,13-23 0,-18 28-151,0 1 0,1 0 1,14-14-1,-19 20-14,3-2 3,1 1-1,-1 0 1,0 0 0,1 0-1,0 1 1,0 0 0,0 0-1,8-2 1,4-2-110,-14 5 89,0 1 1,1 1-1,-1-1 1,1 0-1,-1 1 1,1 0-1,-1 0 1,1 1-1,-1-1 1,1 1-1,-1 0 1,0 0-1,9 3 1,-5-1 498,0-1 1,14 2-1,-22-5-375,0 0 1,0 0-1,0 0 0,0 0 1,-1 0-1,1 1 0,0-1 1,-1 0-1,1 0 0,-1 0 1,1 1-1,-1-1 0,1 0 1,-2 0-1,-1-3-85,-1 1 0,1 0-1,-1 0 1,0 0 0,0 1 0,-1-1 0,1 1-1,0 0 1,-7-2 0,8 3-39,1 1 0,-1-1 0,1 1-1,-1 0 1,0-1 0,1 1 0,-1 0 0,1 0 0,-1 1 0,0-1 0,1 1 0,-1-1 0,1 1 0,-1 0 0,1 0-1,-1 0 1,1 0 0,0 0 0,-3 2 0,-1 2-19,0 1 0,0-1-1,1 1 1,0 0 0,0 0-1,0 1 1,1-1 0,0 1-1,0 0 1,-4 11 0,5-10 35,0 1 0,0-1 0,1 1 1,0 0-1,1 0 0,0 0 0,0-1 0,0 1 1,2 10-1,0-14 52,-1-1-1,1 1 1,0-1 0,0 1 0,1-1-1,-1 0 1,1 1 0,0-1 0,0 0 0,1 0-1,4 7 1,-5-10 18,0 1-1,-1-1 1,1 1 0,0-1-1,-1 0 1,1 0-1,0 0 1,0 0 0,0 0-1,0 0 1,0 0-1,0-1 1,1 1 0,-1-1-1,0 1 1,0-1 0,0 0-1,0 0 1,1 0-1,-1 0 1,0 0 0,0 0-1,0-1 1,1 1 0,3-2-1,-1 0 24,-1-1 0,1 1 1,0-1-1,-1 1 0,1-1 0,-1-1 0,0 1 0,0-1 0,0 1 1,4-6-1,4-7 272,14-22 1,-23 34-275,55-100-260,-52 91-140,-3 8-373,-2 15 340,-4 34 315,-1 0 0,-3 0 0,-12 46-1,18-86 60,-10 44 162,-28 74 1,27-94 86,0-1 0,-2 0 1,-33 48-1,46-74-227,-19 21 920,20-22-915,0 1 1,0-1-1,-1 0 1,1 0 0,0 1-1,-1-1 1,1 0 0,0 0-1,-1 0 1,1 1 0,0-1-1,-1 0 1,1 0-1,-1 0 1,1 0 0,0 0-1,-1 0 1,1 0 0,-1 0-1,1 0 1,0 0-1,-1 0 1,1 0 0,-1 0-1,0-1-11,1 1 0,-1-1 0,1 0 0,0 1 0,-1-1 0,1 0-1,0 1 1,-1-1 0,1 0 0,0 1 0,0-1 0,0 0-1,0 0 1,-1 1 0,1-1 0,0 0 0,0 1 0,0-1 0,1-1-1,-1-4-60,1 0-1,0 0 1,0 0-1,1 0 1,-1 0-1,1 0 1,0 1-1,1-1 1,5-9-1,6-7-96,18-20 1,-9 11 42,53-70-62,173-175 0,-204 224 279,-33 36-113,1 1 1,20-19 0,-31 32 22,0 1-1,0-1 0,0 1 1,-1-1-1,1 0 1,-1 0-1,1 0 1,-1 0-1,0 0 1,0 0-1,2-4 0,-3 5-276,0-1-303,0 1 559,5 8-646,-5-6 849,10 11-123,-5-8-80,0-1 1,0 1-1,0-1 0,-1 1 1,0 1-1,1-1 1,-2 0-1,1 1 1,0 0-1,-1 0 0,0 0 1,3 7-1,-4-1 19,1 4-182,-2-11 171,0-1 0,0 1 0,0-1-1,0 1 1,0 0 0,-1-1 0,0 1-1,0 5 1,3 17 29,0-15-73,-1 1 0,0-1 0,1 16 0,-3-26 185,14 11 304,-12-11-423,1 0-1,-1 0 1,1-1-1,-1 1 0,1-1 1,-1 0-1,1 0 0,0 0 1,-1 0-1,1 0 0,-1-1 1,4 0-1,32-11 43,-31 10-35,22-11 329,38-21 0,-4 1-223,51-26-319,-92 48 266,-15 8-8,-1 0 0,1-1 0,-1 0 0,0 0 0,1 0 0,-2-1 0,9-8 0,-13 12-61,-1 0 0,1 0-1,-1 0 1,0 0-1,1 0 1,-1 0-1,0 0 1,0-1-1,0 1 1,0 0-1,0 0 1,0 0 0,0 0-1,0 0 1,-1 0-1,1-1 1,0 1-1,-1 0 1,1 0-1,-1 0 1,1 0-1,-1 0 1,1 0 0,-1 0-1,0 0 1,1 1-1,-1-1 1,-1-1-1,-2-3-24,0 1 0,0-1 0,0 1 0,-6-4 0,8 6-70,-1 1-1,1-1 0,0 1 0,-1 0 0,1 0 1,-1 0-1,1 1 0,-1-1 0,0 0 1,1 1-1,-1 0 0,0-1 0,1 1 0,-1 0 1,-5 1-1,4 0 33,-1 0-1,1 0 1,0 0 0,0 1 0,0 0 0,0 0-1,0 0 1,0 0 0,-5 4 0,5-3 16,1-1-1,0 1 1,0 0 0,0 0-1,0 0 1,0 0 0,0 1-1,1-1 1,-1 1 0,1 0-1,0-1 1,0 1 0,1 0 0,-1 0-1,1 0 1,0 0 0,0 1-1,0-1 1,1 0 0,-1 0-1,1 7 1,2-4 50,0 0-1,0 0 1,0 0-1,1 0 1,0-1-1,0 1 1,1-1-1,0 0 1,0 0-1,0 0 1,1-1-1,6 7 1,-3-4 49,1 0 1,1 0 0,-1-1-1,2 0 1,-1-1 0,16 8-1,-19-11-32,0 0 0,1 0 0,-1-1 0,1 0-1,0 0 1,0 0 0,-1-1 0,1 0 0,0-1 0,0 0-1,0 0 1,0-1 0,0 0 0,0 0 0,0-1-1,-1 0 1,1 0 0,-1-1 0,1 0 0,-1 0-1,0-1 1,9-5 0,5-4 38,24-16 61,-41 26-118,0-1 0,0 1 0,-1-1 0,1 0 0,-1 0 0,1 0 0,3-8 0,-2 3 32,0 1 48,-1 0 0,4-13 0,-7 17-79,0 1-1,0-1 1,-1 1-1,1-1 1,-1 1-1,0 0 1,0-1-1,0 1 1,-1-1-1,0-3 1,1 5-54,0 0 0,-1 0 0,1 0 0,-1 0 0,1 0 0,-1 1 0,0-1-1,1 0 1,-1 0 0,0 0 0,0 1 0,0-1 0,0 1 0,-1-1 0,1 1 0,0-1 0,-1 1 0,1-1 0,-1 1 0,1 0 0,-4-2 0,4 3-5,0 0 1,0 0-1,0 1 1,0-1-1,0 0 1,0 0-1,0 0 0,0 0 1,1 1-1,-1-1 1,0 1-1,0-1 1,0 0-1,0 1 0,0 0 1,-1 0-1,-13 11-26,11-6 52,1 0-1,0 0 0,0 0 1,1 0-1,0 0 0,0 0 1,0 1-1,-1 7 0,1 4-8,1 1-1,0-1 1,1 1-1,1-1 1,1 0-1,1 1 1,1-1-1,9 31 0,-12-46 37,0-1-1,0 1 1,0 0-1,0 0 1,0-1-1,1 1 0,-1-1 1,1 1-1,0-1 1,0 1-1,0-1 1,0 0-1,0 0 0,3 3 1,-3-5 5,-1 1 0,1 0 0,-1-1 0,1 1 0,0-1 0,-1 0 0,1 1 0,-1-1 0,1 0 0,0 0 0,-1 0 1,1 0-1,0 0 0,-1 0 0,1-1 0,-1 1 0,1-1 0,0 1 0,-1-1 0,1 1 0,-1-1 0,1 0 0,-1 0 0,0 0 0,1 0 0,-1 0 0,2-1 0,6-6 112,1-1 0,-1 0 0,0-1-1,7-10 1,6-8-45,28-32-45,-24 27-39,54-53-1,-65 71 48,-12 12-73,0 0-1,-1 0 0,2 0 0,-1 0 0,0 1 0,6-5 0,-2 3-67,0 1-414,3 11 300,-5-2 200,-1-1-1,0 1 1,0 0 0,-1 1-1,0-1 1,0 1 0,0-1-1,-1 1 1,0 0-1,0 0 1,-1 0 0,2 11-1,-2 8 50,0 0 0,-4 29-1,2-52-53,1 6-29,-1 8 81,0 1-1,-2 0 1,0 0 0,-8 24 0,11-39-8,-1-1 0,0 0 0,0 0 1,0 1-1,0-1 0,-1 0 0,1 0 0,-1 0 0,1 0 1,-1 0-1,0 0 0,0-1 0,1 1 0,-1-1 1,0 1-1,-1-1 0,-2 2 0,3-2-16,0-1-1,0 1 0,0-1 1,0 0-1,-1 0 1,1 0-1,0 0 1,0 0-1,0 0 0,0-1 1,0 1-1,0-1 1,0 1-1,0-1 1,0 0-1,0 0 0,0 0 1,0 0-1,-3-2 1,-7-5 96,0-1 1,1-1-1,0 1 0,-10-13 1,-35-47-78,52 63-74,-1-1-129,0-1-1,-6-14 1,6 13 33,5 9 123,0 0 0,0-1 0,0 1 0,0 0 0,0 0 0,0 0 0,-1-1 0,1 1 0,0 0 0,0 0 0,0 0 0,0 0 0,0-1 0,-1 1 0,1 0 0,0 0 0,0 0 0,0 0 0,0 0 0,-1 0 0,1 0 0,0 0 0,0-1 0,0 1 0,-1 0 0,1 0 0,0 0 0,0 0 0,0 0 0,-1 0 0,1 1-6,0-1 0,0 0 0,0 0 0,0 1 0,0-1 0,0 0 0,0 0 0,0 1 0,0-1 0,0 0 0,0 0 0,0 1 0,0-1 0,0 0 0,0 0 0,0 1 0,0-1 0,0 0 0,0 0 0,0 0 1,1 1-1,-1-1 0,0 0 0,0 0 0,0 0 0,0 1 0,1-1 0,-1 0 0,0 0 0,0 0 0,0 0 0,1 1 0,12 12 57,1 1-1,1-2 1,0 0 0,1-1-1,0-1 1,1 0 0,0-1-1,0-1 1,1 0 0,0-1-1,35 7 1,-16-6 167,0-2 0,1-2-1,0-1 1,-1-2 0,42-4 0,-67 3-290,-1-2 0,1 1 0,0-1 0,-1-1 0,0 0 0,1-1 0,-1 0 0,0 0 0,-1-2 0,1 1 0,-1-1 0,0 0 0,-1-1 0,1 0 0,8-9 0,-17 14 52,3-2-1079,0-1-1,0 1 0,1 0 1,0 0-1,0 1 0,9-6 1,13-4-3139,-2-11-692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5:51:06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123 100 2496,'-1'-19'1859,"2"9"6580,-16 10-6033,4 0-1710,2-1-505,0 1 0,0 1 0,1-1 0,-1 1 0,-10 3 0,17-3-131,0-1-1,1 1 0,-1 0 1,0-1-1,0 1 1,1 0-1,-1 0 1,1 0-1,-1 0 0,1 1 1,-1-1-1,1 0 1,0 1-1,-1-1 1,1 1-1,0-1 1,0 1-1,0-1 0,0 1 1,0 0-1,1 0 1,-1-1-1,0 1 1,1 0-1,-1 0 1,1 0-1,0 0 0,0 0 1,0 0-1,0 1 1,9-15 1326,-7 4-1346,0 0 0,0 0 0,0 0 0,-1-1-1,0 1 1,-1 0 0,0-13 0,0 9-359,0 12 100,0-1-1,0 0 1,0 0 0,0 0-1,0 0 1,0 0-1,0 0 1,0 0-1,0 0 1,1 0-1,-1 0 1,0 0-1,1 0 1,-1 0-1,1 1 1,-1-1 0,1 0-1,-1 0 1,2 0-1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6:01.0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1945 195 2144,'6'-21'1232,"-3"16"-1031,0-1 0,0 1 1,-1 0-1,0 0 0,0-1 0,0 0 0,-1 1 1,0-1-1,0 0 0,0-6 0,-32 32 82,7-4-66,8-5 264,-33 18-1,17-13-101,15-7-267,-29 10 0,35-15-52,0 0 0,1 1 0,-16 9 0,39-9 217,4-3-43,22-1-1,-6-1-161,-11 1 56,1 0 0,26-5 0,-61 6-64,0 0 0,-1-1-1,1-1 1,-17-1 0,-1 0-95,-41 1 59,-138 3-29,158-3 566,52 0-553,-1 0 0,0 0 1,0 0-1,0 0 0,0 0 0,0 0 0,0 0 0,0 0 0,0-1 1,0 1-1,0 0 0,0 0 0,0 0 0,0 0 0,0 0 1,0 0-1,0 0 0,0 0 0,0 0 0,0-1 0,0 1 1,0 0-1,0 0 0,0 0 0,0 0 0,0 0 0,0 0 1,0 0-1,0 0 0,-1 0 0,1 0 0,0 0 0,0-1 0,0 1 1,0 0-1,0 0 0,0 0 0,0 0 0,11-4 58,27-7-104,54-8-1,-56 13 42,-1-1 0,38-14 0,-51 15 57,-18 4-17,1 1 0,-1 0 0,1-1 0,4-2 0,-8 3-47,-1 1 0,0 0 0,0 0 0,0 0 0,0 0 0,0-1 0,0 1 0,0 0 0,0 0 0,0 0 0,0 0 0,0-1 0,0 1 0,0 0 0,0 0 0,0 0 0,0-1 0,0 1 0,0 0 0,0 0 0,0 0 0,0 0 0,0-1 0,0 1 0,0 0 0,0 0 0,-1 0 0,1 0 1,0-1-1,0 1 0,0 0 0,0 0 0,0 0 0,0 0 0,-1 0 0,1 0 0,0 0 0,0-1 0,0 1 0,0 0 0,-1 0 0,1 0 0,0 0 0,0 0 0,0 0 0,0 0 0,-1 0 0,-10-5-49,0 1-8,-1 1 0,0 1 0,-18-2 0,4 1 29,-499-46-16,315 34 50,-124 0-75,317 16 220,17-1-147,0 0 0,0 0 0,0 0 1,0 0-1,0 0 0,0 0 0,0 0 0,0 0 0,0 1 0,0-1 0,0 0 0,0 0 0,0 0 0,0 0 0,0 0 1,0 0-1,0 0 0,0 0 0,0 0 0,0 0 0,0 0 0,0 0 0,0 0 0,0 0 0,0 0 0,0 0 1,0 0-1,0 0 0,0 0 0,0 0 0,0 0 0,0 0 0,0 0 0,0 0 0,0 0 0,0 0 0,0 0 1,0 0-1,0 0 0,0 0 0,0 0 0,12 2 116,622 1 648,-269-10-582,-339 7-247,-11-1 1,0 1-1,1 0 0,-1 1 1,0 1-1,0 0 1,18 6-1,-32-8 48,0 1 0,0-1 1,0 0-1,0 1 0,0-1 0,0 1 1,0-1-1,0 1 0,-1 0 0,1-1 1,0 1-1,0 0 0,0 0 0,-1-1 1,1 1-1,0 0 0,-1 0 0,1 1 1,0-1 16,-1 0 0,0-1 1,0 1-1,0 0 1,0-1-1,0 1 0,0 0 1,-1-1-1,1 1 1,0 0-1,0-1 0,0 1 1,-1 0-1,1-1 1,0 1-1,-1 0 1,1-1-1,0 1 0,-1-1 1,1 1-1,-1 0 1,-3 2 44,0 1 0,1-1-1,-1 0 1,-1 0 0,1-1 0,-5 3 0,-19 7 50,21-9-121,-1 0 0,1 1 0,0-1 1,-11 8-1,18-10 22,0-1 0,-1 0 0,1 0 0,-1 1 0,1-1 0,0 0 0,-1 1 1,1-1-1,0 0 0,-1 1 0,1-1 0,0 1 0,-1-1 0,1 1 0,0-1 1,0 0-1,0 1 0,0-1 0,-1 1 0,1-1 0,0 1 0,0-1 0,0 1 0,0-1 1,0 1-1,0-1 0,0 1 0,0-1 0,0 1 0,0-1 0,1 1 0,-1-1 0,0 1 1,0-1-1,0 1 0,1-1 0,-1 1 0,0-1 0,0 0 0,1 1 0,-1-1 1,0 1-1,1-1 0,-1 0 0,0 1 0,1-1 0,2 2 5,0 0 1,0 0-1,0-1 0,0 1 1,5 1-1,15 5 123,0-2 0,0 0 0,0-2 0,1 0 0,-1-2 0,34 0 0,-29-2 1,-19 0-149,-16 0-254,-79-6-126,36 1 362,-200-6-9,178 12-215,-109 16 1,173-16 181,2 0 14,-1 0 0,1 1 1,-9 2-1,14-4 68,0 0 0,0 1 0,0-1 0,0 1 0,0-1 1,0 1-1,0-1 0,0 1 0,0-1 0,1 1 0,-1 0 1,0 0-1,1-1 0,-1 1 0,0 0 0,1 0 0,-1 0 0,1 0 1,-1 0-1,1 0 0,-1-1 0,1 1 0,0 0 0,-1 0 1,1 0-1,0 0 0,0 2 0,0-3 13,1 1 0,-1 0 0,1-1 1,-1 1-1,1-1 0,0 1 0,-1-1 0,1 1 0,0-1 0,-1 1 0,1-1 1,0 1-1,-1-1 0,1 0 0,0 0 0,0 1 0,1-1 0,-1 0 17,17 5 75,0 0 0,0-2 0,1-1 0,-1 0 0,25-1 0,16 2 46,3 0-79,14 2 12,-44-4 81,-30-2-76,-4 1-19,-19 1-56,-285 25-325,204-12 16,94-12 364,12 0 31,17-1 173,185-27 392,-99 10-550,180-41 267,-171 16 22,-92 31-258,-7 1-66,-14 3-153,-3 5 53,0 1 0,-1-1 0,1 1 1,0 0-1,-1-1 0,1 1 0,0 0 1,-1 0-1,1-1 0,-1 1 0,1 0 1,-1 0-1,1 0 0,0-1 0,-1 1 0,1 0 1,-1 0-1,1 0 0,-1 0 0,0 0 1,-13-2-133,-1 1 0,1 1 0,-1 0 1,-21 4-1,2-1 61,-40 2-113,1 4-1,-128 32 0,174-35 188,19-5 60,1 1 0,0 0 1,-12 4-1,19-6-36,0 0 1,0 0-1,1 0 1,-1 0-1,0 0 0,0 0 1,0 0-1,0 0 1,0 0-1,0 0 1,0 0-1,0 0 1,0 0-1,0 0 1,0 0-1,0 0 1,0 0-1,0 0 1,0 0-1,0 0 1,0 0-1,0 0 1,0 1-1,0-1 1,0 0-1,1 0 1,-1 0-1,0 0 1,0 0-1,0 0 0,0 0 1,0 0-1,0 0 1,0 0-1,0 0 1,0 0-1,0 0 1,0 0-1,0 0 1,0 0-1,0 0 1,0 0-1,0 1 1,0-1-1,0 0 1,0 0-1,0 0 1,11 0 281,18-2-24,49-7 29,150-38 0,-195 37-283,0 0-252,0 1 0,45-5 0,-78 14 219,1 0 0,-1 0 0,1 0 0,-1-1 1,1 1-1,-1 0 0,1 0 0,-1 0 0,1 0 0,-1 0 0,1 0 1,-1 0-1,1 1 0,-1-1 0,1 0 0,-1 0 0,1 0 0,-1 0 1,1 1-1,-1-1 0,0 0 0,1 0 0,-1 1 0,1-1 0,-1 0 0,0 1 1,1-1-1,-1 0 0,0 1 0,1-1 0,-1 1 0,1 0 0,-1 0 10,0 0 0,0 0 0,0 0 0,-1 0 0,1 0 0,0 1 0,0-1 0,-1 0 0,1 0-1,-1 0 1,1 0 0,-1 0 0,1 0 0,-1 1 0,-3 2 13,1 1 0,0-1 0,-1 0 0,0 0 0,-7 6 0,-74 46 285,84-55-188,-1 0 0,1-1 0,-1 1 0,0 0 0,1-1 0,-1 1 0,0-1 0,0 0 0,-2 0 0,3 0-83,1 1-1,0-1 0,0 0 1,0 0-1,0 0 0,0 0 1,0 0-1,0 0 1,0 0-1,0 0 0,0 0 1,-1 0-1,1 0 0,0 0 1,0 0-1,0 0 1,0 0-1,0 0 0,0 0 1,0 0-1,0-1 0,0 1 1,0 0-1,-1 0 1,1 0-1,0 0 0,0 0 1,0 0-1,0 0 1,0 0-1,0 0 0,0 0 1,0 0-1,0 0 0,0 0 1,0 0-1,0-1 1,0 1-1,0 0 0,0 0 1,0 0-1,0 0 0,0 0 1,0 0-1,0 0 1,0 0-1,0 0 0,0 0 1,0-1-1,9-5 127,-9 6-140,3-1-58,0 0 1,0-1-1,-1 1 1,1 0-1,0 1 1,5-2 0,-8 3 16,0-1 1,0 0 0,1 1 0,-1-1 0,0 0 0,0 0 0,0 1 0,0-1 0,0 0 0,0 1 0,1-1 0,-1 0 0,0 1-1,0-1 1,0 1 0,0-1 0,0 0 0,0 1 0,0-1 0,-1 0 0,1 1 0,0-1 0,0 0 0,0 1 0,0-1 0,0 0-1,-1 1 1,-2 10-236,-3-1 212,0 0 0,0-1 0,-1 0 0,-15 16 0,-37 30 412,35-35-179,7-3 69,10-10 116,-1 0 0,-13 10 0,21-17-320,-1 0 0,1 1 0,-1-1 0,1 0 0,-1 1 0,0-1 0,1 0 0,-1 1 0,1-1 0,-1 0 0,1 0 0,-1 0 0,0 0 0,1 0 0,-1 0 0,1 0 0,-1 0 0,0 0-1,1 0 1,-1 0 0,0 0 0,1 0 0,-1 0 0,1 0 0,-2-1 0,1 0 2,1 1 1,-1-1-1,1 0 0,-1 1 0,0-1 0,1 0 0,0 0 1,-1 0-1,1 1 0,-1-1 0,1 0 0,0 0 0,0 0 0,-1 0 1,1-1-1,-1-2 49,1 0 0,0 0-1,0-1 1,0 1 0,0 0 0,2-6 0,1 1-122,0 1 1,0 0 0,1-1-1,1 1 1,-1 1-1,1-1 1,0 1 0,1 0-1,0 0 1,0 0-1,0 1 1,1 0 0,0 0-1,0 1 1,1 0-1,-1 0 1,1 1 0,12-6-1,-11 5-58,-6 4 137,0-1 0,-1 1-1,1 0 1,0 0 0,5-1-1,0 0 44,-1-1 0,1 0 0,-1 0-1,0-1 1,13-8 0,0 0 25,-16 10-147,-3 2 23,1-1 1,0 1-1,-1-1 0,1 0 1,-1 0-1,0 0 1,1 1-1,-1-2 1,0 1-1,1 0 1,-1 0-1,0 0 0,0 0 1,0-1-1,0 1 1,0-1-1,0 1 1,0 0-1,-1-1 0,1 0 1,0 1-1,-1-1 1,1-2-1,-10 7-725,-7 4 630,0 0 1,1 1-1,0 0 0,0 1 0,-15 13 1,22-19 1218,12-6-749,1-1-264,0 0-1,0 0 1,-1-1 0,0 0-1,1 0 1,-1 0 0,-1-1-1,7-11 1,1-1-43,2-4 8,-1 0 0,15-41 0,-5 12-420,-21 48 255,1 1 0,-1-1 0,0 0 0,0 0 0,0 0 0,-1 0 0,1-4 0,-10 19-1211,-1 4 1156,0-1 0,-1 0 1,-1 0-1,0-1 0,-1-1 1,-28 23-1,-15 1 774,-2-4-1,-72 31 1,127-64 121,8-5-523,16-6-198,47-9-243,-36 12 3,35-15-1,-51 17-50,-12 4-236,-22 4 238,-176 20 206,-240 24-151,-2-22 984,420-23-721,-44 1 282,52-2-233,1-1 0,0 0 0,0 0 0,0 0 0,-12-5 0,19 6-97,-1 0 0,1 0 0,0 0 1,0 0-1,0 0 0,0 0 0,0 0 0,0 0 0,-1 0 0,1-1 0,0 1 0,0 0 1,0 0-1,0 0 0,0 0 0,0 0 0,0 0 0,0 0 0,-1 0 0,1 0 0,0-1 1,0 1-1,0 0 0,0 0 0,0 0 0,0 0 0,0 0 0,0 0 0,0-1 0,0 1 0,0 0 1,0 0-1,0 0 0,0 0 0,0 0 0,0 0 0,0-1 0,0 1 0,0 0 0,0 0 1,0 0-1,0 0 0,0 0 0,0 0 0,0-1 0,1 1 0,6-6-21,11-3-38,2 4-27,-1 1-1,0 1 1,33-2-1,-24 3 55,312 0-235,-309 4 299,117 5 251,-148-7-277,0 0 0,0 0 0,0-1 0,0 1 1,0 0-1,0 0 0,0 0 0,0-1 0,0 1 0,-1 0 1,1 0-1,0 0 0,0-1 0,0 1 0,0 0 0,0 0 1,-1 0-1,1 0 0,0 0 0,0-1 0,0 1 0,0 0 1,-1 0-1,1 0 0,0 0 0,0 0 0,-1 0 0,1 0 1,0 0-1,0 0 0,-1 0 0,-20-7 33,0 2 0,-45-5-1,49 8-26,-310-33-161,33 10 45,-89-11 218,357 31-116,17 3-54,16 0-136,333 22 14,-167-7 292,-172-13-113,630 27 830,-614-27-789,-17 0-41,0 0 0,0 0 0,0 0 0,-1-1 0,1 1 0,0 0 0,0 0 0,0 0 0,0 0 0,0 0 0,0 0-1,0 0 1,0 0 0,0 0 0,0 0 0,-1 0 0,1-1 0,0 1 0,0 0 0,0 0 0,0 0 0,0 0 0,0 0 0,0 0-1,0 0 1,0 0 0,0-1 0,0 1 0,0 0 0,0 0 0,0 0 0,0 0 0,0 0 0,0 0 0,0-1 0,0 1-1,0 0 1,0 0 0,0 0 0,0 0 0,0 0 0,0 0 0,1 0 0,-1 0 0,0-1 0,0 1 0,0 0 0,0 0-1,0 0 1,0 0 0,0 0 0,0 0 0,0 0 0,0 0 0,1 0 0,-1 0 0,0 0 0,0 0 0,0 0 0,0 0-1,0 0 1,1 0 0,-15-6 32,-8 0-96,0 2 1,-43-3-1,26 4-26,-454-30-136,308 23 332,87 7-501,-147 13-1,229-7 277,16-3 115,0 0 1,-1 0-1,1 0 0,0 0 1,0 0-1,0 0 0,0 0 0,0 0 1,0 0-1,0 0 0,-1 0 1,1 0-1,0 0 0,0 0 1,0 0-1,0 0 0,0 0 0,0 1 1,0-1-1,0 0 0,-1 0 1,1 0-1,0 0 0,0 0 1,0 0-1,0 0 0,0 0 0,0 1 1,0-1-1,0 0 0,0 0 1,0 0-1,0 0 0,0 0 0,0 0 1,0 0-1,0 1 0,0-1 1,0 0-1,0 0 0,0 0 1,0 0-1,0 0 0,0 0 0,0 0 1,0 1-1,0-1 0,0 0 1,2 1-8,1 0 0,-1 1 1,0-1-1,1-1 1,-1 1-1,0 0 0,1 0 1,-1-1-1,4 1 1,99 14 251,144 2 1,125-11 117,4-27 64,-333 17-381,-21 3 31,28-7 1,-39 4 32,-13 3-105,0 1 0,0 0 0,0 0 0,0 0 0,0 0 0,0 0 0,0 0 0,0-1 0,0 1 0,1 0 0,-1 0 0,0 0 0,0 0 0,0 0 0,0-1 0,0 1 0,0 0 0,0 0 0,0 0 0,0 0 0,0-1 0,0 1 0,0 0 0,0 0 0,0 0 0,0 0 0,-1-1 0,1 1 0,0 0 0,0 0 0,0 0 0,0 0 0,0 0 0,0 0 0,0-1 0,0 1 0,-1 0 0,0-1 4,-1 0-1,0-1 0,0 1 0,0 0 0,0 1 0,0-1 0,0 0 0,0 1 0,-3-1 0,-40-7-147,-1 2-1,-78 1 1,71 4 100,-90-6-63,-164 1 34,67 23-264,116-7 393,106-6-163,18-4 101,0 0 1,0 0 0,0 0 0,0 0-1,0 0 1,0 1 0,0-1 0,0 0-1,0 0 1,0 0 0,0 0-1,0 1 1,0-1 0,0 0 0,1 0-1,-1 0 1,0 0 0,0 0 0,0 1-1,0-1 1,0 0 0,0 0 0,0 0-1,0 0 1,0 0 0,1 0-1,-1 0 1,0 1 0,0-1 0,0 0-1,0 0 1,0 0 0,0 0 0,1 0-1,-1 0 1,0 0 0,0 0-1,0 0 1,0 0 0,0 0 0,1 0-1,-1 0 1,0 0 0,0 0 0,0 0-1,1 0 1,35 9-127,-3-4 202,65 1 1,-70-6-58,27-1 426,102-16 0,-145 16-353,3-7-165,-14 7 23,-1 1-1,0 0 1,0 0 0,1 0-1,-1 0 1,0-1-1,0 1 1,0 0 0,0 0-1,1 0 1,-1-1 0,0 1-1,0 0 1,0 0-1,0 0 1,0-1 0,0 1-1,1 0 1,-1 0 0,0-1-1,0 1 1,0 0-1,0 0 1,0-1 0,0 1-1,0 0 1,0 0 0,0-1-1,0 1 1,0 0-1,0 0 1,0-1 0,-1 1-1,1 0 1,0 0 0,0-1-1,0 1 1,0 0-1,0 0 1,0-1 0,-1 1-1,1 0 1,0 0-1,0 0 1,0-1 0,-1 1-1,1 0 1,0 0 0,0 0-1,0 0 1,-1 0-1,1 0 1,0-1 0,0 1-1,-1 0 1,1 0 0,0 0-1,0 0 1,-1 0-1,1 0 1,0 0 0,0 0-1,-1 0 1,-50-4-7642,43 2 7124,1-1-1,0 0 1,-1 0-1,1-1 1,-8-5 0,-51-39-1423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6:16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17774 819 5824,'-4'-12'1164,"3"10"-910,0-1 1,0 1-1,0 0 0,1 0 0,-1 0 1,0-5-1,1 2 55,-1 4-201,0 0-1,-1-1 1,1 1-1,-1 0 1,1 0-1,-1 0 1,1 0-1,-1 0 1,0 0-1,1 0 1,-1 1-1,0-1 1,-2 0 0,1 0 13,-20-5 318,0 0 1,0 2 0,-34-3-1,41 5-277,-107-9 384,-70-9 17,-151-15-79,110 14-269,-105 0-455,338 21 231,0 0 1,1 0-1,-1 0 1,0 0-1,0 0 1,0 0-1,1 0 1,-1 1-1,0-1 1,0 0 0,0 0-1,1 1 1,-1-1-1,0 0 1,1 1-1,-2 0 1,2-1 14,0 0 0,0 1 0,0-1 0,-1 0 0,1 1 0,0-1 1,0 0-1,0 0 0,0 1 0,0-1 0,1 0 0,-1 1 0,0-1 0,0 0 0,0 0 0,0 1 0,0-1 1,0 0-1,0 0 0,0 1 0,1-1 0,-1 0 0,0 0 0,0 1 0,0-1 0,0 0 0,1 0 0,-1 0 1,1 1-1,1 1 56,2 1 0,-1-1 0,0 0 1,0 0-1,1 0 0,4 2 0,14 4 25,0-2 1,1 0-1,25 3 0,73 5-209,-68-9 125,353 39 157,-250-31-217,72 9 124,16 14-29,-228-35-67,-7 1-189,-24-1 150,-690 16 297,396-1-463,270-14 204,33-2 61,-1 0 0,0 0 0,0 0 0,0 1 0,1 0 0,-1 1 0,-11 4 0,17-6 11,5 1 23,86 10 288,313 29-141,108-13-94,-203-14-60,-313-14-112,-1 0 0,1 0-1,0 0 1,-11-4 0,3 1 69,-35-11 422,-30-9-522,-343-68 203,286 65-497,-102-16 347,-2 19 191,217 22-99,-259-3-652,-54 13 709,51-15-83,103 0 28,-916 10 157,423 33 133,212-28-139,321-9 341,304 4-568,167-5 7,183-18 258,-174 15-167,-214 6-19,55 5-13,2 0 45,6 2-187,-47-6 187,248-12 200,-267 1-229,-63 6-77,294-1-241,-208 5 303,13 5-219,-29 3 310,-115-9-257,0 1 0,-1 0 0,1 1 0,16 5 0,-28-7 17,-22 13-490,-29 3 346,14-5 38,26-9 148,0 1 1,0 0-1,-13 6 1,-25 15-124,27-15 81,0 2 0,-32 21 1,44-25 98,0 1-1,0 0 1,1 0 0,0 0 0,0 1 0,1 0 0,0 0 0,-6 13 0,11-18-7,-1 0 0,1-1 0,0 1 0,0 0-1,0 0 1,1 0 0,-1 0 0,1 5 0,0-8 15,0 0 1,-1 0 0,1 0-1,0 0 1,0 0-1,0 0 1,-1 0 0,1 0-1,-1 0 1,1 0-1,-2 1 1,-2 9-71,-2 8-26,-3 18 69,5-19 14,0 7 36,4-22 15,0-1 1,0 0 0,-1 0 0,1 0 0,-1 0 0,0 1 0,1-1-1,-1 0 1,-1 2 0,2-4-26,-1 0 0,1 1 0,0-1 0,0 0 0,0 1 0,-1-1 0,1 0 0,0 0 0,0 1 0,-1-1 0,1 0 0,0 0 0,-1 0 0,1 1 0,0-1 0,-1 0 0,1 0 0,0 0 0,-1 0 0,1 0 0,0 0 0,-1 0 0,1 0 0,-1 0 0,1 0 7,-1 0-1,0 0 1,1-1 0,-1 1 0,0 0 0,1-1 0,-1 1 0,1-1 0,-1 1 0,1-1 0,-1 1-1,1-1 1,-1 1 0,1-1 0,0 1 0,-1-1 0,1 0 0,-1 0 0,-27-57 371,21 42-405,-1-1 0,0 1-1,-17-23 1,13 23-42,-1 1 0,-1 1 0,0 0 0,-1 1 0,0 0 0,-18-10 0,20 18-44,0-2 168,5 3-26,7 4-53,1 0 1,0 0 0,0 0 0,-1 0 0,1 0 0,0 0 0,0 0 0,-1 0 0,1 0 0,0-1 0,0 1 0,0 0 0,-1 0-1,1 0 1,0 0 0,0 0 0,0-1 0,-1 1 0,1 0 0,0 0 0,0 0 0,0-1 0,0 1 0,0 0 0,-1 0 0,1-1 0,0 1-1,0 0 1,0 0 0,0-1 0,0 1 0,0 0 0,0 0 0,0-1 0,0 1 0,0 0 0,0 0 0,0-1 0,0 1 0,0 0-1,0-1-42,11-7 74,64-3-285,-44 7 251,40-9 1,-54 8-55,-7 3 29,0-1 0,0 0-1,0 0 1,9-6 0,53-40 166,-63 43-102,-5 3-20,-1-1 1,1 1 0,-1-1-1,0 1 1,0-1 0,0 0-1,-1 0 1,1 0 0,-1-1-1,0 1 1,0-1 0,-1 1-1,1-1 1,-1 1 0,0-1-1,0 0 1,0 0 0,-1-5-1,1-5-116,-2 1 0,1-1 0,-2 0 0,-5-21 0,5 27 5,0 0 1,-1 0-1,0 1 1,0-1-1,-1 1 0,0-1 1,-1 1-1,0 0 1,-6-7-1,7 10 27,-1 0-1,1 1 1,-1-1 0,0 1-1,0 1 1,-1-1-1,1 1 1,-1 0 0,1 0-1,-1 0 1,0 1-1,0 0 1,-1 0 0,-7-1-1,-11-1-6,-1 1 1,-34 2-1,-53 6 131,82-3-106,-213 26 19,-17 0 23,-138-16 65,122-22-102,3 0 88,71 19-218,52-1 140,47-4 131,-330-5 57,17-23-272,245 16-143,-119-29 358,92 7-71,138 23-18,-111-15-293,-270-41 333,222 52-44,30 2-24,-339-3-2,475 12 1,-94-4-123,-24 0 171,-24 11-102,-63 1 128,-411 32-163,440-20 338,103-10-223,-174 36 0,293-45 20,-5 3 52,0-2 0,-25 3 0,38-5-39,3 1 10,11 1 43,0 0 0,1-1 1,-1 0-1,26-2 0,-5 0-46,379-9-298,-211 4 410,95 14-200,-101 16-75,-76-8 194,439 59 132,-209-37-89,-107-15 55,333 28-115,-366-33-16,66 1 15,-170-19 190,437-14-107,-127-28 174,-262 27-461,64-7 356,-148 15-567,-120 13 79,26-4 200,1 1 0,-36 10 0,2 2 23,-111 17 1,-59-10 110,115-13 50,-292 4-32,367-13-100,-448-11 5,246 2-49,-167-19 124,293 21 16,-181-7-124,-228 11 139,-128-33 64,279 8-233,323 25 158,-7-1-42,1-1 0,-74-19 0,-47-3 72,140 23-96,-64-7-136,-1 4 0,-189 12 0,198 2-44,-79 11 152,-34 13 265,174-28-113,-50-1 1,51-2 34,12-5-359,15 5 144,2 1-27,5 1 91,0 0-1,-1 0 1,1-1 0,0 0-1,0 0 1,0 0-1,0-1 1,0 0-1,7-1 1,24 3-49,165 16 141,-117-12-130,99 18 0,174 24 114,-119-20-163,-93-12 311,195-3 0,199-10-69,-124-11 58,-184-1-255,-85 2 68,343-21-119,-194 8 165,36-4 40,-115 22-94,-117 4-58,228-2 115,-117 5-144,142-10 261,-266 1-667,-115 8 246,9 0 176,-366 17-545,1-31 248,314 8 220,-551-32-121,446 23 150,-126-5-71,-123-8-61,117 3 319,-227-18-268,-152-29 401,105 34-409,414 38 42,-248 38 0,-115 14 431,433-51-369,-214-2 215,-220-48-33,466 40-101,-80-5-81,-771-37 150,770 39 18,53 4-14,-140-24 1,81 4-48,128 22-142,20 3-7,14 4 68,101 30 332,-50-9-422,-30-12 214,1-2 0,40 12 0,215 25 36,-213-39 14,447 45 227,-367-42-426,349 16 138,-318-20-69,287 6 144,97-35 432,-180-8-673,-204 16 61,205 5-171,-284 7 296,-65 0-118,0 2 0,0 2-1,44 9 1,-99-17-1464,-22-4 1567,-157-9-684,152 15 506,-533 6-291,112 24 312,-413 15 283,772-40-191,-519 0 112,454-10 161,-282-49 0,379 42-154,-66-11 147,-139-47-1,216 53-174,0 2 0,-2 3 0,-72-7 0,69 14-159,0 3 1,-99 7-1,-444 73-64,511-62 289,-154 4-1,86-20 96,-277-36 1,-73-39-172,391 53 11,7 1-79,-129-7 20,-29-4 44,-153-14-491,268 35 396,25 1-94,35 5-113,-257-5 304,36 28-568,256-12 514,-67 14 1,65-10-152,-9 1 42,42-2 76,-76 17-30,91-19-30,0 2 1,0 0 0,-29 15 0,43-18 31,-1-1 0,1 1 1,0 0-1,0 0 0,-8 9 1,12-3-263,1-4 295,-1-6-1,1 1-1,0-1 1,0 1 0,0 0 0,0-1-1,0 1 1,0 0 0,0-1 0,0 1-1,0 0 1,0-1 0,1 1 0,-1 0-1,0-1 1,0 1 0,1 0 0,-1-1-1,0 1 1,1-1 0,-1 1 0,0-1-1,1 1 1,-1-1 0,1 1-1,-1-1 1,2 1 0,11 8 123,-5-7-82,0-1 1,0 0-1,0 0 1,0-1-1,0 1 1,12-3-1,6 1 13,399-7 165,-382 9-272,-1 2 0,43 9 0,81 25 28,-114-25 40,24 0 107,-3-1-227,43 6 355,-53-9-84,-20-4-53,81-3-1,-57-3-181,386 30-27,-231-23 171,-131-6-16,-10 1-24,296-8 246,-157-2-217,1 9 0,375 48 1,-423-18-47,91 10 199,-100-23-361,59 4 230,25-18 238,-131-3-440,-28 1 209,202-4-137,-108 1 280,-37 2-167,-98-1-92,149-7-41,-2-17 210,-3-9-183,213-10 0,-320 39-28,100-4-8,-134 10 548,-54-1-563,1 0 0,0 1 0,0-1 0,-1 0 0,1 0 0,-3-2 0,-4-2-88,-61-30-402,39 19 420,-33-12 0,19 12 48,-69-13 1,-52 0-189,82 15 112,-379-46-592,86 23 478,-15-2 206,-796-57 137,987 78-128,-91-7-155,-954-7 294,919 46-302,-447 76 0,654-69 219,-124 38 0,-103 33-301,292-76 400,-74 30-1,126-44-86,-9 3 43,0 0 0,-11 8-1,21-12-46,-1 1-1,1 0 1,0 0-1,0 0 1,0 0 0,1 0-1,-1 1 1,0-1-1,1 0 1,-1 1-1,1-1 1,0 1-1,0 0 1,0-1-1,0 1 1,1 0-1,-1 0 1,1-1 0,-1 1-1,1 0 1,0 0-1,0 0 1,1 4-1,-1-3 29,0 0 0,1 0 0,0 0 0,0 1 0,0-1 0,1 0 0,-1-1 0,1 1 0,0 0 0,0 0 0,0-1 1,1 1-1,-1-1 0,1 0 0,5 6 0,7 3-56,-4-2 109,0 0 1,1-1 0,0-1-1,1 0 1,0 0 0,26 10 0,-19-11 61,0 0 71,35 7-1,-6-2-150,-33-8 53,0 0 0,1-1 1,29 2-1,110-2 268,-61 2-181,-62-6-122,55-11 0,-68 8 40,26-6-17,1-1 1,-2-3 0,0-2 0,-1-2 0,79-44 0,-77 39-43,1 1 1,1 3-1,60-16 1,154-26 118,-244 57-143,475-73-129,-389 63 12,295-25 150,-232 26-121,588-25-19,-576 32 127,694 11-319,-28 34 160,-401-15 106,538 32-149,-635-37 137,71 5-71,402 20 195,-610-37-44,125 7-103,306 41-24,-591-47 34,0 2 0,0 2 0,60 23 0,-95-28 36,0 1 0,0 0 0,0 1 0,12 10 0,8 5-106,-4-4 101,-17-10 20,0-1 0,0-1 0,1 0 0,0-1 0,19 7 0,263 57-7,-196-49 53,-11 5-91,-65-19 90,-1 0 0,50 8 0,149 16-172,119-1 778,-307-31-583,0-1 0,0-2 0,59-12 0,-27 3-95,49-8 130,-58 9-167,-39 7 36,0 0 0,0 1-1,20 0 1,68-3-40,-53 1 202,-27 2-186,32 1 28,8-1 18,10 1 358,-10 0-350,30-2 70,3 0-153,283-11 130,-257 10 160,97 10 139,-182-4-247,27-2-51,53-12 282,-112 12-296,0 1 0,0-1-1,10 2 1,7 0-238,-27 6-497,0-5 689,-1 0-1,0 0 1,1 0-1,-1-1 1,0 1 0,0 0-1,0-1 1,0 1-1,-3 1 1,-26 12-40,17-8-50,-3 0 68,1-1-1,-1 0 0,-25 4 1,-54 6-19,46-9 30,-74 15 97,-124 16 250,235-37-175,-1 0 0,-17-2 0,28 1-252,-1 0 0,1 0 1,0-1-1,0 0 0,0 0 0,-1 0 1,1 0-1,0 0 0,0 0 0,0-1 1,1 0-1,-1 1 0,0-1 0,1 0 1,-3-3-1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6:24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89 1728,'1'-5'5136,"15"10"-4857,0 0 1,0-1 0,0-1-1,0-1 1,0 0-1,1-1 1,18-1-1,117-17 519,-95 9-846,309-36 843,-280 31-539,17-2 59,341 6 298,-361 11-477,56 4-32,-63-4 45,5 1 86,-41 1-216,124 19 357,-127-16-278,-1 1-1,53 21 1,-28-4-17,-7-2 167,0-3 1,87 20 0,61 5 187,-104-22-323,-40-7 15,19 4 187,-56-16-104,1-2 1,23 1-1,-44-3-104,7 0 882,-10 0-954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6:50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309 259 2400,'-2'-10'811,"0"-1"1,-1-19-1,3 22-150,-1 0 0,0-1 0,0 1 0,-1 0 0,-5-15 0,5 18-494,0 0 1,0 1 0,-1-1 0,0 0-1,0 1 1,0 0 0,0 0-1,-7-7 1,9 11-177,1 0 0,-1 0 0,1 0 0,-1 0 0,1 0 0,-1 0 0,0 0 0,1 0 0,-1 0 0,1 0 0,-1 0 0,1 0 0,-1 0 0,1 0 0,-1 1 0,1-1 0,-1 0 0,1 0 0,-1 1 0,1-1 0,-1 0 0,1 1 0,-1-1 0,1 0 0,0 1 0,-1-1 0,1 1 0,-1-1 0,1 0 0,-1 2 0,-11 16-212,10-15 198,-9 20 70,0 0 0,1 1 0,2 0 0,-9 35 0,-8 26 172,19-68-194,-9 24 13,-13 59 0,-57 296 975,83-385-833,2-7 145,-1-1 0,1 0-1,-1 1 1,0-1 0,-3 6-1,4-28 1201,0 9-1396,2-53 178,3 0 1,19-88-1,-18 125-290,1 1 0,2 0 0,16-37 0,44-67-55,-53 100-8,3-7-48,2 1-1,2 1 0,39-46 1,-36 52-27,46-46-237,-62 65 252,0 0 0,1 1 0,0 1 0,1-1 0,20-8 0,-28 14 82,0 1 0,1 0 1,-1 0-1,0 0 0,0 0 1,0 1-1,0 0 0,1-1 1,-1 1-1,0 1 0,0-1 0,1 1 1,-1 0-1,0 0 0,0 0 1,0 0-1,0 1 0,0-1 1,0 1-1,0 0 0,-1 0 0,1 1 1,-1-1-1,0 1 0,1 0 1,-1 0-1,0 0 0,0 0 1,-1 0-1,1 1 0,-1-1 0,0 1 1,0 0-1,0-1 0,2 6 1,0 1 62,-1 1 1,0 0 0,0 1-1,-1-1 1,-1 0 0,0 1-1,0-1 1,-1 0 0,-1 1-1,0-1 1,0 1 0,-1-1-1,-6 19 1,5-21 22,-1 1-1,1-1 1,-1 0 0,-1 0-1,0 0 1,0-1-1,-1 1 1,0-1 0,0-1-1,-1 1 1,0-1-1,0 0 1,-1-1 0,0 0-1,-17 10 1,8-7 51,-1-1-1,-1-1 1,-32 7 0,-59 6 28,-15 4 184,98-21-570,53-9-479,-7 0 712,3 3-111,-1 0 1,1 1 0,-1 1-1,1 1 1,0 1 0,24 4-1,-29-2 59,-1 0 0,0 1 0,0 1-1,-1 1 1,1 0 0,-1 0 0,0 2-1,23 15 1,-30-16 68,1 0 1,-1 0-1,-1 1 0,1 0 0,-1 1 1,-1 0-1,0 0 0,0 0 0,0 1 1,-1 0-1,-1 0 0,0 0 0,5 17 0,-5-9 127,-1 0 0,0 0-1,-2 0 1,0 0-1,0 0 1,-2 0 0,-4 27-1,4-39-25,1-1-1,-1 0 1,-1 0 0,1 0-1,-1-1 1,0 1 0,0 0-1,0 0 1,0-1-1,-1 1 1,0-1 0,0 0-1,0 0 1,0 0-1,-1 0 1,0-1 0,1 1-1,-1-1 1,-1 0-1,1 0 1,0-1 0,-1 1-1,1-1 1,-1 0 0,-6 2-1,-3 0 112,-1-1 1,-1 0-1,1-1 1,-29 0-1,-62-8 81,76 3-204,-222-24-120,219 26-1215,22 1-1483,26 8-2011,9 4 2752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6:51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4 236 3904,'-1'-1'297,"1"1"-271,0 0 0,0 0 0,0 0 1,0-1-1,-1 1 0,1 0 0,0 0 1,0 0-1,0 0 0,0 0 0,0 0 0,0 0 1,0 0-1,-1 0 0,1-1 0,0 1 0,0 0 1,0 0-1,0 0 0,0 0 0,0 0 0,0 0 1,0-1-1,0 1 0,0 0 0,0 0 0,0 0 1,0 0-1,0-1 0,0 1 0,0 0 0,0 0 1,0 0-1,0 0 0,0 0 0,0-1 0,0 1 1,0 0-1,0 0 0,0 0 0,0 0 1,0 0-1,0 0 0,0-1 0,0 1 0,1 0 1,-1 0-1,0 0 0,2-1 1065,0 2-734,16 6 486,-8-2-509,0-1-1,0 0 0,17 3 0,-11-4-22,0-2 0,0 0-1,0 0 1,0-1 0,30-5 0,-39 4-186,1-1 1,-1 0 0,0 0-1,0-1 1,0 0 0,0 0-1,0 0 1,0-1-1,-1 0 1,0 0 0,0-1-1,0 0 1,0 0 0,7-10-1,-7 8-28,-1 0 0,0 0 0,-1-1 0,0 0 0,0 0-1,0 0 1,-1 0 0,2-10 0,-4 15-82,0-1 0,-1 1 0,1-1 0,-1 1 0,0 0 0,0-1 0,0 1 0,0-1 0,-1 1 0,1 0 0,-1-1 0,0 1 0,0 0 0,0-1 0,-1 1 0,1 0 0,-1 0 0,0 0 0,1 0 0,-1 0 0,-1 1 0,1-1 0,-4-3 0,1 2-71,0 0 0,0 0 0,-1 1 0,1 0 0,-1 0 0,0 0 0,0 1 0,0 0 0,0 0 0,-1 0 0,1 1 0,0 0 0,-1 0 0,-8 0 0,4 1-22,-1 1 1,1 0-1,0 0 0,-1 2 1,1-1-1,0 1 1,-13 6-1,18-6 62,0 0-1,0 1 1,0 0-1,0 0 1,1 0-1,-1 1 1,1 0-1,1 0 1,-1 0-1,1 1 1,-1-1 0,2 1-1,-1 0 1,0 0-1,1 0 1,-2 8-1,-2 5 87,1 0 0,0-1 0,2 2-1,-3 28 1,5-33-29,1-1-1,0 1 0,1-1 1,1 1-1,1 0 0,0-1 1,6 24-1,-5-31 62,0 1 1,0 0-1,1-1 1,-1 0-1,2 0 1,-1 0-1,1-1 1,0 1-1,0-1 1,1 0-1,0 0 1,0-1-1,0 0 1,1 0-1,9 5 1,-2-3 114,1-1 1,0 0-1,24 5 1,-17-5 16,-2-1 12,0-2 0,1 0 0,-1-1 0,34-2 0,-41 0-132,43-8 531,-56 8-814,1-1 0,-1 1 1,1 0-1,-1 0 0,1-1 0,-1 1 0,1 0 0,-1-1 1,1 1-1,-1 0 0,1-1 0,-1 1 0,1-1 0,-1 1 0,0 0 1,1-1-1,-1 1 0,0-1 0,1 1 0,-1-2 0,8-14-6995,-3 4 5560,8-8-1532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2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10976,'-2'-7'5126,"7"7"-3325,11 7-553,8 8 5,0 2 0,-1 0 0,25 25 0,-23-21-809,4 8 31,44 53 0,16 16-214,-88-97-435,0 0-1,0-1 1,0 1 0,0 0-1,0-1 1,0 1 0,0-1-1,0 1 1,0-1 0,0 0-1,0 1 1,0-1 0,0 0 0,0 0-1,0 0 1,0 0 0,0 0-1,0 0 1,0 0 0,0 0-1,0 0 1,0 0 0,0 0-1,0-1 1,1 1 0,-1 0-1,0-1 1,-1 1 0,1-1 0,0 1-1,0-1 1,0 0 0,0 1-1,0-1 1,0 0 0,-1 0-1,2 0 1,11-11-2509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6:54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237 819 1248,'7'-6'-549,"-6"6"829,-1-1 1,1 1-1,0-1 1,0 1-1,-1-1 0,1 1 1,0-1-1,-1 0 0,1 0 1,-1 1-1,1-1 0,-1 0 1,1 0-1,-1 1 0,1-1 1,-1 0-1,0 0 1,0 0-1,1 0 0,-1 0 1,0 0-1,0 1 0,0-1 1,0 0-1,0 0 0,0 0 1,0-1-1,-1-5 185,0 1 0,0-1-1,0 0 1,-1 1 0,0-1 0,-1 1 0,1 0 0,-1 0-1,0 0 1,-1 0 0,1 1 0,-6-7 0,4 8-451,-1 0 1,1 1 0,-1-1-1,1 1 1,-1 1 0,0-1-1,0 1 1,0 0 0,0 0-1,-1 1 1,-6-1 0,7 1-49,1 1 0,0 0 1,-1 0-1,1 0 0,-1 1 0,1 0 1,0 0-1,0 0 0,-1 0 1,1 1-1,0 0 0,0 0 1,0 1-1,1-1 0,-1 1 1,1 0-1,-1 0 0,1 1 1,0-1-1,0 1 0,0 0 1,1 0-1,-1 0 0,1 0 1,0 1-1,0-1 0,1 1 1,-1 0-1,1 0 0,0 0 1,1 0-1,-1 0 0,1 0 1,-1 8-1,0 1 44,1 0 1,0 1-1,2-1 0,-1 0 1,2 1-1,0-1 0,0 0 1,2 0-1,4 14 0,-4-17 57,1 1 0,0-1 0,0 0-1,2 0 1,-1 0 0,1-1-1,0 0 1,1 0 0,1-1 0,16 16-1,-19-21-16,1 0-1,-1-1 1,0 0 0,1 0-1,0 0 1,0 0 0,0-1-1,0-1 1,0 1-1,0-1 1,0 0 0,0 0-1,1-1 1,-1 0 0,0-1-1,1 1 1,10-4-1,7-1 95,0-2-1,-1-1 0,41-19 1,-23 7-10,-1-2 1,0-1-1,-2-3 0,61-50 1,-25-1 123,-51 50-218,-12 11 62,-11 15-101,-1 0-1,1 1 0,-1-1 1,0 1-1,1-1 1,-1 0-1,0 1 0,0-1 1,1 0-1,-1 1 0,0-1 1,0 0-1,0 0 1,0 1-1,0-1 0,0 0 1,0 1-1,0-1 0,0 0 1,0 0-1,-1 1 1,1-1-1,0 0 0,0 1 1,-1-1-1,1 0 0,-1 1-35,0 0-1,0 0 0,1 0 0,-1 1 0,0-1 0,0 0 0,1 1 0,-1-1 0,0 0 0,1 1 0,-1-1 0,1 1 0,-1-1 0,0 1 0,1-1 0,-1 1 0,0 1 0,0-2-20,-16 20-176,0 0 1,1 0 0,-22 39 0,-30 71-71,55-106 261,-12 29 74,24-49-32,-1 0-1,1 0 0,0 1 0,0-1 0,0 0 1,1 1-1,-1-1 0,1 1 0,1 8 1,-1-12 23,1 0 1,-1 1 0,0-1-1,1 0 1,-1 0 0,1 1-1,0-1 1,-1 0 0,1 0-1,0 0 1,0 0 0,0 0-1,-1 0 1,1 0 0,0 0-1,0 0 1,1 0 0,-1-1-1,0 1 1,0 0 0,0-1-1,0 1 1,1-1 0,-1 1-1,0-1 1,0 0 0,1 1 0,-1-1-1,0 0 1,1 0 0,-1 0-1,0 0 1,1 0 0,-1 0-1,0 0 1,2-1 0,2 0 49,-1 1 0,1-2 0,-1 1 0,1 0 0,-1-1 0,0 0 0,0 0 0,0 0 0,7-5 0,-4 1 24,-1-1 0,0 1 0,0-1 0,-1 0 0,0 0 0,0-1 0,0 0 0,4-11 0,23-69 137,-31 85-227,6-18-275,-1 0-1,-2 0 0,0 0 1,-1-1-1,0-23 1,-3 62 108,1 0 0,1 1 0,1-1-1,0 0 1,11 30 0,-10-32 137,-1-7 122,-1 1 1,1-1 0,1 0 0,7 14-1,-11-21-60,1 0 1,0 0-1,-1 0 0,1 0 0,0 0 0,0 0 1,0 0-1,0 0 0,0 0 0,0-1 0,0 1 0,0 0 1,0-1-1,0 1 0,0 0 0,1-1 0,-1 0 0,0 1 1,0-1-1,1 0 0,-1 1 0,0-1 0,0 0 1,1 0-1,-1 0 0,0 0 0,1 0 0,-1 0 0,0-1 1,0 1-1,1 0 0,-1-1 0,0 1 0,0-1 0,0 1 1,1-1-1,-1 0 0,2-1 0,0 0 53,1-1 0,-1 0 0,0 0 0,1 0 0,-1 0 0,0-1 0,-1 1 0,5-7 0,14-34 89,-11 23-86,36-88 385,-17 35-365,-10 31-788,-18 40 311,-1 3 334,0 0-1,0 0 1,0 0-1,0 0 1,0 0-1,0 0 1,0 1 0,0-1-1,1 0 1,-1 0-1,0 0 1,0 0-1,0 0 1,0 0-1,0 0 1,0 0-1,0 0 1,0 0-1,1 0 1,-1 0-1,0 0 1,0 0 0,0 0-1,0 0 1,0 0-1,0 0 1,0 0-1,1 0 1,-1 0-1,0 0 1,0 0-1,0 0 1,0 0-1,0 0 1,0 0 0,0 0-1,1 0 1,-1 0-1,0 0 1,0 0-1,0 0 1,0 0-1,0 0 1,0 0-1,0 0 1,0-1-1,0 1 1,0 0 0,0 0-1,1 0 1,-1 0-1,0 0 1,0 0-1,0 0 1,0 0-1,0-1 1,0 1-1,3 4 115,1 2-156,0 1 0,0-1 0,0 1-1,-1 0 1,3 8 0,9 17 10,-5-14-20,42 71 247,-44-78-114,0 1-1,2-1 1,-1-1-1,1 1 1,14 10 0,-19-17-3,0-1 1,1 1-1,0-1 1,-1 1-1,1-2 1,0 1-1,1-1 1,-1 0-1,0 0 1,1 0 0,-1-1-1,1 0 1,-1 0-1,1-1 1,0 0-1,-1 0 1,1-1-1,-1 0 1,1 0 0,-1 0-1,1-1 1,-1 0-1,0 0 1,0 0-1,0-1 1,8-4-1,-3 0 49,-1-1 0,1 0 0,-1-1 0,0 0 1,-1 0-1,0-1 0,14-20 0,-13 14 29,-1 0 0,0-1 0,-1-1 0,11-32 0,-18 43-175,1 0 0,-1 0 0,0 0 0,-1 0 0,1 0 0,-2 0 0,0-12 0,0 18 24,1 0 0,0 0 0,-1 0 0,1 0 0,-1 0 0,1 0 0,-1 1 0,0-1 0,1 0 0,-1 0 0,0 1 0,1-1 0,-1 0 0,0 1 0,0-1 0,0 1 0,0-1 0,1 1 0,-1-1 0,0 1 0,0 0 0,0-1 0,0 1 0,0 0 0,0 0 0,0 0 0,0-1 0,0 1 0,0 0 0,-1 1 0,-2-1-50,0 0-1,0 0 1,0 0-1,0 1 1,0 0-1,-5 1 0,4 1 18,0-1-1,0 1 0,0 0 1,0 1-1,0-1 0,1 1 0,0 0 1,-1 0-1,2 1 0,-1-1 0,0 1 1,1 0-1,0-1 0,0 2 1,0-1-1,1 0 0,0 0 0,0 1 1,-2 6-1,1 0 21,0-1 0,1 1 0,0 0 0,1 0 0,1 0 0,-1 0 0,2 0 0,2 16 0,0-14 77,0 0-1,1 0 0,1 0 1,9 20-1,-11-28 3,0 0 0,1 0 1,-1 0-1,1 0 0,1-1 0,-1 1 0,1-1 0,0-1 0,0 1 0,1-1 0,8 6 0,-8-6 25,0-1-1,0 0 1,1 0 0,-1-1-1,1 0 1,0 0 0,0-1-1,0 0 1,0 0-1,0 0 1,0-1 0,0 0-1,0 0 1,0-1 0,0 0-1,0 0 1,-1-1 0,1 1-1,0-2 1,0 1-1,-1-1 1,11-5 0,-16 7-32,0 0-1,-1 0 1,1 0 0,0 0-1,0 0 1,0-1 0,-1 1 0,1 0-1,0 0 1,-1 0 0,0-1 0,1 1-1,-1 0 1,1-1 0,-1 1 0,0 0-1,0-3 1,0 3-64,0 1 70,0-3-6,0 2-53,1 0 0,-1 0 0,1 0 0,-1 0 0,1 0 0,0 0 0,-1 0 0,1 0 0,0 0 0,1-1 0,9-8 47,-2-1-1,0-1 0,0 1 0,-1-1 0,13-24 0,-2 2 77,11-9 109,2 1-1,50-51 0,-59 66-213,0-1 0,-2 0 1,-1-2-1,-1-1 0,-1 0 0,19-51 1,2-21-137,43-183 1,-80 275-123,-1-1 0,1-1 0,-2-17-1,0 27 119,-1 0-357,-3 9 228,0 3 115,0 1 0,1 0 1,-2 14-1,-2 5 23,-14 48-47,-52 125 0,-72 158 160,54-127 53,14-52 237,-40 105 60,111-271-300,-1 7 185,-1 0-1,-1-1 0,-1-1 0,-13 21 0,22-40-157,0 0-1,1 0 1,-1 0 0,0 0-1,0 0 1,0 0-1,0 0 1,0 0-1,0 0 1,-1 0-1,0 0 1,1 0-42,1-1 0,-1 0 1,1 0-1,-1 0 0,0 0 0,1 0 1,-1-1-1,1 1 0,-1 0 0,1 0 1,-1 0-1,0 0 0,1-1 1,-1 1-1,1 0 0,-1-1 0,1 1 1,-1 0-1,1-1 0,0 1 1,-1 0-1,1-1 0,-1 1 0,1-1 1,0 1-1,-1-1 0,1 1 0,-1-2 1,-1-1-11,0-1-1,0 0 1,1 0 0,-1-1 0,1 1-1,-1 0 1,2 0 0,-1-1 0,0 1 0,1-1-1,0 1 1,0 0 0,0-6 0,2-7-105,6-32-1,-5 37 41,1 0-1,0 1 0,0-1 0,2 1 1,-1 0-1,1 1 0,1-1 0,-1 1 1,2 1-1,0-1 0,0 1 0,0 0 1,15-11-1,24-17 51,2 1 0,75-41 0,-116 72-19,24-14 25,0-2 0,55-48 0,-84 67 3,42-41 164,52-62-1,-66 68-117,-16 21 57,-2-1 1,14-22-1,-14 25 36,-3 4-113,-8 5-1154,-4 15 639,0 26 433,-2 0-1,-12 52 1,15-85 48,-8 40 62,-13 69 312,17-81 389,19-42 212,-6 0-883,-1 0 0,0 0 0,0 0 0,-1-1 0,6-17-1,-1 4-79,2-6-102,-8 19-63,0 0 1,1 0-1,0 0 1,1 1 0,15-19-1,-22 29 137,1 0 0,-1 1 0,1-1 0,-1 1 0,1-1 0,0 1-1,-1-1 1,1 1 0,0-1 0,-1 1 0,1 0 0,0-1 0,0 1 0,1-1-1,-2 1 8,0 0-1,1 0 1,-1 1-1,1-1 1,-1 0-1,0 0 0,1 0 1,-1 0-1,0 0 1,1 0-1,-1 0 0,0 1 1,1-1-1,-1 0 1,0 0-1,1 0 1,-1 1-1,0-1 0,1 0 1,-1 1-1,0-1 1,0 0-1,2 2-27,-1 0 0,-1 0 0,1 0 0,0 1 0,0-1 0,-1 0 0,1 0 0,-1 0 0,1 4 0,1 75-249,-2-57 357,1 1 0,0-1 1,9 39-1,-10-61-49,1 1 1,0 0-1,0 0 1,0-1-1,0 1 1,1 0-1,-1-1 1,1 1-1,0-1 1,-1 0-1,1 0 1,0 1-1,0-1 1,0 0-1,3 1 1,-3-2 24,0 0 1,0 0 0,0 0-1,0 0 1,0 0-1,0-1 1,0 1-1,0-1 1,0 0-1,0 1 1,0-1-1,0 0 1,0 0-1,0 0 1,0-1-1,0 1 1,1 0-1,-1-1 1,0 0 0,3-1-1,6-3 63,0 0-1,0-1 1,-1-1-1,1 0 1,-2 0-1,1-1 1,12-13-1,52-68-83,-54 63 2,20-24 1,88-121 175,-106 139-126,-2-2 1,-2 0 0,22-56-1,33-149-57,-15-5-560,-57 239 430,0 0 0,0 0 0,0 0-1,-1 0 1,0 0 0,0-5-1,0 9 101,0 1-1,0 0 0,0 0 1,0 0-1,0-1 1,0 1-1,0 0 0,0 0 1,0 0-1,0 0 0,0-1 1,0 1-1,0 0 0,0 0 1,0 0-1,0 0 0,-1-1 1,1 1-1,0 0 1,0 0-1,0 0 0,0 0 1,0 0-1,0-1 0,0 1 1,-1 0-1,1 0 0,0 0 1,0 0-1,0 0 0,0 0 1,-1 0-1,1 0 1,0-1-1,0 1 0,0 0 1,0 0-1,-1 0 0,-5 6-401,-5 17 49,2 2 160,-6 37 1,6-24 112,-11 43-111,-55 259-305,66-289 703,4 1 0,1 0 0,3 1 1,8 82-1,-6-126-186,0-1 0,1 1 0,0 0 0,0 0-1,0-1 1,2 1 0,-1-1 0,1 0 0,5 10 0,-8-19-143,-1 1-1,1 0 1,-1 0-1,1 0 1,-1 0-1,1 0 1,-1-1-1,1 1 1,-1 0-1,1 0 1,-1-1-1,1 1 1,-1 0-1,1-1 1,-1 1-1,0-1 1,1 1-1,-1 0 1,0-1-1,1 1 1,-1-1-1,0 0 1,14-19-2783,0-5-2825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6:55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330 641 5408,'3'-13'5837,"-4"13"-5726,1-1 1,0 1-1,-1 0 0,1 0 0,-1 0 0,1-1 0,-1 1 0,1 0 1,-1 0-1,1 0 0,-1 0 0,1 0 0,-1 0 0,1 0 0,-1 0 0,1 0 1,0 0-1,-1 0 0,1 0 0,-1 1 0,0-1 0,-3 1-48,0 1 0,0 0 0,0-1 0,0 1-1,1 1 1,-1-1 0,0 0 0,-4 6 0,-4 1-21,-39 32 166,-88 92 0,129-123-181,1-1 0,1 1-1,0 1 1,0 0 0,1 0-1,0 0 1,1 1 0,-9 23-1,15-33 9,-1-1 1,1 1-1,-1-1 0,1 1 0,0-1 1,-1 1-1,1-1 0,0 1 0,0-1 1,0 1-1,0 0 0,0-1 0,1 1 1,-1-1-1,0 1 0,1-1 0,-1 1 1,1-1-1,-1 1 0,1-1 0,0 0 1,0 1-1,0-1 0,0 0 0,0 1 1,0-1-1,0 0 0,0 0 0,0 0 1,0 0-1,1 0 0,-1 0 0,0 0 1,1-1-1,-1 1 0,0 0 0,1-1 1,-1 1-1,1-1 0,1 1 0,3 0 40,0-1 0,0 1 0,0-1 0,-1-1 0,1 1 0,0-1 0,0 0 0,0 0 0,-1 0 0,1-1 0,-1 0 0,9-4 0,-5 1 21,1 0-1,-1-1 0,-1 0 1,1 0-1,-1-1 1,8-8-1,-4 1-2,-1 1 0,0-2 0,-1 0 0,-1 0 0,0 0 0,12-32 0,-3-2-122,11-54-1,-28 98-34,0 0-1,0 0 1,-1 0 0,1-1-1,-2-4 1,1 8-3,0-1 0,0 1 0,-1 0 1,1-1-1,-1 1 0,1 0 0,-1 0 0,0 0 0,0 0 0,0 0 0,0 0 0,0 0 0,-2-3 0,3 5 53,-1 0 0,1-1-1,0 1 1,0 0 0,-1-1-1,1 1 1,0 0-1,-1-1 1,1 1 0,-1 0-1,1 0 1,0-1-1,-1 1 1,1 0 0,0 0-1,-1 0 1,1 0 0,-1 0-1,1 0 1,-1-1-1,1 1 1,-1 0 0,1 0-1,0 0 1,-1 0-1,1 0 1,-1 1 0,1-1-1,-1 0 1,0 0 0,1 1-12,-1-1 0,0 1 1,1 0-1,-1-1 1,1 1-1,-1 0 1,1 0-1,0-1 0,-1 1 1,1 0-1,0 0 1,-1 0-1,1 0 1,0 0-1,-1 4-14,0 0 0,1 0 0,-1 0 0,2 7 0,-1-9 52,1 1-1,0 0 1,0-1-1,0 1 1,0-1-1,0 1 1,1-1-1,0 0 1,0 0-1,0 0 0,0 0 1,0 0-1,5 5 1,-6-7 17,1 0 1,-1 0-1,0 0 0,0 0 1,1 0-1,-1-1 1,0 1-1,1 0 0,-1-1 1,1 1-1,-1-1 1,1 1-1,-1-1 0,1 0 1,-1 0-1,1 0 1,-1 0-1,1 0 0,-1 0 1,1 0-1,-1 0 0,1 0 1,-1-1-1,1 1 1,-1-1-1,1 1 0,-1-1 1,0 0-1,1 1 1,-1-1-1,0 0 0,1 0 1,-1 0-1,1-1 0,12-11 379,-2-1 0,20-26-1,-18 22-146,19-20-1,7-1 47,-2-2 0,-2-2-1,59-90 1,-5-58-229,-49 96-684,-35 83-164,-10 27-122,2-7 938,-72 208-963,-100 253 1061,87-221 13,-9 24-21,68-203 109,-2-2 1,-4 0-1,-2-3 0,-69 93 1,100-151-107,0 1 0,0-1 1,0 0-1,-1 0 0,0-1 1,-1 1-1,-7 4 0,2-5 354,11-5-482,1 0-1,0 0 0,0 0 0,0 0 0,0 0 0,-1 0 0,1 0 1,0 0-1,0 0 0,0 0 0,0 0 0,-1-1 0,1 1 0,0 0 1,0 0-1,0 0 0,0 0 0,-1 0 0,1 0 0,0 0 0,0 0 1,0-1-1,0 1 0,0 0 0,0 0 0,0 0 0,-1 0 0,1 0 1,0-1-1,0 1 0,0 0 0,0 0 0,0 0 0,0 0 0,0-1 1,0-1 8,0 0 0,1 0 1,-1 0-1,0 1 1,1-1-1,0 0 1,-1 0-1,1 0 1,0 0-1,1-1 0,9-17-42,2 1 0,24-29 0,-10 13-20,22-33-150,63-77-437,-100 132 273,1 0-1,0 0 0,1 1 0,1 1 0,0 1 1,0 0-1,29-14 0,31-5-4127,-47 17-80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6:59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0 814 3328,'17'-6'1661,"-11"3"-1007,1 1-1,-1 0 1,0-1 0,0 0-1,0-1 1,0 0 0,7-5-1,-1-3-38,-1 0-1,0-1 1,0 0-1,11-20 1,31-63 700,-40 72-1052,29-65 308,-13 32-305,-18 34-323,1 0 0,26-37 1,-25 43-79,1 0 0,1 1 0,17-14 0,-26 25 76,0 0 0,0 1 0,1 0 0,-1 0 0,1 0 0,0 1 0,0 0 0,0 0 0,0 1 0,0 0 0,1 0 0,7 0 0,-11 2 46,-1 0 1,0 0 0,0 0-1,0 1 1,0-1-1,0 1 1,0 0-1,-1 0 1,1 0-1,0 0 1,0 1-1,-1-1 1,1 1 0,0 0-1,-1 0 1,0 0-1,1 0 1,-1 0-1,0 0 1,0 0-1,0 1 1,0-1 0,-1 1-1,3 4 1,1 2 66,0 1 1,-1 0-1,-1 0 1,0 0-1,4 20 1,-4-10 37,-1 0 1,-1-1 0,0 1-1,-2 0 1,0 0 0,-2-1-1,0 1 1,-1-1-1,-1 1 1,-12 30 0,-3 4-56,-21 91 0,40-138-74,-1 0 1,2-1-1,-1 14 0,1-18 46,0-1-1,0 0 1,0 1-1,0-1 1,0 1-1,0-1 1,1 0-1,-1 1 1,1-1-1,-1 1 1,1-1 0,-1 0-1,1 0 1,0 1-1,-1-1 1,1 0-1,0 0 1,0 0-1,0 0 1,0 0-1,0 0 1,0 0-1,0 0 1,1 0-1,0 0 1,-1 0 1,0-1 0,0 0 1,0 0-1,0 0 0,-1 0 0,1 0 1,0 0-1,0 0 0,0 0 0,0 0 1,0 0-1,0-1 0,-1 1 0,1 0 1,0-1-1,0 1 0,0 0 1,-1-1-1,1 1 0,1-1 0,16-15 124,-10 8-46,25-20 38,1 2-1,2 2 0,62-33 1,-54 40-606,-42 17 314,7 20-255,-8-12 382,1 0 0,0 0 0,0-1 0,1 1 0,0-1-1,0 0 1,1 0 0,0 0 0,0 0 0,0-1 0,7 7 0,-7-9 58,0 0 0,0 0 0,1 0 0,0-1 1,-1 0-1,2 0 0,-1 0 0,0-1 0,0 1 0,1-1 0,-1 0 0,1-1 0,0 0 1,-1 0-1,1 0 0,6 0 0,-5-1 45,1 0-1,-1-1 1,1 0 0,-1 0-1,0-1 1,0 0 0,0 0 0,0 0-1,0-1 1,0 0 0,-1-1 0,1 1-1,-1-1 1,11-10 0,-12 10-2,0 0 1,-1 0 0,0-1 0,1 0-1,-2 0 1,1 0 0,0 0 0,-1 0-1,0-1 1,0 0 0,-1 0 0,0 1-1,0-2 1,0 1 0,-1 0 0,1 0-1,-1-12 1,-1 14-78,0 0 1,-1 0-1,1 1 1,-1-1-1,0 0 0,0 0 1,0 1-1,-1-1 0,1 0 1,-1 1-1,0 0 0,0-1 1,0 1-1,-1 0 1,-3-4-1,2 3-50,0 0 1,-1 0-1,1 1 1,-1-1-1,0 1 0,0 0 1,0 0-1,0 1 1,-11-4-1,5 3-25,0 0-1,0 0 0,0 1 1,0 1-1,-1 0 0,1 0 1,-1 1-1,1 1 0,-1 0 1,1 0-1,0 1 0,-13 4 1,-4 1-20,20-6 51,1 1-1,0 0 0,0 0 0,0 0 0,0 1 1,0 0-1,0 0 0,1 1 0,-1 0 0,1 0 1,-7 7-1,12-11 52,1 1 0,0-1 0,-1 0 0,1 1 0,0-1 0,0 1 0,-1-1 0,1 1 0,0-1 0,0 1 0,0-1 0,0 1 0,-1-1 1,1 1-1,0-1 0,0 1 0,0-1 0,0 1 0,0 0 0,0-1 0,0 1 0,1-1 0,-1 1 0,0-1 0,0 1 0,0-1 0,0 1 0,1-1 0,-1 1 0,0-1 0,1 0 0,-1 1 0,0-1 0,1 1 1,-1-1-1,0 0 0,1 1 0,-1-1 0,1 0 0,-1 1 0,0-1 0,1 0 0,-1 0 0,1 1 0,-1-1 0,1 0 0,3 2 9,0 0 0,0 0 1,-1-1-1,8 3 0,2-2 57,0 0-1,0-1 1,0 0 0,20-2-1,-2 0 114,84-3 562,-99 2-559,0-1-1,0 0 1,0-1 0,0 0 0,15-8 0,55-26 313,74-31 551,-147 63-960,-1 0 0,22-14 0,-34 20-264,-13 16-577,10-12 716,0-1 0,0 1 0,1 0 0,-4 7 0,-6 11-33,7-15 48,1 1-1,0 0 1,0 0-1,1 1 0,0-1 1,0 0-1,1 1 1,0 0-1,-1 13 0,2-17 11,1 0-1,0 0 1,0 0 0,0 0-1,1 0 1,0 0-1,0 0 1,0 0 0,1 0-1,0 0 1,0 0-1,0 0 1,0-1 0,1 1-1,-1-1 1,1 0-1,0 0 1,4 4 0,-4-5 68,0-1 0,0 0 0,0 0 0,0 0 0,1 0 0,-1 0 0,0-1 0,1 0 0,-1 0 0,1 0 0,-1 0 0,1 0 0,0 0 0,-1-1 0,1 0 1,0 0-1,0 0 0,-1 0 0,1-1 0,0 1 0,-1-1 0,5-1 0,7-3 104,1 0 0,-1-1 0,22-12 0,-34 16-119,53-24 261,-31 15-217,-1-2 0,0 0 0,27-20 0,2-3-6,-53 36-100,0-1-1,0 1 0,0 0 0,0 0 0,0 0 0,1 0 0,-1 0 0,0 0 0,0-1 1,0 1-1,0 0 0,0 0 0,1 0 0,-1 0 0,0 0 0,0 0 0,0 0 1,0 0-1,1 0 0,-1 0 0,0 0 0,0 0 0,0 0 0,1 0 0,-1 0 0,0 0 1,0 0-1,0 0 0,0 0 0,1 0 0,-1 0 0,0 0 0,0 0 0,0 0 1,0 0-1,1 1 0,-1-1 0,0 0 0,3 8-374,-2 15 362,-1-21-49,0 15 68,0 1 1,2-1-1,-1 0 1,10 32-1,-7-33 279,4 8 212,-8-24-427,1 0 0,-1 0 0,0 0 1,0 0-1,1 0 0,-1 0 0,0 0 0,1 0 0,-1-1 0,0 1 0,0 0 1,1 0-1,-1 0 0,0 0 0,0-1 0,0 1 0,1 0 0,-1 0 0,0 0 1,0-1-1,0 1 0,1 0 0,-1 0 0,0-1 0,0 0 44,22-26 624,-6 5-668,1 2 0,0 0 0,1 1 0,33-26 0,-12 19-351,81-40 0,-117 64 221,0 1 0,0-1 1,0 1-1,1 0 0,-1 1 1,1-1-1,3 0 0,-6 1 86,0 0-1,-1 0 1,1 0-1,-1 0 1,1 0-1,0 0 0,-1 0 1,1 0-1,-1 1 1,1-1-1,0 0 1,-1 0-1,1 1 1,-1-1-1,1 0 0,-1 1 1,1-1-1,-1 1 1,1-1-1,-1 0 1,1 1-1,-1-1 0,0 1 1,1-1-1,-1 1 1,0-1-1,1 1 1,-1 0-1,0-1 1,0 1-1,0-1 0,1 1 1,-1 0-1,0-1 1,0 1-1,0-1 1,0 1-1,0 0 1,0-1-1,0 1 0,0 0 1,0-1-1,0 1 1,-1-1-1,1 1 1,0 0-1,-3 10 49,-1 0 0,1 0 0,-2-1 0,-8 18 0,6-15-29,1 0-1,-6 17 1,-3-1 1031,19-30-978,0 0 0,0 0 0,0 0 0,0 0 0,0-1 0,-1 1 0,7-4 0,-5 2-69,10-4-16,12-7-117,57-21 0,-72 32 85,-1-1-43,0 1 0,1 0 0,-1 0 0,0 2 0,13-2 0,-23 3-9,-1 1 93,0 0 0,0 0 0,0-1-1,0 1 1,0 0 0,0 0 0,-1-1-1,1 1 1,0 0 0,0 0 0,-1-1 0,1 1-1,0 0 1,-2 0 0,-6 7 42,5-6 243,6-4 993,11-10-1463,1 1 0,0 0 0,1 1 0,22-10 0,-37 19 163,1 1 0,-1-1 0,1 1 1,-1 0-1,0-1 0,1 1 0,-1 0 1,1 0-1,-1 0 0,0 0 0,1 0 1,-1 0-1,1 0 0,-1 1 0,0-1 0,1 1 1,-1-1-1,1 1 0,-1-1 0,0 1 1,0-1-1,1 1 0,-1 0 0,0 0 1,0 0-1,0 0 0,0 0 0,0 0 0,0 0 1,0 0-1,1 2 0,1 1-9,0 1 0,0 1 0,0-1 1,-1 0-1,1 1 0,1 6 0,-3-8 51,-1 0 1,1 0 0,-1 1 0,0 7-1,1 12 229,0 10-234,-1-33 90,6 8 565,-4-9-630,-1 1 0,0-1 1,1 0-1,-1 0 0,1 0 0,-1 0 0,1 0 1,-1 0-1,0 0 0,1-1 0,-1 1 0,0 0 0,1-1 1,-1 1-1,0-1 0,1 0 0,-1 1 0,2-2 0,26-19-30,-11 7-50,-3 4 5,2-1-5,0 1 0,0 1 0,21-8 0,-1 5 145,25-11-187,-52 16 78,-10 6-73,-6 4-33,-19 11-241,18-10 287,0-1 1,0 1-1,1 1 1,-1-1 0,-10 11-1,8-5-5,1 0 0,0 0 0,0 1 0,1 0 0,-10 21 0,14-24 89,0 0 0,0 0 0,0 1 0,1-1 0,0 1 1,1-1-1,0 1 0,0-1 0,2 16 0,-1-22-1,0 0 0,0 0 0,1 0 0,-1 0 0,1-1 0,-1 1 0,1 0 0,0 0 0,-1 0 0,1-1 0,0 1 0,0 0 0,2 1 0,-3-3 8,1 1 1,0-1 0,-1 0-1,1 1 1,0-1 0,-1 0 0,1 1-1,0-1 1,-1 0 0,1 0-1,0 0 1,-1 0 0,1 0-1,0 0 1,0 0 0,-1 0 0,1 0-1,0 0 1,-1 0 0,1 0-1,0 0 1,-1 0 0,1-1 0,0 1-1,-1 0 1,1-1 0,0 1-1,-1 0 1,1-1 0,-1 1 0,1-1-1,-1 1 1,1-1 0,-1 1-1,1-1 1,0 0 0,13-15 235,0 0 0,-2-1 0,19-32 0,-25 40-193,3-7 30,5-4-56,-2 0-1,-1-1 1,0-1-1,-2 1 1,10-33 0,-11 18-7,-2 1 0,2-52 1,-8-74-13,-9 58-86,6 88-40,0 1 0,-1-1 1,0 1-1,-13-26 0,17 39 71,-1 0 0,1 0 0,-1-1-1,0 1 1,1 0 0,-1 0-1,0 0 1,0 0 0,0 0 0,0 1-1,0-1 1,0 0 0,0 0-1,0 0 1,0 1 0,0-1 0,0 1-1,-1-1 1,1 1 0,0-1 0,0 1-1,-1 0 1,1-1 0,0 1-1,0 0 1,-1 0 0,1 0 0,0 0-1,-1 0 1,1 0 0,0 0-1,0 1 1,-1-1 0,1 0 0,0 1-1,0-1 1,-1 1 0,1 0-1,0-1 1,0 1 0,0 0 0,0-1-1,0 1 1,0 0 0,0 0 0,0 0-1,0 0 1,0 0 0,1 0-1,-1 0 1,0 1 0,-3 5-31,0-1 0,1 1 0,0 0 0,0 0 0,1 0 0,-3 12 0,-4 45-40,7-37 54,1-22 51,-15 153-259,15-128 302,1 0 0,2 1 0,6 37 0,-5-55 11,0 1 0,1 0 0,1-1 0,0 0 0,1 0 0,1 0 0,0-1 1,0 0-1,12 13 0,-12-16 34,0-1 1,1 1-1,1-1 1,-1-1-1,1 1 1,1-2-1,-1 1 1,1-1-1,0-1 1,1 0-1,18 7 1,-20-10 13,1-1 0,-1 0 1,1-1-1,-1 1 0,1-2 0,-1 1 1,1-2-1,12-2 0,-11 2-44,7-2 26,0-1 1,-1 0-1,24-12 0,-17 7-23,-2 0 102,-1 0 1,35-24-1,-55 34-46,-1-1-345,0 0 1,0 1-1,0-1 0,0 0 1,0 0-1,-1 1 1,1-1-1,0 0 0,0 1 1,0-1-1,0 0 1,-1 1-1,1-1 1,0 0-1,-1 1 0,1-1 1,-1 0-1,-30 18-11916,21-1 10032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7:00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 8064,'-4'-8'4855,"6"6"-3841,-1 2-784,-1 0 1,1-1-1,-1 1 1,1 0-1,-1 0 1,1 0-1,0 0 1,-1 0-1,1-1 1,-1 1-1,1 0 1,0 0-1,-1 1 1,1-1-1,0 0 1,18 4 237,-1-2 0,0 1 0,31-2 0,-25 0-346,32 3 1,-36-1-52,1-2 0,23-1-1,-22 0-271,-21 0-24,-1 0-1,1 0 1,0-1 0,-1 1 0,1 0 0,0 0 0,-1-1 0,1 1-1,-1 0 1,1-1 0,-1 1 0,5-6-2026,11-8-3969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7:01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99 709 7392,'8'-16'7056,"-21"24"-7127,0 1 1,1 0 0,-14 13 0,22-18 54,1 0 0,-1 0 0,0 1 0,1-1-1,0 1 1,0 0 0,1 0 0,-1 0 0,1 0-1,0 0 1,1 0 0,-2 8 0,2-12 20,-1 9-16,1 1 0,0 0 0,0 16 0,1-25 33,0 1-1,0-1 1,1 0 0,-1 0-1,1 0 1,-1 1 0,1-1-1,0 0 1,-1 0 0,1 0 0,0 0-1,1 0 1,-1 0 0,0 0-1,0-1 1,1 1 0,-1 0-1,1-1 1,0 1 0,-1-1 0,1 1-1,3 1 1,-3-3 18,-1 1 0,0-1 0,0 0 0,0 0 0,0 0 0,1 1 0,-1-1 0,0-1 0,0 1 0,0 0 0,0 0 0,1 0 0,-1-1 0,0 1 0,0 0 0,0-1 0,0 1 0,0-1 0,0 1 0,0-1 0,0 0 0,0 1 0,0-1 0,1-1 0,24-26 654,-21 22-441,84-115 638,-85 114-801,0 0 0,0 0-1,-1 0 1,0 0-1,0 0 1,-1-1 0,0 1-1,3-16 1,-5 18-99,1 0 0,-1 0 0,-1 0 0,1 1 1,-1-1-1,0 0 0,0 0 0,0 0 0,0 1 0,-1-1 1,0 0-1,0 1 0,0 0 0,-1-1 0,-2-3 0,2 3-126,-1 1-1,1 0 1,-1 0-1,1 0 0,-1 0 1,-8-5-1,10 8 89,1 0-1,-1 0 0,0 1 1,1-1-1,-1 0 0,0 1 1,1-1-1,-1 1 1,0 0-1,0 0 0,0 0 1,1-1-1,-1 2 0,0-1 1,0 0-1,0 0 1,1 0-1,-1 1 0,0-1 1,0 1-1,1 0 0,-4 1 1,16-11 617,-2-1 0,1 0 1,15-22-1,57-92 558,28-36-387,-60 100-938,74-68 1,-122 127 164,23-20-363,-13 17 0,-11 4 377,-1 0 0,0 0-1,1 0 1,-1 0 0,0 0 0,0 0-1,1 0 1,-1 1 0,0-1-1,1 0 1,-1 0 0,0 0 0,0 0-1,1 1 1,-1-1 0,0 0-1,0 0 1,0 1 0,1-1 0,-1 0-1,0 1 1,0-1 0,0 0-1,0 0 1,1 1 0,-1-1 0,0 0-1,0 1 1,0-1 0,0 0-1,0 1 1,0-1 0,1 7-2,-1-1 1,0 0-1,0 0 1,-1 1 0,0-1-1,0 0 1,-3 10-1,-1 10-34,-48 170-338,-17 4 332,24-71 56,-36 100 19,-73 224 532,150-439-515,-53 164 1202,53-170-803,5-15-186,5-17-75,4-1-104,1 0 1,1 1-1,22-37 1,-17 34-51,176-289 17,-123 205-32,-22 31-95,49-118 0,19-91-99,-112 279 194,14-36-39,32-75-844,-51 147-616,-2 18 1176,-22 157-63,-59 144 322,55-251 173,-68 141 0,43-128 630,-73 107 0,105-185-358,22-27-314,-1 0-1,1 0 1,-1-1 0,0 1-1,1-1 1,-1 0 0,0 1-1,0-1 1,0 0 0,0 0-1,-1 0 1,-1 1 0,4-2-60,-1 0 0,1 0 0,0 0 0,0 0 0,0 0 0,0 0 0,-1 0 0,1 0 0,0 0 0,0 0 0,0 0 0,0 0 0,0 0 0,-1 0 0,1 0 1,0 0-1,0 0 0,0 0 0,0 0 0,0-1 0,-1 1 0,1 0 0,0 0 0,0 0 0,0 0 0,0 0 0,0 0 0,0 0 0,-1 0 0,1-1 0,0 1 0,0 0 0,0 0 0,0 0 0,0 0 0,0 0 1,0-1-1,0 1 0,0 0 0,0 0 0,0 0 0,0 0 0,0-1 0,0 1 0,0 0 0,0 0 0,0 0 0,0 0 0,0 0 0,0-1 0,0 1 0,0 0 0,0 0 0,0 0 0,0-1 0,5-9 100,-1 4-127,0-1 1,1 2-1,0-1 0,0 0 1,0 1-1,10-7 0,40-26-147,-33 24 147,32-26-55,-2-2 0,-1-2 1,52-61-1,30-20-1966,-38 52-3694,-67 56-515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7:03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12 251 4576,'-2'0'256,"-6"0"749,8 0-993,0 0 0,0 0 0,0 0 0,0 0 1,-1 0-1,1 0 0,0 0 0,0 0 0,0 0 0,0 0 0,0 1 0,0-1 0,0 0 0,0 0 0,0 0 0,0 0 0,0 0 0,0 0 0,0 0 0,0 0 0,-1 0 0,1 0 0,0 0 0,0 0 0,0 0 0,0 0 0,0 1 0,0-1 0,0 0 0,0 0 1,0 0-1,0 0 0,0 0 0,0 0 0,0 0 0,0 0 0,3 3 1043,11 1 85,-9-1-781,8 1 120,1-1 0,1 0 0,-1-1-1,0-1 1,0 0 0,26-2 0,-12 1-178,1 0 155,0-2-1,0 0 1,0-2-1,52-14 1,-73 16-333,-1-2 1,0 1 0,0 0 0,0-1 0,-1-1-1,1 1 1,-1-1 0,0 0 0,0 0 0,9-12 0,-11 12-88,0 0 1,-1 0-1,0 0 1,0 0-1,0 0 1,0-1-1,-1 1 1,0-1-1,0 0 1,-1 1-1,1-1 1,-1 0 0,-1 0-1,1 0 1,-1-6-1,0 5-108,-1 1 0,0-1 0,0 1 0,0 0 0,-1-1 0,-2-5 0,3 10 33,0 0 1,0 1 0,1-1-1,-1 1 1,0-1 0,0 1-1,-1-1 1,1 1 0,0 0-1,0 0 1,-1-1 0,1 1-1,0 0 1,-1 0 0,1 0-1,-1 1 1,0-1 0,1 0-1,-1 0 1,0 1 0,1-1-1,-1 1 1,0 0 0,0-1-1,1 1 1,-1 0 0,0 0 0,-2 0-1,-1 1-33,0 0 1,0 1-1,0-1 0,0 1 1,0 0-1,1 0 0,-1 0 0,1 1 1,0 0-1,-1-1 0,-6 8 0,0 0-106,1 0-1,-17 22 0,23-28 181,0 1 0,1 0 0,0 0 1,0 0-1,0 1 0,1-1 0,-1 1 0,1-1 0,1 1 1,-1 0-1,1 0 0,0-1 0,0 1 0,1 0 1,0 0-1,0 0 0,0 0 0,1 0 0,0 0 0,0 0 1,0 0-1,1-1 0,0 1 0,0 0 0,0-1 0,5 9 1,1-2 86,0 0 0,0-1 1,1 0-1,17 16 1,-19-20 38,0-1 1,0-1 0,0 1-1,1-1 1,0 0 0,0-1-1,0 0 1,11 4 0,-14-7-46,-1 0 0,1-1 1,-1 1-1,1-1 0,0 0 0,-1 0 1,1 0-1,-1-1 0,1 1 0,-1-1 1,1 0-1,-1-1 0,6-1 0,5-4 153,-1 0 0,20-13 0,-20 12-115,3-2 51,-1-1-1,0 0 0,0-1 0,-2-1 1,1 0-1,-1-1 0,-1 0 1,22-32-1,-20 22-234,-2 0 0,0-1 0,-1 0 0,11-36 0,-22 59 13,-1 0-1,1 0 1,-1 0-1,1 0 1,0 1-1,0-1 1,0 0-1,0 1 1,0-1-1,0 1 1,0-1-1,1 1 0,-1-1 1,1 1-1,-1 0 1,1 0-1,-1 0 1,1 0-1,0 0 1,-1 0-1,1 0 1,2 0-1,0 0-28,0 0 0,0 1 0,0-1 0,0 1 0,0 0 0,1 1 0,-1-1 0,0 1 0,6 1 0,0 1 54,0 0 0,-1 0 0,0 1 0,1 0 0,-2 0 0,1 1 0,0 1-1,-1-1 1,8 8 0,-11-8 36,0 0 0,0-1 0,0 2 0,-1-1 0,0 0 1,0 1-1,-1 0 0,1 0 0,-1 0 0,0 0 0,-1 1 0,0-1 0,0 1 0,1 6 0,-2-6-41,2 6 58,-1 0-1,-1 0 0,0 0 0,-1 1 0,-3 25 0,-6 33 160,8-62-201,1-1-1,0 1 1,1 0 0,0-1 0,4 15-1,-5-23 39,0 1-1,1-1 1,-1 1 0,1-1-1,-1 0 1,1 1-1,0-1 1,-1 0-1,1 1 1,0-1-1,0 0 1,0 0-1,0 0 1,0 0-1,0 0 1,0 0-1,0 0 1,1 0-1,-1 0 1,0-1-1,1 1 1,-1 0-1,0-1 1,3 2-1,-2-2 45,0 0 0,0 0 0,0 0-1,0-1 1,0 1 0,0 0 0,0-1-1,0 1 1,0-1 0,0 0 0,-1 0 0,1 0-1,0 0 1,0 0 0,-1 0 0,1 0 0,2-3-1,76-77 865,-38 36-610,47-55 174,-85 94-480,0-1 1,-1 1-1,0-1 0,0 1 1,0-1-1,-1 0 1,0 0-1,-1 0 0,1-1 1,-1 1-1,-1 0 1,1-14-1,0 21-72,0-1 1,0 0-1,1 0 1,-1 0-1,0 1 0,1-1 1,-1 0-1,1 1 0,-1-1 1,1 1-1,-1 0 1,1-1-1,1 1 0,5 0-28,-1 0-1,1 1 1,0 0-1,-1 0 0,1 1 1,-1-1-1,1 2 0,-1-1 1,0 1-1,0 0 1,0 1-1,-1-1 0,1 1 1,9 8-1,-12-9 77,1 1 0,-1 0 0,0 0 0,-1 0 0,1 0 0,0 0 0,-1 1 0,0-1 0,5 11 0,-6-9 8,0 1 1,0 0 0,0 0 0,-1 0-1,0 0 1,0 1 0,-1 10-1,-9 112-62,1-49 290,7-72-184,1 1-1,0-1 1,2 12 0,-2-19-21,1 1-1,-1-1 1,1 0-1,-1 1 1,1-1-1,0 0 1,0 0 0,0 0-1,0 1 1,0-1-1,1 0 1,-1 0-1,0 0 1,1-1-1,0 1 1,-1 0 0,3 1-1,-2-2 13,-1-1 0,1 1 0,-1-1-1,1 1 1,-1-1 0,1 0 0,-1 1 0,1-1-1,0 0 1,-1 0 0,1 0 0,-1 0 0,1-1 0,0 1-1,-1 0 1,1-1 0,-1 1 0,1-1 0,-1 1 0,2-2-1,29-17 258,-31 18-275,27-21 181,-1-2-1,26-29 1,-12 12-167,-21 22-82,-9 10 33,-1-1 0,0-1 0,15-20 0,-17 22-32,-7 8 24,1 0 0,-1-1-1,0 1 1,0 0-1,0 0 1,-1-1-1,1 1 1,0 0-1,1-3 1,-2 3-134,-10 18-598,8-12 701,0 0 0,0 1 0,1-1 0,-1 0 0,1 1-1,1-1 1,-1 1 0,1 0 0,0-1 0,0 1 0,0-1-1,2 7 1,0-4 58,0 1 0,0 0 0,1-1 0,0 0 0,0 0 0,9 15 0,-11-22 30,0 0 0,0 0-1,-1 0 1,1 0-1,0 0 1,0 0-1,0 0 1,0 0-1,0 0 1,1 0-1,-1-1 1,0 1-1,0-1 1,0 1 0,1-1-1,-1 1 1,0-1-1,1 1 1,-1-1-1,0 0 1,1 0-1,-1 0 1,0 0-1,1 0 1,-1 0 0,0 0-1,1 0 1,-1-1-1,0 1 1,1 0-1,-1-1 1,0 1-1,0-1 1,2 0-1,4-3 120,0 0-1,0 0 0,-1 0 0,10-9 0,-13 11-134,7-6 80,0-1 1,-1 0-1,0-1 1,0 0-1,-1 0 0,-1-1 1,0 0-1,0 0 1,6-15-1,-11 22-103,-1 1-1,0-1 1,-1 0-1,1 1 1,0-1-1,-1 1 1,0-1-1,0 0 1,0 1-1,0-1 1,-1 0-1,1 1 1,-1-1-1,0 0 1,0 1-1,0-1 1,-1 1-1,1 0 1,-1-1-1,0 1 1,0 0-1,0 0 1,0 0-1,0 0 1,-1 1-1,1-1 1,-1 0-1,-3-2 1,1 2-60,1 0 0,0 0-1,-1 0 1,0 1 0,1 0 0,-1 0 0,0 0 0,0 0 0,-1 1-1,1 0 1,0 0 0,0 0 0,-1 0 0,1 1 0,0 0-1,-1 0 1,1 1 0,-9 1 0,-5 2-124,16-4 131,0 0 0,0 1 1,1-1-1,-1 1 0,0 0 1,0 0-1,1 0 0,-1 0 0,1 0 1,-1 1-1,1-1 0,-5 4 1,6-4-116,42 2 880,-11-7-272,42-10 0,-26 4-80,-13 3-208,45-8 333,115-38 0,-90 22-258,-100 31-263,0-1 1,0 1-1,0-1 1,-1 1-1,1 0 1,0 0-1,0 0 1,0 0-1,0 1 1,-1-1-1,1 1 1,5 2-1,-7-3 32,0 1-1,0-1 1,0 1-1,0 0 0,1 0 1,-1-1-1,0 1 1,-1 0-1,1 0 0,0 0 1,0 0-1,0 0 0,0 0 1,-1 1-1,1-1 1,-1 0-1,1 0 0,-1 0 1,1 1-1,-1-1 1,0 0-1,1 0 0,-1 1 1,0-1-1,0 0 0,0 1 1,0-1-1,0 0 1,-1 3-1,-5 62 90,-5 33 507,9-86-466,0 0 0,1 0-1,1 0 1,1 14 0,-1-23-73,1 1 1,-1-1 0,1 1 0,0-1 0,1 0 0,-1 1 0,1-1 0,0 0 0,0 0 0,0 0-1,0 0 1,1-1 0,-1 1 0,1-1 0,3 4 0,-4-6-57,-1 0 1,0 0-1,1 0 1,-1-1-1,0 1 1,1 0-1,-1-1 1,0 1-1,1-1 1,-1 0-1,1 1 1,-1-1-1,1 0 1,-1 0-1,1 0 1,-1 0-1,1 0 1,-1-1-1,1 1 1,-1 0-1,1-1 1,-1 1-1,1 0 1,-1-1-1,0 0 1,1 1-1,1-3 1,5-2-495,0 0 0,-1 0 1,10-11-1,-10 10-121,39-34-2152,14-5-4379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7:16.94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640 290 5632,'-8'-4'638,"-6"-4"14,0 1 1,0 1-1,-30-9 1,-68-8-638,-110-30 1084,203 46-676,-1-1-1,1-1 1,1 0-1,-31-21 0,48 29-418,1 1 0,-1 0 0,1 0 0,-1-1-1,1 1 1,-1-1 0,1 1 0,-1 0 0,1-1 0,-1 1-1,1-1 1,-1 1 0,1-1 0,0 0 0,-1 1 0,1-1-1,0 1 1,0-1 0,-1 1 0,1-1 0,0 0 0,0 1-1,0-1 1,0 0 0,0 1 0,0-1 0,0 0 0,0 1-1,0-1 1,0 0 0,0 1 0,0-1 0,0 1 0,0-1-1,1 0 1,-1 1 0,0-1 0,0 1 0,1-1 0,-1 0-1,1 1 1,-1-1 0,0 1 0,1-1 0,-1 1 0,1-1-1,-1 1 1,1 0 0,-1-1 0,2 1 0,1-3-22,1 1 0,0 0 0,0 0 1,0 0-1,0 0 0,0 1 0,5-2 1,20-2-84,0 0 0,30 1 0,-35 2 68,303-6-189,-63 4 588,-208 1-221,94-2 179,-139 5-293,-8 1 7,0-1-1,0 0 1,0 0-1,0 0 0,0 0 1,0 0-1,0-1 0,0 1 1,0-1-1,0 0 1,4-2-1,-8 1 102,-7 0-1,-22-5 65,0 2 0,-44-2-1,-71 5-268,136 2 79,-319 16 275,262-8-291,0 3 0,1 3 1,-64 23-1,101-28-8,13-4 7,1-1 0,-1 2 1,1 0-1,0 1 0,1 0 1,-18 12-1,30-18 6,0 0 1,0 0-1,-1 0 1,1 0-1,0 1 1,0-1-1,0 0 1,0 0-1,0 1 1,1-1-1,-1 1 1,0-1-1,1 1 1,-1-1-1,0 3 1,1-3 4,0 0 0,0 1 0,0-1 1,0 0-1,0 0 0,0 0 0,1 0 1,-1 1-1,0-1 0,1 0 0,-1 0 0,1 0 1,-1 0-1,1 0 0,0 0 0,1 1 1,2 2 8,0 0 0,0-1 0,0 1 1,1-1-1,-1-1 0,1 1 1,0 0-1,5 1 0,13 5 48,1-1 0,0-1 0,29 4 0,77 6 261,-69-10-143,128 11 133,-1 0 277,-185-17-579,18 3 196,-20-4-204,-1 0 0,1 1 0,-1-1 0,0 0 0,0 0 0,1 0 0,-1 0 0,0 0 0,1 1 1,-1-1-1,0 0 0,1 0 0,-1 1 0,0-1 0,0 0 0,0 0 0,1 1 0,-1-1 0,0 0 0,0 1 0,0-1 0,0 0 0,1 1 0,-1-1 1,0 0-1,0 1 0,0-1 0,0 0 0,0 1 0,0-1 0,0 0 0,0 1 0,0-1 0,0 0 0,0 1 0,0-1 0,0 1 0,0-1 0,-1 0 1,1 0-1,0 1 0,0-1 0,0 0 0,0 1 0,-1-1 0,1 0 0,0 1 0,0-1 0,0 0 0,-1 0 0,1 1 0,0-1 0,-1 0 1,-5 4 22,1 0 1,-1 0 0,0-1 0,0 1 0,0-2-1,-1 1 1,1-1 0,-1 0 0,-10 2 0,1 1 13,-19 3-13,-21 7-102,51-13 27,0 0 0,0 0 1,0 0-1,0 1 0,0 0 0,0 0 0,-5 5 1,9-8 38,1 0 1,0 1 0,-1-1 0,1 1 0,-1-1 0,1 0-1,0 1 1,-1-1 0,1 1 0,0-1 0,0 1 0,-1-1 0,1 1-1,0-1 1,0 1 0,0-1 0,-1 1 0,1-1 0,0 1-1,0-1 1,0 1 0,0 0 0,0-1 0,0 1 0,0-1 0,0 1-1,1-1 1,-1 1 0,0-1 0,0 1 0,0-1 0,0 1-1,1-1 1,-1 1 0,0-1 0,1 1 0,-1-1 0,0 1 0,1-1-1,-1 0 1,0 1 0,1-1 0,-1 0 0,1 1 0,-1-1 0,1 1-1,3 1-6,0 0-1,-1 0 1,1 0-1,6 2 0,-7-3 20,17 7 69,-1-1 0,2-1 1,-1 0-1,0-2 1,1 0-1,24 0 0,157-3 773,-146-1 310,-237 8-796,175-7-646,-45 5 172,18-5-6478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7:20.50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297 21 2400,'0'-1'100,"-2"0"0,1 0 1,0-1-1,0 1 0,0 0 0,0 0 0,-1 0 1,1 0-1,0 1 0,-1-1 0,1 0 1,-1 1-1,1-1 0,-1 1 0,1-1 0,-1 1 1,1-1-1,-1 1 0,1 0 0,-1 0 1,0 0-1,1 0 0,-3 0 0,-14-5 1287,12 5-926,5 0-691,2 1-104,7 4 341,4 2 89,2 0 0,-1-2 0,1 1 0,-1-1 0,1-1 0,29 5 0,208 29 609,-44-8-274,-135-16-134,1-4 0,90 2-1,-95-12 330,0-3 0,122-22 0,-189 25-593,-1 0 0,1 0 1,0 0-1,-1 0 0,1 0 0,-1 0 1,1-1-1,-1 1 0,1 0 1,-1 0-1,1 0 0,-1-1 0,1 1 1,-1 0-1,1-1 0,-1 1 1,1 0-1,-1-1 0,1 1 1,-1-1-1,1 0 0,-1 1-18,-1 0 0,1-1 0,0 1 0,0-1-1,-1 1 1,1 0 0,0-1 0,-1 1 0,1 0 0,0 0-1,-1-1 1,1 1 0,0 0 0,-1 0 0,1-1 0,-1 1 0,1 0-1,-1 0 1,1 0 0,-1 0 0,-32-8 93,2 5 91,-50 1 1,15 2 78,-438 5 1205,151 37-804,57-5-217,252-33-686,38-2 125,6 2-26,13 3-142,14 1 191,1 0-1,44 5 1,-39-7 71,63 7 37,124 3 1,98-22 88,-37-23 222,-4-16 287,-251 40-515,-6 1 344,36-12 0,-56 16-453,0 0 0,0 0 1,0 0-1,0 0 0,-1 0 1,1 0-1,0 0 0,0 0 1,0-1-1,0 1 0,0 0 1,0 0-1,0 0 0,0 0 1,0 0-1,0 0 0,0 0 1,0-1-1,0 1 0,0 0 1,0 0-1,0 0 0,0 0 1,0 0-1,0 0 0,0-1 1,0 1-1,0 0 1,0 0-1,0 0 0,0 0 1,0 0-1,0 0 0,0 0 1,0-1-1,0 1 0,0 0 1,0 0-1,0 0 0,0 0 1,0 0-1,0 0 0,0 0 1,1 0-1,-1-1 0,0 1 1,0 0-1,0 0 0,0 0 1,0 0-1,0 0 0,0 0 1,1 0-1,-18-3 52,-33 0-96,-74 4 1,6 0 101,55-2 28,-234-1-48,236 5-209,1 2 1,-113 26-1,91-5-26,71-22 87,0 1-1,0 0 0,1 1 1,-18 13-1,26-18 83,1 0 0,-1 0 0,1 0 0,0 1 0,-1-1 0,1 0 1,0 1-1,0-1 0,0 1 0,0 0 0,0-1 0,0 1 0,0 0 0,0-1 0,1 1 0,-1 0 1,1 0-1,-1 0 0,1 0 0,0-1 0,0 1 0,-1 0 0,1 0 0,1 0 0,-1 0 1,0 0-1,0 0 0,1-1 0,-1 1 0,1 0 0,0 0 0,-1 0 0,1-1 0,0 1 0,2 2 1,1 2 10,0-1 1,0 0 0,1 0 0,0 0 0,0-1-1,0 0 1,1 0 0,11 7 0,0-2-5,1-1 1,0-1-1,30 9 0,59 7 120,-86-18-60,85 13 128,143 6 1,105-25 39,-254 0 485,-90 0-451,-15-1-23,-22-2-60,-235-4 49,-314 3-138,545 7-208,-40 8 1,45-6-222,14-2 96,7-1-179,15-1 191,2 1 297,305-3-21,7-17 185,-216 12-130,-58 4-28,193-16 251,-181 11-18,112-29-1,-115 16 234,-58 21-487,0 0 0,0-1 0,0 1 0,0 0 1,-1-1-1,1 1 0,0-1 0,0 1 0,0-1 0,-1 1 1,1-1-1,0 0 0,-1 1 0,1-1 0,0 0 0,-1 0 1,2-1-1,-2 1-19,-1 0 0,1 0 0,0 1 0,0-1 1,0 0-1,-1 0 0,1 0 0,0 1 0,-1-1 0,1 0 0,0 0 1,-1 1-1,1-1 0,-1 0 0,0 1 0,1-1 0,-1 1 0,1-1 1,-1 1-1,0-1 0,1 1 0,-3-2 0,-11-6 16,0-1 0,-1 2-1,0 0 1,0 0 0,-1 2-1,-25-7 1,27 8-33,-316-68-81,245 56 82,-285-29-205,-3 34-168,119 14 122,240-2 120,1 0 0,-18 3 0,31-4 122,0 0 0,0 0 0,0 0 0,0 0-1,0 0 1,-1 0 0,1 0 0,0 0 0,0 0-1,0 0 1,0 0 0,0 0 0,-1 0 0,1 0-1,0 0 1,0 0 0,0 0 0,0 0 0,0 0-1,-1 0 1,1 0 0,0 0 0,0 1 0,0-1-1,0 0 1,0 0 0,0 0 0,0 0 0,0 0-1,-1 0 1,1 0 0,0 1 0,0-1 0,0 0-1,0 0 1,0 0 0,0 0 0,0 0-1,0 1 1,0-1 0,0 0 0,0 0 0,0 0-1,0 0 1,0 0 0,0 1 0,7 5-232,12 4 23,3-2 120,0-1 1,1-1-1,34 4 1,71 2 149,-57-7-35,314 26-2,130 12 192,-458-35 187,-47-8-146,-20-4 184,-46-6-319,-83-4-1,45 6-41,50 4-22,-256-17-242,262 21 105,0 2 1,0 1-1,0 3 1,0 1-1,-67 21 1,76-17-31,0 1-1,-36 21 1,51-25 43,1 1-1,0 0 0,0 1 0,1 1 1,0 0-1,-14 18 0,24-26 42,0-1 0,0 1 0,0-1 0,1 1 1,0-1-1,-1 1 0,1 0 0,0 0 0,0 0 0,0 0 0,0 3 0,1-4 27,0 0 0,0 0-1,0 0 1,0 0 0,1 0 0,-1 0 0,1 0-1,-1 0 1,1 0 0,0 0 0,0 0 0,0-1 0,0 1-1,0 0 1,0-1 0,0 1 0,2 1 0,0 1 5,1 0 1,0-1 0,0 1 0,0-1 0,0 0-1,1 0 1,-1-1 0,1 1 0,-1-1 0,1 0 0,8 2-1,2 0 10,1-1 0,24 1 0,-34-3-1,80 3 110,-1-3 1,127-14 0,167-50 117,-359 58-215,141-36 408,-142 35-306,-1-1 0,0-1 0,0 0 0,0-2 0,-1 0 0,21-16 0,-34 23-86,0-1-1,0 0 0,0 0 1,-1 0-1,1-1 0,-1 1 0,0-1 1,0 0-1,-1 1 0,3-8 0,-4 10-32,0-1-1,0 0 1,0 0-1,-1 1 0,0-1 1,1 0-1,-1 0 0,0 1 1,-1-1-1,1 0 1,0 0-1,-1 0 0,1 1 1,-1-1-1,0 0 0,0 1 1,0-1-1,0 1 1,-1-1-1,1 1 0,0-1 1,-1 1-1,-2-3 0,-1 0-65,0 0 0,-1 0 0,0 0-1,0 1 1,0 0 0,0 0 0,-9-4 0,-5-1-89,-29-8-1,-53-10-144,-202-26 0,213 43 138,-1 5-1,1 3 0,0 4 0,-122 20 0,180-18 113,-5 1-13,1 2-1,-59 17 1,-5 17-80,89-35 87,0 0 1,1 1-1,0 1 0,0 0 0,1 0 0,-11 12 1,3-2-3,1 1 1,1 1 0,-22 34-1,29-41 43,6-7-13,-1-1 1,1 0-1,0 1 1,0 0-1,-2 7 1,4-11 21,1-1-1,-1 0 1,1 1 0,0-1-1,0 1 1,0-1 0,0 0-1,0 1 1,0-1 0,0 1-1,0-1 1,1 0 0,-1 1 0,1-1-1,-1 0 1,1 1 0,-1-1-1,1 0 1,0 0 0,-1 1-1,1-1 1,0 0 0,0 0-1,0 0 1,0 0 0,0 0-1,0 0 1,0 0 0,0-1 0,2 2-1,5 3-46,1-1-1,0 0 1,-1 0-1,2-1 1,12 3-1,52 7 13,-46-8 46,43 4 144,76 1 1,67-10 45,-188 0-188,482-16-171,-329 9 283,-39-1 133,0-6 0,142-32 0,-265 43-121,-1-1 1,1-1 0,-1 0-1,0-1 1,0-1 0,20-11-1,-34 17-122,-1 0 1,0 0-1,0 0 0,0 0 1,0 0-1,1 0 0,-1 0 1,0 0-1,-1 0 0,1 0 0,0-1 1,0 1-1,0 0 0,-1-1 1,1 1-1,-1 0 0,1-1 1,-1 1-1,1-1 0,-1 1 0,0-1 1,0 1-1,0-1 0,0 1 1,0-1-1,0 1 0,0-1 1,0 1-1,-1-1 0,1 1 0,-1-1 1,1 1-1,-1 0 0,1-1 1,-1 1-1,0 0 0,-1-3 0,-3-3-16,0 1 0,0 0-1,0 0 1,-1 0 0,-10-8-1,-39-29 82,-97-56-1,127 85-103,0 2 0,-1 1 0,0 1 0,-1 1 1,-1 1-1,-52-7 0,-177-2-205,214 16 216,24 0-33,-348 3-213,308 2-769,0 3-1,0 2 1,1 3 0,-76 26-1,70-14-1256,-106 32-2807,88-43 2726,77-13 2219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0:0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0 109 832,'4'-8'7657,"-3"7"-7179,-1 0-402,1 1 0,-1-1 0,1 1-1,-1-1 1,0 1 0,1-1-1,-1 1 1,0-1 0,1 1 0,-1-1-1,0 0 1,0 1 0,0-1-1,1 1 1,-1-1 0,0 0 0,0 0-1,5-10 365,-2 5 358,-2 5-766,1-1 1,-1 0 0,0 1-1,1-1 1,-1 1-1,1-1 1,0 1 0,-1 0-1,1 0 1,0 0 0,0 0-1,0 0 1,0 0-1,-1 0 1,5-1 0,34-6-85,-28 6 24,176-20 191,-120 16-240,89-6 34,-68 11 362,-48 2-297,54 6 215,-78-5-138,24 6 67,-31-5-108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0:0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 1728,'4'-4'9360,"-40"4"-6608,54 0-2646,113-8-42,-99 6 160,45-7 0,-6-1-165,23-5 52,-4 0-19,70 9 713,-158 6-762,6 0-267,9 0 101,-16 0 358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2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0 11648,'-27'17'5247,"-18"6"-4543,9-6 1440,9 3-1312,-36 20 704,5 8-864,-10 17-32,10 1-384,0 2-256,18-3 0,-5-5 128,8-12-64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0:1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2080,'5'-15'13770,"4"15"-13594,-7 0-194,21 0 28,0 0 0,0 1 0,0 2 0,40 8 0,0 2 118,-39-9 129,1-1 0,-1-1-1,48-3 1,-24 0 353,67 1-268,-113 0-273,6-2-52,-3 0-2972,-5-6-2096,0 0 2870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0:1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54 1728,'0'-1'19,"0"1"0,0 0 0,0 0 1,0 0-1,0-1 0,0 1 0,0 0 0,0 0 1,0 0-1,0-1 0,0 1 0,0 0 0,0 0 0,0 0 1,-1-1-1,1 1 0,0 0 0,0 0 0,0 0 0,0 0 1,-1-1-1,1 1 0,0 0 0,0 0 0,0 0 0,0 0 1,-1 0-1,1 0 0,0-1 0,0 1 0,0 0 0,-1 0 1,-5 1 5048,3-9-2903,-8 7-1013,10 1-1080,1 0 0,-1 0 0,0 0-1,0 0 1,1 0 0,-1 0 0,0 0 0,0-1 0,1 1-1,-1 0 1,0 0 0,1-1 0,-1 1 0,-1-1 0,1 0 0,-1 1 0,1-1-1,-1 0 1,1 1 0,-1-1 0,1 1 0,-1 0 0,1-1 0,-4 1 0,-8-3 339,6 1-265,1 0-1,-1 0 1,1 0 0,-1 1-1,1 0 1,-14 0 0,-20-3 456,22 0-387,0 2 0,-22 0 0,-19-3 206,51 5-416,0-1-1,0 2 1,1-1-1,-10 2 1,-16 1 191,28-3-254,-1 0 0,1 1 1,0 0-1,-10 3 0,-7 2-90,17-5 137,1 1 1,0 0-1,0 0 1,0 0-1,0 0 1,0 1 0,0 0-1,-4 3 1,-1 1-147,4-3 118,0 0 0,1 0 0,-1 0-1,1 0 1,0 1 0,0 0 0,0 0 0,1 0 0,0 0 0,0 1 0,-3 5 0,5-7 20,0-2 11,1-1 1,-1 1 0,1-1-1,-1 1 1,0-1 0,0 1-1,0-1 1,0 0 0,0 0-1,0 1 1,-2 1 0,-1 1-8,1 0 0,-1 0 0,1 1 0,0 0 0,0-1 0,0 1 0,1 0 0,0 0 0,-3 10 1,3-11 2,1 0 1,0 1 0,0-1 0,0 1 0,1-1-1,0 1 1,0-1 0,0 1 0,1 7 0,0-4 11,-1 0 0,0 0 0,-2 9 0,1 22 0,2-22 16,1-1 1,1 1 0,0-1 0,1 1 0,9 20 0,5 4 131,-6-12-68,29 48 1,-36-68-60,-2-4 0,0 0-1,0 0 1,0 0-1,1 0 1,0-1-1,0 1 1,0-1-1,0 0 1,1 0 0,0-1-1,0 1 1,7 3-1,5 1 71,1-1 1,0-1-1,0-1 0,22 3 1,76 6 257,-82-10-317,-1-2 131,0-2 0,0 0 0,1-2 0,53-11 0,-73 9-66,0 0 0,0 0-1,-1-1 1,1-1 0,-1-1-1,-1 1 1,23-17 0,-31 20-26,-1-1-1,0 1 1,1-1 0,-1 0 0,0 0-1,-1 0 1,1 0 0,-1 0 0,0-1-1,0 1 1,2-7 0,2-9 135,4-27 1,-7 32-227,0-3 107,1-34 1,-2 21-55,-1-50 72,-1 47-147,4-38 1,-4 67 10,0 0 1,0 0-1,0 0 1,-1 0 0,0 0-1,-2-7 1,-2-10 88,4 16-74,-1 1 0,0 0-1,-1 0 1,1 0 0,-1 0 0,0 0 0,0 1-1,-4-5 1,-6-10 66,9 13-78,1 1-1,-1 0 0,-1 0 1,1 0-1,-1 0 1,0 0-1,0 1 1,0 0-1,0 0 1,-1 1-1,0-1 0,0 1 1,0 0-1,0 1 1,0 0-1,0-1 1,-8 0-1,-9-1-143,0 1 1,0 1-1,-35 1 0,43 2 168,-109 7-9,70-3-188,49-4 48,0-1 0,0 1 0,0 0 0,-7 3 0,10-4-107,1 1 0,-1 0 0,0 0 0,1 0 1,-1 0-1,1 0 0,0 0 0,-1 0 0,1 0 1,0 0-1,-1 1 0,1-1 0,0 1 1,0-1-1,-1 3 0,-4 12-1745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0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3392,'0'0'165,"1"0"0,-1 0 1,0 0-1,0 0 0,1 0 1,-1 0-1,0 0 0,0-1 1,2 0 1817,-1 1-1818,-1-1 1,0 1-1,0 0 0,0 0 1,0 0-1,0-1 0,0 1 1,0 0-1,1 0 0,-1-1 0,0 1 1,0 0-1,0 0 0,0-1 1,0 1-1,0 0 0,0 0 1,0 0-1,0-1 0,-1 1 0,-2-14 2730,2 6-370,7 5-2497,15-1-333,-14 3 318,0 1 0,0 0-1,0 0 1,0 1 0,-1 0 0,1 0 0,0 0 0,0 1-1,10 4 1,-16-6-2,18 7 139,20 10 1,-20-8-95,-16-7-61,0 1 0,0-1 0,0 1 0,0 0 0,0 0 0,-1 0 0,1 0 0,-1 0-1,0 0 1,0 1 0,0-1 0,2 6 0,11 18-46,-3-10-17,19 22 461,-28-36-346,9 9 304,22 17 0,-30-25-179,1-1 1,0 0-1,0-1 0,1 1 0,-1-1 0,0 0 0,1 0 0,8 1 0,20 1 226,0-2-1,1-1 0,52-6 1,-73 4-473,-4 1-255,0-1 1,0 0-1,0-1 1,11-3-1,-16 3-1718,-5-4-2922,-4-13-1174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1:34.9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227 29 992,'0'0'4336,"-1"-17"565,-4 10-3810,5 6-1051,0 1 0,0 0 0,0 0 0,0-1 0,0 1 0,-1 0 0,1 0 0,0-1 0,0 1 0,0 0 0,0 0 0,0 0 0,-1 0 0,1-1 0,0 1 0,0 0 0,0 0 0,-1 0 0,-5 0 2770,-2 2-2202,8-1-560,-1 0 10,0 1-1,1 0 1,-1-1-1,0 1 1,0-1-1,0 0 1,0 1 0,0-1-1,0 0 1,-2 3-1,-8 10 766,5-2-666,5-9-115,-1 0 1,1 0-1,0 1 0,-1-1 1,0 5-1,-1 3 50,2-9-67,0-1 1,1 1-1,-1-1 0,1 1 0,-1 0 1,1-1-1,0 1 0,0 2 1,-5 44 342,1 44 378,12 25-522,-3-51-96,-2-12 314,-3-35-353,5 32-1,-4-45-51,0 1 1,-1-1-1,-1 10 0,1-12-36,0 1 0,0-1-1,0 1 1,0 0 0,1-1-1,-1 1 1,4 8 0,0-3 22,0 0-1,-1 1 1,0-1 0,0 1 0,-1 0 0,1 14 0,-3-17-16,1-1 1,0 1-1,2 6 1,2 13 106,3 27-1,-4-33-114,-1 1 1,0 21 0,-2-25-42,5 33-1,-6-48 53,2 26 70,-3-24-74,1 1 1,1 0-1,-1-1 1,3 12-1,-2-11 46,0 0-1,0 1 1,-1-1-1,0 1 1,-1 11-1,0 2 195,1-2 186,-1-18-403,0-1 1,0 1-1,0 0 1,0-1-1,0 1 1,0-1-1,0 1 1,0-1 0,0 1-1,0-1 1,0 0-1,-1-1 1,-2 0-64,2 1 45,0 0 0,0 0-1,0 0 1,1-1 0,-1 1 0,0 0 0,0-1-1,1 1 1,-1-1 0,1 0 0,0 1 0,-3-5-1,1 1 17,-1-1-1,1 1 1,-6-6-1,3 4-20,-108-143 192,108 141-206,1 0 1,0-1 0,0 0-1,1 0 1,-6-20 0,-3-7 40,11 33-91,0 0 0,1 0 0,-1-1 0,1 1 0,0 0 0,1 0 0,-1-7 0,1 10-235,5 10-75,17 27 186,-2 1 1,17 47 0,14 25 517,-30-66-413,-15-27 102,2-1 0,0 0 0,1 0 0,11 14 0,-10-20-2,-8-8-32,-1 0 1,0 0 0,0 0 0,0 0 0,0 1 0,0-1 0,0 0-1,0 0 1,1 2 0,-2-2 16,1 0 0,-1-1-1,1 1 1,0-1 0,-1 1 0,1-1-1,0 1 1,0-1 0,-1 1 0,1-1-1,0 0 1,0 0 0,0 1 0,-1-1 0,1 0-1,0 0 1,0 0 0,0 0 0,0 0-1,1 0 1,18-1 469,-18 0-466,0-1 1,0 1-1,1 0 0,-1-1 0,0 1 1,-1-1-1,1 0 0,0 0 0,0 0 1,-1 0-1,4-4 0,13-26 103,-17 32-112,115-212-130,-106 197 108,0 0 0,0 0 0,14-12 0,-17 16-1683,-32 50-14775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1:36.2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256 7 480,'-3'-1'529,"0"0"-1,-1 0 1,1 0-1,-1 0 1,1 1-1,-1-1 1,1 1 0,-11 4 4479,14-3-4933,0 14 2031,-3 4-250,1-9-1762,2-9-72,0 0-1,0-1 1,0 1 0,-1 0-1,1-1 1,0 1 0,0 0-1,0-1 1,-1 1 0,1-1-1,0 1 1,-1 0 0,1-1-1,0 1 1,-1-1 0,1 1-1,-1-1 1,1 1 0,-1-1-1,1 1 1,-1-1 0,0 1-1,-15 16 335,5-2-280,-3-2 102,-19 27 1,4-5 88,14-17-160,1 0 0,0 2-1,2-1 1,1 2 0,-13 30-1,17-41 181,6-10 87,4-5-192,-1 2-161,69-99 411,-54 81-405,0 1 0,34-30-1,24-10-53,-35 33-255,-38 27 277,-1-1 1,0 1 0,1 0-1,-1 0 1,1 0 0,-1 0-1,0 0 1,1 0 0,-1 1-1,1-1 1,-1 0 0,0 1-1,1-1 1,-1 1 0,2 1-1,17 8 82,-1 1-1,32 23 1,-36-22 104,0 1 0,0 1 1,-2 0-1,1 1 0,-2 0 1,0 1-1,-1 1 0,-1-1 1,0 2-1,-1-1 0,-1 1 1,-1 1-1,8 27 0,-7-14-40,-4-21-353,-1 0-1,-1 0 0,0 0 0,1 19 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1:38.1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662 73 2144,'-8'-8'1813,"1"3"-490,0-1 0,0 1-1,-13-6 1,5 2-145,-14-4 689,10 6-987,12 5-538,0 0 1,-1 0-1,1 1 1,-1 0-1,0 1 1,1-1-1,-1 2 1,-13 1 0,13-1-120,-1 0 0,1 1 0,0 0 0,-1 0 1,1 1-1,-11 5 0,10-4-57,-1 0 0,-16 4 0,-9 3 141,8-1-54,4-2-97,-1 1 0,-27 16-1,26-13-147,19-10 10,1 0 1,0 1 0,-1 0 0,-5 4 0,-1 2-55,-5 4 9,0 0 1,1 2 0,-27 29 0,39-39 37,1-1 1,0 0-1,0 1 1,0 0-1,1 0 1,-1 0-1,1 0 1,0 0 0,1 0-1,-1 0 1,1 0-1,0 1 1,1-1-1,-1 1 1,1-1-1,0 1 1,0-1-1,1 1 1,-1-1 0,4 10-1,0-3 5,1 0 0,0 0 0,1 0 0,1-1 0,-1 0 0,2 0 0,0-1 0,0 0 0,1 0 0,0-1 0,0 0 0,1 0 0,12 7 0,5 2 31,1-2 0,0 0 0,1-2 0,35 12 0,-55-23-24,0 0-1,0-1 1,0 1 0,1-2 0,-1 1-1,1-1 1,-1-1 0,1 0 0,-1 0 0,1-1-1,-1 0 1,0-1 0,1 0 0,-1 0 0,0-1-1,0 0 1,0 0 0,0-1 0,-1-1-1,0 1 1,12-10 0,82-67 145,-54 41-124,72-45 0,-23 19 157,-70 47-167,-20 14-6,-1 0 0,1 0 1,-1-1-1,-1 0 0,1-1 1,-1 1-1,0-1 0,0 0 0,-1 0 1,0-1-1,6-12 0,-9 16-22,0 1 0,0-1-1,0 0 1,0 0-1,0 0 1,-1 0 0,0 0-1,1 0 1,-2 1-1,1-1 1,0 0-1,-1 0 1,0 0 0,0 0-1,0 0 1,0 0-1,0 1 1,-1-1 0,0 1-1,0-1 1,0 1-1,0 0 1,0-1 0,-1 1-1,1 0 1,-6-4-1,0 0-30,0 2 0,-1-1-1,0 1 1,0 0 0,0 1-1,0 0 1,-1 0 0,1 1-1,-1 0 1,0 1 0,0 0-1,-19-1 1,7 3-30,0 0 1,0 1-1,-1 1 0,-40 9 1,33-3 11,1 1 0,0 2 0,-50 25 0,-74 60-153,150-94 86,-1 1 0,1-1 1,-1 1-1,1 0 1,-5 6-1,8-8-55,-1 0-1,1-1 1,-1 1-1,1 0 1,0 0-1,-1-1 1,1 1 0,0 0-1,-1 0 1,1 0-1,0 0 1,0 0-1,0-1 1,0 1 0,0 0-1,0 0 1,0 0-1,0 0 1,0 0-1,0 0 1,1-1 0,-1 1-1,0 0 1,1 0-1,-1 0 1,0-1-1,1 1 1,-1 0 0,1 0-1,-1-1 1,1 1-1,-1 0 1,1-1-1,0 1 1,0 0 0,3 3-820,1-1 0,-1 1 0,1-1 0,0 0 0,8 4 0,13 2-3361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1:39.1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 2304,'7'-8'10697,"-6"8"-10423,16 5 2059,-10-2-2399,0 1 0,-1-1 0,7 6 0,-6-2 171,-2-1 1,1 1-1,-1 0 1,0 1-1,0-1 1,-1 1-1,0 0 1,0 0-1,4 16 1,2 3 108,5 11 36,-4-12 269,0 1 0,15 24 1,-22-45-382,6 10 470,0 0-1,22 25 1,-26-35-597,0 0 0,0-1 1,1 0-1,0 0 1,0 0-1,0-1 0,0 0 1,1 0-1,13 4 0,-11-90-18810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31:58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1182 1408,'-10'-14'10970,"10"8"-9444,1-2-1255,0 0 0,1 1 0,0-1 0,0 1 0,1-1 0,0 1 1,0 0-1,9-13 0,-11 19-253,90-197 815,3-5-135,-74 170-595,2 1 1,1 1-1,2 1 1,45-43-1,127-95 379,-84 75-340,-31 18-156,-44 38-6,59-44 1,-63 55 141,-33 26-452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32:00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158 322 1888,'0'-1'46,"0"1"1,0 0-1,0 0 0,1-1 1,-1 1-1,0 0 0,0 0 1,0-1-1,0 1 0,0 0 1,1 0-1,-1-1 0,0 1 1,0 0-1,1 0 0,-1 0 1,0-1-1,0 1 0,0 0 1,1 0-1,-1 0 0,0 0 1,1 0-1,-1 0 0,0 0 1,0-1-1,1 1 0,-1 0 1,0 0-1,1 0 0,-1 0 1,0 0-1,1 0 0,15 6 8495,-16-6-8385,-1 1-118,0 0 1,0 0 0,0 0 0,0 0-1,0 0 1,0-1 0,-1 1 0,1 0-1,0-1 1,0 1 0,0-1-1,-1 1 1,-2 0 0,-10 5 469,4-2-65,8-3-380,0-1 0,0 1 0,1-1-1,-1 1 1,0-1 0,1 1 0,-1 0-1,-2 2 1,2 1 1392,3-8-547,-1 0-781,0 0 0,1-1 0,0 1 0,0 0 0,0 0 1,0 0-1,1 0 0,0 1 0,-1-1 0,4-4 0,8-21 208,25-71 19,10-33-607,-47 129 243,0-1-1,0 1 0,0 0 1,-1-1-1,1-6 0,-2 11-6,1-1 0,0 1-1,0 0 1,0-1 0,0 1-1,0 0 1,0-1-1,0 1 1,0 0 0,0 0-1,0-1 1,0 1-1,1 0 1,-1-1 0,0 1-1,0 0 1,0 0-1,0-1 1,0 1 0,1 0-1,-1 0 1,0-1 0,0 1-1,0 0 1,1 0-1,-1-1 1,0 1-1,1 1 1,-1-1-1,0 0 0,0 0 1,0 0-1,1 1 1,-1-1-1,0 0 0,0 0 1,0 1-1,0-1 0,1 0 1,-1 0-1,0 1 0,0-1 1,0 0-1,0 1 1,0-1-1,0 0 0,0 1 1,0-1-1,0 0 0,0 0 1,0 1-1,0 0 0,-1 18-51,-1 1 0,-5 21 0,-2 16-54,-4 43 176,5-48 11,6-37 52,-11 29 0,6-23-23,-1-1 153,6-17-205,1 0 0,-1-1-1,1 1 1,0 0 0,0 0-1,0 0 1,1 0 0,-1-1-1,1 1 1,-1 4 0,11-7 428,1-1-404,1 0-1,-1 0 1,0-1-1,0-1 1,16-5-1,54-26-154,-52 21 54,-13 5 142,-1 0-1,0-1 0,-1 0 0,0-2 0,-1 1 0,23-24 0,-35 33-77,0 0-1,0-1 1,0 1-1,0 0 1,0 0-1,0 0 0,-1-1 1,1 1-1,0 0 1,-1-1-1,1 1 1,-1-1-1,0 1 0,1-1 1,-1 1-1,0-1 1,0 1-1,0-1 1,0-2-1,-1 1 10,1 1 1,-1-1-1,0 0 1,0 1-1,0-1 0,-1 0 1,1 1-1,0-1 0,-1 1 1,-1-3-1,-2 0-8,0 0 0,0 0 0,0 0 0,0 1 0,-1-1 1,0 1-1,0 1 0,-8-5 0,-2 2-73,-1 0 0,0 1 0,-1 1 0,1 0 1,-26-1-1,-92 2-87,109 3 71,25 0 57,-115 4-1076,114-4 861,0 1 0,0-1 0,0 0 0,1 1 0,-1 0 0,0-1 0,0 1 0,-3 2 1,5-3 152,0 0 0,-1 0 0,1 1 0,0-1 0,0 0 0,0 0 0,0 0 0,-1 0 0,1 1 0,0-1 0,0 0 0,0 0 0,0 0 0,0 0 1,0 1-1,0-1 0,-1 0 0,1 0 0,0 1 0,0-1 0,0 0 0,0 0 0,0 0 0,0 1 0,0-1 0,0 0 0,0 0 0,0 1 0,1-1 0,-1 1-148,1-1 0,-1 1 1,1 0-1,-1-1 0,1 1 0,-1-1 0,1 1 0,0-1 0,-1 1 0,1-1 0,0 0 0,-1 1 0,1-1 0,1 0 0,0 1-130,1 0 1,0 0-1,-1 0 1,1-1-1,0 1 1,0-1-1,0 0 1,3 0-1,4-1-1335,1-1 0,12-3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32:01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10 2144,'0'0'14,"0"0"0,0 0 0,0 0 0,0-1 0,0 1 0,0 0 0,0 0 0,1 0 0,-1 0 0,0 0 0,0 0 0,0 0 0,0 0 0,0 0 0,0 0 0,0 0 0,0 0 0,0-1 1,0 1-1,0 0 0,0 0 0,0 0 0,0 0 0,0 0 0,0 0 0,0 0 0,0 0 0,0 0 0,0-1 0,0 1 0,0 0 0,0 0 0,0 0 0,0 0 0,0 0 0,0 0 0,0 0 0,0 0 0,0-1 0,0 1 0,0 0 0,0 0 0,0 0 0,0 0 0,0 0 0,0 0 0,0 0 0,0 0 0,-1 0 0,1 0 0,0 0 1,0-1-1,0 1 0,0 0 0,0 0 0,0 0 0,0 0 0,0 0 0,0 0 0,-1 0 0,1 0 0,0 0 0,0 0 0,0 0 0,0 0 0,0 0 0,0 0 0,4-4 3848,1 18-2630,-4 1-784,-1 0 0,0 0 1,0 0-1,-2 0 1,-3 19-1,2-13-141,-44 183 2194,33-153-1951,-34 157 1076,31-126-1220,-7 95-1,18-114-192,5-46-1267,5-16-1720,3-7 261,7-8 604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34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53 3392,'2'-15'2097,"-2"12"-1307,1 1-1,-1-1 0,1 1 1,-1-1-1,0 0 0,0 1 1,-1-6-1,1 7-697,-1 0 1,1 1-1,0-1 1,-1 0-1,1 1 1,-1-1-1,1 1 1,-1-1-1,1 0 1,-1 1-1,1-1 1,-1 1-1,0 0 1,1-1-1,-1 1 1,0-1-1,1 1 1,-1 0-1,0 0 1,0-1-1,1 1 1,-1 0-1,0 0 1,0 0-1,1 0 1,-1 0-1,0 0 1,0 0-1,0 0 1,1 0-1,-1 0 1,0 0-1,-1 1 1,-4 0 87,0 1 1,0-1 0,-1 1-1,2 1 1,-1-1-1,0 1 1,-8 6-1,0 0 15,-21 18 0,23-16-143,1 1-1,0 1 0,0 0 1,1 0-1,1 1 0,1 0 1,-12 23-1,12-16-10,0-1-1,1 1 1,1 1-1,-7 41 1,12-52-30,0 0 1,1-1-1,0 1 1,0-1-1,3 13 1,-2-18 27,0 0 0,1 0 0,-1 0 0,1-1 0,0 1 0,0 0 0,0-1 0,1 0 0,0 1 0,0-1 0,0 0 0,6 6 0,-8-9-17,1 1 1,0-1-1,-1 0 0,1 0 1,0 0-1,-1 0 1,1 0-1,0 0 0,0 0 1,0 0-1,0-1 1,0 1-1,0-1 0,0 1 1,0-1-1,0 0 1,0 0-1,0 0 0,0 0 1,0 0-1,0 0 1,0-1-1,0 1 0,0-1 1,0 1-1,0-1 1,0 0-1,-1 0 0,1 0 1,0 0-1,0 0 1,-1 0-1,1 0 0,1-2 1,3-3 39,0 0 1,-1-1-1,0 1 1,0-1 0,-1 0-1,0-1 1,5-10-1,21-62 292,-18 44-248,-11 32-83,36-109 111,-32 94-81,0-1-1,-2 1 1,3-40 0,-9 44-155,3 14 93,0 1 0,0 0 0,0 0 0,0 0 0,0-1 0,0 1 0,0 0 0,0 0 0,0 0 0,0-1 0,0 1 0,0 0 0,0 0 0,0 0 0,0-1 0,-1 1 0,1 0 0,0 0 0,0 0 0,0 0 0,0-1-1,-1 1 1,1 0 0,0 0 0,0 0 0,0 0 0,0 0 0,-1 0 0,1 0 0,0 0 0,0-1 0,0 1 0,-1 0 0,1 0 0,0 0 0,-1 0 0,-5 6-185,-4 13 18,7-3 178,1 1 1,0-1-1,1 1 0,1 0 0,0-1 0,1 1 0,1-1 0,1 1 0,0-1 0,1 0 0,1 0 0,6 16 0,-10-30 19,0-1-1,-1 1 1,1 0-1,0-1 1,0 1 0,0-1-1,0 1 1,1-1-1,-1 1 1,0-1-1,0 0 1,1 0 0,-1 0-1,1 1 1,-1-1-1,1-1 1,0 1 0,-1 0-1,1 0 1,0-1-1,-1 1 1,1-1-1,0 1 1,0-1 0,0 0-1,-1 1 1,1-1-1,0 0 1,0 0 0,0-1-1,0 1 1,-1 0-1,1-1 1,3 0-1,2-2 46,1 0-1,-1-1 1,0 0-1,-1 0 1,1 0-1,9-10 1,39-33 125,-24 19-262,0 2 0,58-36 0,-84 59 40,0 0 0,1 1 0,0-1 0,-1 1 0,1 0-1,0 1 1,0 0 0,11-2 0,-15 3 32,1 0 0,0 0 1,-1 0-1,1 1 0,0-1 1,-1 1-1,1-1 0,-1 1 1,1 0-1,-1 0 0,1 0 0,-1 0 1,0 1-1,1-1 0,-1 1 1,0-1-1,0 1 0,0 0 1,0 0-1,0-1 0,-1 1 0,3 4 1,4 7 3,-1 0 1,-1 1-1,6 20 1,4 7-18,-13-33 9,4 8 38,0-1 0,0-1-1,11 16 1,-16-28-1,0 1 0,0 0 0,0-1 0,0 0 0,0 1 0,0-1 0,1 0 0,-1 0 0,1 0 0,-1 0 0,1-1 0,0 1 0,0-1 0,0 1 0,0-1 0,0 0 0,0 0 0,0 0 0,0-1 0,0 1 0,0-1 0,6 0 0,-5-1 1,0 1 1,0-2-1,0 1 0,0 0 1,0-1-1,-1 0 1,1 0-1,-1 0 1,1 0-1,-1-1 1,1 1-1,2-4 1,6-6 23,17-22 1,-21 24-54,56-74 295,-55 71-220,-1 0-1,-1-1 1,0 0 0,9-25-1,-15 35-94,0-1 0,0 1 0,-1 0-1,1 0 1,-1 0 0,0-7 0,0 10 6,0 0 0,0 0 0,0 0 0,-1 0 0,1 0 0,0 0 0,0 0 1,-1 0-1,1 0 0,0 1 0,-1-1 0,1 0 0,-1 0 0,1 0 0,-1 0 0,0 1 0,1-1 1,-1 0-1,0 1 0,1-1 0,-1 0 0,0 1 0,0-1 0,0 1 0,1-1 0,-1 1 0,0 0 1,0-1-1,0 1 0,0 0 0,0 0 0,0-1 0,0 1 0,0 0 0,-1 0 0,-2 0-8,1 1-1,0 0 0,1-1 0,-1 1 1,0 0-1,0 0 0,0 1 1,0-1-1,1 1 0,-1-1 0,1 1 1,-1 0-1,1 0 0,-1 0 1,1 0-1,0 0 0,0 0 0,0 1 1,1-1-1,-4 5 0,1 1 0,0-1-1,0 1 0,0 0 1,1 0-1,0 1 0,-2 9 1,3-6 71,0 0 0,1 0 1,0 0-1,1 0 1,0 0-1,1 0 1,1 0-1,3 15 0,-3-19-15,0-1 0,1 1 0,0 0 0,0-1 0,1 1 0,0-1 0,0 0 0,1 0 0,0-1 0,0 1 0,0-1-1,1 0 1,7 5 0,-1-2 49,1 0 0,0-1-1,1-1 1,-1 0 0,1-1 0,1 0-1,-1-1 1,19 3 0,-13-4-281,1-1 0,-1 0 0,1-2 0,0 0 0,31-4 0,-2-1-639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32:01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4 3072,'-2'-3'1196,"5"5"-197,-2-1-847,0 0-1,0 0 0,-1 0 0,1 0 1,0 0-1,0 0 0,-1 0 0,1 1 1,0-1-1,-1 0 0,1 2 0,-1 1 83,1 0 0,-1 0-1,0 0 1,-1 0-1,1 0 1,-2 6 0,0 2 200,-8 103 1491,0-5-325,0-35-666,-1 13 732,-34 133 0,-5-12-882,25-97-362,10-40-1580,13-68 242,1-6-105,1-8-1020,8-8-231,2-12-1781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32:02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46 3072,'-4'0'1176,"8"0"1429,-3 1-1533,4 1-460,0-1 0,1 1 0,-1-1 0,0 0 0,1-1 0,-1 1 0,0-1-1,7 0 1,9 0 180,50 4 29,-1-3 0,124-14 0,-165 11-813,-20 1-419,-1 1 0,0-1 0,1 0 0,8-3 0,-5 0-1872,-1 0 0,20-11 1,-5 1-1894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32:0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6 3552,'-3'-1'388,"0"0"0,0 0 0,0 0 0,-1 1 0,1-1 0,0 1 0,0 0 0,-1 0 0,1 0 0,-6 1 0,-5 0 589,1 1 0,-14 3 1,16-2-644,-1 1 1,1 0 0,0 1 0,1 0 0,-1 0-1,-13 11 1,19-12-307,0 0 0,0 0 0,1 1 0,-1-1 0,1 1 0,0 0 0,0 1 0,1-1 0,0 0 0,0 1 0,0 0 1,1 0-1,-3 9 0,1-1 3,1-1 0,1 1 1,-1 17-1,3-24 39,0 0-1,0-1 1,1 1-1,0 0 1,0 0 0,0 0-1,1-1 1,4 10 0,-6-14-45,1-1 1,-1 1 0,1-1 0,0 1 0,0-1 0,0 0 0,0 1 0,0-1-1,0 0 1,0 0 0,0 1 0,1-1 0,-1 0 0,0 0 0,1 0 0,-1-1-1,0 1 1,4 1 0,-4-2 15,0 0 0,1 0 0,-1 0 0,0 0-1,1 0 1,-1 0 0,0 0 0,1-1 0,-1 1 0,0 0 0,1-1-1,-1 1 1,0-1 0,0 0 0,1 1 0,-1-1 0,2-1-1,2-3 92,1 0 0,-1-1 0,0 1 0,-1-1-1,1 0 1,5-10 0,-7 9-65,1-1 0,-1 1 0,0-1 1,-1 0-1,0 1 0,0-1 0,1-12 0,0-56 193,-3 56-65,0 19-249,0 12 124,-32 349 1361,21-272-1273,-46 218 338,57-304-489,-19 73 319,16-66-140,0 1 1,-1-1-1,0 0 0,-1 0 0,-7 11 1,11-19-149,1-1-1,-1 1 1,1 0 0,0-1 0,-1 1 0,1 0 0,-1-1 0,0 1 0,1-1 0,-1 1 0,1-1-1,-1 1 1,0-1 0,1 1 0,-1-1 0,0 0 0,0 1 0,1-1 0,-1 0 0,0 0-1,0 0 1,0 1 0,0-1 0,0-1-16,0 1 0,0-1 0,0 1 1,0-1-1,0 0 0,0 1 0,0-1 0,0 0 0,1 0 0,-1 0 0,0 1 0,1-1 1,-1 0-1,0 0 0,1 0 0,-1-2 0,-9-16-1,1-1 1,1-1-1,1 1 0,1-1 1,-7-37-1,11 45-39,0 0 0,1-1 1,0-16-1,1 25-3,1 1 1,-1 0-1,1 0 1,0 0-1,0 0 1,0 0-1,0 0 0,1 0 1,0 1-1,0-1 1,0 0-1,0 1 1,0-1-1,1 1 1,2-3-1,7-5 85,1 0-1,0 1 1,1 0 0,0 1-1,0 1 1,1 1 0,23-10-1,116-28-55,-54 18-738,-70 18-581,-14 5-841,0 0-1,19-9 0,-31 11 1605,-1 0-1,1 0 0,-1 0 0,1 0 1,-1 0-1,0-1 0,0 1 0,0-1 1,0 0-1,-1 0 0,1 0 0,-1 0 1,0-1-1,3-4 0,-3 3-162,0-1-1,-1 1 1,1-1-1,0-8 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32:1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517 4 1568,'0'0'17,"0"0"0,0-1 0,-1 1 0,1 0 0,0 0 0,0 0 0,0 0 0,0 0 0,0 0 0,0 0 0,0 0 0,0 0 0,0 0 0,0 0 0,0 0 0,0-1-1,0 1 1,0 0 0,0 0 0,0 0 0,0 0 0,0 0 0,0 0 0,0 0 0,0 0 0,0 0 0,0 0 0,0 0 0,0-1 0,0 1 0,0 0 0,0 0 0,0 0 0,0 0 0,1 0 0,-1 0 0,0 0 0,0 0 0,0 0 0,0 0 0,0 0 0,0 0 0,0 0 0,0 0 0,0 0 0,0 0 0,0 0 0,0 0 0,0 0 0,1 0 0,-1-1 0,0 1-1,0 0 1,0 0 0,0 0 0,0 0 0,0 0 0,0 1 0,0-1 0,0 0 0,0 0 0,1 0 0,-1 0 0,0 0 0,4 6 1581,3 7-731,-6-12-739,-2 15 832,-1-12-746,1 0-1,-1 0 1,0 0 0,0 0 0,0-1-1,-1 1 1,1 0 0,-1-1 0,0 0 0,0 0-1,-5 5 1,-16 15 218,2 2 0,-29 40 0,16-19-181,-87 121 344,50-66-140,45-64-205,1 2 0,2 1-1,2 1 1,-26 67-1,39-86-227,6-16-363,1 0-1,0 0 1,0 0-1,-2 11 1,3-16 228,1-1-1,0 0 1,0 1-1,0-1 1,0 1 0,-1-1-1,1 1 1,0-1 0,0 1-1,0-1 1,0 0-1,0 1 1,0-1 0,0 1-1,0-1 1,0 1-1,1-1 1,-1 1 0,0-1-1,0 0 1,0 1 0,0-1-1,1 1 1,-1-1-1,0 0 1,0 1 0,1-1-1,-1 0 1,0 1-1,1-1 1,-1 0 0,0 1-1,1-1 1,-1 0 0,1 0-1,-1 1 1,0-1-1,1 0 1,-1 0 0,1 0-1,-1 0 1,1 1 0,-1-1-1,0 0 1,1 0-1,-1 0 1,1 0 0,-1 0-1,1 0 1,21-3-2895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32:20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34 1984,'4'-6'578,"0"6"-120,2 2 1301,10-11 336,-23 19-1058,-10 16-238,-22 26 0,-46 50 460,60-75-1113,-40 41 348,35-34-417,23-25-9,-1 0-1,0-1 0,-15 12 0,-17 12 93,27-21-79,-1 0 0,0-1 0,0-1 0,-1 0 0,-26 11 0,38-19-90,0 1 0,0 0 0,0 0 1,-1 0-1,-3 4 0,5-5 22,0 1 0,1-1 0,-1 1 1,0-1-1,0 0 0,0 0 0,0 0 0,0 0 0,0 0 0,0 0 0,0-1 0,0 1 0,-1-1 1,-2 1-1,2 0 762,10-3-377,4-6-295,0-1 0,0 0 0,13-17 0,0 1-62,99-107 58,-1 2 224,10 12-435,-126 113 68,1-1 0,-1 1 1,0-1-1,0 0 1,6-9-1,-5 9 101,-7 6-63,1 0 0,-1 0 0,1-1-1,-1 1 1,1 0 0,-1-1 0,1 1 0,-1-1-1,1 1 1,-1 0 0,0-1 0,1 1-1,-1-1 1,1 1 0,-1-1 0,0 1-1,0-1 1,1 1 0,-1-1 0,0 1-1,0-2 1,0 2-106,-1 0-672,0 1 757,0-1-1,0 1 1,0 0 0,1 0 0,-1-1 0,0 1 0,0 0 0,0 0-1,1 0 1,-1 0 0,1 0 0,-1 0 0,0 0 0,1 0 0,-1 1-1,-2 4-91,-15 21 89,2 1 0,1 0 0,1 1 0,1 1 0,1 0 0,2 0 0,-9 46 0,-9 57 328,25-122-104,0-1 1,-1 0-1,-1 0 0,-5 10 0,-12 15-3618,12-25-1941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32:22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41 198 3552,'-2'-2'220,"0"-3"796,5 3-455,7 21-38,-7-8-233,1 0 1,-2 0-1,1 1 1,0 22-1,1 1 50,6 42 472,-3 1 0,-5 0 0,-6 86 0,1-124-491,-3 42 430,5-57 571,0-25-1207,1 0 0,-1 0-1,0 0 1,1-1 0,-1 1-1,1 0 1,-1 0 0,0 0-1,1-1 1,-1 1 0,1 0-1,-1-1 1,0 1 0,1 0-1,-1-1 1,0-1-70,0 0-1,1 1 1,-1-1-1,1 0 1,-1 1 0,1-1-1,0 0 1,-1 0 0,1 0-1,0 1 1,0-1-1,1-2 1,-2-10 20,-6-97 244,5 51-132,3-120-350,1 148 117,2 0 1,2 1-1,15-51 1,-11 54-107,29-50 0,1-5 38,-29 59-91,1 1 0,17-26 0,-29 48 185,1 0 0,-1 1 0,1-1 1,0 0-1,-1 1 0,1-1 1,0 0-1,0 1 0,-1-1 0,1 1 1,0-1-1,0 1 0,0 0 1,0-1-1,0 1 0,0 0 0,0-1 1,-1 1-1,1 0 0,0 0 0,0 0 1,0 0-1,0 0 0,0 0 1,0 0-1,0 0 0,0 1 0,0-1 1,0 0-1,0 0 0,0 1 1,-1-1-1,1 1 0,0-1 0,0 1 1,0-1-1,0 1 0,0 0 1,3 2-5,0-1 1,-1 1 0,0 0 0,1 1 0,-1-1 0,0 0 0,2 5 0,4 8 76,-1 1 0,0 0 1,-2 0-1,0 1 0,0-1 1,-2 1-1,4 37 0,-7-47 98,-2-1-1,1 0 0,-1 0 0,0 0 1,0 0-1,-1 0 0,0 0 1,0 0-1,-1 0 0,1-1 1,-2 1-1,-6 10 0,8-15-83,0 0-1,0 0 0,0 0 1,-1 0-1,1 0 1,0 0-1,-1-1 0,0 0 1,1 1-1,-1-1 1,0 0-1,0 0 1,0 0-1,0-1 0,0 1 1,0-1-1,0 1 1,0-1-1,0 0 0,-4 0 1,-7-2 168,0 0-1,0 0 1,-15-6 0,4 2 64,0 2-151,-46-13 8,65 16-263,1-1 0,-1 0 0,1-1 0,0 1 0,0-1 1,0 0-1,0 0 0,0 0 0,-5-7 0,9 10 23,1 0 0,0 0 0,-1-1 0,1 1 0,0 0 0,-1-1 0,1 1 0,0 0 0,0-1 0,-1 1 0,1 0 0,0-1 0,0 1 0,0-1 0,0 1 0,0 0 0,-1-1 0,1 1 0,0-1 0,0 1 0,0-1 0,0 1 0,0 0 0,0-1 0,0 1 0,0-1 0,1 1 0,-1-1 0,0 1 0,0 0 0,0-1 0,0 1 0,0-1 0,1 1 0,-1 0 0,0-1 0,0 1 0,1 0 0,-1-1 0,0 1 0,1 0 0,-1-1 0,0 1 0,1 0 0,-1 0 0,0 0 0,1-1 0,0 1 0,21-8-3080,-20 8 2757,3-1-95,-1 0 0,0 0 0,1 1 0,6 0 0,17 6-2965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32:23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25 3392,'0'-1'293,"0"-1"0,1 1 0,-1 0 0,0-1 0,1 1 0,-1 0 0,1 0 0,-1-1 0,1 1 0,-1 0 0,1 0 0,0 0 0,0 0 1,-1 0-1,1 0 0,0 0 0,0 0 0,3-2 1632,1 18-939,-6-7-788,0 0-1,0 0 0,-1 0 1,-5 12-1,4-12-117,-11 37 281,3 0 0,-11 80 0,21-123-350,-3 33 70,1 0 1,3 64 0,0-95-37,1 1 0,0 0 0,1 0 0,-1 0 1,1-1-1,0 1 0,0 0 0,0-1 0,1 0 0,-1 0 1,1 0-1,0 0 0,1 0 0,-1 0 0,1-1 1,-1 1-1,1-1 0,0 0 0,5 2 0,-2 0 47,0-1 0,0-1 0,1 1 0,-1-1 0,1-1 0,0 0 0,0 0-1,0 0 1,0-1 0,16 1 0,62-8 495,-3 0-470,-81 6 208,-3 0-557,0 1 0,0-1 0,0 1 0,0-1 0,0 0 0,1 1 0,-1-1 0,0 0 0,0 0 0,0 0 0,0 1 0,0-1 0,0 0 0,0 0 0,0 0 0,0 0 0,-2-1 0,2 1-551,-13-1-1468,0-1-2058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0T00:32:23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10 115 4160,'-4'-6'587,"4"5"-478,-1 1 0,0-1 1,1 0-1,-1 0 0,1 1 1,0-1-1,-1 0 0,1 0 1,0 0-1,-1 0 0,1 0 1,0 0-1,0-3 3333,1 5-3289,1-1 0,-1 1 0,1 0 0,-1 0-1,1 0 1,-1-1 0,1 1 0,-1-1 0,1 1-1,0-1 1,-1 0 0,1 0 0,2 1 0,-3-1-101,30 1 482,0-1-1,0-2 1,45-7-1,-24 2-181,117-20-290,-2-11-6434,-97 19 1914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03:07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1582 736,'0'-1'120,"-1"1"-71,1 0 0,0-1 0,0 1 0,0-1 0,0 1 0,0 0 0,0-1 0,0 1 0,0 0 1,0-1-1,0 1 0,0-1 0,1 1 0,-1 0 0,0-1 0,0 1 0,0 0 0,0-1 0,1 1 0,-1 0 1,0-1-1,0 1 0,1 0 0,-1-1 0,0 1 0,0 0 0,1 0 0,-1-1 0,0 1 0,1 0 1,0 0-1,-1 2 447,0 7 263,2-15 109,1-23 2470,-3 27-3219,0-1 0,1 1 0,-1 0-1,1 0 1,0 0 0,0 0 0,0 0 0,0 0 0,2-3 0,6-16 313,-8 18-339,1-1 1,-1 1-1,1-1 0,0 1 1,-1 0-1,4-5 0,7-12 401,-10 16-424,1 0 0,-1 0-1,1 0 1,0 0 0,0 1 0,0 0 0,4-4 0,8-8 155,-4 4-48,0 1 1,24-18 0,-11 10 46,3-1-2,32-17-1,-16 10-24,-10 5-103,20-11 238,91-74-1,27-33 216,-139 118-422,1 1-1,0 1 1,63-24 0,105-20 462,20-7-44,-78 17-265,-75 29-158,126-28 0,-125 36-48,132-48-1,-118 34 81,124-29-1,10-3 37,-72 7-90,-65 23-134,86-21 1,214-23 511,-314 65-435,11-5-3,-27 5 162,52-3-1,201 2-49,-236 10 226,110-15 0,-140 13-402,0 2-1,43 2 1,-21 1 163,211-1-35,-245 4-49,-24-4 1190,-15-4-870,0-2-429,-1 2 0,0 0 0,-21-2 0,10 1 103,16 3-81,0 0 1,-16 0 0,15 1 35,1 0 0,-1-1 0,-14-3 0,-22-3 160,7 3-225,-31-1-423,-42 6 587,112 0-149,0 2-71,6 1 23,14 8-57,31 8-172,23-3 656,-55-12-341,-12-3 40,-1 0 0,1 1-1,-1 0 1,11 4-1,-15-5-61,10-1-53,-7 0 16,3 2 47,-6-1 113,0-1-87,-1 0 0,0 0-1,0 0 1,0 0 0,0 0 0,1 0-1,-1 0 1,0 0 0,0-1 0,0 1 0,1 0-1,-1 0 1,0 1 0,0-1 0,0 0-1,0 0 1,1 0 0,-1 0 0,0 0-1,0 0 1,0 0 0,1 0 0,-1 0 0,0 0-1,0 0 1,0 0 0,0 1 0,0-1-1,1 0 1,-1 0 0,0 0 0,0 0 0,0 0-1,0 1 1,0-1 0,0 0 0,0 0-1,0 0 1,0 0 0,1 1 0,-1-1-1,0 0 1,0 0 0,0 0 0,0 1 0,0-1-1,0 0 1,0 0 0,0 0 0,0 1-1,0-1 1,0 0 0,0 0 0,-1 1 0,1-1-2,0 1 1,0 0 0,-1-1-1,1 1 1,0 0 0,0-1-1,-1 1 1,1 0 0,-1-1 0,1 1-1,-1 0 1,1-1 0,-1 1-1,1-1 1,-2 1 0,-14 8 85,-23 9 1,-4 3 70,16-7-151,2 2 0,0 1 0,-33 28 0,33-29 32,13-8-38,-6 0 793,20-11-794,0 1 1,0-1-1,-1 0 0,1 1 1,-1-1-1,1 0 0,0-3 1,1-9 127,-2 12-91,-1 0-1,1 1 1,0-1 0,0 0 0,0 0-1,0 1 1,0-1 0,1 0 0,1-2-1,0 1-25,0-1-1,0 0 0,0 0 0,-1 0 1,0 0-1,0-1 0,0 1 0,1-8 1,-2 8-14,1-1 1,0 1-1,0 1 1,1-1-1,3-6 0,-3 7 10,-1 1 0,0-1-1,0 0 1,0 0 0,0 0-1,-1 0 1,0 0-1,0 0 1,0-1 0,1-4-1,-2 3 119,1-2-1395,-1 7 1206,0 1 1,-1 0 0,1 0 0,0 0-1,0 0 1,-1 0 0,1 0-1,0 0 1,0 0 0,0 0 0,-1 0-1,1 0 1,0 0 0,0 0-1,0 0 1,-1 0 0,1 0-1,0 1 1,0-1 0,0 0 0,-1 0-1,1 0 1,0 0 0,0 0-1,0 0 1,0 1 0,-1-1-1,1 0 1,0 0 0,0 0 0,0 0-1,0 1 1,0-1 0,0 0-1,-1 0 1,1 0 0,0 1-1,0-1 1,-9 10-3932,-5 8 1178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29.29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18 896,'5'-14'2715,"-5"13"-2657,1 1 1,-1 0 0,0 0-1,1 0 1,-1 0 0,0 0-1,1-1 1,-1 1 0,0 0-1,1 0 1,-1 0 0,0 0-1,1 0 1,-1 0 0,5 2 192,0 0 0,-1-1 1,1 0-1,0 0 1,0-1-1,10 1 0,19 2 80,-31-2-236,0 0-1,0 0 1,0 0 0,0 0-1,0 0 1,3 3 0,-1-2-86,4 4-18,1 0 0,-1 1 0,0 0 1,11 11-1,-14-14 26,0 4 76,0-1 0,0 0-1,-1 1 1,9 17 0,-7-12-45,-3-4-39,0-1 1,0 0-1,-1 1 0,0 0 0,-1 0 0,0 0 0,1 13 0,-1 6 162,-1 31 0,-2-24-138,1-31-33,-1-1 0,1 1 0,-1-1 0,0 0-1,0 1 1,0-1 0,-3 6 0,-6 18 220,8-17-192,-1 0-1,0-1 1,-1 1-1,0-1 1,-10 18-1,13-26-9,0 1 40,-1 10 0,1-4-31,-3 1 1162,23-21-837,-17 5-346,-2 7-14,0-1 1,0 0-1,0 0 0,0 1 0,0-1 1,1 0-1,-1 0 0,0 1 0,0-1 1,1 0-1,-1 0 0,0 1 0,1-1 1,-1 0-1,1 1 0,-1-1 0,1 1 1,-1-1-1,1 1 0,-1-1 0,1 1 1,-1-1-1,1 1 0,0-1 1,-1 1-1,2-1 0,4-1 13,-1 0 0,1 0 1,0 1-1,-1 0 0,1 0 0,0 0 0,8 0 0,-5 1-19,18-1 71,0 1-1,49 8 1,-53-7 1,-1 0-1,0-1 0,36-6 1,-30 4 42,50 2 1,-30 2-9,-15-3 163,-1 1-220,-1 0 0,1 2 0,51 10 0,-69-10-11,0 0 0,0-1 1,25-1-1,20 1-15,-26 0 128,-24-1-146,0 0 0,0 1 0,15 2 1,-5 1 92,0-1 1,0-1 0,30-1-1,3 1-92,123-1 411,-94-2-310,-53 1-79,38 0 78,105 12 0,-53 1 9,-75-7 48,1-1 1,57-1-1,34 1 96,-23-5-63,-22-5-225,-72 8 154,-16-3-100,1 1 0,-1-1 1,0 1-1,1-1 0,-1 0 1,1 0-1,-1 0 0,1 0 1,2-1-1,7-2-47,-10 4 16,-2 0 18,1-1 0,-1 0 0,1 1 0,-1-1-1,1 0 1,0 0 0,-1 1 0,1-1-1,-1 0 1,1 0 0,-1 0 0,1 1 0,0-1-1,-1 0 1,1 0 0,-1 0 0,1 0-1,0 0 1,-1 0 0,1 0 0,-1-1-1,2 1 1,24 0 162,-25 0-142,-1-1 0,1 1 0,0 0 0,-1-1 0,1 1 0,-1-1 0,1 1-1,-1-1 1,1 1 0,-1-1 0,1 1 0,-1-1 0,1 0 0,-1 1 0,0-1 0,1-1-1,5-5 245,-5 6-254,0 0 1,0 0 0,0 0 0,0 0 0,0 0 0,-1 0 0,1 0 0,0 0 0,-1 0 0,1-1 0,-1 1-1,1 0 1,-1 0 0,1-1 0,-1 1 0,1-3 0,4-10-86,-5 12 94,1 0-1,-1 0 0,1 0 1,-1-1-1,0 1 1,0 0-1,0 0 0,0 0 1,-1-5-1,1-7-164,7-50 186,-6 32-73,-1 27 12,0-1-1,0 0 0,1 1 1,-1-1-1,4-9 1,-2 5 50,0 0 0,-1 0 1,0 0-1,0-1 0,-1 1 1,-1-15-1,0-6-218,-2 16 177,3 14-1,-1 0-1,1 0 1,0-1-1,0 1 0,-1 0 1,1 0-1,0-1 1,0 1-1,0 0 0,0 0 1,0-1-1,1 1 1,-1 0-1,0 0 1,1 0-1,-1-1 0,0 1 1,2-1-1,1-5-10,3-2-92,-5 8 117,0 0-1,-1 1 1,1-1 0,0 0-1,-1 0 1,1 0-1,-1 0 1,1 0-1,-1 0 1,1 0 0,-1 0-1,1 0 1,-1 0-1,0-2 1,0 3-52,-35 3-235,-34 2 208,-49-6 278,-135 3 25,186 3-317,-20 1 97,23-7 85,-97-15 0,66 8-179,11 1 113,-7-1 152,52 6-101,-46-8 0,29 3 91,40 6-233,0-1 0,-19-4 0,-81-22 128,8 4 48,70 16-100,-73-5 1,72 9-93,-19 1-36,-1 2 0,-90 9 1,136-6 98,-144 16-132,134-16 254,1 0 1,-33-4 0,10 1-19,-63 1-248,107 0 154,0 0 0,0 0-1,0 0 1,0 0-1,0 0 1,1 1 0,-1-1-1,0 0 1,0 1 0,0-1-1,0 0 1,0 1 0,1-1-1,-1 1 1,0-1 0,0 1-1,1 0 1,-1-1 0,0 1-1,1 0 1,-1-1-1,0 1 1,1 0 0,-1 0-1,1 0 1,0-1 0,-1 1-1,1 0 1,0 0 0,-1 0-1,1 0 1,0 1 0,-1 4-14,0-1 1,1 1-1,0 0 1,0 8-1,1-1 87,-2 35 59,-9 65 1,6-85 100,-2-1 0,-1 0 0,-18 48 0,20-54-78,4-18-120,1 0 0,-1 0 0,0 0 0,1 0 0,-1 0 0,-3 5 0,-1 6 4,4-8-54,1-5-90,-1 3 229,1-4-111,0 0 1,-1 1-1,1-1 1,0 0-1,0 0 0,0 0 1,0 1-1,0-1 1,0 0-1,0 0 0,0 0 1,0 1-1,0-1 1,0 0-1,0 0 1,0 0-1,0 1 0,0-1 1,0 0-1,0 0 1,0 0-1,0 1 0,0-1 1,0 0-1,0 0 1,0 0-1,1 1 1,-1-1-1,0 0 0,0 0 1,0 0-1,0 0 1,0 1-1,0-1 0,1 0 1,-1 0-1,0 0 1,0 0-1,0 0 0,1 0 1,-1 1-1,0-1 1,0 0-1,1 0 1,1 1 25,0 1 1,0-1-1,0 0 1,1 0-1,-1 0 1,1 0-1,-1 0 1,0-1-1,1 1 1,-1-1 0,5 1-1,34 0 243,-28-2-236,46 2 19,50-1-4,35 2 26,-48 0-28,135 11 126,-188-9-36,280-1 247,-264-8-185,17-1-89,29 0-93,-57 3-93,32-3 91,132-4 125,-173 7-50,-38 2-31,-1 0-60,0 0 1,-1 1-1,1-1 0,-1 0 0,1 1 0,-1-1 0,1 1 1,-1-1-1,1 1 0,-1-1 0,1 1 0,-1-1 0,1 1 1,-1-1-1,0 1 0,1 0 0,-1-1 0,0 1 0,0 0 1,1 0-1,-1 0 0,0-1 0,0 1 0,0 0 1,-3-1-28,-30-12-13,-1 2-1,-36-7 1,31 8 0,-308-73-194,129 42 415,132 26-280,9 2-54,-37-6 239,93 14-125,0 1 0,0 1 0,-1 1 0,1 1 0,-1 1 0,0 1 0,1 1 0,0 1 0,-38 10 0,52-11-21,0 1 0,0 1-1,-12 6 1,17-9 61,1 1-1,-1 0 1,0 0-1,1 0 1,-1 0 0,1 0-1,-1 0 1,1 1-1,0-1 1,0 1-1,0 0 1,-1 3-1,3-5-1,0 0-1,0 0 1,0 0 0,0 1-1,1-1 1,-1 0-1,0 0 1,1 0 0,-1 0-1,1 0 1,-1 0-1,1 0 1,-1 0-1,1 0 1,0 0 0,-1 0-1,1 0 1,0 0-1,0-1 1,0 1 0,0 0-1,0 0 1,1 0-1,2 3 13,1 0 34,0 0-1,0 0 1,0-1 0,0 1-1,1-1 1,-1 0-1,1-1 1,6 3 0,-1-1 23,0-1 0,0 0 0,19 2 1,85 1 82,151-12 1,-132 1 17,1-2-127,113 1-109,178 30 196,-405-21-94,29 6-1,-31-5-32,31 3 0,148 9 111,-106 2-301,-22-4 133,-42-5 146,-24-8-32,0 1-1,-1-1 1,1 0 0,0 0 0,0 0 0,0-1 0,0 1 0,0-1 0,-1 0-1,1 0 1,7-1 0,-8-1 7,0 0 0,0 0-1,0 0 1,0 0 0,0-1 0,-1 1-1,1-1 1,-1 0 0,0 0 0,0 0-1,0 0 1,0 0 0,2-4 0,2-6-72,-3 10 15,-2 0 0,1-1 0,0 1 1,-1-1-1,1 0 0,-1 0 0,1-5 0,3-18-53,-3 20-153,-1-1 0,2-14-1,-3 21 71,2 6-547,0 0 634,0-1 0,-1 0-1,1 0 1,-1 1 0,0-1 0,0 9 0,0 36 38,-1-34-7,0 65 1029,13-95-592,-11 12-424,-1 1 0,0-1 1,0 1-1,1-1 0,-2 0 1,1 1-1,0-1 0,0 0 1,-1 0-1,0 1 0,1-1 0,-1 0 1,-1-5-1,1 7-7,2-16-270,-1 14 302,-1 0-1,1-1 1,-1 1 0,0 0 0,0 0 0,-1-5-1,0 1-18,0 5-18,1 0 0,0 0 1,-1-1-1,1 1 0,-1 0 0,0 0 0,0 0 0,0 0 0,0 0 0,0 0 1,0 0-1,0 1 0,-1-1 0,1 0 0,-2-1 0,-1-1-202,2 3 190,1-1-1,-1 1 0,1 0 1,0-1-1,-1 1 1,1-1-1,0 1 0,-1-3 1,2 3 53,0 0 21,0-2-16,0 3-45,0 0 0,-1-1 0,1 1 0,0 0 0,0 0 0,0 0 0,0 0 0,0 0 0,0-1 0,0 1 0,0 0 0,-1 0 0,1 0 0,0 0 0,0 0 0,0 0 0,0 0 0,0-1-1,-1 1 1,1 0 0,0 0 0,0 0 0,0 0 0,0 0 0,0 0 0,-1 0 0,1 0 0,0 0 0,0 0 0,0 0 0,0 0 0,-1 0 0,1 0 0,0 0 0,0 0 0,0 0 0,0 0-1,-1 0 1,1 0 0,0 1 0,0-1 0,0 0 0,0 0 0,0 0 0,-1 0 0,1 0 0,0 0 0,0 0 0,0 1 0,0-1 0,-8 5-206,6-1 437,-5 4-264,1-2-1,6-6 43,0 0 0,0 0 0,0 1 1,-1-1-1,1 0 0,0 0 0,0 0 0,0 0 0,0 0 0,0 1 0,-1-1 0,1 0 0,0 0 1,0 0-1,0 0 0,-1 0 0,1 0 0,0 0 0,0 0 0,0 0 0,-1 0 0,1 0 0,0 0 1,0 0-1,0 0 0,-1 0 0,1 0 0,0 0 0,0 0 0,0 0 0,-1 0 0,0 0 192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38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1288 5632,'-26'-10'1834,"26"10"-1766,-1 0 0,1-1 0,-1 1 0,1 0 0,-1 0 0,1 0 0,-1 0-1,1-1 1,-1 1 0,1 0 0,-1 0 0,1 0 0,-1 0 0,1 0 0,-1 0-1,1 0 1,-1 1 0,1-1 0,-1 0 0,1 0 0,-1 0 0,1 0 0,-1 1 0,1-1-1,-1 0 1,1 1 0,-1-1 0,1 0 0,0 0 0,-1 1 0,1-1 0,0 1-1,-1-1 1,1 0 0,0 1 0,-1 0 0,1-1-22,0 1 1,0-1-1,0 0 1,0 0-1,0 0 1,0 1-1,0-1 1,0 0-1,0 0 1,0 0-1,0 0 1,0 1 0,0-1-1,0 0 1,0 0-1,0 0 1,0 0-1,0 1 1,0-1-1,0 0 1,0 0-1,1 0 1,-1 0-1,0 0 1,0 1-1,0-1 1,0 0-1,0 0 1,1 0-1,-1 0 1,0 0-1,1 1 28,-1-1 0,1 0 0,-1 0 0,1 0 1,-1 0-1,1 0 0,0 0 0,-1 0 0,1 0 0,-1 0 0,1-1 0,-1 1 0,1 0 0,-1 0 0,1 0 0,-1-1 1,1 1-1,6-4 451,-1 0 0,0 0 0,6-6 0,3-2 52,-2 2-360,-1-1 0,0 0 0,-1-1 1,0 0-1,-1 0 0,0-2 0,7-13 0,51-107 1113,-13 23-307,39-37 396,-89 139-1426,0 2-148,-5 7 152,0 0 0,1 0 1,-1 0-1,0 0 1,0 1-1,0-1 0,1 0 1,-1 0-1,0 0 1,0 0-1,0 1 1,1-1-1,-1 0 0,0 0 1,0 0-1,0 1 1,0-1-1,0 0 0,1 0 1,-1 1-1,0-1 1,0 0-1,0 0 0,0 1 1,0-1-1,0 0 1,0 0-1,0 1 0,0-1 1,0 0-1,0 1 1,4 19 1,0 1 1,-2 0 0,0 0 0,-3 36-1,-14 86 101,5-72 36,6-35-93,-11 40 0,11-61 60,0 0 0,-1-1 0,-1 0 0,0 0 0,-13 19 0,19-32-79,-1 0 0,0 0 0,0 0-1,1 0 1,-1 0 0,0 0 0,0 0-1,0 0 1,-1 0 0,1 0 0,0 0-1,0-1 1,0 1 0,-1-1 0,1 1-1,0-1 1,-3 2 0,3-2-18,0 0-1,0-1 1,0 1 0,0 0 0,0 0-1,-1 0 1,1-1 0,0 1 0,0 0-1,0-1 1,0 1 0,0-1 0,0 1-1,1-1 1,-1 1 0,0-1 0,0 0-1,0 0 1,0 1 0,1-1-1,-1 0 1,0 0 0,0-1 0,-1-1-19,0 0 1,0 0 0,1 0-1,-1-1 1,1 1-1,0-1 1,-1 1 0,2-1-1,-1 1 1,0-1 0,1 1-1,-1-1 1,1 0-1,0 0 1,1 1 0,-1-1-1,0 1 1,1-1 0,0 0-1,0 1 1,0-1 0,0 1-1,1-1 1,-1 1-1,4-5 1,0-1-1,1 1 0,0 0 0,0 0 0,1 0-1,0 1 1,1 0 0,11-9 0,19-8 16,0 1-1,1 2 1,68-25-1,-16 6-76,111-47 58,-193 83 58,-3 1-35,1 0 0,0 1 1,7-2-1,-13 3-14,-1 1 0,1 0 1,0 0-1,0 0 0,0-1 0,0 1 0,-1 0 0,1 0 1,0 0-1,0 0 0,0 0 0,0 1 0,0-1 0,0 0 0,-1 0 1,1 0-1,0 1 0,0-1 0,0 1 0,-1-1 0,1 0 1,0 1-1,-1-1 0,1 1 0,0 0 0,-1-1 0,1 1 1,0-1-1,-1 1 0,1 0 0,-1 0 0,1 0 0,0 3 6,0 0-1,0 0 1,0 0-1,0 0 0,-1 0 1,0 0-1,0 0 1,0 0-1,0 0 1,-2 6-1,-1 5-28,-7 22 0,0-4 27,4-3-62,0 0-1,-2 60 0,8-87 77,1 0-1,-1-1 1,0 1-1,1 0 1,0-1 0,-1 1-1,1 0 1,0-1 0,1 1-1,-1-1 1,0 1-1,3 3 1,-3-6-6,-1 1-1,1 0 1,0 0 0,-1-1-1,1 1 1,0-1 0,0 1-1,-1-1 1,1 1 0,0-1 0,0 1-1,0-1 1,0 1 0,-1-1-1,1 0 1,0 0 0,0 1-1,0-1 1,0 0 0,0 0-1,0 0 1,0 0 0,0 0-1,0 0 1,0 0 0,0-1-1,-1 1 1,1 0 0,0 0-1,0-1 1,0 1 0,0-1 0,0 1-1,-1-1 1,1 1 0,0-1-1,0 1 1,-1-1 0,2-1-1,3-3 44,0 0-1,0 0 0,-1-1 1,0 0-1,0 0 0,-1 0 1,0 0-1,0 0 0,0-1 1,0 0-1,2-11 0,-2 1 1,0 1-1,0-1 0,-1-29 1,-2 27-49,-1 1 0,-1 0-1,-1 0 1,-9-33 0,11 46-36,-1 1-1,0 0 1,0 0-1,0 0 0,-1 0 1,1 0-1,-6-6 1,-1-1-89,9 11 118,0 0 0,0-1 0,-1 1 0,1 0 0,0 0 0,-1-1 0,1 1 0,0 0-1,-1 0 1,1-1 0,-1 1 0,1 0 0,0 0 0,-1 0 0,1 0 0,-1 0 0,1 0 0,0 0 0,-1 0 0,1 0 0,-1 0 0,1 0 0,-1 0 0,1 0 0,0 0 0,-1 0 0,1 0 0,-1 0 0,1 0 0,0 0 0,-1 1 0,1-1 0,0 0 0,-1 0 0,1 1 0,0-1 0,-1 0 0,1 0 0,0 1 0,-1-1 0,1 0 0,0 1 0,-1-1 5,1 1 0,0-1 0,-1 1 0,1-1 0,0 1 0,-1-1 0,1 1 0,0-1 0,0 1 1,0-1-1,-1 1 0,1-1 0,0 1 0,0-1 0,0 1 0,0-1 0,0 1 0,0-1 0,0 1 0,0-1 0,0 1 0,0 0 0,0-1 0,1 1 1,-1-1-1,0 1 0,0-1 0,0 1 0,1-1 0,-1 1 0,0-1 0,1 0 0,-1 1 0,0-1 0,1 1 0,0 0 0,0 0 3,1 0 1,0 0-1,-1 0 0,1 0 0,0 0 0,0 0 0,0-1 0,0 1 1,0 0-1,0-1 0,0 0 0,0 1 0,0-1 0,0 0 0,0 0 1,0 0-1,0 0 0,3-1 0,3-1 12,0 0-1,0-1 1,10-4-1,-14 5-1,202-90 219,-180 81-185,0-1-1,-2-1 1,1-2 0,-2 0-1,24-20 1,-31 19-20,-1-1 0,-1-1 0,0 0 0,-1-1 0,-1 0 0,-1-1 0,12-27 0,0-7 18,19-59 0,-35 88-61,-1-1 0,-1 1 0,-1-1 0,2-45 0,-6 68-8,-1 0-1,1 1 1,0-1 0,-1 0-1,1 1 1,-1-1-1,0 1 1,-1-4 0,1 5 20,1 1 0,0-1 0,0 1 0,-1-1-1,1 1 1,0 0 0,-1-1 0,1 1 0,0-1 0,-1 1 0,1 0 0,-1-1 0,1 1 0,-1 0 0,1-1 0,-1 1 0,1 0 0,-1 0 0,1-1 0,-1 1 0,1 0 0,-1 0 0,1 0-1,-1 0 1,1 0 0,-1 0 0,0 0 0,1 0 0,-1 0 0,1 0 0,-1 0 0,1 0 0,-1 0 0,1 0 0,-1 1 0,0-1 0,1 0 0,-1 0 0,1 1 0,0-1 0,-1 0 0,1 0-1,-1 1 1,1-1 0,-1 1 0,-4 3-19,0 1-1,0-1 0,1 1 1,-1 0-1,1 0 0,1 1 1,-5 6-1,-20 46-101,14-25 91,-131 306-22,140-322 56,0-1-1,1 1 1,0-1-1,2 1 1,0 0-1,0 23 1,2-32 45,1 1 0,0 0 0,0-1 0,0 1 0,1-1 0,1 0 0,-1 1 1,1-1-1,1 0 0,0 0 0,0-1 0,0 1 0,11 13 0,-13-18-13,0-1 0,1 1 0,-1-1 0,1 0 0,0 1 0,0-1 0,0 0 0,0-1 0,0 1 0,0 0 0,0-1 0,0 0 0,1 0 0,-1 0 0,0 0 0,1 0 0,-1-1 0,1 1 0,-1-1 0,1 0 0,-1 0 0,7-1 0,-2-1 21,0-1 0,0 0 1,-1 0-1,1 0 0,-1-1 0,10-7 1,1-1 8,21-21-1,28-40-5,-41 43-159,-22 27-96,-4 5 70,-6 12 5,-4 10 23,2 8 95,-8 58-1,14-76 13,1 0 0,1 0-1,0 0 1,1-1-1,1 1 1,6 27 0,5-12 103,-13-28-84,1 1 0,-1-1 0,1 0 0,0 0 0,0 0 0,0 0 1,0 0-1,-1 0 0,1 0 0,0 0 0,1 0 0,-1 0 0,0 0 0,0 0 1,0-1-1,0 1 0,1-1 0,-1 1 0,0-1 0,3 1 0,-1-2 1,1 0 0,-1 0-1,0 0 1,1-1 0,-1 0-1,0 0 1,0 1 0,0-2-1,0 1 1,-1 0 0,4-3-1,12-16 92,22-30 0,-14 17-43,10-10-67,3 1-1,43-37 1,-75 73-9,1 0-173,-7 8 95,-3 5 61,-9 21-185,3-11 135,2-1 1,-7 26-1,9-23 93,1 0 1,1 0-1,0 27 0,3-33-23,-1-1-1,2 1 1,0-1 0,0 1 0,1-1 0,5 16 0,-7-25 17,0 0 1,0 0 0,0 0 0,0 0-1,1 0 1,-1 0 0,0 0 0,1-1 0,0 1-1,-1 0 1,1-1 0,0 1 0,0-1-1,0 1 1,0-1 0,0 0 0,0 0-1,0 0 1,0 0 0,3 0 0,-3 0 8,1-1-1,0 0 1,0 0 0,-1 0 0,1 0 0,0 0-1,0 0 1,0-1 0,-1 1 0,1-1 0,0 0 0,-1 0-1,1 0 1,-1 0 0,1-1 0,3-1 0,8-8 20,0-1 1,-1-1 0,-1 0-1,18-22 1,-23 27-44,145-193 139,-120 153-178,-3-2 0,32-71 0,18-55 182,8-19-245,-85 190 77,0 0 1,0-1-1,-1 1 1,2-10-1,-3 14 22,0 1-1,0-1 1,1 0-1,-1 1 0,0-1 1,0 0-1,0 1 1,0-1-1,0 1 0,0-1 1,0 0-1,0 1 1,-1-1-1,1 1 0,0-1 1,0 0-1,0 1 0,-1-1 1,1 1-1,0-1 1,-1 1-1,1-1 0,0 1 1,-1-1-1,1 1 1,-1-1-1,1 1 0,-1-1 1,1 1-1,-1 0 0,1-1 1,-1 1-1,1 0 1,-1-1-1,1 1 0,-1 0 1,0 0-1,1 0 1,-1-1-1,1 1 0,-1 0 1,0 0-1,1 0 0,-1 0 1,0 0-1,1 0 1,-1 0-1,1 1 0,-1-1 1,0 0-1,1 0 1,-2 1-1,-1-1-10,0 1-1,-1-1 1,1 0 0,-1 0-1,1 0 1,-1 0 0,1-1-1,-1 1 1,-4-3 0,8 3 16,0 0 1,-1-1-1,1 1 0,0 0 1,0-1-1,0 1 1,0 0-1,0 0 1,0-1-1,0 1 1,0 0-1,0-1 1,0 1-1,0-1 1,0 1-1,0 0 1,0-1-1,0 1 0,0 0 1,0-1-1,0 1 1,0 0-1,0 0 1,0-1-1,1 1 1,-1 0-1,0-1 1,0 1-1,0 0 1,1 0-1,-1-1 1,2-3 61,2-11 117,-2 9-195,-1 0-1,1 0 1,0 1-1,0-1 0,4-6 1,12-24 142,-17 34-124,0-1 1,0 0 0,0 1 0,-1-1-1,1 0 1,-1 0 0,1 0-1,-1 0 1,0 0 0,0 1 0,-1-6-1,1 8-17,0 0 0,0-1-1,0 1 1,-1 0 0,1 0 0,0-1-1,0 1 1,0 0 0,0-1-1,0 1 1,0 0 0,-1 0-1,1-1 1,0 1 0,0 0 0,0 0-1,-1 0 1,1-1 0,0 1-1,0 0 1,-1 0 0,1 0 0,0 0-1,0 0 1,-1-1 0,1 1-1,0 0 1,-1 0 0,1 0 0,0 0-1,-1 0 1,1 0 0,-1 0-1,-11 5-293,-8 13-19,20-18 324,-9 10-47,1-1 1,0 2 0,1-1 0,0 1 0,1 1 0,-8 19 0,-22 74-45,10-2 67,4 0 1,-10 144-1,30-231 114,1-1 1,1 1 0,0 0 0,1-1 0,4 19-1,-5-32-72,0-1 0,1 1 0,-1-1 0,1 1 0,-1-1 0,1 0 0,0 1 0,-1-1 0,1 0 0,0 1 0,0-1 0,0 0 0,0 0 0,0 0 0,2 2 0,-2-3-2,0 1 1,0-1-1,0 1 1,0-1-1,0 0 0,0 1 1,0-1-1,0 0 1,0 0-1,0 0 1,0 0-1,0 0 0,0 0 1,0 0-1,0 0 1,0 0-1,2-1 0,2-1 46,1 0 0,0-1 0,-1 0 0,1 0 0,-1 0 0,5-4 0,-4 2-23,145-117 47,-146 117-137,17-13-80,-21 17 112,0 0 1,0 1-1,0-1 0,1 0 1,-1 1-1,0-1 1,0 0-1,1 1 0,-1 0 1,0-1-1,0 1 1,1 0-1,-1 0 0,0-1 1,1 1-1,1 1 1,-3-1 7,1 1 0,-1-1 0,0 1 1,1-1-1,-1 1 0,0 0 0,1-1 1,-1 1-1,0 0 0,0-1 0,0 1 1,0 0-1,0-1 0,1 1 0,-1 0 1,-1 0-1,1-1 0,0 1 0,0 0 1,0 0-1,-2 20-83,1-18 58,-4 24-255,3-20 257,1 0 0,-1 0 0,1 1 0,1 10 0,0-16 41,0 0 0,0 0 0,1 0 0,-1 0 0,1 1 0,0-1 0,-1 0 0,1 0 0,0 0 0,0 0 0,0 0 0,0-1 0,1 1 0,-1 0 0,1 0 0,-1-1 0,1 1 0,-1-1 0,3 2 0,0 0 26,0-1 0,0 1 0,1-1 0,-1 0 0,1-1 0,-1 1 0,1-1 0,-1 0 0,1 0-1,0 0 1,-1-1 0,8 0 0,4 0 31,1-1 0,18-5-1,-24 5-57,2-2 32,1-1-1,0 0 1,-1-1 0,0 0-1,0-1 1,19-11-1,-14 8-29,-12 6-57,1 0 0,-1 0 1,-1 0-1,1-1 0,0 0 1,7-7-1,-11 9-84,-3 3-9,-7 8-127,-10 14 49,12-11 238,2-7-32,1 0-1,0 0 0,1 1 0,-1-1 1,-2 12-1,5-15 24,0 0 0,-1-1 1,1 1-1,0-1 0,0 1 0,1-1 1,-1 1-1,0 0 0,1-1 1,-1 1-1,0-1 0,1 1 0,0-1 1,-1 1-1,1-1 0,0 0 1,0 1-1,0-1 0,0 0 0,0 0 1,0 1-1,0-1 0,0 0 1,0 0-1,1 0 0,-1 0 0,3 1 1,-2-1 9,1 0-1,0 1 1,0-2 0,0 1 0,-1 0 0,1 0 0,0-1 0,0 0 0,0 1 0,0-1 0,0 0-1,0-1 1,0 1 0,0 0 0,0-1 0,0 0 0,0 1 0,0-1 0,-1 0 0,1-1 0,3-1-1,2-1 21,-1 0-1,0-1 1,0 1-1,0-2 1,-1 1-1,7-7 1,-8 6-17,16-18 88,-20 23-105,0-1 0,1 0 0,-1 1-1,0-1 1,-1 0 0,1 0 0,0 0 0,0 1-1,-1-1 1,1 0 0,0-4 0,-1 5-8,0-1 1,0 1 0,-1-1 0,1 1 0,0 0-1,0-1 1,-1 1 0,1-1 0,-1 1 0,1 0-1,-1 0 1,0-1 0,1 1 0,-1 0 0,0 0-1,0 0 1,0 0 0,0 0 0,0 0 0,0 0-1,0 0 1,0 0 0,0 0 0,-2-1 0,-2 0-35,0 0-1,0 1 1,1-1 0,-1 1 0,-7-1 0,-9-2 32,20 3 2,1 1-1,0 0 1,0 0 0,0-1 0,0 1-1,0 0 1,0 0 0,0-1 0,0 1-1,-1 0 1,1 0 0,0-1 0,0 1-1,0 0 1,0 0 0,0-1 0,1 1-1,-1 0 1,0 0 0,0-1 0,0 1-1,0 0 1,0 0 0,0-1 0,0 1-1,0 0 1,0 0 0,1 0-1,-1-1 1,0 1 0,0 0 0,0 0-1,0 0 1,1 0 0,-1-1 0,0 1-1,0 0 1,1 0 0,-1 0 0,0 0-1,0 0 1,1-1 0,9-6-48,9-2 33,0 1 0,1 0-1,-1 2 1,29-6-1,-8 5-203,54-3-1,-80 10 234,0 0-1,0 0 1,0 1-1,-1 1 1,17 4 0,-23-5-24,0 2 1,-1-1 0,1 1 0,-1 0 0,1 0 0,-1 0 0,0 1 0,-1 0 0,1 0 0,-1 1 0,1 0 0,4 6 0,-9-9 16,1-1-1,-1 1 1,0 0-1,1 1 1,-1-1-1,-1 0 1,1 0-1,0 0 1,0 1-1,-1-1 1,1 0-1,-1 1 1,0-1-1,0 0 1,0 1-1,0-1 0,0 0 1,0 1-1,0-1 1,-1 1-1,0 2 1,-2 19 140,3-23-128,0-1 1,0 1 0,0-1 0,0 1 0,0-1-1,0 1 1,0-1 0,0 1 0,0-1-1,1 1 1,-1-1 0,0 0 0,0 1 0,0-1-1,1 1 1,-1-1 0,0 0 0,1 1-1,-1-1 1,0 1 0,1-1 0,-1 0 0,0 0-1,1 1 1,-1-1 0,1 0 0,-1 0 0,1 1-1,1-1 30,-1 1 0,1-1 0,-1 0 0,1 0 0,0 0 0,-1 0 0,1 0 0,3 0 0,2-2 83,1 0 1,13-4 0,-2-3-154,-2-1-1,1 0 1,-1-2 0,0 1 0,21-22 0,-12 12-70,-25 20 73,0 0 1,0 0-1,1 0 0,-1 0 0,0 0 1,1 0-1,-1 1 0,1-1 0,0 0 0,-1 1 1,1-1-1,-1 1 0,1 0 0,2-1 0,-3 1 6,0 1-1,0-1 1,-1 0-1,1 1 1,0-1-1,0 0 1,0 1-1,0-1 1,-1 1-1,1 0 1,0-1-1,0 1 0,-1 0 1,1-1-1,-1 1 1,1 0-1,0 0 1,-1-1-1,1 1 1,-1 0-1,0 0 1,1 0-1,-1 0 1,0 0-1,0 0 1,1 1-1,0 3-12,0 0 0,-1 1 0,1-1 0,-1 0 0,0 1 0,-2 8 1,2-8 76,-1-1 1,1 1 0,0-1-1,0 1 1,0-1 0,3 10 0,-3-14-34,1 0 1,0 0 0,-1 1 0,1-2-1,0 1 1,0 0 0,0 0 0,0 0-1,0 0 1,0 0 0,0-1 0,0 1-1,0 0 1,0-1 0,0 1 0,0-1-1,0 1 1,1-1 0,-1 0 0,0 1-1,0-1 1,0 0 0,1 0 0,-1 0-1,0 0 1,0 0 0,1 0 0,0-1-1,6 1 92,-1-1 1,1 0-1,8-3 0,3-2-42,-1 0-1,0-1 1,0-2 0,-1 1-1,24-18 1,75-62 216,-98 72-273,5-2-80,30-32 0,-49 46 58,1-3-45,1 1 0,0 0 0,0 1 0,7-6 0,-12 10 58,-1 1-1,0 0 1,0-1 0,1 1 0,-1 0-1,0-1 1,1 1 0,-1 0 0,1 0-1,-1 0 1,0-1 0,1 1 0,-1 0-1,1 0 1,-1 0 0,1 0 0,-1 0-1,0 0 1,1 0 0,-1 0 0,1 0-1,-1 0 1,1 0 0,-1 0 0,1 0-1,-1 0 1,0 0 0,1 0 0,-1 0-1,1 0 1,-1 1 0,0-1 0,1 0-1,-1 0 1,1 1 0,-1-1 0,0 0-1,1 1 1,-1-1 0,0 0 0,0 1-1,1-1 1,-1 1 0,1 0 3,-1 1 0,0-1 0,0 0 0,1 1 0,-1-1 0,0 1 0,0-1 0,0 1 0,-1-1 0,1 1 0,0-1 0,-1 0 0,0 3 0,-3 7-27,-1 1 1,-1-1-1,0 0 0,-1-1 0,0 1 0,-15 16 0,-57 51 109,49-51-122,5-2 47,3-3 145,0-2-1,-40 28 1,54-44 91,12-7-54,16-11-51,-1 5-116,0 0 0,34-10 0,-17 7-22,57-21-12,2 0-385,-31 8-3360,-59 23 2610,0-1 0,0 2 0,0-1 0,0 0 0,0 1 0,10-1 0,2 5-2135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39.7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1472,'4'10'6643,"14"40"-5734,-6-22-719,24 42 0,-21-43-122,2 3 26,1-1 1,2-1 0,0-1-1,2 0 1,1-2 0,1 0-1,35 26 1,23 12 67,-45-36-7,0 3 1,63 63 0,40 62 268,-98-112-348,70 54 0,355 209 900,-352-237-472,199 163 0,-92-34-105,-34-28 642,-183-165-995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41.6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10 228 2496,'-2'-4'1152,"0"-4"-912,1 6-88,1 0-1,0 1 1,-1-1 0,1 0-1,0 0 1,0 1 0,0-1-1,1-3 1,-1 0-253,-5-11 128,10-24 852,-5 36-771,1 0 0,0-1 0,0 1 0,0 0 0,0 0 0,3-7 0,-2 7-52,0 0 0,-1 0 0,0 0-1,0-1 1,0 1 0,0-7 0,-1 1 107,0 7-62,0 1 0,-1-1 0,1 1 0,0-1 1,1 1-1,-1-1 0,0 0 0,1 1 0,0-1 0,-1 1 0,3-4 0,-2-6 950,0 9-373,0 10-700,7 18 285,0 6-313,9 132 45,-8 4 277,-5-50 1781,-5-129-912,-1-1-1078,0 0 0,1 1-1,0-1 1,3-25 0,-1 2-3,-10-186 110,8 174-208,1 34 132,-1-1-1,0 1 1,-4-22-1,4 24-113,1 11 1,0 1 1,0-1 0,1 0-1,-1 0 1,0 0-1,-1 1 1,1-1-1,0 0 1,0 0-1,0 0 1,0 1 0,-1-1-1,1 0 1,0 0-1,0 1 1,-1-1-1,1 0 1,-1 1-1,0-2 1,0 1-227,11 5-897,44 40 1201,-28-25-37,78 61 202,-82-61-23,-1 0-1,29 35 1,-50-53-149,0-1 1,1 1 0,-1-1-1,0 0 1,0 1-1,0-1 1,1 1 0,-1-1-1,0 0 1,0 1-1,0-1 1,0 1-1,0-1 1,0 1 0,0-1-1,0 1 1,0-1-1,0 0 1,0 1-1,0-1 1,0 1 0,0-1-1,-1 1 1,1-1-1,0 0 1,0 1-1,0-1 1,-1 1 0,1-1-1,0 0 1,0 1-1,-1-1 1,1 0 0,0 1-1,-1-1 1,1 0-1,-1 0 1,1 1-1,0-1 1,-1 0 0,0 1-1,-24 10-326,15-7 457,-106 57-412,106-55 575,4-4-551,1 1-1,0 0 0,1 0 0,-1 0 1,-4 5-1,8-7-20,0 0 0,0 0 0,0 0 0,0 0 0,0 0 0,1 0 0,-1 1 0,0-1-1,1 0 1,-1 1 0,1-1 0,-1 0 0,1 1 0,0-1 0,-1 0 0,1 1 0,0-1 0,0 1 0,0-1 0,0 0 0,0 1-1,1-1 1,-1 1 0,0-1 0,1 0 0,0 2 0,10 17-4547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43.8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2080,'3'7'6484,"11"27"-5806,-5-6-231,-1 0-1,7 44 0,13 72 196,-15-84-335,-9-42-213,-1-6 26,-1 1 0,2 25 0,-1-31-1133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44.5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52 2816,'0'0'41,"0"0"-1,0-1 1,0 1-1,-1 0 1,1-1-1,0 1 1,0 0 0,0-1-1,0 1 1,0-1-1,0 1 1,0 0 0,0-1-1,0 1 1,0 0-1,0-1 1,1 1 0,-1 0-1,0-1 1,0 1-1,0 0 1,0-1 0,1 1-1,-1 0 1,0-1-1,0 1 1,0 0 0,1 0-1,-1-1 1,0 1-1,1 0 1,-1 0 0,0-1-1,0 1 1,1 0-1,-1 0 1,0 0 0,1-1-1,21-10 7,6-6 8019,83 18-8208,210-5 86,228-4 1505,-445 8-1271,-103 0-119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46.2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74 4384,'-9'-7'2448,"11"9"-2402,-1-1 0,1 1 1,-1 0-1,0-1 0,0 1 0,0 0 1,0 0-1,0 0 0,0 0 0,0-1 1,0 1-1,0 4 0,3 29 548,-1-9-301,0 8-10,-1 0-1,-3 45 1,1 14 117,2-27-135,4 59 531,-5-91-697,-1-21 2282,-5-69-2058,0 9-139,-9-161 424,12 170-559,-1 12-94,2 1 0,4-49 0,-1 51 117,-3-36 0,1 22-648,0 36 470,36 69-892,44 93 977,-30-62 330,-28-52-154,-12-20-39,-8-23-83,0 1 0,0 0 0,0 0-1,-1 0 1,0 0 0,0 0 0,1 6 0,1 20-23,-3-30 2,0 0 1,1 0-1,-1 1 0,0-1 0,1 0 1,-1 0-1,1 0 0,-1 1 0,1-1 1,0 1-1,4 9 45,-5-10 503,0 0-981,0 1 414,0-1-1,0 1 1,0-1 0,1 0-1,-1 1 1,0-1-1,1 1 1,-1-1 0,1 1-1,0-1 1,-1 0 0,1 1-1,0-1 1,1 1 0,2 6-155,1 9 7,-4-11 209,1 0 1,0 1-1,0-1 1,5 9 1173,-2-25-530,7-93 73,-3 20-688,-1 42-172,1 0 1,2 1-1,2 0 1,2 0 0,1 1-1,43-72 1,-32 63-221,-16 27-57,-8 7-3103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47.7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77 159 3552,'4'0'9252,"-8"29"-9368,-18 78-243,7-24 686,13-75-267,-1 0 1,0 1-1,-6 8 1,0 4 145,8-20-182,1 0 1,-1 1-1,0-1 1,1 0 0,-1 1-1,0-1 1,0 0 0,0 0-1,0 0 1,0 0-1,0 0 1,-3 2 560,5-10-385,-1 1 0,1 0 0,1 0 0,2-11 0,2-4-310,-2 0 23,6-31 137,5-33 79,-3 22-119,2-6-75,-8 44-4,-5 4-2,-1 19 66,-1 1 0,1-1 0,0 0 0,0 0 0,0 0 0,0 1 0,0-1 0,1 0 1,-1 0-1,0 1 0,1-1 0,-1 0 0,1 1 0,0-1 0,0 0 0,-1 1 0,2-2 0,19-21-459,-21 24 434,0 0 1,1-1-1,-1 1 0,1 0 0,-1 0 0,0-1 0,1 1 1,-1 0-1,1 0 0,-1 0 0,0 0 0,1 0 0,-1-1 1,1 1-1,-1 0 0,1 0 0,-1 0 0,0 0 1,1 0-1,-1 0 0,1 0 0,-1 1 0,1-1 0,-1 0 1,1 0-1,-1 0 0,0 0 0,1 1 0,-1-1 0,1 0 1,14 14-266,-10-7 298,1 1 0,5 12 0,52 123-73,0 1 748,-45-93-316,-17-50-333,-1 1 1,1-1-1,-1 0 0,0 0 0,1 1 0,-1-1 1,0 0-1,0 0 0,0 1 0,0-1 0,0 0 1,0 1-1,-1 1 0,0 9-16,2 1-60,-1-11 67,0-1 0,1 1 1,-1-1-1,0 1 0,0-1 0,0 1 1,0 0-1,-1-1 0,1 1 0,-1 1 1,1-1 277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48.3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92 2400,'0'-1'174,"0"0"0,1-1 0,-1 1 0,1 0 0,-1 0 0,1 0 0,-1 0 0,1 0 0,0 0 0,0 0 0,-1 0 0,1 0 0,0 0 1,0 0-1,0 1 0,0-1 0,0 0 0,2-1 0,-2 2-79,0-1 1,0 1 0,0-1 0,0 0-1,-1 1 1,1-1 0,0 0-1,0 1 1,-1-1 0,1 0-1,0 0 1,-1 0 0,1 0 0,-1 0-1,1 0 1,0-4 1818,16 10-1024,5-4-190,-6-1-235,1 0 0,-1-1 0,18-3 0,37-7 639,-63 9-1471,19-3 1175,-26 5-975,-1 0 0,1 0 1,0-1-1,0 1 0,-1 0 0,1-1 1,0 1-1,-1 0 0,1-1 0,0 1 0,-1-1 1,1 1-1,0-1 0,-1 1 0,1-1 0,-1 0 1,1 1-1,-1-1 0,0 0 0,1 1 1,-1-1-1,0 0 0,1 1 0,-1-1 0,0 0 1,0 0-1,1-1 0,-1-6-2190,3-5-1531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52.5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265 60 1984,'0'0'41,"0"0"1,0 0-1,0 0 0,0 0 1,-1-1-1,1 1 0,0 0 0,0 0 1,0 0-1,0 0 0,0 0 1,0 0-1,0-1 0,0 1 1,0 0-1,0 0 0,0 0 1,0 0-1,0 0 0,0-1 1,0 1-1,0 0 0,0 0 1,0 0-1,0 0 0,0 0 0,0 0 1,1-1-1,-1 1 0,0 0 1,0 0-1,0 0 0,0 0 1,0 0-1,0 0 0,0 0 1,0 0-1,0 0 0,1-1 1,-1 1-1,0 0 0,0 0 1,0 0-1,0 0 0,0 0 0,0 0 1,0 0-1,1 0 0,-1 0 1,0 0-1,0 0 0,0 0 1,0 0-1,5 0 1195,-5-1-1096,1 1 1,-1-1-1,1 1 1,-1-1-1,1 1 1,-1-1 0,1 1-1,-1-1 1,1 0-1,-1 1 1,0-1-1,1 1 1,-1-1 0,0 0-1,0 1 1,0-1-1,1 0 1,-1 0 0,0 1-1,0-1 1,0 0-1,0 1 1,0-1-1,0 0 1,0 1 0,0-1-1,-1 0 1,1 0-1,0 0 1,-1-1-56,1 1-1,0-1 1,-1 1-1,1 0 1,-1-1 0,0 1-1,1 0 1,-1-1-1,0 1 1,0 0-1,0 0 1,-1-3 0,-2 2-86,0 0 0,0 0 0,0 0 1,-1 1-1,1-1 0,0 1 0,-1 0 0,1 0 1,0 1-1,-1-1 0,-4 1 0,1 0-14,1 1-1,-1 0 1,0 0-1,1 1 1,-14 5-1,-2 2-40,1 2 0,-42 26-1,60-34 57,-32 30 21,36-32-9,0-1 0,-1 0 0,1 0 0,0 0 0,0 0 0,0 0 0,-1 0 0,1 1 0,0-1 0,0 0 0,0 0 0,0 0 0,0 0 0,-1 1 0,1-1 0,0 0-1,0 0 1,0 1 0,0-1 0,0 0 0,0 0 0,0 0 0,0 1 0,0-1 0,0 0 0,0 0 0,0 1 0,0-1 0,0 0 0,0 0 0,0 1 0,0-1 0,0 0 0,0 0 0,0 0 0,0 1 0,9 7 227,21 4 41,-25-10-175,-1-1-78,0 0 1,0 0 0,0 0-1,8 0 1,14 2 116,10 3 11,-29-6-136,-1 1-1,1 0 0,-1 0 0,0 0 0,1 1 1,7 3-1,-3 0-148,-2-1 161,-1 1 1,1-1 0,-1 1-1,12 10 1,-18-13-17,0 0 1,-1-1-1,1 1 0,0 0 0,-1 0 1,1 0-1,-1 0 0,0 1 1,0-1-1,0 0 0,0 1 0,0-1 1,0 0-1,-1 1 0,1-1 0,-1 1 1,0-1-1,1 1 0,-1-1 1,0 1-1,0-1 0,-1 1 0,0 2 1,-1 3 86,-1 0 0,0 0 1,-1 0-1,1-1 0,-2 1 0,1-1 1,-1 0-1,0 0 0,0-1 1,-13 12-1,15-15-47,0-2-1,0 1 1,0 0 0,0 0 0,0-1 0,0 0-1,-1 0 1,1 0 0,0 0 0,-1 0-1,1-1 1,-1 1 0,1-1 0,-6 0-1,-5 0 16,1-1-1,-18-3 0,-32-7 139,52 7-1142,18 2 643,25 2 463,-25 0-223,17 1 140,-10-1 16,0 1-1,0-2 1,0 0 0,0-1-1,0 0 1,18-6 0,-19 4 52,0-1 1,0-1 0,0 0-1,-1 0 1,0-1 0,11-10 0,-18 14-144,4-4 103,0 0 1,-1-1-1,0 0 1,0-1 0,12-17-1,6-29 59,-23 51-229,-2 3 32,0 0 0,-1 0-1,1-1 1,0 1 0,-1 0-1,1 0 1,0 0 0,-1 0-1,0-1 1,1 1 0,-1 0-1,0-1 1,1 1 0,-1-2-1,0 2-31,5 46-1810,-3-10 1865,0-20-15,-1-8 2,0-1 0,0 1 0,0-1 0,0 0-1,1 0 1,0 0 0,6 12 0,-6-16 55,-1 1 0,1-1 0,0 1 0,0-1 0,0 0 0,0 0 0,0 0 0,1 0 0,-1 0 0,0 0 0,1-1 0,3 3 0,-4-4-3,-1 1 0,1-1 0,0 1 0,0-1 0,-1 0 0,1 0 0,0 0 0,0 1 0,-1-2 0,1 1 0,0 0 0,0 0 0,-1 0 0,1-1 0,0 1 0,-1-1 0,1 0 0,0 1 0,-1-1 0,1 0 0,-1 0 0,3-2 0,95-76 881,-55 43-1807,-42 36 822,0-1 0,-1 1 0,1-1 1,-1 1-1,1-1 0,0 1 0,0 0 0,-1 0 0,1-1 0,0 2 0,-1-1 0,1 0 0,0 0 0,-1 0 0,1 1 0,1 0 1,0-1 33,25 10 29,-13-3 85,-14-7-91,0 1 0,0 0 1,-1 0-1,1 0 0,0-1 0,-1 1 1,1 0-1,0 0 0,-1 0 0,1 0 1,-1 0-1,0 0 0,1 0 0,-1 0 1,0 0-1,1 1 0,-1-1 0,0 0 1,0 0-1,0 2 0,1 4-81,1 5 93,-1-1 1,0 1 0,-1 22-1,0-15 1701,18-40-1499,-1 3-322,0 1 1,31-24-1,-40 35-17,-2 1 69,0 1 0,1-1 0,0 1 0,-1 0 0,1 0 0,12-3 0,-8 5-588,-11 2 635,0 0 0,0 0 0,0 0-1,1 0 1,-1 0 0,0 0 0,0 0 0,0 0-1,0 0 1,0 0 0,0 0 0,0 1-1,1-1 1,-1 0 0,0 0 0,0 0 0,0 0-1,0 0 1,0 0 0,0 0 0,0 0 0,0 0-1,0 1 1,0-1 0,0 0 0,0 0-1,0 0 1,0 0 0,1 0 0,-1 0 0,0 1-1,0-1 1,0 0 0,0 0 0,0 0 0,0 0-1,0 0 1,-1 1 0,6 17 95,-4-12-24,0 1 1,0-1-1,3 12 0,-2-12 4,-1 0 0,1 1-1,0 11 1,-2-16-56,0-1 1,0 1-1,1-1 1,-1 0-1,1 1 1,-1-1-1,1 0 1,0 1-1,-1-1 1,1 0-1,0 1 1,0-1-1,1 1 1,12 20 119,-14-21-93,0 0 1,1 0 0,-1 0 0,1 0-1,0 0 1,-1 0 0,1 0 0,0 0-1,-1 0 1,1-1 0,0 1 0,0 0-1,0 0 1,0-1 0,0 1 0,0 0 0,0-1-1,0 1 1,0-1 0,0 1 0,0-1-1,0 0 1,0 1 0,0-1 0,0 0-1,1 0 1,0 0 0,0 0 8,0-1-1,0 1 1,-1-1 0,1 0 0,0 0-1,0 1 1,-1-1 0,1-1 0,-1 1-1,1 0 1,-1 0 0,1 0 0,-1-1-1,0 1 1,3-3 0,14-22 98,-11 16-70,0 0-1,11-10 1,-6 7-31,-7 8-59,0 0-1,0 0 1,0 0 0,8-4-1,-3 2-59,6-3-56,21-11-1,-32 19 75,1-1 0,0 1-1,0 0 1,0 1-1,0 0 1,0 0 0,0 0-1,6 0 1,7 0-193,-15 0 206,0 0 0,-1 1-1,1 0 1,0 0 0,0 0 0,0 1-1,7 1 1,52 21 1443,-81-26-784,-15-1-667,27 2 8,0 1 1,1 1-1,-1-1 1,0 1-1,-8 0 0,10 1 0,-10 0-222,-27 8-1,38-8 233,0-1-1,0 2 1,0-1-1,0 0 1,0 0-1,0 1 1,0 0-1,0-1 0,1 1 1,-1 0-1,1 1 1,-1-1-1,1 0 1,-3 5-1,3-5 20,1 1 1,0 0-1,0 0 0,0 0 0,1 0 1,-1 0-1,1 0 0,0 0 0,-1 0 1,1 0-1,0 0 0,1 0 0,-1 0 0,2 6 1,0 0 13,1 0 0,0 0 1,7 13-1,22 26 93,-28-42-21,1 0 0,0-1 0,0 1 0,1-1 0,0 0 0,0 0 0,0-1 0,1 0 0,-1 0 0,1 0 0,0-1 0,8 4 0,-3-3-4,-1-1-1,1 0 1,-1 0 0,1-1-1,0-1 1,0 1 0,0-2-1,0 0 1,0-1-1,0 0 1,-1 0 0,1-1-1,21-7 1,-22 6 3,-1-1 0,1-1 0,-1 1 0,0-2 0,0 1 0,-1-1 1,0-1-1,0 0 0,0 0 0,-1-1 0,0 0 0,0 0 0,-1-1 0,11-16 0,-5 5 90,-8 13-128,0 0 1,-1-1 0,5-10 0,-8 16-23,0-1 1,-1 1-1,1 0 1,-1 0 0,1 0-1,-1-1 1,0 1-1,0 0 1,0 0 0,0-1-1,0 1 1,0 0-1,-1 0 1,1 0 0,-1-1-1,1 1 1,-3-3-1,2 3-77,0 0-1,0 0 0,-1 0 0,1 1 0,-1-1 0,1 0 0,-1 1 1,1 0-1,-1-1 0,0 1 0,0 0 0,0 0 0,-3-2 0,3 3 47,1-1-1,0 1 0,0-1 0,0 1 0,0 0 0,0 0 0,-1 0 1,1-1-1,0 1 0,0 0 0,0 1 0,-1-1 0,1 0 0,0 0 1,0 0-1,0 1 0,0-1 0,-1 0 0,1 1 0,0-1 0,0 1 1,0 0-1,0-1 0,0 1 0,0 0 0,0-1 0,-1 3 1,-1 1 37,0 0 1,0 1 0,0-1 0,1 1 0,0 0 0,0 0-1,0 0 1,0 0 0,1 0 0,0 0 0,0 1 0,0-1-1,1 0 1,-1 0 0,1 1 0,1-1 0,-1 0 0,1 1-1,0-1 1,0 0 0,0 0 0,1 0 0,0 0 0,0 0-1,0 0 1,0 0 0,1-1 0,0 1 0,0-1 0,0 0-1,7 7 1,-4-5 38,-1-1 0,1 1 0,0-1-1,1-1 1,-1 1 0,1-1 0,0 0 0,0-1 0,0 0-1,0 0 1,1 0 0,-1-1 0,1 0 0,0 0-1,0-1 1,-1 0 0,1-1 0,0 0 0,0 0 0,0 0-1,0-1 1,0 0 0,-1-1 0,1 1 0,0-2-1,-1 1 1,1-1 0,-1 0 0,7-4 0,-2 0-596,-6 4-80,-1 1-1,0-1 1,0 0 0,0 0 0,0-1 0,0 1 0,-1-1-1,0 0 1,1-1 0,-1 1 0,-1-1 0,5-6-1,1-8-4485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52.9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61 9152,'-35'-40'3360,"25"31"-2592,7 6-224,3-2-2112,0 2 992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54.5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1 243 3072,'6'0'5498,"3"0"-4870,0 0 153,0 0 1,17-3-1,-22 3-657,-1-1 0,1-1 0,-1 1 0,1 0 0,-1-1 0,1 0 0,-1 0 0,0 0 0,0 0 0,4-3 0,-2-1 60,1 0-1,-1 0 0,0 0 1,-1-1-1,1 0 0,-1 1 1,6-16-1,16-53 245,-26 72-424,4-8 15,-1 0 0,-1-1 0,0 1 1,1-19-1,-3 29-190,0 9-319,0 411 436,1-393 225,5 27 0,-3-28 85,1 27 0,1 7 261,-5-58 80,-8 4-182,8-4-406,-1 0 0,1-1 0,-1 1 0,1-1-1,-1 1 1,1-1 0,-1 0 0,1 1 0,-1-1 0,0 0-1,1 1 1,-1-1 0,0 0 0,1 1 0,-1-1 0,-1 0-1,-29 3-216,26-1 202,4-1-3,1-1 0,-1 1 0,0-1 0,1 0 0,-1 1 1,0-1-1,0 0 0,1 1 0,-1-1 0,0 0 0,1 0 0,-1 0 0,0 0 0,0 0 0,1 0 0,-1 0 0,0 0 1,0 0-1,1 0 0,-1 0 0,-1-1 0,2 2 6,0-1 1,0 0-1,0 0 0,0 1 1,0-1-1,0 0 0,0 0 1,0 0-1,0 1 1,0-1-1,0 0 0,0 0 1,0 1-1,0-1 0,0 0 1,0 0-1,0 1 1,0-1-1,0 0 0,1 0 1,-1 0-1,0 1 1,0-1-1,0 0 0,0 0 1,1 0-1,-1 0 0,0 1 1,0-1-1,0 0 1,0 0-1,1 0 0,-1 0 1,0 0-1,14 6 262,18-2 555,79 2 359,-73-1-1087,-22-4 101,1-1 26,-15 0-160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38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66 6880,'-10'-40'3136,"23"28"-2720,-3 4-448,-2 8-64,10-5-4032,4 10 2240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57.7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271 1 2656,'0'0'7520,"-8"2"-6395,-14 3-381,14-4-590,0 1-1,1 0 1,-1 0-1,1 1 1,0-1-1,-11 7 1,-27 16 95,26-14-60,-36 24 1,50-31-182,0 1 0,0-1 1,0 1-1,1 0 0,-1 0 1,1 0-1,1 1 0,-1 0 1,1-1-1,-5 13 1,6-14 5,1 0 1,0 0 0,-1 1-1,2-1 1,-1 0 0,0 1 0,1-1-1,0 1 1,0-1 0,0 0 0,2 6-1,-1-7 31,0 0-1,0 1 0,0-1 1,1 0-1,-1 0 1,1 0-1,0 0 0,0 0 1,0-1-1,0 1 1,1-1-1,-1 1 0,1-1 1,4 4-1,-5-5 22,0 1 0,0-1-1,1 1 1,-1-1 0,0 0 0,1 0-1,-1 0 1,1 0 0,0 0 0,-1-1-1,1 1 1,-1-1 0,1 0 0,0 0-1,-1 0 1,1 0 0,4-1 0,-3 0-3,0 0 1,0 0 0,0-1 0,0 0 0,0 1 0,0-2 0,0 1 0,-1 0 0,1-1 0,3-3-1,1-1 44,-1-1 0,1-1 0,-1 0 0,-1 0 0,1 0 0,-2-1 0,9-16-1,-11 16-171,0 0-1,0-1 0,-1 1 1,-1-1-1,1 1 0,-2-1 0,0-17 1,0 26 25,4-2-325,6 119-1350,-7-101 1868,0 0-1,1 0 1,1 0-1,10 21 1,-13-31-55,0-1 1,-1 0-1,1 1 1,1-1 0,4 5-1,-7-7-69,1-1-1,-1 1 1,1 0 0,0-1 0,-1 1-1,1-1 1,0 0 0,-1 1-1,1-1 1,0 1 0,0-1-1,-1 0 1,1 0 0,0 1-1,0-1 1,0 0 0,-1 0-1,1 0 1,0 0 0,0 0 0,0 0-1,0 0 1,-1 0 0,1 0-1,0-1 1,0 1 0,0 0-1,-1 0 1,1-1 0,0 1-1,1-1 1,6-6 128,1 0 1,-1 0-1,-1-1 0,1 0 0,-1 0 1,-1-1-1,8-12 0,22-28 25,-21 32-157,-10 10-156,0 1 0,0 0-1,1 0 1,0 1 0,9-7-1,-14 11 93,0 0-1,0 1 0,0-1 0,-1 0 0,1 1 0,0-1 0,0 1 0,0-1 0,0 1 0,0 0 0,0-1 0,0 1 0,0 0 0,0 0 0,0 0 1,0 0-1,0 0 0,0 0 0,0 0 0,0 0 0,0 0 0,0 0 0,0 0 0,0 1 0,0-1 0,0 0 0,0 1 0,0-1 0,0 1 1,0-1-1,0 1 0,-1 0 0,1-1 0,0 1 0,0 0 0,-1-1 0,1 1 0,1 1 0,3 4 60,0 0-1,-1 0 1,1 0-1,-1 1 1,-1 0-1,1-1 1,3 12-1,10 17 1276,-15-36-1192,0 1 0,0 0 0,0-1 0,0 1 0,0-1 0,0 1 0,0-1 0,-1 0 0,1 0 0,0 0 0,0 0 0,2-2 0,20-19 20,-8 6 111,-4 6-210,-5 4-61,-1 0-1,1 1 0,0 0 1,0 0-1,0 1 0,1 0 0,0 0 1,8-3-1,5 0-126,-19 6 93,0 0 0,1 0 0,-1 0 0,1 0 0,-1 0 0,0 1 0,1-1 0,0 1 0,-1 0 0,1-1 0,-1 1 0,1 0 0,-1 1 0,1-1 0,-1 0 0,6 2 0,-7-1 58,0-1 0,0 0-1,1 1 1,-1-1-1,0 1 1,0-1-1,0 1 1,0-1-1,0 1 1,0 0 0,0 0-1,0 0 1,0-1-1,0 1 1,-1 0-1,1 0 1,0 0 0,0 0-1,-1 0 1,2 2-1,-1 1-8,1-1 11,0 1 0,-1 0 0,0 0 0,1 0 0,-1 0 0,-1 0-1,1 0 1,-1 0 0,1 7 0,1 14 53,0-18-29,-2-4 81,1 1-1,-1-1 0,1 1 1,0-1-1,1 0 0,2 6 1105,4-13-585,-3-2-559,0 1 0,0-1 0,-1-1 1,0 1-1,5-9 0,4-8-54,28-24-421,-40 45 344,1 1 1,-1 0-1,1 0 1,-1 0-1,1 1 0,-1-1 1,1 0-1,-1 0 1,1 1-1,0-1 0,-1 1 1,1 0-1,0-1 1,0 1-1,-1 0 0,1 0 1,0 0-1,0 0 1,-1 0-1,1 1 0,3 0 1,-3-1-132,-2 2 188,1-1-1,-1 1 1,1 0 0,0-1 0,0 1 0,-1-1-1,1 0 1,0 1 0,0-1 0,1 0 0,1 3-1,6 8 29,-6-6 31,-1 0 1,0 0-1,0 1 1,1 10-1,-2-11-26,0 1 0,0-1 0,1 1 0,4 10-1,-4-12-26,-1-2 75,-1-1-1,1 1 1,0 0 0,0-1 0,0 1 0,1-1 0,-1 1 0,3 2 0,-4-4-26,0 0 1,0 0-1,0 0 1,0 0 0,0 0-1,0 0 1,0 0-1,1 0 1,-1-1-1,0 1 1,1 0-1,-1 0 1,0 0 0,1 0-1,-1 0 1,1-1-1,0 1 1,-1 0-1,1-1 1,0 1-1,-1 0 1,1-1 0,1 2-1,4 0-46,-4-2-58,7 0 85,-6 1 22,1-1 1,0-1-1,0 1 1,-1 0-1,1-1 0,0 0 1,-1 0-1,1 0 1,-1 0-1,1-1 0,-1 1 1,6-4-1,1-1 71,-3 2-93,0-1 1,-1 1-1,0-1 0,9-8 0,-9 7 48,0 0 0,1 1-1,10-7 1,-5 4 24,0 0 1,0 0-1,-1-1 0,0-1 1,-1 0-1,0 0 0,-1-1 0,11-16 1,-18 24-115,-1 0 0,1 0 0,-1-1 0,0 1 0,0-1 0,-1 1 0,1-1 0,-1 1 0,1-1 0,-1 0 0,-1-5 0,1 3-62,0 2-1340,0 8 936,-15 50-153,10-41 605,1 1 1,1 0-1,0 0 1,-2 27-1,5-29 112,0 0 0,1 1 0,0-1 0,0 0 0,2-1 0,-1 1 0,8 19 0,-9-29-44,0 0-1,-1 0 1,1 0 0,0-1-1,0 1 1,0-1-1,1 1 1,-1 0 0,0-1-1,1 0 1,-1 1-1,0-1 1,1 0 0,0 0-1,2 2 1,-3-3 14,1 1 0,-1-1 0,1 1 1,-1-1-1,1 0 0,-1 0 0,1 0 0,-1 0 1,1 0-1,-1 0 0,1 0 0,-1 0 0,1-1 0,-1 1 1,3-1-1,0-1 27,0 0 1,0 0 0,-1-1-1,1 1 1,-1-1-1,1 1 1,-1-1-1,0 0 1,0-1 0,0 1-1,-1 0 1,4-7-1,23-34 91,-16 26-60,-1-1-1,10-23 1,-10 18-148,-9 20-2,0 0 0,-1-1 0,0 1 0,0-1 0,0 1 0,-1-1 1,0 0-1,0 1 0,0-1 0,1-6 0,-2 11 31,-1-1 0,1 1 0,0 0 1,0-1-1,0 1 0,0-1 0,0 1 0,0 0 1,1-1-1,-1 1 0,0 0 0,0-1 1,0 1-1,0 0 0,0-1 0,0 1 0,1 0 1,-1-1-1,0 1 0,0 0 0,0 0 0,1-1 1,-1 1-1,0 0 0,0 0 0,1-1 1,-1 1-31,1 0 1,-1 0 0,0 0 0,0 0 0,1 1 0,-1-1-1,0 0 1,1 0 0,-1 0 0,0 0 0,0 0 0,1 0-1,-1 1 1,0-1 0,0 0 0,0 0 0,1 0-1,-1 1 1,0-1 0,0 0 0,0 0 0,1 1 0,-1-1-1,0 0 1,0 0 0,0 1 0,0-1 0,7 16 36,-1 1 1,-1 0 0,0 0-1,-2 0 1,3 20-1,-4-20 188,0 0 0,2-1 0,0 1 0,1-1 0,10 24-1,-11-33-75,1 3 45,0-1 1,1 1 0,6 8-1,-11-17-111,1 1 0,-1 0-1,0-1 1,1 1 0,-1-1-1,1 0 1,0 1 0,-1-1-1,1 0 1,0 0 0,0 0-1,0 0 1,0 0 0,-1-1-1,1 1 1,0-1-1,0 1 1,1-1 0,-1 1-1,0-1 1,0 0 0,2 0-1,-2-1-104,0 1-1,0-1 0,0 0 1,-1 1-1,1-1 0,0 0 1,0 0-1,-1 0 0,1 0 1,-1-1-1,1 1 0,-1 0 1,1-1-1,-1 1 0,0-1 1,1 1-1,-1-1 0,0 0 1,0 0-1,0-1 0,3-5-1175,-1 0 0,0-1-1,2-8 1,-3 11 542,3-18-5039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59.0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 1248,'7'-19'11813,"54"38"-9386,-15-8-2017,-12-2-426,-31-8 66,0 0 0,1 0 0,-1 0-1,0 0 1,0-1 0,0 1 0,0-1 0,1 0-1,-1 0 1,0 0 0,4 0 0,2-1 190,1 1 0,16 2-1,-20-6-1182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2:59.6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3136,'3'5'8917,"2"-5"-8628,0 0 1,-1 1 0,1 0-1,0 0 1,-1 0-1,6 2 1,-3 0-130,0-1 0,0 0 1,0 0-1,0-1 1,1 0-1,-1 0 0,0 0 1,1-1-1,-1 0 1,0-1-1,0 0 0,9-2 1,5 1-45,1 0-1,23 2 1,-8 0-261,-36 0 60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3:01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297 32 2144,'14'-3'9258,"-15"-2"-8186,0 3-1040,0 1-1,-1-1 1,1 1-1,0-1 1,0 1-1,-1-1 1,1 1-1,-1 0 1,1 0-1,-1-1 0,0 1 1,1 0-1,-1 1 1,0-1-1,0 0 1,-3 0-1,2 0-27,0 0 0,-1 1 0,1 0-1,-1 0 1,1 0 0,-1 0 0,1 1 0,-6 0-1,-3 3 11,0 0 1,0 1-1,1 0 0,-11 7 0,5-3 42,-52 26 118,62-31-168,-5 1-4,0 0-1,-14 10 1,23-13-4,1 0 1,-1 0 0,1 0-1,-1 0 1,1 0-1,0 0 1,0 1 0,0-1-1,0 0 1,1 1 0,-1 0-1,1 0 1,-1-1 0,1 1-1,-1 4 1,1-5 8,1 0 0,0-1 0,0 1 0,0 0 0,0 0-1,1-1 1,-1 1 0,0 0 0,1-1 0,-1 1 0,1-1 0,0 1 0,-1 0 0,1-1 0,0 1 0,0-1-1,0 0 1,0 1 0,0-1 0,0 0 0,0 0 0,1 1 0,2 1 0,3 2 81,1 0 0,0 0 1,10 5-1,-8-6 166,-3-1-106,0 0-1,0-1 1,0 0-1,0-1 1,1 0 0,-1 0-1,1 0 1,-1-1-1,1 0 1,-1 0-1,9-2 1,-13 1-121,0 0-1,-1 1 1,1-1 0,-1 0-1,1 0 1,-1-1 0,0 1-1,1 0 1,-1-1 0,0 1-1,0-1 1,0 0 0,2-2-1,22-29 245,-13 15-46,-11 14-171,1-1 1,-1 1-1,0 0 0,0-1 1,0 1-1,-1-1 0,3-9 0,4-13 24,-8 19-158,0 8 57,0 0 0,0-1 1,0 1-1,0-1 0,0 1 1,0 0-1,0-1 0,0 1 1,0-1-1,0 1 0,0 0 0,0-1 1,0 1-1,0-1 0,0 1 1,0 0-1,0-1 0,1 1 1,-1 0-1,0-1 0,0 1 1,0 0-1,1-1 0,-1 1 0,0 0 1,1-1-1,-1 1 0,0 0 1,0-1-1,1 1 0,-1 0 1,0 0-1,1 0 0,0-1 0,-1 17-376,14 48 159,-7-21 238,-3-28 22,-2 0 0,2 28 0,-3 36 201,-1 73-244,-1-134 237,0 1 0,-2 0 0,0-1 0,-1 0 0,0 0 0,-9 20 0,13-38-186,-1 1 1,1 0-1,-1 0 0,0 0 1,1 0-1,-1 0 0,0 0 1,0-1-1,0 1 0,1 0 1,-1-1-1,0 1 0,0-1 1,0 1-1,0-1 0,0 1 1,0-1-1,0 1 0,0-1 1,0 0-1,0 0 0,-1 0 1,1 1-1,0-1 0,0 0 1,0 0-1,0 0 0,0-1 1,0 1-1,0 0 0,0 0 1,0-1-1,0 1 0,-2-1 1,-2-1 61,-1 0-1,1 0 1,0-1 0,0 0 0,-7-5 0,3 0-57,1 0 1,-1-1 0,1 0 0,1-1-1,-12-18 1,-2-3 41,20 29-69,-1 0-1,0-1 0,1 1 1,-1-1-1,1 1 1,0-1-1,0 0 1,0 1-1,0-1 0,1 0 1,-1 0-1,1 0 1,-1 0-1,1 0 1,0 1-1,1-7 1,0 6-30,0 0 0,0 0 0,0-1 0,0 1 0,1 0 0,-1 1 0,1-1 0,0 0 0,0 0 0,0 1 0,0-1 0,0 1 0,1-1 0,3-2 0,19-16 510,57-33-1,-68 46-577,2 2 0,-1 0 0,23-6 0,-35 11-47,-3 1 21,0 1 0,1-1-1,-1 0 1,0 0-1,1 0 1,-1 0 0,0 0-1,1-1 1,-1 1-1,0 0 1,1 0 0,-1 0-1,0 0 1,0 0-1,1 0 1,-1 0 0,0-1-1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3:02.4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1568,'0'4'11989,"1"-3"-11963,0 0 0,0 0-1,0 0 1,1 0 0,-1 0 0,0 0 0,0-1-1,1 1 1,-1 0 0,1-1 0,-1 1 0,0-1-1,1 1 1,2-1 0,-3 1 46,38 9 344,1-2 0,0-2 1,45 2-1,-37-4-145,514 31 1835,-132-27-1237,-192-15-485,-108 6-293,-93-6-1040,-50 2-2560,5 4 2276,-4-2-504,0 2 1,0-1 0,-1 2-1,-15 0 1,1 7-1085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3:06.1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3 649 1056,'0'0'283,"-1"-1"0,1 0-1,0 0 1,0 1 0,-1-1 0,1 0 0,0 0 0,0 0-1,0 1 1,0-1 0,0 0 0,0 0 0,0 0 0,0 0-1,0 1 1,0-1 0,0 0 0,1 0 0,-1 0 0,0 1-1,1-1 1,-1 0 0,0 0 0,1 1 0,-1-1 0,1 0 282,1-1-282,21-18 368,-10 11 154,10-9-454,4-4 2,72-74 517,-46 45-710,-49 47-179,1 0 0,-1 0 0,0 1 0,1 0 0,0 0 0,8-5 0,-10 7 33,-1 0-1,0 0 1,1 0-1,-1 1 0,0-1 1,1 0-1,-1 1 1,1 0-1,-1-1 1,1 1-1,-1 0 0,1 0 1,0 0-1,-1 1 1,1-1-1,3 2 1,-4 0-12,0-1 0,0 1 0,0 0 0,0 0 0,-1 0 1,1 0-1,-1 1 0,1-1 0,-1 0 0,0 1 0,0-1 0,0 0 1,0 1-1,1 4 0,0 1 67,0 0 0,0-1 1,-1 1-1,0 8 0,-1 0 96,1-7-12,-1 0 0,0-1 1,-1 1-1,0 0 0,0-1 0,-5 15 1,6-22 176,-7 2 414,7-3-736,1 0 0,-1 0 0,0 0-1,0 0 1,0 0 0,0 0-1,0 0 1,0 0 0,0 0 0,0 0-1,0-1 1,0 1 0,0 0-1,0 0 1,0 0 0,0 0 0,0 0-1,0 0 1,0 0 0,0 0-1,0 0 1,0-1 0,0 1 0,0 0-1,0 0 1,0 0 0,0 0-1,0 0 1,0 0 0,0 0 0,0 0-1,0 0 1,-1-1 0,1 1-1,0 0 1,0 0 0,0 0 0,0 0-1,0 0 1,0 0 0,0 0-1,0 0 1,0 0 0,0 0 0,0 0-1,-1 0 1,1 0 0,0 0-1,0 0 1,0 0 0,0 0 0,0 0-1,0 0 1,0 0 0,0 0-1,0 0 1,-1 0 0,1 0 0,0 0-1,0 0 1,0 0 0,0 0-1,0 0 1,0 0 0,0 0 0,3-5-46,0 0 0,-1-1 0,0 1 0,1-1 0,-2 1 1,3-10-1,-2 8-41,0-1 0,7-14 0,6-11 2,-11 24 43,0 0 0,0 1 0,0-1 0,1 1 0,1 0 0,9-11 1,-15 19 15,1-1 0,-1 1 0,0-1 0,1 1 0,-1 0 0,1-1 0,-1 1 0,0 0 0,1 0 0,-1-1 0,1 1 0,-1 0 0,1 0 0,-1 0 0,1-1 0,-1 1 0,1 0 0,0 0 0,-1 0 0,1 0 0,-1 0 0,1 0 0,-1 0 0,1 0 0,-1 0 0,1 1 0,-1-1 0,1 0 0,-1 0 0,1 0 0,-1 0 0,1 1 0,-1-1 0,1 0 0,-1 1 0,0-1 0,1 0 0,-1 1 0,1-1 0,-1 0 0,0 1 0,1-1 0,-1 1 0,0-1 0,0 1 0,1-1 0,-1 1 0,0-1 0,1 2 0,1 2 12,0 1-1,0 0 1,2 9 0,-4-11 29,2 6-10,-1 0 0,-1 1 1,1-1-1,-2 1 0,1-1 0,-1 0 0,-1 1 0,0-1 0,-3 11 0,2-7 307,0 0-1,1 1 0,-1 16 688,4-30-972,0-1-1,0 1 1,0-1-1,0 0 1,0 1-1,0-1 1,-1 0 0,1 0-1,0 1 1,0-1-1,-1 0 1,1 0-1,0 0 1,0-1-1,0-1 8,9-9-47,0-2-77,1 0 0,1 1 0,0 0-1,23-17 1,-25 23 43,0 0 0,18-9 0,-24 14-11,0 1-1,-1-1 1,1 1-1,0 0 1,0 0-1,0 0 1,0 1-1,0-1 1,0 1-1,0 0 1,0 0-1,4 1 1,-5 0 46,-1 0-1,1 0 1,-1 0 0,0 0 0,0 1-1,1-1 1,-1 1 0,0 0 0,0-1-1,-1 1 1,1 0 0,0 0 0,-1 0-1,1 0 1,-1 1 0,1-1-1,0 3 1,1 0 45,-1 0-1,0-1 1,-1 1-1,1 0 1,-1 0-1,0 0 1,0 0-1,0 6 1,0-8-24,-1 1 1,0 0-1,1 0 1,0 0-1,0 0 1,0-1-1,1 1 1,-1 0-1,4 5 1,-4-7-4,0-1 1,0 1 0,0-1 0,0 1 0,0-1 0,1 1-1,-1-1 1,1 0 0,-1 1 0,1-1 0,-1 0 0,1 0 0,-1 0-1,1 0 1,0 0 0,0-1 0,-1 1 0,1 0 0,0-1-1,0 1 1,4-1 0,6 0-9,0 0 0,0-1 1,0-1-1,0 0 0,0-1 0,0 0 0,-1-1 0,1 0 1,-1 0-1,0-2 0,0 1 0,15-12 0,-13 11 67,-10 4-69,1 0 0,0 0 0,-1 0-1,0 0 1,6-4 0,-8 3-1046,-5 8 762,-1 13 156,3-14 107,1 0-1,0 0 1,0 0-1,0 0 0,0 0 1,1 0-1,0 0 1,0 1-1,0-1 0,0 0 1,0 0-1,2 5 1,0 6 47,1 1 356,-2-15-24,9 2 150,-8-3-505,0 0-1,1-1 1,-1 1-1,0-1 1,1 1 0,-1-1-1,0 0 1,0 0-1,1 0 1,-1 0 0,0-1-1,0 1 1,0 0-1,0-1 1,-1 1-1,1-1 1,0 0 0,-1 0-1,1 0 1,-1 0-1,1 0 1,-1 0-1,0 0 1,0 0 0,0 0-1,0 0 1,0-1-1,-1 1 1,1-4 0,-4-46 211,3 49-228,-1 0-1,0-1 1,0 1-1,1 0 1,-2 0-1,1-1 0,0 1 1,-1 0-1,-2-4 1,-20-25-381,24 31 380,-1 0 0,0 0-1,0 0 1,0 1 0,0-1 0,1 0 0,-1 0-1,0 0 1,-1 1 0,1-1 0,0 1-1,0-1 1,0 1 0,0-1 0,0 1 0,-1-1-1,1 1 1,-2 0 0,20 10-667,-12-6 796,0-1-1,0 0 0,10 5 1,-8-6 115,26 6 385,-32-8-578,1 0 0,0 0 0,-1 0 0,1 0 0,0 0 0,-1 0 0,1 0 0,0 0 0,-1-1 0,1 1 0,0-1 0,-1 1 0,1-1 0,-1 0 0,1 1 0,1-2-1,33-22 676,-35 24-709,-1-1 0,0 1 0,1 0 0,-1-1 0,0 1 0,1 0-1,-1-1 1,0 1 0,0-1 0,1 1 0,-1-1 0,0 1 0,0-1 0,0 1 0,0-1 0,0 1 0,0 0-1,0-1 1,0 0 0,0 0-15,0 1 0,0-1-1,0 1 1,0-1-1,1 1 1,-1-1 0,0 1-1,0-1 1,0 1 0,0-1-1,0 1 1,1-1-1,-1 1 1,0-1 0,0 1-1,1-1 1,-1 1 0,0 0-1,1-1 1,-1 1 0,1 0-1,-1-1 1,1 1-1,16-13-4,0 0 0,-1-1 0,0-1-1,-1 0 1,-1-1 0,0 0-1,16-28 1,-16 20 40,0-1 0,-2 0 1,0-1-1,-2 0 0,8-33 0,-15 43-378,0 0 0,-1 1 0,-1-27 0,-1 42 340,0 0 0,0 0 1,0 0-1,0-1 0,0 1 0,0 0 0,0 0 0,0 0 1,0 0-1,0 0 0,0 0 0,0-1 0,0 1 0,0 0 1,0 0-1,0 0 0,0 0 0,0 0 0,0-1 0,0 1 1,0 0-1,0 0 0,0 0 0,0 0 0,-1 0 0,1 0 1,0 0-1,0 0 0,0 0 0,0-1 0,0 1 0,0 0 1,0 0-1,-1 0 0,1 0 0,0 0 0,0 0 0,0 0 1,0 0-1,0 0 0,0 0 0,-1 0 0,1 0 0,-7 4-327,-6 10 26,-60 207 56,22-57 519,22-84-278,25-68 125,1 0 1,0 0-1,-1 15 0,2-18-23,2-7-10,0 0-1,0 0 1,0 1 0,0-1 0,0 0 0,0 0 0,1 0-1,-1 0 1,1 0 0,0 0 0,0 1 0,-1-1-1,3 2 1,-2-2 15,0-2-6,5 2-21,-5-1 208,18 1 650,-15-1-896,-1-1 0,0 0 0,0 1 0,1-1 0,-1-1 0,4 1 0,25-5 35,22-5-122,-26 4 233,38-3-1,-22 4-93,-11 1-84,-9 1-13,0-1 0,34-10-1,-32 7 197,-18 5-152,0 0 0,0-1 0,-1 0-1,1 0 1,-1 0 0,1-1 0,-1 0 0,9-8-1,-14 10-50,0 0 0,0-1 1,-1 1-1,1-1 0,-1 0 0,0 1 0,1-1 0,-1 0 0,0 0 0,-1 0 0,1 1 0,0-1 0,-1 0 0,0 0 0,0 0 0,0 0 0,0 0 0,0 0 0,0 0 0,-2-5 0,1 4-30,1 1-1,-1-1 1,0 0 0,0 1 0,-1-1 0,1 1-1,-1-1 1,0 1 0,0 0 0,0 0-1,0 0 1,0 0 0,-1 0 0,0 0-1,-3-3 1,2 4 1,1 0 0,-1 0 0,0 0 0,1 1 0,-1-1 0,0 1 0,0 0 0,0 0 0,0 1 0,0-1 0,0 1 0,0-1 0,0 1 0,0 1 0,-7 0 0,2 1-3,1 1-1,0-1 0,1 1 1,-1 1-1,0-1 0,-10 9 0,11-8 37,-38 26-87,41-26 119,0 0 1,0 0-1,0 0 1,1 0-1,-1 1 1,1 0-1,-4 7 1,5-8-14,0 0 0,1-1 1,0 1-1,-1 0 0,2 0 1,-1 1-1,0-1 0,1 0 1,0 0-1,0 0 0,0 0 1,0 0-1,1 0 0,-1 0 1,3 7-1,-2-7 43,0-1 1,0 0 0,0 0-1,0 0 1,0 0 0,1 0-1,-1-1 1,1 1-1,0 0 1,0-1 0,0 1-1,4 3 1,4 5 66,-9-9-68,0-1 0,0 1 1,0-1-1,0 0 1,0 0-1,0 1 0,1-1 1,-1 0-1,0 0 0,1 0 1,-1 0-1,3 1 0,76 22 1871,-70-21-1774,-1-1 1,1 0-1,-1-1 0,1 0 1,9-1-1,14 2 278,-18-1-377,0-2 1,0 0 0,0-1 0,21-5 0,-6 2-787,-17 3 323,-6 1-311,0 0 1,1 0-1,-1-1 0,-1 1 1,1-2-1,0 1 1,0-1-1,-1 0 1,11-6-1,-10 2-904,-1 1-1,1-1 1,5-9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3:42.74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117 29 1728,'10'-20'6234,"204"12"-4996,168 15-801,-252 1-341,-62-7 363,-75 3-177,-13 3-169,-1-1-1,-1-1 0,-23 3 0,-70 4-34,7-2-50,2 2 107,-74 12 13,174-23-139,-122 21 451,118-21-465,-12 3 122,13-3 11,6 0-308,10 0 29,10 1 137,0-1 0,22-2 0,-3 0 24,24 2 56,91 13-1,-115-8-36,1 1-1,-1 3 1,60 23 0,-86-29-29,0 1 0,0 0 0,0 0 0,-1 1 0,0 0 0,0 1 0,9 8 0,-17-14 20,0 0 0,-1 0 0,1 1 0,-1-1-1,1 0 1,-1 0 0,0 0 0,1 1 0,-1-1 0,0 0 0,0 0 0,0 1 0,0-1 0,0 0 0,0 1 0,0-1 0,0 0 0,-1 0 0,1 1 0,0-1 0,-1 0 0,1 0 0,-1 0 0,0 2 0,-1 0 24,0 1-1,0-1 1,0 0 0,0 1 0,0-1-1,-6 5 1,-3 1 9,-1 0-1,0-1 1,-1 0-1,0-1 1,-22 10-1,-74 20 8,69-24 29,-69 21 15,-109 40-443,204-69 328,11-5-18,0 1 0,0 0 0,0 1 0,1-1 1,-1 0-1,-4 3 0,4 0-67,17 0 309,123 0 258,-112-4-504,291 12-143,-228-9 214,9 1 137,-88-4-228,2 1 274,-11-1-215,1 0 0,-1 0-1,0 1 1,0-1 0,0 0-1,0 0 1,0 0 0,0 0 0,0 0-1,0 1 1,1-1 0,-1 0-1,0 0 1,0 0 0,0 1-1,0-1 1,0 0 0,0 0-1,0 0 1,0 0 0,0 1 0,0-1-1,0 0 1,0 0 0,0 0-1,0 0 1,0 1 0,0-1-1,-1 0 1,1 0 0,0 0-1,0 0 1,0 1 0,0-1 0,0 0-1,0 0 1,0 0 0,0 0-1,-1 0 1,1 1 0,0-1-1,0 0 1,0 0 0,0 0-1,0 0 1,-1 0 0,1 0 0,0 0-1,0 0 1,-1 0 0,-2 3 9,0-1 1,0 0-1,-1 0 1,1-1-1,-1 1 1,0-1 0,1 1-1,-1-1 1,-7 1-1,0 1 0,-9 1-13,1 0-1,-1-1 1,-22 0-1,2 0-1,-66 6-17,-116 13-89,4 17-11,196-34-5,17-5 55,-1 1 0,1 1 0,-11 3 0,16-5 65,0 0 0,0 0-1,-1 0 1,1 0-1,0 0 1,0 0 0,0 1-1,-1-1 1,1 0 0,0 0-1,0 0 1,-1 0 0,1 0-1,0 1 1,0-1-1,0 0 1,0 0 0,-1 0-1,1 1 1,0-1 0,0 0-1,0 0 1,0 1 0,0-1-1,0 0 1,0 0-1,0 1 1,0-1 0,0 0-1,0 0 1,0 1 0,0-1-1,0 0 1,0 0 0,0 1-1,0-1 1,0 0-1,0 0 1,0 1 0,0-1-1,0 0 1,0 0 0,0 1-1,0-1 1,1 0 0,-1 0-1,0 0 1,0 1 0,0-1-1,0 0 1,1 0-1,-1 0 1,0 0 0,0 1-1,0-1 1,1 0 0,13 9 8,0-4 75,0-1 0,0 0 0,0-1 0,0 0 0,0-1 0,27 0 1,-21-1-52,54 3 3,114 12-2,-132-8-44,44 8 190,-35 0-3712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3:55.70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9 122 320,'-9'-5'114,"26"5"2855,-16 0-2923,-1-1 0,1 1 0,-1 0 0,1 0 1,0 0-1,-1 0 0,1 0 0,-1-1 0,1 1 0,-1 0 1,1-1-1,-1 1 0,1 0 0,-1-1 0,1 1 1,-1 0-1,1-1 0,-1 1 0,0-1 0,1 1 1,-1-1-1,0 1 0,1-1 0,-1 0 0,7-6 480,-3 5-520,0 1 0,0 0 0,0 0 0,0 0 0,0 0 0,0 1 0,7-1 0,2-4 404,9 3-19,-20 2-387,0 1 0,-1-1 0,1 0-1,0 0 1,0 0 0,0-1 0,0 1 0,0 0-1,-1-1 1,1 1 0,0-1 0,0 0 0,-1 1-1,4-3 1,-3 2 3,0 0 0,1 0-1,-1 0 1,1 0 0,0 0-1,-1 0 1,1 1 0,0-1 0,-1 1-1,4-1 1,11-1 196,-7-1-176,1 1-1,-1 0 1,1 0-1,0 1 0,19 1 1,54 9-30,-56-4-89,25-3 134,-39-2-33,1 1 1,24 3-1,7 4 14,19 4-9,-37-5-7,-19-6 10,-1 1 0,1 0-1,-1 1 1,16 6 0,-14-4 20,0-1-1,1-1 1,-1 1 0,1-2 0,0 1 0,0-2-1,0 1 1,0-2 0,19 0 0,-20 1-11,-1 0 1,1 0-1,17 6 0,-16-4-13,-1-1 0,17 3 0,57 0-13,-2 3 87,21 4 44,-57-7 35,70-2-1,-87-1-86,-23-1-41,0 0 0,0-1 0,0 0 0,0 0 1,0-1-1,0 1 0,8-3 0,-6 1-31,-1 0 45,0-1 0,0 1 0,-1-1 0,10-5 0,2-1 55,-14 7-66,0 0 0,0 0 0,0 0 0,0 0 0,-1-1 0,5-3 0,-7 4-26,10-4 33,-11 6-47,45-31 250,-44 30-203,7-7-197,-7 8 191,-1 0-38,0 0 0,1 0-1,-1 0 1,0 0-1,1-1 1,-1 1 0,0 0-1,1 0 1,-1 0-1,0 0 1,1-1 0,-1 1-1,0 0 1,0 0-1,1-1 1,-1 1 0,0 0-1,0 0 1,1-1-1,-1 1 1,0-1 0,2-1-308,0 9 150,5 54 237,-1 117 1,-6-142 31,-1-18-99,-3 21-1,-1 15-8,2 126 851,2-179-799,1-1-1,-1 1 0,1-1 0,-1 1 1,0 0-1,1-1 0,-1 1 1,0-1-1,1 0 0,-1 1 0,0-1 1,1 1-1,-1-1 0,0 0 0,0 0 1,0 1-1,1-1 0,-1 0 0,0 0 1,0 0-1,0 0 0,0 0 1,-6 2 179,1-1-140,-1 1 0,1-1 1,-1 0-1,0 0 0,0-1 0,1 0 1,-1 0-1,-7-1 0,-8 0 15,-20-5 72,20 3-103,-17-3 165,-44-5 119,-37 2-430,-58-1 299,19 7-123,125 2 89,1-1 0,-35-7 0,-12-10 8,47 11-133,-65-9 1,-87 0-93,169 17 94,-31 2-1,3 0-130,27-2-20,8 0 53,-1 0 0,1 0 0,0 0 0,0 1-1,0 1 1,-15 3 0,-38 10-310,56-13 191,2-1 97,1 0 0,-1 1 1,1-1-1,0 1 0,-7 4 0,9-5 5,-9 0-128,7-1 794,2 0-429,3-2-149,-2 1-35,1 1 1,-1-1-1,0 1 1,0-1-1,1 1 1,-1-1 0,0 1-1,0-1 1,0 1-1,0-1 1,0 1-1,0-1 1,0 1 0,0-1-1,0 1 1,0-1-1,0 1 1,0-1-1,0 1 1,0-1 0,0 1-1,-1-1 1,1 0-1,-5-11 26,5 11-23,-1-2-15,1-1 0,-1 1-1,1 0 1,-1-1 0,1 1 0,0-1 0,1 1-1,-1 0 1,1-1 0,-1 1 0,2-4-1,2-21 48,0-128 35,-3 142-65,-4-28 1,2 32-48,0 0 0,1 0 0,0 0 0,1 0 0,0 0 0,3-13 0,-3 17 22,0 2 11,1 0 0,-1 0 0,-1 0 1,1 0-1,-1 0 0,1 0 0,-2-7 0,1 9 9,-2-31-159,2 31 140,0 0 0,0 0 0,0 0 1,1 0-1,-1 0 0,0 0 0,1 0 0,0 0 0,0 0 0,-1 0 0,1 0 0,2-2 0,-2 3-8,0-1 1,0 1 0,0 0-1,0-1 1,0 1-1,-1 0 1,1-1 0,0 1-1,-1-1 1,1 1-1,-1-1 1,0 0 0,0 1-1,1-1 1,-1 1-1,0-1 1,0 0 0,0 1-1,-1-3 1,1-9-230,0 12 218,0-1 0,0 0 0,1 1 0,-1-1 1,1 0-1,0 1 0,-1-1 0,1 1 0,0-1 0,0 1 0,0-1 1,0 1-1,0 0 0,0-1 0,0 1 0,0 0 0,1 0 0,-1 0 1,0 0-1,3-1 0,1-1-72,0 0 0,1 0 0,-1 0 1,7-1-1,-5 1 91,9 1-245,21 1-7,-16 0 203,-1 1 0,0 1-1,27 4 1,-12 2 98,42 1-1,322 4-2,-364-13-7,41-9 1,-11 2-180,49 3 478,-48 3-318,-37 1 23,41-3-53,-23 0 30,72 3-1,-56 2 100,36-6-409,27 5 501,-73 9 11,-25-4 101,-20 10-75,-8-12-242,1 0 1,-1 0-1,0 0 1,0 1-1,0-1 0,-1 0 1,1 0-1,-1 0 1,0 1-1,0-1 0,-2 4 1,-3 16-136,2 21 52,3 72-1,3-72 31,-9 79 0,4-85 107,3-27-21,-1 1 0,-4 18 0,0-5 634,1-1 1,0 30-1,4-58-612,-1-1 1,1 1 0,-1-1-1,0 1 1,0 0-1,-1-1 1,1 1-1,-1 0 1,0 0 0,0 0-1,0 0 1,-1 0-1,1 0 1,-4-3-1,-6-6-58,0 2-1,-21-17 1,-5-6 56,15 12-23,6 3-37,-1 1 0,-1 1 1,0 1-1,-2 0 0,-26-14 1,11 11-4,-2 3 1,0 1 0,-1 2-1,-61-13 1,-119-9-32,104 25 64,-108-7 39,67 12-236,-57 3 283,116 3-1077,118 6-22,28 12 400,-10-4 481,155 68-87,1 0 194,-145-67 68,2-3 1,78 11-1,-129-24-69,353 30 406,-263-23 52,-72-3 588,-30-4-422,-15-2-448,-50-8 1,-10-2-189,15 10-35,0 3 0,1 3 0,-1 3 0,-113 27 0,0-3 66,158-27-70,-14 1 27,-46 9-602,86-14 614,0 0 1,-1 0-1,1 0 1,0 0-1,0 0 1,0 0-1,0 0 1,0 0-1,0 0 1,0 0-1,0 0 1,0 0-1,0 0 1,0 0-1,0 0 1,0 0-12,-1 1-172,1-1 183,0 0 1,0 0-1,0 0 1,0 0-1,0 1 1,0-1-1,0 0 1,0 0 0,0 0-1,0 0 1,0 0-1,0 0 1,0 0-1,0 0 1,0 0-1,0 0 1,0 0-12,1 1-92,6 3-149,11 3 20,111 11-39,-99-15 314,-1-2-1,44-4 0,170-2-6,-157 6 59,-25 0 26,103 16 0,-142-13 51,41 14 0,-50-11-58,-11-6-145,3 6 6,2-6 37,-7-1 0,1 0 0,-1 0 0,1 0 0,-1 0 0,0 0 0,1 0 0,-1 0 0,1 0 0,-1 0 0,1 1 0,-1-1 0,0 0 0,1 0 0,-1 0 0,0 0 0,1 1 0,-1-1 0,0 0 0,1 1 0,14 20 0,-15-21 60,1 1 0,-1 0 0,1-1 0,0 1 0,-1-1 0,6 5 1190,-11-5-1111,-9-1-46,-25-4 0,2-1-109,-36-1 19,-74 3 0,19 9-145,-250 5 150,324-11-38,10 0-94,0 1-1,0 3 1,-44 8 0,59-4-74,7-2-127,16-3-79,13-1-131,187 15-40,-57-7 516,-55-4 211,91-7 0,-83-6-139,-14 1-90,-44 4 76,180-6 188,-42 0-240,-159 9 30,0 1 0,0-1 0,0 2-1,0 0 1,0 0 0,0 1 0,0 0 0,10 5 0,-20-8 35,0 1-1,1 0 1,-1 0-1,0-1 1,0 1 0,0 0-1,0 0 1,0 0 0,0 0-1,0 0 1,1 2-1,-1-2-2,-1 0 0,1 0 0,-1 0 0,1-1 0,0 1 0,-1 0-1,1-1 1,0 1 0,0 0 0,-1-1 0,1 1 0,0-1-1,0 1 1,0-1 0,0 1 0,0-1 0,0 0 0,0 1 0,0-1-1,1 0 1,1 1-41,1-1 0,-1 0 0,0 1 0,0 0 0,6 2 1,-5-2 106,0 0 1,-1 0-1,1 0 1,0 0-1,8 0 1,9 1-387,-18 0-452,1-1 0,17 12-3054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4:0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4 609 1984,'0'0'76,"1"0"0,-1 0 0,0 0 0,0 0 1,0-1-1,0 1 0,0 0 0,1 0 0,-1 0 0,0 0 0,0 0 0,0 0 0,1 0 1,-1 0-1,0 0 0,0 0 0,0-1 0,1 1 0,-1 0 0,0 0 0,0 0 1,0 0-1,1 0 0,-1 0 0,0 0 0,0 1 0,0-1 0,0 0 0,1 0 1,-1 0-1,0 0 0,0 0 0,0 0 0,1 0 0,-1 0 0,0 0 0,0 0 0,0 1 1,0-1-1,0 0 0,1 0 0,-1 0 0,0 0 0,0 1 0,0-1 0,0 0 1,0 0-1,0 0 0,0 0 0,0 1 0,1-1 0,-1 0 0,0 0 0,0 1 0,0 0 175,0 0-123,0 0 1,0 0-1,0 0 0,0 1 1,0-1-1,0 0 0,0 0 1,0 0-1,-1 1 0,1-1 1,0 0-1,-1 0 0,1 0 0,-1 0 1,1 0-1,-1 1 0,0-1-50,1-1 1,0 0-1,0 1 0,0-1 0,-1 0 0,1 0 0,0 0 0,0 1 0,-1-1 0,1 0 0,0 0 1,0 0-1,-1 1 0,1-1 0,0 0 0,-1 0 0,1 0 0,0 0 0,-1 0 0,1 0 0,0 0 0,-1 0 1,1 0-1,-1 0 0,0-6 1366,6-13-905,1 7-327,-1 0 0,2 0 0,10-14 0,-14 20-134,1 0-1,-1 0 0,0 0 0,-1 0 1,4-11-1,1-1 110,6-29-27,4-1-43,-12 35-80,0-1 0,-1 0 0,3-20 0,5-14 23,-2 19-23,19-36 0,-20 45-31,-5 12 8,-2 0 1,4-14-1,5-15-9,-9 30 36,1 0-1,-2 0 1,1-1-1,-1 1 1,0 0-1,-1-1 0,0-12 1,0 19-39,0 1-6,0-1 1,0 1-1,0 0 1,-1-1-1,1 1 1,0 0-1,0 0 1,0-1-1,-1 1 1,1 0-1,0 0 1,0-1-1,-1 1 1,1 0-1,0 0 1,0 0-1,-1-1 1,1 1-1,0 0 1,-1 0 0,1 0-1,0 0 1,-1 0-1,1 0 1,0 0-1,-1 0 1,1 0-1,0-1 1,-1 1-1,1 1 1,-1-1-1,-9 1-631,4 7 547,1-1 0,0 1 0,1 0 0,0 0 0,0 1 0,0-1 1,1 1-1,-3 14 0,3-11 4,-22 76-41,-14 99 0,37-163 101,0 44 1,2-52 150,0-15-106,0 0-1,0 1 1,0-1 0,0 0 0,0 0 0,0 1 0,1-1 0,-1 0 0,1 0 0,-1 0 0,1 0 0,-1 0 0,1 0 0,-1 1 0,1-1 0,0 0 0,0-1 0,-1 1-1,1 0 1,1 1 0,0-1 15,0 0-1,0 0 0,0 0 0,0 0 1,0-1-1,0 1 0,0 0 1,0-1-1,0 0 0,0 1 0,3-1 1,5-1 78,1 1 0,0-2 1,20-4-1,-19 3-149,16-1 100,11-4-157,-14 1 197,-1-1 0,36-19 0,-53 24-61,-1-1 0,1 0 0,-1 0 1,0 0-1,-1-1 0,1 0 0,-1 0 0,0-1 1,0 1-1,0-1 0,-1 0 0,0 0 0,6-12 1,-3 1-13,-1-1 0,0-1 0,-1 1 0,-1-1 0,-1 1 0,0-1 0,-1-21 0,-2 27 16,0 0 0,-6-25 0,-1 12-11,2 15-1424,7 40 1426,1-1-1,1 0 0,2 0 1,10 32-1,-11-45-17,35 134 785,-34-119-495,-5-21-233,1 0-1,0 0 1,1 0-1,4 11 1,-1-5 19,-6-13-66,1-1-1,-1 1 0,1-1 0,-1 1 0,1-1 0,0 1 0,0-1 0,0 1 0,0-1 1,0 0-1,0 1 0,0-1 0,0 0 0,0 0 0,1 0 0,-1 0 0,2 1 0,-2-1 27,1 1-356,0-1 1,1 1-1,-1-1 1,0 0 0,1 0-1,-1 0 1,1 0-1,-1 0 1,1 0-1,4 0 1,5-1-2171,-3 3-2987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4:30.65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401 147 2400,'2'-4'313,"0"0"1,0 1-1,0-1 1,1 0-1,0 1 1,4-5-1,-3 4 107,-1 0 0,0-1 0,0 1-1,3-5 1,-5 7-314,1-1 175,0 0 0,-1-1 1,0 1-1,1 0 0,-1 0 1,0-1-1,-1 1 0,1 0 0,0-1 1,-1-6-1,0-25 1351,0 35-1675,-1 0-1,0 1 1,1-1 0,-1 0-1,1 0 1,-1 0 0,0 0-1,1 0 1,-1 1 0,1-1-1,-1 0 1,1 0 0,-1 1-1,1-1 1,-2 1 0,-15 12-79,-1 0 0,2 1 0,-1 1-1,2 0 1,0 1 0,1 1 0,-12 18 0,-75 137-157,50-80 255,-46 64 520,75-126-213,-12 18 1994,47-55-971,0-2-1224,0-1 0,-1-1 0,-1-1 0,13-13 0,-10 9-70,89-103-2,-74 88 45,77-78-181,-81 86 13,2 1 0,40-27 0,-61 45 65,25-14-62,-29 18 83,-1-1 0,1 0 0,-1 1-1,1-1 1,0 1 0,-1 0 0,1-1 0,0 1 0,-1 0 0,1 0 0,0 0-1,-1 0 1,1 0 0,0 1 0,0-1 0,2 1 0,-4-1 12,1 1 1,0-1-1,-1 1 1,1-1-1,0 1 1,-1-1-1,1 1 1,-1 0-1,1-1 1,-1 1-1,1-1 0,-1 1 1,0 0-1,1 0 1,-1-1-1,0 1 1,1 0-1,-1 0 1,0-1-1,0 1 1,0 0-1,0 0 1,1 1-1,-4 22-185,-1-6 164,-1-1 1,0 1 0,-2-1 0,0 0-1,0 0 1,-21 30 0,-73 85 145,71-96-21,-78 101 903,100-130 23,12-15 247,15-14-1126,1 2 0,37-32 0,-5 6-91,21-30-161,93-124 0,-12 11-729,-130 156-83,-19 30 683,-4 5 66,-4 13-74,-52 132-36,40-113 258,-1 0-1,-27 39 0,2-20 207,-1-1 0,-60 54 0,28-28 942,68-72-327,13-11-268,11-9-255,5-1-256,-1-1 1,0-1-1,-2-1 1,0 0 0,27-34-1,45-72-148,-53 67-40,65-70 1,-60 84-227,94-70 0,-131 108 279,-6 4 77,0 0-1,1-1 1,-1 1 0,1 0 0,0 0 0,-1 0 0,1 0-1,0 0 1,-1 0 0,1 1 0,0-1 0,0 0 0,0 1-1,3-1 1,-5 1 42,0 0-1,0 0 1,0 1-1,1-1 1,-1 0-1,0 0 1,0 0-1,0 1 1,0-1 0,0 0-1,0 0 1,1 1-1,-1-1 1,0 0-1,0 0 1,0 0-1,0 1 1,0-1-1,0 0 1,0 0-1,0 1 1,0-1-1,0 0 1,0 0-1,0 1 1,0-1 0,-1 0-1,1 0 1,0 1-1,0-1 1,0 0-1,0 0 1,0 0-1,0 1 1,0-1-1,-1 0 1,1 0-1,0 1 1,-39 88-112,35-79 116,-83 205-177,-17-3 341,94-194 516,1 0 0,-13 34 0,36-65 201,85-114-588,50-60-255,-110 142-189,3 2-1,47-38 1,-70 65 83,-11 9-92,0 0 0,0 1 1,1 0-1,0 0 0,0 1 0,12-6 0,-21 11 148,0 0-1,0 0 1,1 0-1,-1-1 1,0 1-1,0 0 1,1 0-1,-1 0 1,0 0-1,1 0 1,-1 0-1,0 0 1,0 0-1,1 0 1,-1 0-1,0 0 1,1 0-1,-1 0 1,0 0-1,1 0 1,-1 0-1,0 0 1,0 0-1,1 0 1,-1 0-1,0 0 1,1 0-1,-1 1 1,0-1-1,0 0 1,1 0-1,-1 0 1,0 0-1,0 1 1,1-1-1,-1 0 1,0 0-1,0 1 1,0-1-1,0 0 1,1 1-1,-3 15-203,-8 19 158,-2-1 0,-1 0 0,-26 48 0,37-80 55,-96 157 162,10-19 628,86-138-740,1-1 0,1 1 0,-1 0 0,0-1 0,0 1 0,1 0 0,-1 0 0,0 0 0,1 2 0,0-4-35,0 0 0,0 0-1,0 0 1,0 0 0,0 1 0,0-1 0,0 0 0,0 0 0,1 0 0,-1 0 0,0 1 0,0-1 0,0 0 0,0 0 0,0 0 0,0 0 0,1 0 0,-1 0 0,0 0 0,0 0 0,0 1 0,0-1 0,1 0 0,-1 0-1,0 0 1,0 0 0,0 0 0,1 0 0,-1 0 0,0 0 0,0 0 0,1 0 0,12-3 203,6-4-136,0 0 0,-1-2 0,-1 0 0,1-1 0,-1 0 0,-1-2 0,0 0 0,-1 0 0,0-2 0,24-28 0,153-228-414,-187 262 309,-4 5-45,1 1 1,-1-1 0,1 1 0,-1 0 0,1 0 0,0 0-1,0 0 1,0 0 0,0 0 0,3-2 0,-4 4 62,-1-1 0,0 1 0,0 0 0,0 0 0,0 0 0,1 0 0,-1 0 0,0 0 1,0 0-1,0-1 0,1 1 0,-1 0 0,0 0 0,0 0 0,0 0 0,1 0 0,-1 0 0,0 0 0,0 0 0,0 0 0,1 0 1,-1 0-1,0 0 0,0 0 0,1 0 0,-1 0 0,0 0 0,0 1 0,0-1 0,1 0 0,-1 0 0,0 0 0,0 0 1,0 0-1,0 0 0,1 1 0,-1-1 0,0 0 0,0 0 0,0 0 0,0 0 0,0 1 0,0-1 0,1 0 0,-1 0 0,0 0 1,0 0-1,0 1 0,0-1 0,0 0 0,0 0 0,0 1 0,0-1 0,0 0 0,0 0 0,0 0 0,0 1 0,0-1 1,0 0-1,0 0 0,0 0 0,0 1 0,-5 20-186,5-20 184,-11 37-53,-2 0 0,-1 0 0,-2-2 0,-2 0 0,-1 0 0,-24 32 0,-156 193 528,158-204 394,36-51-646,3-1 220,11-13 87,46-37 44,-25 21-463,0-1 1,40-45-1,-43 35-133,-1-1 1,40-75-1,28-89-370,-65 136 93,-22 48-190,-3 13 3,-7 25-189,0-1 674,-9 45-158,-22 65 1,-4 23 364,32-131 49,4-20-172,1 0 0,0 1-1,0-1 1,0 1 0,1-1 0,-1 1 0,1 0 0,0-1-1,0 1 1,0 7 0,1-11-58,-1 0-1,0 1 1,0-1-1,0 1 1,0-1 0,1 1-1,-1-1 1,0 0-1,0 1 1,1-1 0,-1 0-1,0 1 1,0-1-1,1 0 1,-1 1-1,0-1 1,1 0 0,-1 0-1,1 1 1,-1-1-1,0 0 1,1 0-1,-1 0 1,1 0 0,-1 1-1,1-1 1,-1 0-1,2 0 10,-1 0-1,0 0 0,0-1 0,0 1 0,0 0 1,0 0-1,0-1 0,0 1 0,0-1 1,0 1-1,1-1 0,24-20 315,-25 20-324,170-181 856,-12-14-1151,-156 192 265,3-4-242,0 1-1,0 0 0,12-11 0,-11 15-191,-4 7 197,-5 14-65,-3 2 252,0-1 0,-2 1-1,-16 33 1,-37 56 74,41-76-54,-1 2 43,-11 18 258,2 2-1,-24 64 1,52-118-234,1 1-1,-1-1 1,1 0-1,-1 0 0,1 0 1,0 0-1,-1 0 1,1 1-1,0-1 1,0 0-1,0 0 1,0 1-1,0-1 0,0 0 1,0 0-1,0 0 1,0 1-1,1-1 1,-1 0-1,1 2 1,0-2 16,0-1 0,1 0 0,-1 1 1,0-1-1,0 0 0,0 0 0,1 0 0,-1 0 1,0 0-1,0 0 0,0 0 0,1 0 0,-1-1 1,0 1-1,0 0 0,0-1 0,0 1 1,0-1-1,1 1 0,-1-1 0,1-1 0,137-68 731,-108 53-779,-2-2 0,42-35 0,-42 28-17,-1-2 1,25-34-1,44-67 12,-3 4-589,-77 106 147,-17 19 447,0 0-1,1 0 1,-1-1-1,0 1 1,0 0-1,0 0 1,0 0 0,0 0-1,0 0 1,1-1-1,-1 1 1,0 0-1,0 0 1,0 0-1,0 0 1,1 0 0,-1 0-1,0 0 1,0 0-1,0 0 1,1 0-1,-1 0 1,0 0-1,0 0 1,0 0 0,1 0-1,-1 0 1,0 0-1,0 0 1,0 0-1,1 0 1,-1 0-1,0 0 1,0 0 0,0 0-1,1 0 1,-1 0-1,0 0 1,0 0-1,0 1 1,0-1-1,0 0 1,1 0 0,-1 0-1,0 0 1,0 0-1,0 1 1,0-1-1,0 0 1,0 0-1,0 0 1,1 0 0,-1 1-1,0-1 1,0 0-1,0 0 1,1 9-60,0-1 0,-1 1 0,0-1 0,0 0 0,-1 1 0,-2 12 0,1-10 53,-5 31 74,-2 0-1,-22 61 1,-42 80-80,52-126 169,14-37 728,-18 38 0,34-72-512,15-19-1,6-9-284,0-10-66,29-71-1,-19 38-62,152-272-431,-189 353 329,-1 0 0,0 0 0,0-1 0,2-7 0,-4 11 146,0 1 0,0 0 1,0 0-1,0 0 0,0 0 1,0-1-1,0 1 0,0 0 1,0 0-1,0 0 0,0 0 1,0-1-1,0 1 0,0 0 1,0 0-1,0 0 0,0 0 1,0-1-1,0 1 0,0 0 1,0 0-1,0 0 0,0 0 1,0-1-1,0 1 1,0 0-1,0 0 0,-1 0 1,1 0-1,0 0 0,0-1 1,0 1-1,0 0 0,0 0 1,-1 0-1,1 0 0,0 0 1,0 0-1,0 0 0,0 0 1,0 0-1,-1 0 0,1 0 1,0-1-1,-2 2-21,1-1 0,-1 1 0,1 0 0,-1-1 0,1 1 0,0 0 0,-1 0 0,1 0 0,-2 2-1,-7 5-35,1 1-1,0 1 0,1-1 1,0 1-1,-8 14 0,-31 61-115,30-52 164,-56 103 161,-63 122 586,128-234-246,8-14-156,0-10-313,0 0 0,1 0 0,-1 0 0,0 0 0,1 0 1,-1 0-1,0 0 0,0 0 0,1 0 0,-1 0 1,0 0-1,1 0 0,-1 0 0,0 0 0,0 0 0,1 0 1,-1 0-1,0 0 0,0 0 0,1-1 0,-1 1 0,0 0 1,0 0-1,1 0 0,-1 0 0,0 0 0,0-1 1,0 1-1,1 0 0,-1 0 0,0-1 0,0 1 0,10-9 77,-1 0 0,0 0 0,-1-1 0,9-12-1,27-48 2,-26 41-71,38-66-33,25-39-1190,-79 132 931,-2 5 0,-2 12 91,-1-1-1,-1 0 1,-7 21-1,-24 44 50,10-21 238,-80 231 28,62-166-38,31-91-61,-15 55 234,26-84-223,0 0 0,1 0 1,-1 0-1,1 1 0,0-1 1,0 0-1,0 0 0,1 1 1,0 5-1,0-9-33,-1 1-1,0-1 1,0 0-1,0 1 1,0-1-1,0 0 1,0 0 0,1 1-1,-1-1 1,0 0-1,0 0 1,0 1-1,1-1 1,-1 0 0,0 0-1,0 0 1,1 1-1,-1-1 1,0 0-1,1 0 1,-1 0-1,0 0 1,0 0 0,1 0-1,-1 0 1,0 1-1,1-1 1,-1 0-1,0 0 1,1 0 0,-1 0-1,0 0 1,1-1-1,-1 1 1,0 0-1,1 0 1,1-1 14,-1 0 0,1 0 0,0 0 0,-1 0 1,1-1-1,-1 1 0,1-1 0,-1 1 0,1-1 0,0-2 0,37-50 215,24-32-105,54-37 27,33-41-83,-29-10-174,-70 98-48,-2-3-398,-43 72-4,-5 10 223,-11 18 4,-2-2 231,-1-1-1,0 1 1,-19 17-1,-55 49-127,48-50 144,-41 52 0,-4 30 410,19-24 449,54-81-564,7-11 243,5-3-425,0 0 1,-1 0-1,1 0 0,0 0 0,1 0 0,-1 0 0,0 0 0,0 0 0,3-2 0,14-17 15,2 0 0,0 1 1,27-19-1,11-11 114,-28 20-124,-2 0-1,38-53 1,36-78-67,-39 56-926,-72 131-261,-1-4 1107,-2-1 0,0 0 0,-16 19 0,-51 57 73,-6 9 63,68-84 61,12-16-10,0 0 1,0 1-1,1 0 0,0 0 1,-5 10-1,9-16-80,0-1-1,0 0 1,0 0-1,0 1 1,0-1 0,-1 0-1,1 0 1,0 0-1,0 1 1,0-1-1,0 0 1,0 0 0,0 1-1,0-1 1,0 0-1,0 0 1,0 1-1,0-1 1,0 0 0,0 0-1,0 1 1,1-1-1,-1 0 1,0 0-1,0 1 1,0-1 0,0 0-1,0 0 1,0 0-1,1 1 1,-1-1-1,0 0 1,0 0 0,0 0-1,0 0 1,1 1-1,-1-1 1,0 0-1,0 0 1,1 0 0,-1 0-1,0 0 1,0 0-1,1 0 1,-1 0-1,0 1 1,1-1 0,13-2 330,-14 2-338,16-3 53,0-1-1,-1-1 1,1-1 0,-1 0-1,0-1 1,-1-1 0,0 0-1,0-1 1,-1 0-1,0-1 1,0-1 0,-1 0-1,-1 0 1,0-1 0,0-1-1,-1 0 1,15-26-1,-25 38-93,1 1-1,-1 0 1,0 0-1,0-1 1,1 1-1,-1 0 1,0-1-1,0 1 1,0 0-1,1-1 1,-1 1-1,0 0 1,0-1-1,0 1 1,0 0-1,0-1 1,0 1-1,0-1 1,0 1-1,0 0 1,0-1-1,0 1 1,0-1-1,0 1 1,0 0-1,0-1 1,0 1-1,0 0 1,0-1-1,-1 1 1,-9 5-529,-13 16 420,9-1 275,10-13 1167,16-24-1213,-1 0 1,0-1 0,-1-1-1,-1 0 1,-1 0-1,-1-1 1,0 0-1,7-40 1,-11 44-481,0-1 0,1-31 0,-7 50-60,0 4 349,1 0 79,-1 1 0,0-1 0,-1 0 0,1 0 0,-1 0 0,0-1 0,-1 1 0,1-1 0,-1 0 0,-8 6 0,0 0 140,-1-1 0,0 0 0,-18 9 0,4-7 9,0 0-1,-55 13 0,45-14-54,-263 60 318,-2-22-296,233-39 17,-156 14 5,114-13-126,51-5 112,-386 35-521,-2-22 798,274-19-172,172 0-135,0 0-1,-1 0 0,1 0 1,0 0-1,-1-1 1,1 0-1,0 1 1,0-1-1,0 0 1,0-1-1,0 1 1,-5-3-1,6 2-39,0 0 0,0 0 0,0-1 1,0 1-1,0 0 0,1 0 0,-1-1 0,1 1 0,0-1 0,-1 0 0,1 1 0,0-1 1,1 0-1,-2-4 0,-3-22 15,2-1 1,1 1-1,2-43 1,-3-37-103,1 86 24,-11-74-177,10 86 161,0 0 0,0 0 1,-1 0-1,0 1 0,-1-1 1,-8-12-1,6 10-3,7 11 6,-1 0 0,0 0 0,0 0 0,-1 0 0,1 1 0,0-1 0,0 0 0,-1 0 0,1 1 0,-1-1 0,0 1-1,-2-2 1,-3-1-53,6 3 68,1 1 0,0 0 0,0 0 0,-1-1 0,1 1 0,0 0 0,-1 0 0,1 0 0,0-1 0,-1 1 1,1 0-1,0 0 0,-1 0 0,1 0 0,0 0 0,-1 0 0,1 0 0,0 0 0,-1 0 0,1 0 0,-1 0 0,1 0 1,0 0-1,-1 0 0,1 0 0,-6 17-458,-9 81-295,6-25 651,5-53 129,-50 257 8,43-243 87,8-25-85,0 1 1,0 0-1,1 0 0,-2 14 1,-5 51 158,5-47-73,-1 41 0,5-67-51,0 0-1,0 1 1,0-1-1,1 0 1,-1 0-1,1 0 1,0 0 0,0 1-1,-1-1 1,1 0-1,1 0 1,-1 0-1,0-1 1,0 1-1,1 0 1,-1 0 0,1-1-1,-1 1 1,1-1-1,3 3 1,3 1 5,0 0-1,0-1 1,17 6 0,-12-5-52,16 4 5,-1-2 0,1 0 0,0-2 0,39 2-1,-26-2-66,128 16 112,251 22-3,22-23 367,-177-18-482,172 12-23,-347 0 43,-63-8 182,0-1 1,42 1-1,-25-1-147,-41-5 85,0 0-1,0 0 1,0-1 0,0 1-1,-1-1 1,1 0-1,0 0 1,0 0-1,-1-1 1,1 1-1,-1-1 1,1 0-1,-1 0 1,0 0-1,4-3 1,-2 0 67,-1 0 1,1-1 0,-1 1-1,0-1 1,0 0-1,-1 0 1,5-12 0,30-71 249,27-56-206,-43 100-178,-2 0 0,-2-2 0,-1 0 0,-3 0 0,8-53 0,-6 7-112,8-42-136,-22 112-261,0-30 1,-1 52 435,-1 1 1,0-1-1,0 1 0,0-1 1,0 1-1,-1-1 0,1 1 1,0-1-1,0 1 0,0-1 1,0 0-1,0 1 0,-1-1 1,1 1-1,0 0 0,0-1 1,-1 0-1,-41 19-5802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38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40 233 9568,'-39'-29'4320,"65"13"-3776,19 4 640,0 9-768,41-17 959,4 3-767,53-14-32,6 6-352,21-7 224,-12 12-256,-1 0-256,-22 12 32,-19 8-8511,-26 13 4639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4:38.04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1 305 1888,'0'0'4010,"8"1"-3263,-3-1-570,-1 1 0,0-1 0,1 0 0,-1 0 0,0 0 0,0 0 0,1-1 0,-1 0 0,0 0 0,0 0 0,0 0 0,6-3 0,-4 1-71,0-1-1,0 1 1,-1-1 0,1 0 0,-1-1-1,0 0 1,5-5 0,4-7 62,-1-2 0,0 1 0,16-33 0,-29 50-163,7-11 28,-1 0-1,0-1 1,-1 0-1,0 0 1,-1 0-1,0-1 1,-1 1-1,-1-1 1,1-21-1,-3 35-42,0 0-1,0-1 0,0 1 0,0 0 0,0 0 1,0 0-1,-1 0 0,1 0 0,0 0 1,0 0-1,0 0 0,0 0 0,0-1 0,-1 1 1,1 0-1,0 0 0,0 0 0,0 0 0,0 0 1,0 0-1,-1 0 0,1 0 0,0 0 1,0 0-1,0 0 0,0 0 0,-1 0 0,1 0 1,0 0-1,0 0 0,0 0 0,0 1 1,-1-1-1,1 0 0,0 0 0,0 0 0,0 0 1,0 0-1,0 0 0,0 0 0,-1 0 0,1 1 1,0-1-1,0 0 0,-7 4-282,4 3 219,0-1 1,0 1 0,1 0-1,0-1 1,0 1-1,0 0 1,1 0 0,0 0-1,1 1 1,0 6 0,-2 4 16,-2 24-81,1-18 223,0 1 0,2-1 0,1 0 1,1 1-1,4 29 0,-4-52-13,-1-1 1,1 1-1,-1 0 0,1-1 0,0 1 1,0-1-1,0 1 0,0-1 0,0 1 1,0-1-1,0 0 0,2 3 0,-2-4-35,0 1 0,-1-1 0,1 1-1,0-1 1,-1 0 0,1 1 0,0-1-1,0 0 1,-1 1 0,1-1 0,0 0-1,0 0 1,0 0 0,0 0 0,-1 1-1,1-1 1,0 0 0,0 0 0,0-1-1,-1 1 1,1 0 0,0 0 0,0 0-1,0-1 1,-1 1 0,1 0 0,0-1 0,1 1-1,0-2 44,1-1 0,0 1 0,-1 0 0,1-1 0,-1 1 1,0-1-1,1 0 0,-2 0 0,4-4 0,12-31 124,-3 6-393,-7 19 83,-4 6-8,1 0 0,-1 0 0,2 0 1,-1 1-1,6-6 0,-9 11-94,-1 3-33,1 1 171,-1 0 0,1-1 0,0 1 0,0 0 0,0-1 0,1 3 0,4 8-10,-2 11 36,-3-18 49,0 0-1,0 0 1,1-1-1,2 8 1,9 17 576,-12-28-245,7-3 587,-3 0-845,-1-1 0,0 0 0,1-1 0,-1 1-1,0 0 1,0-1 0,-1 0 0,1 0 0,0 0 0,5-8 0,4-1-23,20-20-45,-23 21-135,1 1 0,1 0-1,-1 0 1,1 1 0,16-8 0,-27 16 110,0 1 0,0-1 0,0 1 0,-1-1 1,1 1-1,0 0 0,0 0 0,0-1 1,0 1-1,0 0 0,0 0 0,0 0 0,0 0 1,1 0-1,-1 0 0,0 0 0,0 1 1,0-1-1,-1 0 0,1 1 0,0-1 0,0 0 1,0 1-1,0-1 0,0 1 0,0-1 1,0 1-1,-1 0 0,1-1 0,0 1 0,0 0 1,-1 0-1,1-1 0,0 1 0,-1 0 0,1 0 1,-1 0-1,1 0 0,-1 1 0,3 5-1,0 0-1,-1 0 0,0 0 0,1 11 0,-1-6-59,3 3 281,-1-1-1,2 1 1,6 13 0,2 1-2738,-11-23 1105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4:38.43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29 36 7552,'-18'-20'2816,"13"13"-2208,0-1-160,10 31-9440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4:42.6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0 691 2496,'3'1'4456,"12"-3"-2438,-9 0-1751,-1-1-1,0-1 0,0 1 1,0-1-1,-1 0 0,1 0 0,-1 0 1,0 0-1,0-1 0,0 0 1,-1 0-1,4-6 0,2-7 125,0 0 0,7-24 0,-13 34-210,3-12 160,0-1-1,3-33 1,-8 49-317,1-14 39,-1-25 1,1 4-191,-2 29 24,1 1 0,5-20 0,-4 25 55,0 0 0,0 0 0,0 1 0,0-1 0,1 1-1,0-1 1,0 1 0,4-4 0,-2 3 5,0 0 1,1 0-1,-1 0 0,1 1 0,1 0 1,-1 0-1,0 1 0,1 0 0,0 0 0,0 1 1,8-3-1,-4 2-23,1 1 0,-1 0 0,0 1 0,1 0-1,-1 1 1,19 1 0,-28-1 46,1 1 0,-1-1 0,1 1-1,-1-1 1,1 1 0,-1 0 0,0 0 0,1 0-1,-1 0 1,0 1 0,0-1 0,0 1 0,0-1-1,0 1 1,0 0 0,0-1 0,0 1-1,-1 0 1,1 0 0,-1 0 0,1 1 0,-1-1-1,0 0 1,0 0 0,0 1 0,0-1 0,0 3-1,2 6 41,-2 0-1,1 0 1,-1 0-1,-2 21 1,1-14-21,0 5 26,1 0 1,2 0-1,0-1 0,1 1 1,1-1-1,1 0 0,16 36 1,-4-19-26,-10-22 75,-8-16-55,0 0 0,0 0 0,1 0 0,-1 0 0,0 0 0,1 0 0,-1 0 0,0 0 0,1-1 0,0 1 0,-1 0 0,1 0 0,-1 0 0,1-1 0,0 1 0,0 0 0,-1-1 0,1 1 0,0 0 0,0-1-1,0 1 1,0-1 0,-1 1 0,1-1 0,0 0 0,0 1 0,0-1 0,0 0 0,0 0 0,0 0 0,2 1 0,11-1 194,-13 1-193,0-1 1,1 0-1,-1 0 0,0 0 1,0 0-1,0 0 0,1 0 0,-1 0 1,0-1-1,0 1 0,0 0 1,1-1-1,-1 1 0,0-1 1,0 1-1,0-1 0,2-1 1,1 0 48,1-1 0,-1 0 0,1-1 0,-1 1 0,0-1 0,0 0 0,-1 0 0,1 0 0,-1 0 0,0-1 0,0 1 0,-1-1 0,1 0 0,-1 0 0,2-5 0,39-128 234,-18 55-1403,-25 83 1081,0 0 1,0 0-1,0 0 1,0 0-1,0-1 1,0 1-1,0 0 1,0 0-1,1 0 1,-1 0-1,0 0 1,0 0-1,0 0 1,0 0-1,0 0 1,0 0-1,0 0 1,0 0-1,0 0 1,0 0-1,1 0 1,-1 0-1,0 0 1,0 0-1,0 0 1,0 0-1,0 0 1,0 0-1,0 0 1,0 0-1,0 0 1,1 0-1,-1 0 1,0 0-1,0 0 1,0 0-1,0 0 1,0 0-1,0 0 1,0 0-1,0 0 1,0 0-1,0 0 1,0 1-1,1-1 1,-1 0-1,0 0 1,0 0-1,0 0 1,0 0-1,0 0 1,0 0-1,0 0 1,0 0-1,7 9-325,6 13 166,-6-6 151,-1 0-1,7 29 1,1 4 63,-6-8 1899,-8-53-832,-2 2-1140,-1 1 0,0 0 0,0 0 0,-1 0 0,0 0 0,0 0 0,-1 1 0,0 0 0,-1 0 0,0 0 0,-11-11 0,17 18 12,-1 1 0,0-1 0,1 0 0,-1 1 0,0-1 0,0 1 0,0-1 0,1 1 0,-1-1 0,0 1 0,0 0 0,0-1 0,0 1 0,0 0 0,0 0 1,0 0-1,0 0 0,1 0 0,-1 0 0,0 0 0,0 0 0,0 0 0,0 0 0,0 0 0,0 0 0,-1 1 0,0 0-20,1 0-1,-1 0 1,1 0-1,-1 1 1,1-1-1,0 0 1,0 1-1,-1-1 1,1 1-1,0-1 1,0 1-1,-1 2 1,-1 5-106,-1 0 0,1 0 1,1 0-1,-3 13 0,2-2 72,0 0 1,1 0-1,2 0 0,0 22 0,8-15 227,-2-10 102,-6-16-219,1 0 0,-1 0 0,1 0 0,0 0 0,-1 0 0,1 0 0,0 0 0,0 0 0,0 0 0,0-1 0,0 1 0,0 0 0,0-1 0,0 1 0,0 0 0,0-1 0,0 1 0,0-1 0,0 0 0,0 1 0,0-1 0,0 0 0,1 0 0,-1 0 0,0 0 0,0 0 0,0 0 0,1 0 0,-1 0 0,0 0 0,0 0 0,0-1 0,0 1 0,1 0 0,-1-1 0,0 1 0,0-1 0,0 1 0,0-1 0,0 0 0,0 1 0,1-2 0,0-1 76,1 0 0,-1 0 0,0 0 0,0 0 0,0 0 0,-1 0 0,1 0 0,-1-1 0,1 1 0,-1-1 0,0 1 0,1-8 0,-1-1-148,-1 0 1,0-19-1,-1 8-1005,1 22 698,1 13-714,0-3 979,1-1 1,0 0-1,0 0 1,1 0-1,0-1 1,8 15-1,-8-17 126,0 0 0,0 0 0,0-1 0,0 0 0,1 0 0,0 0 0,0 0 0,0 0 0,1-1 0,-1 1 0,8 3 0,-8-6 25,0 0-1,0 1 1,0-1-1,0-1 0,0 1 1,0-1-1,0 0 1,0 0-1,9 0 0,35-9 527,-47 8-588,23-5 45,0-2 1,-1-1 0,0 0 0,0-2 0,-1-1 0,0 0-1,-1-2 1,0 0 0,-1-2 0,35-35 0,-49 45 186,9-9-63,-14 15-186,-1 0-1,0 0 0,0 0 1,1-1-1,-1 1 0,0 0 1,0 0-1,0 0 0,1-1 1,-1 1-1,0 0 1,0 0-1,0 0 0,0-1 1,0 1-1,1 0 0,-1 0 1,0-1-1,0 1 0,0 0 1,0-1-1,0 1 0,0 0 1,0 0-1,0-1 0,0 1 1,0 0-1,0 0 0,0-1 1,0 1-1,0 0 0,0-1 1,0 1-1,0 0 0,-1 0 1,1-1-1,0 1 0,0 0 1,0 0-1,0 0 0,0-1 1,-1 1-1,1 0 0,0 0 1,-1-1-1,1 2-6,-1-1-1,0 0 1,0 1-1,0-1 0,0 1 1,0-1-1,0 1 1,1-1-1,-1 1 1,0-1-1,0 1 0,1 0 1,-1-1-1,0 1 1,1 0-1,-1 0 1,0 1-1,-3 2-39,-14 16-163,1 1 1,-17 25-1,28-37 156,0 1 0,1 0-1,0 0 1,1 0 0,0 1-1,0-1 1,1 1 0,-2 12 0,5-20 93,0-1 1,0 1 0,1-1-1,-1 1 1,0-1 0,1 0-1,0 1 1,-1-1 0,1 1-1,0-1 1,0 0 0,0 0-1,1 0 1,-1 0 0,0 0 0,1 0-1,-1 0 1,4 3 0,-3-4 0,-1 1 0,1-1 1,-1 1-1,1-1 1,0 0-1,0 0 1,0 0-1,0 0 0,0 0 1,0 0-1,0-1 1,0 1-1,0-1 1,0 1-1,0-1 0,0 0 1,0 0-1,0 0 1,1 0-1,-1 0 1,0 0-1,2-1 1,2-1 39,-1 0 1,0 0-1,0-1 1,0 1 0,-1-1-1,1 0 1,-1-1-1,1 1 1,-1-1 0,0 0-1,0 0 1,-1 0-1,1 0 1,-1 0 0,0-1-1,0 0 1,-1 0-1,1 0 1,-1 0 0,3-9-1,1-8-43,-1-1-1,0 1 1,1-39-1,-3 31-25,24-419-76,-26 441-7,-1-9-1184,-2 15 538,-2 9 239,2-1 379,1 0 0,-1 1 0,1-1 0,0 1 0,1 0 0,0-1 0,0 9 0,7 49-160,-7-61 263,21 195 113,-13-125-10,-5-34-34,1 1 1,13 45-1,-13-62 69,-3-19-50,0 0-1,-1 0 0,1 0 0,0 0 0,1 0 1,-1 0-1,1 0 0,3 6 0,0-1 283,-4-7 192,0-3-305,2 0-161,0-1 0,0 0 1,0 0-1,0 0 0,0 0 0,-1 0 0,1-1 0,-1 1 0,0-1 0,1 0 1,-1 1-1,3-7 0,2-4 6,9-25 1,-6 13-129,21-54-745,-30 151-1030,0-53 1776,1-1 0,1 1 0,1 0 0,10 28 0,-13-42 73,1-1 0,0 0 0,0 0 0,0 0 0,0 0 0,1 0 1,-1 0-1,1-1 0,0 1 0,0-1 0,4 3 0,-5-4 17,0-1 1,0 0-1,0 1 1,-1-1-1,1 0 0,0 0 1,0-1-1,1 1 0,-1 0 1,0-1-1,0 1 0,0-1 1,0 1-1,0-1 1,1 0-1,-1 0 0,0 0 1,0-1-1,0 1 0,1 0 1,-1-1-1,0 1 0,0-1 1,0 0-1,3-1 1,5-3 67,1-1 0,-1-1 0,0 0 0,-1 0 1,1 0-1,-1-1 0,-1-1 0,9-11 0,-9 12-18,-2-1-348,2 1 0,15-14 0,-21 20 166,0 0 0,0 1 0,1-1 0,-1 1 0,1 0 0,-1-1 0,1 1-1,-1 1 1,1-1 0,-1 0 0,1 0 0,0 1 0,-1 0 0,1-1 0,0 1 0,5 1 0,28 8-211,-29-6 308,0-1 0,1 0 0,8 2 1,-11-4 23,24 2 571,-28-2-574,0 0 1,0 0-1,1 0 1,-1 0-1,0-1 1,0 1-1,0 0 1,0-1-1,1 1 1,-1-1-1,0 1 1,0-1-1,0 1 1,0-1-1,0 0 1,0 1-1,-1-1 1,1 0-1,0 0 1,1-1-1,-2 1-33,1-1 0,-1 1-1,0-1 1,1 1 0,-1-1-1,0 1 1,0-1 0,0 1-1,0-1 1,0 0 0,-1 1-1,1-1 1,0 1 0,-1 0-1,1-1 1,-1 1 0,1-1-1,-1 1 1,0 0 0,0-1-1,1 1 1,-1 0 0,0 0-1,0 0 1,0-1 0,-1 1-1,1 0 1,0 0 0,0 1-1,0-1 1,-2-1 0,-1 2-84,1 0 0,0 0 1,0 0-1,-1 0 1,1 1-1,0-1 0,0 1 1,0 0-1,0 0 0,0 0 1,0 1-1,0-1 0,0 1 1,0-1-1,-3 3 0,-2 2-45,-1 1-1,1 0 0,-8 9 1,6-6 20,2 1 0,-14 20 0,18-25 65,1 0 0,0 1 1,0-1-1,0 1 0,1 0 1,-4 13-1,6-18 42,0 0 1,0 1 0,0-1-1,0 0 1,1 1 0,-1-1-1,1 0 1,-1 1-1,1-1 1,0 0 0,0 0-1,-1 0 1,2 0-1,-1 1 1,0-1 0,0-1-1,1 1 1,-1 0 0,1 0-1,-1 0 1,4 1-1,-4-2 43,0 0-1,0 0 0,0 0 0,1-1 0,-1 1 1,0 0-1,1-1 0,-1 1 0,0-1 0,1 0 0,-1 1 1,1-1-1,-1 0 0,1 0 0,-1 0 0,1 0 1,-1 0-1,1 0 0,-1 0 0,0 0 0,1-1 1,-1 1-1,1-1 0,-1 1 0,0-1 0,1 1 0,-1-1 1,0 0-1,1 1 0,-1-1 0,0 0 0,0 0 1,2-2-1,1-1 75,-1 0 0,1 0 1,-1 0-1,0-1 0,0 0 1,-1 1-1,1-1 0,-1 0 0,0 0 1,0 0-1,2-9 0,-2-2-690,0 1 1,-1-29-1,4 55-1217,12 18 1697,-10-18 106,-1 0 0,1 0 1,10 11-1,-12-17 55,0 0 0,0 0 0,1 0 0,-1 0 0,1-1 0,0 0-1,1 0 1,12 5 0,-16-7-10,0-2 0,0 1 0,0 0 0,0-1 0,0 1 0,0-1 0,0 0 0,0 0 1,0 0-1,0 0 0,0 0 0,0-1 0,0 0 0,0 1 0,0-1 0,-1 0 0,1 0 0,0-1 0,0 1 0,-1-1 0,1 1 0,-1-1 0,1 0 0,2-2 0,7-8 66,-1-1 0,0 0 0,14-22 0,15-20-468,-36 50 336,4-4-899,-8 9 885,1 0-1,-1 0 1,0 0-1,0 0 1,1 0-1,-1 0 1,0 0-1,0 0 1,0 0-1,1 0 1,-1 0-1,0 1 1,0-1-1,1 0 1,-1 0-1,0 0 1,0 0-1,0 0 1,1 0 0,-1 0-1,0 1 1,0-1-1,0 0 1,0 0-1,1 0 1,-1 0-1,0 1 1,0-1-1,0 0 1,0 0-1,0 1 1,0-1-1,0 0 1,1 0-1,-1 0 1,0 1-1,0-1 1,0 0-1,0 0 1,0 1-1,0-1 1,0 0-1,0 0 1,0 1-1,0-1 1,-1 0 0,3 15-126,-1-1 1,0 0-1,-2 23 1,-1-2 265,2-31-3,0 1 0,0-1 1,0 0-1,1 0 0,0 0 0,-1 0 1,1 0-1,1 0 0,1 5 0,-2-9-91,0 1 0,-1-1 0,1 0-1,0 0 1,0 0 0,-1 0 0,1 0-1,0 1 1,0-1 0,0-1 0,0 1-1,-1 0 1,1 0 0,0 0 0,0 0-1,-1 0 1,1-1 0,0 1 0,1-1-1,2 0 103,11-4 71,0-1-1,0 0 1,-1-1 0,21-13-1,-20 10-492,1 1-1,0 1 0,25-8 0,-40 15 263,0 1 0,0 0 0,0 0 0,0 0 0,0 0-1,0 0 1,0 0 0,0 0 0,0 1 0,0-1 0,0 0 0,-1 1 0,1-1 0,0 0-1,0 1 1,0-1 0,0 1 0,-1-1 0,1 1 0,0-1 0,0 1 0,-1 0-1,1-1 1,0 2 0,16 22-205,-10-13 112,1-2 189,0 1-1,1-2 1,0 1 0,1-1-1,0 0 1,0-1 0,0 0-1,1-1 1,0 0 0,1-1-1,19 7 1,-28-11 13,1 0 0,0 0 0,0 0 0,-1-1 0,1 1 0,0-1 0,0 0 0,0 0 1,0-1-1,0 1 0,-1-1 0,1 1 0,0-1 0,0 0 0,-1-1 0,1 1 0,-1-1 0,1 1 0,-1-1 0,0 0 0,1-1 0,-1 1 0,0 0 0,0-1 0,-1 0 0,1 1 0,0-1 0,3-5 0,8-21-45,0 0 0,-2 0-1,-1-1 1,10-44 0,-4 18-201,-15 47 101,0 1-104,0 1-1,1-1 0,0 1 1,0 0-1,0-1 0,1 1 1,0 1-1,5-8 0,-3 28-623,0 18 611,-2 0 0,0 0 0,-2 33 0,-9 97 310,5-136-128,-1 12 142,-1 39 737,4-76-810,0 1 0,0-1 0,0 1 0,0 0 0,0-1 0,-1 1 0,1-1 0,-1 1-1,1 0 1,-1-1 0,0 2 0,1-3-50,-1 0 0,1 0 0,0 0-1,0 0 1,0 0 0,0 1 0,0-1 0,-1 0 0,1 0-1,0 0 1,0 0 0,0 0 0,0 0 0,0 0 0,-1 0 0,1-1-1,0 1 1,0 0 0,0 0 0,0 0 0,-1 0 0,1 0-1,0 0 1,0 0 0,0 0 0,0 0 0,0 0 0,0 0-1,-1-1 1,1 1 0,0 0 0,0 0 0,0 0 0,0 0-1,0 0 1,0 0 0,0-1 0,0 1 0,0 0 0,0 0 0,0 0-1,0 0 1,-1 0 0,1-1 0,0 1 0,0 0-1,-3-7 286,2-1-305,0 1-1,0-1 0,1 1 1,0-1-1,1 0 0,1-10 0,-1 16-40,0 0-1,0 0 1,0 1-1,0-1 1,1 0-1,-1 1 1,0-1 0,1 1-1,-1-1 1,1 1-1,-1 0 1,1 0-1,0-1 1,0 1-1,-1 0 1,1 0-1,0 1 1,0-1-1,0 0 1,0 1-1,0-1 1,0 1-1,3-1 1,7 0-9,1-1-1,19 2 1,-27 0 30,165 8 59,-94-3-1348,-27-7-4342,-40-1 2928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6T16:14:42.9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41 49 10464,'-37'-48'3872,"34"53"-2368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39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260 714 4160,'3'-1'679,"-1"-1"0,0 0 1,0 0-1,-1 1 0,1-1 1,0 0-1,-1-1 0,3-3 0,-4 6-569,0 0-1,0 0 1,0-1-1,0 1 1,0 0-1,0 0 1,0-1-1,0 1 1,0 0-1,0 0 1,0-1-1,0 1 1,0 0-1,0 0 1,0-1-1,0 1 1,0 0-1,0 0 1,0-1-1,0 1 1,-1 0-1,1 0 1,0-1-1,0 1 1,0 0-1,0 0 1,-1 0-1,1 0 1,0-1-1,0 1 1,0 0-1,-1 0 1,0-1 40,-1 1-1,1-1 1,-1 1 0,1-1 0,-1 1 0,0 0 0,1 0 0,-1 0 0,-2 0 0,-17 1 26,0 2-1,0 0 0,1 2 1,-1 0-1,1 1 1,0 1-1,0 1 0,-29 16 1,44-21-209,2-2 34,0 1 1,-1 0 0,1-1-1,1 1 1,-1 0-1,0 0 1,0 1 0,1-1-1,-1 1 1,1-1-1,0 1 1,0 0 0,-3 3-1,5-5 1,0 0 1,0 0-1,1 0 0,-1-1 1,0 1-1,0 0 0,0 0 0,0-1 1,1 1-1,-1 0 0,0-1 1,1 1-1,-1 0 0,1-1 0,-1 1 1,1 0-1,-1-1 0,1 1 1,-1-1-1,1 1 0,-1-1 0,1 1 1,0-1-1,-1 1 0,1-1 1,0 0-1,-1 1 0,2-1 0,22 10 23,-16-8 24,0 0-1,0 0 1,0-1 0,0 0 0,0-1-1,15 0 1,-16 0-24,7-1 94,0-1-1,0 0 1,0-1-1,0 0 1,14-6-1,-18 6-18,-1-2 0,1 0 0,14-9 0,-21 11-55,1 0-1,0 0 1,-1 0-1,0 0 0,1-1 1,-1 1-1,-1-1 1,1 0-1,-1 0 1,1 0-1,1-5 0,0-3-14,0 1 0,0-1-1,1-15 1,-4 20-30,0 0 1,-1 1-1,1-1 1,-1 0-1,-1 1 1,1-1-1,-1 0 1,-2-7-1,2 13-10,1 0 1,-1-1-1,1 1 0,-1 0 1,0-1-1,0 1 1,1 0-1,-1 0 0,0 0 1,0-1-1,0 1 0,0 0 1,0 0-1,-1 0 0,1 1 1,0-1-1,0 0 0,0 0 1,-1 1-1,-2-2 0,2 2-7,-1-1-1,1 1 0,-1-1 0,1 1 1,-1 0-1,0 0 0,1 0 0,-1 1 1,1-1-1,-1 0 0,-3 2 0,2-1 10,1 0-1,0 1 0,-1-1 0,1 1 1,0-1-1,0 1 0,0 0 1,0 0-1,1 0 0,-1 1 0,0-1 1,1 1-1,-1-1 0,1 1 1,0 0-1,0 0 0,0 0 0,-2 5 1,4-7 6,0-1 0,1 1 0,-1 0 0,0-1 1,0 1-1,1 0 0,-1-1 0,0 1 0,1 0 0,-1-1 0,1 1 1,-1-1-1,1 1 0,-1-1 0,1 1 0,-1-1 0,1 1 1,-1-1-1,1 0 0,0 1 0,-1-1 0,1 0 0,0 1 1,-1-1-1,1 0 0,0 0 0,0 0 0,2 1 33,-1 0 1,1 0-1,-1 0 0,1-1 0,-1 1 0,1-1 1,-1 0-1,4 0 0,0-1 27,-1-1 0,1 0 0,-1 0 0,1 0 0,-1 0 0,0-1 0,0 0 0,0 0 0,0 0 0,-1-1 0,1 0 0,6-7 0,3-4 149,-1-1 0,12-20 0,-20 29-195,34-51 171,3 2 0,75-77 0,144-115 516,-259 245-709,0 1 1,1-1 0,-1 1 0,1 0 0,0 0-1,0 0 1,0 0 0,0 0 0,0 1 0,4-3-1,-6 4 9,-1 0-1,0 0 1,0 0-1,1 0 1,-1 0-1,0 0 1,0 0-1,1 0 1,-1 0-1,0 0 1,1 0-1,-1 0 1,0 0-1,0 1 1,1-1-1,-1 0 1,0 0-1,0 0 0,1 0 1,-1 0-1,0 0 1,0 1-1,0-1 1,1 0-1,-1 0 1,0 0-1,0 1 1,0-1-1,1 0 1,-1 0-1,0 1 1,0-1-1,0 0 1,0 0-1,0 1 1,0-1-1,0 0 1,0 0-1,0 1 1,0-1-1,1 0 1,-1 0-1,0 1 1,-3 13 17,3-11-14,-73 223-70,53-169 72,-111 276 180,120-305-170,-71 189 97,-32 73 284,102-262-8,-20 28 0,31-54-306,0 1 0,-1-1 0,0 1 1,0-1-1,-3 4 0,5-6-71,-1 0 0,1 0-1,0 0 1,0 0 0,0 1-1,0-1 1,-1 0 0,1 0 0,0 0-1,0 0 1,0 0 0,0 0-1,-1 0 1,1 0 0,0 0-1,0 0 1,0 0 0,0 0 0,-1 0-1,1 0 1,0 0 0,0 0-1,0 0 1,0 0 0,-1 0-1,1 0 1,0 0 0,0 0 0,0 0-1,0-1 1,-1 1 0,1 0-1,0 0 1,0 0 0,0 0 0,0 0-1,-1-1 1,-2-14 264,3 2-278,0-1 0,1 0 0,1 1 0,0-1 0,1 1 0,0 0 0,1 0-1,8-18 1,-3 13-12,-1 0 0,2 1 0,0 0 0,1 1 0,18-20 0,-14 20 7,1 1-1,0 0 1,33-22 0,60-27 3,-61 39-811,2 2 0,1 3-1,83-23 1,-97 34-1066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5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72 11136,'-81'-40'5056,"23"28"-4417,36 4 97,9 8-544,-2-8-1983,7 4 959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44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1204 3552,'-7'5'1306,"14"-6"460,17-7 2234,151-95-144,-143 82-3691,0-2 1,-1-1 0,-2-2-1,0-1 1,-2-1 0,37-49 0,-27 26 217,-3-1 0,-3-2 1,35-80-1,-52 101-208,-2-1 0,-2 0 0,11-59 1,-14 41 23,1-94-1,-8 139-331,0 1 0,-1 0-1,-2-11 1,3 17 123,0 0 0,0 0 0,0 0 0,0 0 0,0 0 0,0 0 0,0 0 0,0 0 0,0 1 0,0-1 1,-1 0-1,1 0 0,0 0 0,0 0 0,0 0 0,0 0 0,0 0 0,0 0 0,0 0 0,0 0 0,0 0 0,0 0 0,0 0 0,-1 0 0,1 1 0,0-1 0,0 0 0,0 0 0,0 0 0,0 0 0,0 0 0,0 0 0,0 0 0,-1 0 0,1 0 0,0 0 1,0 0-1,0 0 0,0-1 0,0 1 0,0 0 0,0 0 0,0 0 0,-1 0 0,1 0 0,0 0 0,0 0 0,0 0 0,0 0 0,0 0 0,0 0 0,0 0 0,0 0 0,0 0 0,0-1 0,0 1 0,0 0 0,-5 13-41,4-10 13,-5 19 55,1 1-1,-3 29 0,-1 2 42,-27 195 9,30-178 110,5 110 0,1-173-127,1 12 192,1 1 0,5 21 1,-6-37-177,0 0 0,1 1 0,-1-1 0,1 0 0,1 0 0,-1 0 0,1 0 0,0-1 0,0 1 0,0-1 0,0 1 1,1-1-1,4 3 0,-6-5-55,0-1-1,1 0 1,-1 0 0,1 0 0,-1 0 0,1 0 0,0 0 0,-1-1 0,1 0-1,0 1 1,-1-1 0,1 0 0,0 0 0,-1 0 0,1-1 0,5 0 0,10-1 156,-16 2-157,0 0 0,0 0 0,0-1 0,0 1 0,0-1 0,0 0 0,0 1-1,0-1 1,0 0 0,0 0 0,0 0 0,3-3 0,19-19-84,-9 8 77,34-30 226,57-69 0,30-57 7,-117 146-168,0 0 0,-2-1 0,23-48 0,-25 37-56,-2 0 1,17-75-1,7-99-81,-36 204 19,0 0 0,-1 0 0,0 1 1,0-1-1,-1-9 0,-2 7-142,3 9 185,0 0 0,0 0 0,0 0 0,-1-1 0,1 1 0,0 0 0,0 0 0,0 0 0,0 0 0,0 0 0,0 0 0,0 0 0,0 0 0,0 0 0,-1 0 0,1 0 0,0 0 0,0 0 0,0 0 0,0 0 0,0 0-1,0 0 1,0 0 0,0 0 0,-1 0 0,1 0 0,0 0 0,0 0 0,0 0 0,0 0 0,0 0 0,0 0 0,0 0 0,0 0 0,0 1 0,0-1 0,-1 0 0,1 0 0,0 0 0,0 0 0,0 0 0,0 0 0,0 0 0,0 0 0,-9 20-344,-12 46 285,8-22 80,-21 48 1,-43 64 43,-23 53 369,60-108-225,-31 70 124,54-132-185,12-26 273,0 0-1,-15 23 1,16-31-66,3-7-170,7-22-32,6-10-173,2 1 0,2 0 1,1 1-1,1 1 0,2 1 1,0 1-1,2 0 0,31-29 1,-47 51-9,0 1 0,1 0 0,0 0-1,0 1 1,12-7 0,-18 11 24,0 0-1,1 1 0,-1-1 1,0 1-1,1-1 1,-1 1-1,0-1 0,1 1 1,-1 0-1,1 0 0,-1-1 1,1 1-1,-1 0 1,1 0-1,-1 1 0,1-1 1,-1 0-1,0 0 0,1 1 1,-1-1-1,1 1 1,-1-1-1,0 1 0,1-1 1,-1 1-1,0 0 0,0 0 1,0 0-1,1 0 1,-1 0-1,0 0 0,0 0 1,0 0-1,0 0 0,-1 0 1,1 1-1,0-1 1,0 0-1,-1 0 0,1 1 1,0 1-1,6 17-7,0 1 1,-2-1-1,4 26 0,3 11 19,-11-54-2,5 22 30,1-1-1,18 43 1,-22-61 9,0-1 1,0 1-1,0-1 0,1 1 1,0-1-1,0 0 0,0 0 0,0-1 1,1 1-1,0-1 0,0 0 1,0 0-1,1-1 0,-1 1 0,1-1 1,8 3-1,-11-5-8,1 0 0,-1-1 1,1 0-1,-1 1 0,1-1 0,-1 0 0,0-1 0,1 1 1,-1 0-1,1-1 0,-1 0 0,0 0 0,1 0 1,5-3-1,-1 0 13,-1 0 1,0 0-1,0-1 1,12-10 0,-5 2-4,-1-1 0,0-1 0,-1 0 0,-1 0 1,14-24-1,-9 9 44,-2-1 1,14-38-1,-26 63-78,4-11 8,-1 0 1,7-36-1,-11 48-24,-1 0-1,0 0 1,0 0-1,0 0 1,-1-1-1,-1-6 0,1 10-4,1-1 0,-1 1 0,0-1 0,-1 1 0,1-1 0,0 1 0,0 0-1,-1 0 1,0 0 0,1-1 0,-1 2 0,0-1 0,-3-2 0,3 2-1,0 0 0,0 1 0,0 0 0,0 0 0,0-1 0,0 1 0,-1 1 0,1-1 1,0 0-1,-1 0 0,1 1 0,-1 0 0,1-1 0,-1 1 0,1 0 0,-1 0 0,-4 1 1,4 0 14,-1 0 1,1 0 0,0 0 0,-1 1-1,1-1 1,0 1 0,0 0 0,0 0-1,0 0 1,0 0 0,-3 3 0,0 2 14,1-1 0,-1 0 0,1 1 0,0 0 1,1 0-1,0 1 0,0-1 0,0 1 1,-4 15-1,6-15 2,1 1 0,-1-1 0,2 0 0,-1 0 0,1 1-1,0-1 1,1 0 0,0 0 0,0 1 0,0-1 0,1 0 0,1 0 0,0-1 0,0 1 0,0 0 0,7 10 0,-4-9-2,0 0 0,1 0 0,0-1 1,0 0-1,1-1 0,0 0 1,1 0-1,-1 0 0,1-1 1,1-1-1,-1 1 0,14 4 1,-5-3-220,0 0 0,0-2 0,0 0 0,21 2 0,-25-5-750,0-1 0,0-1 0,21-2 0,1-1-980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44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92 7296,'-23'-20'3328,"28"16"-2912,8-1 1920,6 5-1376,31-3 800,8-2-1025,18-2 1,1 7-416,22-8-224,-1 3-32,20-7-160,-6 4 64,5-4-4063,-18 9 2239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46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1149 1408,'-24'11'939,"48"-14"5078,-11 1-5241,0 1 1,14-5-1,-15 2-338,-1-1-1,0 0 1,14-9-1,-7 4 64,5-4-132,-1 0 0,-1-2 0,0 0 0,-2-2 0,26-26 0,79-109 365,-94 113-536,-29 39-190,120-167 580,-105 143-496,-1-1 0,-1-1 0,-2-1 0,16-48 0,-18 37-14,-1-1 0,-2 0 0,-1 0 0,-3-1 0,-1 0 0,-2 1 0,-8-64 0,8 103-74,-1-6 12,0 1 1,-1 0 0,-3-10-1,5 14-37,0 1 0,-1 0-1,0 0 1,1 0 0,-1-1-1,0 1 1,1 0-1,-1 0 1,0 0 0,0 0-1,0 0 1,0 0 0,0 0-1,0 0 1,0 1-1,0-1 1,0 0 0,0 1-1,-1-1 1,1 0 0,0 1-1,0-1 1,-1 1 0,1 0-1,-3-1 1,2 1 12,1 1 1,-1-1 0,0 0 0,0 1-1,0-1 1,1 1 0,-1 0-1,0-1 1,1 1 0,-1 0-1,1 0 1,-1 0 0,1 0-1,-1 0 1,1 1 0,0-1-1,-1 0 1,1 1 0,0-1-1,-1 3 1,-3 3 60,0 1 0,1 0-1,-3 8 1,6-12-26,-13 33 202,1 1 0,-12 63 0,-4 82 456,27-168-633,-13 101 273,5 1-1,5 143 1,6-248-298,-1 4 136,5 26 0,-4-38-96,0 0 0,0-1 0,0 1-1,0-1 1,1 1 0,-1-1 0,1 0-1,0 0 1,0 1 0,0-1 0,0 0-1,5 4 1,-6-6-42,1 0-1,-1 0 1,0-1 0,1 1 0,-1 0-1,0-1 1,1 1 0,-1-1 0,1 1-1,-1-1 1,1 0 0,-1 0-1,1 1 1,-1-1 0,1 0 0,-1 0-1,1-1 1,0 1 0,-1 0-1,1 0 1,-1-1 0,0 1 0,1-1-1,-1 1 1,1-1 0,2-1 0,3-3 38,0 1 1,0-1 0,10-10 0,-16 14-54,14-13 8,-2-1-1,1-1 1,-2 0-1,11-19 1,9-11 124,-2 6-183,-1-1-1,26-52 0,-54 93 36,-1 0 0,0 0 0,0-1 0,0 1 0,0 0 0,1 0 0,-1-1-1,0 1 1,0 0 0,0 0 0,0-1 0,0 1 0,0 0 0,0 0 0,0-1 0,0 1 0,0 0-1,0-1 1,0 1 0,0 0 0,0 0 0,0-1 0,0 1 0,0 0 0,0-1 0,0 1-1,0 0 1,0 0 0,0-1 0,0 1 0,-1 0 0,1 0 0,0-1 0,0 1 0,0 0 0,-1 0-1,1 0 1,0-1 0,0 1 0,0 0 0,-1 0 0,1 0 0,0 0 0,0 0 0,-1-1-1,0 1-3,0 0-1,0 0 0,0 0 0,0 0 0,0 0 0,0 1 1,1-1-1,-1 0 0,0 0 0,0 1 0,0-1 0,0 0 1,0 1-1,1-1 0,-1 1 0,-1 0 0,-1 2-3,0 0 0,0 1-1,0-1 1,0 1-1,0-1 1,1 1 0,0 0-1,-1 0 1,2 0 0,-1 1-1,-2 5 1,-12 55-89,16-65 104,-3 18-24,0 0-1,1 1 0,2-1 1,0 21-1,1-26 33,1-1-1,0 1 1,0 0 0,1 0 0,1-1-1,9 21 1,-10-28 27,-1 1 1,2-1-1,-1 0 0,1 0 0,0-1 1,0 1-1,0-1 0,0 0 0,1 0 0,9 7 1,-10-9 6,0 0 1,0 0-1,-1-1 1,1 1-1,0-1 0,1 1 1,-1-1-1,0-1 1,0 1-1,0-1 1,1 1-1,-1-1 1,0 0-1,0-1 0,1 1 1,3-2-1,0 0 2,0 0 0,-1-1 0,1-1 0,-1 1 0,0-1 0,0 0-1,0-1 1,0 0 0,-1 0 0,0 0 0,0-1 0,0 1 0,6-10-1,5-9 21,-1 0-1,19-38 0,-1 1-136,-20 37 30,3-4 10,1 1 0,1 0-1,27-28 1,-13 24-271,-33 31 304,0 0-1,0 0 1,0 0 0,0 0 0,0 0-1,0 0 1,0 0 0,0-1 0,1 1 0,-1 0-1,0 0 1,0 0 0,0 0 0,0 0-1,0 0 1,0 0 0,0 0 0,0 0-1,1 0 1,-1 0 0,0 0 0,0 0-1,0 0 1,0 0 0,0 0 0,0 0-1,0 0 1,0 0 0,1 1 0,-1-1-1,0 0 1,0 0 0,0 0 0,0 0-1,0 0 1,0 0 0,0 0 0,0 0-1,0 0 1,0 0 0,0 0 0,1 1-1,1 5 7,1 11 33,-3-14-25,1 17 9,-1-1 0,-1 0 1,0 0-1,-2 0 0,-7 30 0,-2 16-55,-2 44 341,14-100-179,3-13 152,7-15-26,-10 18-289,14-28 5,0 2 0,2-1 0,1 2 1,23-28-1,-25 36 19,0 2 0,2-1 0,0 2-1,1 0 1,0 1 0,27-15 0,-41 27-21,0 0 0,-1 0 0,1 1 0,0-1 0,0 1 0,0 0-1,4 0 1,-7 1 28,0-1 0,0 1 0,0 0 0,0 0 0,0 0 0,0 0 0,0 0 0,0 1 0,0-1 0,0 0 0,0 0 0,0 1 0,0-1 0,0 0 0,0 1 0,0-1 0,0 1 0,0-1 0,-1 1 0,1 0 0,0-1 0,0 1 0,-1 0 0,1 0 0,0-1 0,-1 1 0,1 0 0,-1 0 0,1 0 0,-1 0 0,1 0 0,-1 0 0,1 1 0,0 4-2,0 0 0,0-1 1,-1 1-1,0 0 0,0 0 0,0-1 1,-1 1-1,-1 7 0,-15 47 143,5-21-106,-12 49 101,25-84-81,4-7 59,11-14 84,-14 15-189,45-55-89,10-10-110,-47 56 159,1 1 0,0 0 0,22-14 0,-32 23 29,-1 1-1,1-1 1,0 1-1,0-1 1,-1 1-1,1 0 1,0 0-1,0-1 1,0 1-1,-1 0 1,1 0-1,0 0 1,0 0-1,0 0 1,0 0-1,0 0 1,-1 0 0,1 0-1,0 0 1,0 0-1,0 1 1,0-1-1,-1 0 1,1 1-1,0-1 1,0 0-1,-1 1 1,1-1-1,0 1 1,-1-1-1,1 1 1,0 0-1,-1-1 1,1 1-1,-1 0 1,1-1-1,-1 1 1,1 0-1,-1-1 1,0 1-1,1 0 1,-1 0-1,1 1 1,2 6-20,-1-1 0,0 1 1,3 14-1,-3-12 7,4 18 21,7 29-33,-11-51 56,0 0 0,1 0 0,0 0 1,0-1-1,0 1 0,7 9 0,-9-14-21,0 0 0,0 0 0,0 0 0,0 0 0,0 0 0,0 0 0,1 0-1,-1 0 1,0 0 0,0-1 0,1 1 0,-1 0 0,0-1 0,1 1 0,-1-1 0,0 0 0,1 1-1,-1-1 1,1 0 0,-1 0 0,1 0 0,-1 0 0,1 0 0,-1 0 0,0 0 0,1-1-1,-1 1 1,1 0 0,-1-1 0,0 1 0,1-1 0,-1 1 0,0-1 0,1 0 0,-1 0-1,0 0 1,2-1 0,18-16 20,0 0 0,-2-1 0,0-1-1,23-33 1,6-4 203,-45 53-225,7-8 9,0 1-1,14-25 1,-22 33-10,0 1 0,-1-1 0,0 1 0,0-1 0,1 1 0,-2-1 0,1 0 0,0 0 0,0 1 0,-1-1 0,0 0 0,1 0 0,-1 0 0,0 0 1,-1 0-1,1 1 0,0-1 0,-1 0 0,1 0 0,-1 0 0,0 1 0,-1-4 0,0 4-29,1 1 0,0-1 0,-1 1 0,1-1 0,-1 1 0,0 0 0,1-1 0,-1 1 0,0 0 0,0 0 0,0 0 0,0 1 0,1-1 0,-1 0 0,0 1 0,0-1 0,-1 1 0,-1-1 0,0 1-23,0-1 0,0 1 0,0 0 0,-1 0 0,1 1 0,0-1 0,-6 3 0,5-1 56,1 0 0,0 0 0,0 0 0,0 1 0,0-1 0,0 1 0,1 0 0,-1 1 0,1-1 0,0 0 0,0 1 0,0 0 0,0 0 0,1 0 0,-1 0 0,1 0 0,-3 8 0,1-1 53,0 1 0,1 0 0,0 0 0,1 0 0,-1 19 0,2-24-29,1 1 0,1-1 1,0 1-1,0-1 0,0 1 1,1-1-1,0 1 1,0-1-1,1 0 0,0 0 1,0 0-1,1 0 0,0-1 1,0 1-1,0-1 0,1 0 1,0-1-1,0 1 1,1-1-1,-1 0 0,1 0 1,0 0-1,9 4 0,-6-4-131,0 0 0,0-1 0,0 0 0,0 0 0,1-1 0,0 0 0,15 2 0,-16-4-367,0-1 0,1 1 0,-1-1 0,0-1 0,0 0 0,0 0 0,0-1 0,13-3 0,-19 4 55,0 0 0,-1 0 0,1 0 0,-1 0 1,1 0-1,-1 0 0,1 0 0,-1-1 0,0 1 0,1-1 0,-1 0 0,0 0 0,0 0 0,0 0 0,-1 0 1,4-4-1,4-11-2628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47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45 6656,'-23'-16'3008,"33"-1"-2624,-7 11-704,7 1 96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47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48 7040,'-42'-23'3200,"37"18"-2752,15 2 1408,3 6-1088,19-3 896,8 0-960,36-3 383,6 3-607,39-3 160,0 3-384,14-9-224,-9 9-32,18-5-512,-19 10 288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49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1087 2496,'-14'0'1488,"23"-12"4324,19-19-3240,7-1-1272,16-19-142,54-54 54,-65 69-789,-3-2 0,49-63-1,-77 89-224,-1 0 1,-1-1-1,0 0 0,-1 0 0,7-20 0,-13 32-184,0 1 0,1-1 0,-1 0-1,0 0 1,0 1 0,1-1-1,-1 0 1,0 0 0,0 1 0,0-1-1,0 0 1,0 0 0,0 0-1,0 1 1,0-1 0,-1 0 0,1 0-1,-1-1 1,1 2-11,0 0 0,-1 0 1,1 0-1,0-1 0,-1 1 0,1 0 1,-1 0-1,1 0 0,0 0 0,-1 0 0,1 0 1,0 0-1,-1 0 0,1 0 0,-1 0 1,1 0-1,0 0 0,-1 0 0,1 0 0,-1 0 1,1 0-1,0 0 0,-1 0 0,1 1 1,-1-1-1,-3 2-24,-1 1 0,1-1 0,0 1 0,-7 6 0,1 1 57,1 0-1,0 1 0,0 0 0,2 0 0,-1 0 0,1 1 0,1 0 1,0 1-1,1 0 0,0-1 0,1 2 0,0-1 0,1 0 1,1 1-1,0-1 0,0 1 0,2 0 0,0 0 0,0-1 0,1 1 1,4 18-1,-2-22 44,-1-1 0,1 0 0,1 1 1,0-1-1,0 0 0,0-1 0,9 13 1,-11-19-38,0 1 0,0-1 0,1 1 0,-1-1 0,1 0 0,-1 0 0,1 0-1,0 0 1,-1 0 0,1-1 0,5 3 0,-6-4-5,0 1-1,1-1 1,-1 1-1,0-1 0,1 0 1,-1 0-1,0 0 1,1 0-1,-1 0 0,0-1 1,1 1-1,-1-1 1,0 1-1,0-1 0,1 0 1,-1 0-1,0 0 1,2-1-1,7-6 8,-1 0 0,1-1-1,-2 0 1,1-1 0,-1 0 0,-1 0 0,12-18-1,-1 2-20,110-127-44,-119 142 29,-5 6-62,1 0 1,-1 0-1,1 0 0,8-5 0,-13 11 54,-1-1 0,0 1-1,0 0 1,1 0 0,-1 0 0,0 0 0,0-1 0,0 1 0,0 0 0,0 0 0,0 0 0,0 0 0,0-1 0,0 1 0,0 0 0,-1 0-1,0 1 1,0 9 23,-2 18 152,-11 40-1,-2 18 186,14-72-322,1-3 39,-1-1 0,2 1 1,0 18-1,0-30-67,0 1-1,0-1 1,0 1-1,1-1 1,-1 1 0,0-1-1,0 1 1,1-1-1,-1 1 1,0-1 0,1 0-1,-1 1 1,0-1-1,1 0 1,-1 1 0,0-1-1,1 0 1,-1 1-1,1-1 1,-1 0 0,1 0-1,-1 1 1,1-1-1,-1 0 1,1 0 0,-1 0-1,1 0 1,-1 0-1,1 1 1,-1-1 0,1 0-1,-1 0 1,1-1-1,-1 1 1,1 0 0,-1 0-1,1 0 1,-1 0-1,1 0 1,-1 0 0,1-1-1,-1 1 1,1 0-1,0-1 1,8-4 78,-1-1 1,1-1-1,11-11 1,-12 11-75,59-52-38,128-86 0,-179 133-75,-13 10 80,0-1 1,0 1 0,0 0 0,0 0 0,0 0-1,0 0 1,1 1 0,-1-1 0,1 1 0,-1 0-1,1 0 1,5-1 0,-8 2 20,0 0 0,0 0 0,-1 0 0,1 0 0,0 0 1,-1 1-1,1-1 0,0 0 0,-1 0 0,1 1 0,0-1 0,-1 0 0,1 1 0,0-1 0,-1 1 1,1-1-1,-1 0 0,1 1 0,-1 0 0,1-1 0,0 1 0,0 1-2,0 0 0,-1 0 0,1 0 0,0-1 0,0 1 0,-1 0-1,1 4 1,0 4-32,0 0 0,-2 16 0,1-14-18,0 2 33,-1-5 22,1 1-1,0-1 0,1 1 0,3 15 0,-3-23 8,-1-1 0,0 1-1,1 0 1,0 0-1,-1-1 1,1 1-1,0-1 1,0 1-1,0-1 1,0 1-1,0-1 1,1 1 0,-1-1-1,0 0 1,0 1-1,1-1 1,-1 0-1,1 0 1,-1 0-1,1 0 1,0-1-1,-1 1 1,1 0 0,0-1-1,-1 1 1,1-1-1,0 1 1,0-1-1,0 0 1,3 0-1,0 0-12,-1-1 0,1 0 0,0 0 0,-1 0-1,1 0 1,-1-1 0,6-2 0,32-18-105,-28 15 61,106-51-4,152-51 0,-266 107 46,3-1-35,1 0 0,-1-1-1,0-1 1,0 1 0,14-11 0,-18 10-293,-16 7-158,4 0 386,-22 9-109,-34 18 0,53-24 167,-9 4 24,1 1 1,0 1-1,1 0 1,0 2-1,1 0 1,1 0 0,0 2-1,0 0 1,2 0-1,0 2 1,-18 28-1,29-42 23,0 1 0,1-1 0,0 1 0,-1 0 0,1 0 0,0 5 0,0-8 6,1 0 0,0 0 0,0-1 0,0 1 0,0 0 0,0 0 1,0 0-1,0 0 0,0 0 0,0 0 0,0 0 0,0 0 0,1 0 0,-1 0 0,0 0 0,1-1 0,-1 1 0,0 0 0,1 0 1,-1 0-1,1-1 0,0 1 0,-1 0 0,1 0 0,0-1 0,-1 1 0,1-1 0,0 1 0,1 0 0,2 0 23,0-1-1,-1 0 0,1-1 1,0 1-1,0 0 1,-1-1-1,1 0 0,0 0 1,-1 0-1,1-1 0,-1 1 1,7-4-1,26-19 198,39-31 0,-49 35-225,0-1-10,-1-1-1,22-26 1,-30 28-19,-1-1-1,-1 0 0,-1-1 0,-1 0 0,-1-2 1,-1 1-1,-1-1 0,8-30 0,3-27-115,13-91 0,-33 171 139,14-110-144,-14 97 38,-1-1-1,0 1 0,-1-1 0,0 1 1,-4-17-1,4 29 53,1-1 0,-1 0 0,0 1 0,0-1 0,0 1 0,0-1 1,-3-3-1,3 5 40,1 1 0,-1-1 0,1 1 0,-1-1 0,0 1 0,1-1 0,-1 1 0,0 0 0,1-1 1,-1 1-1,0 0 0,0-1 0,1 1 0,-1 0 0,0 0 0,0 0 0,1 0 0,-1 0 0,0-1 0,0 2 1,0-1-1,1 0 0,-1 0 0,0 0 0,0 0 0,1 0 0,-1 1 0,0-1 0,0 0 0,1 0 1,-1 1-1,-1 0 0,-2 2-25,-1 0-1,1 0 1,-1 1 0,1-1 0,0 1 0,0 0-1,0 1 1,1-1 0,0 0 0,-6 10 0,-11 25 275,1 1 0,2 1 1,-13 48-1,22-59-167,1-1-1,1 1 0,-2 39 1,7-54-6,1 0 0,1 1-1,0-1 1,0 0 0,2 0 0,0 0-1,1 0 1,8 22 0,-8-29 14,0 0-1,1 1 1,0-1-1,1-1 1,-1 1-1,2-1 1,-1 0 0,1 0-1,0-1 1,0 0-1,16 10 1,-17-12-9,1-1 0,-1 1-1,1-1 1,0-1 0,0 1 0,0-1 0,0-1-1,1 1 1,-1-1 0,0 0 0,1-1 0,-1 1 0,1-2-1,-1 1 1,13-3 0,-5-1 10,0-1 0,0 0 0,0-1-1,-1 0 1,14-10 0,-19 11-51,0-1 0,0-1 1,0 1-1,-1-1 0,0-1 0,-1 0 0,1 0 0,5-10 1,-11 16-30,0-1 1,-1 0-1,1 1 1,-1-1-1,0 0 1,0 0-1,0 0 1,0 0-1,0 0 0,0 0 1,-1 0-1,0-6 1,1 8-8,-1 0 1,0 0-1,0 0 0,-1 0 1,1 0-1,0 0 1,0 0-1,0 0 0,-1 0 1,1 0-1,0 1 1,-1-1-1,1 0 0,-1 0 1,1 0-1,-1 0 1,1 0-1,-1 1 0,0-1 1,1 0-1,-1 1 0,0-1 1,0 0-1,0 1 1,1-1-1,-1 1 0,0-1 1,0 1-1,0-1 1,0 1-1,0 0 0,0 0 1,0-1-1,-2 1 1,0 0-38,-1 0 1,0 0-1,1 0 1,-1 0-1,1 1 1,-1 0-1,0-1 1,-3 3-1,-1 0 29,1 0 1,0 1-1,0-1 0,0 2 0,0-1 0,1 1 0,0 0 0,-11 12 0,0 2-47,-22 31-1,33-40 70,-1-1 0,2 1 1,-1 0-1,1 0 0,1 1 1,0 0-1,0-1 1,-3 24-1,5-20 19,0 0 0,1 0-1,1 20 1,1-28 34,0 0-1,0 1 1,0-1 0,1 1-1,0-1 1,0 0-1,0 0 1,1 0 0,5 9-1,-7-14-38,1 1 0,-1 0-1,0-1 1,1 0-1,-1 1 1,1-1 0,-1 0-1,1 0 1,-1 0 0,1 0-1,0 0 1,0 0-1,-1 0 1,1 0 0,0-1-1,0 1 1,0-1-1,0 0 1,0 1 0,0-1-1,0 0 1,0 0 0,0 0-1,0 0 1,0-1-1,0 1 1,-1 0 0,1-1-1,0 1 1,3-2 0,5-2 34,0-1 1,1 0 0,-2 0 0,12-8 0,-17 10-27,36-23 62,141-83-241,-176 107 118,-1 0 10,-1 0 0,0 1-1,0 0 1,0 0 0,1 0-1,5-1 1,-8 2 24,-1 0-1,1 0 1,0 0 0,0 0-1,-1 0 1,1 0-1,0 0 1,0 1 0,-1-1-1,1 0 1,0 1-1,-1-1 1,1 1-1,0-1 1,-1 0 0,1 1-1,-1-1 1,1 1-1,0 0 1,-1-1 0,0 1-1,1-1 1,-1 1-1,1 0 1,-1-1 0,0 1-1,1 0 1,-1 0-1,0-1 1,0 1 0,1 0-1,-1 0 1,0-1-1,0 2 1,1 3 2,0 0 0,-1 1 0,0-1 0,0 0 0,0 1 0,0-1 0,-1 0 0,0 0 0,-3 9 0,0 5 0,-6 26 49,-31 84-1,-31 42 314,-8 21 234,18-9 50,48-150-415,7-25 153,5-9-145,1-7 37,4-13-73,9-38 1,9 0-259,29-59 0,-23 57 77,18-39-90,4 2 0,76-112-1,-93 159 4,-7 11 24,2 1 0,52-59 0,-74 93-17,0 0 0,1 0 0,-1 0 0,1 1 0,1 0 0,7-4 0,-13 7 48,0 1-1,0-1 1,1 0-1,-1 1 0,0 0 1,0-1-1,0 1 0,1 0 1,-1-1-1,0 1 1,0 0-1,1 0 0,-1 0 1,0 0-1,0 0 0,1 1 1,-1-1-1,0 0 0,0 0 1,1 1-1,-1-1 1,0 1-1,0-1 0,0 1 1,0 0-1,0-1 0,0 1 1,0 0-1,0 0 0,0-1 1,0 1-1,0 0 1,0 0-1,-1 0 0,1 0 1,0 0-1,-1 1 0,1-1 1,0 0-1,-1 0 1,1 3-1,1 1 54,-1 0 0,0 1 0,0-1 0,-1 1 0,1 0 0,-1-1 0,-1 1 0,1-1 0,-1 1 0,0 0 0,0-1 1,0 0-1,-1 1 0,0-1 0,0 0 0,0 0 0,-4 6 0,-1 1 17,-1 0-1,0 0 1,0 0 0,-2-1-1,-13 13 1,13-15-96,-1-1 0,0 0-1,0-1 1,0 0 0,-1-1-1,0 0 1,0-1 0,0 0 0,-1-1-1,0-1 1,0 0 0,-24 3-1,16-4-1247,0-1 0,-36-3-1,32-1-3191,-45-11 0,36 5 621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49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149 109 10048,'-85'-73'4544,"45"61"-3936,25 4 384,12 8-673,-2-7-478,5 2 63,8 2-1216,10 3 736,27 3-5600,10 9 3424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50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88 14208,'-32'-45'6431,"22"29"-5567,7 9 416,6 7-864,-3-5-160,5 5-160,5-3-448,3-2 192,9-2-2208,4 7 1312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53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221 109 4992,'2'-6'691,"1"-8"1450,-7 25 4302,-4 4-4012,-16 19-2621,16-22 844,-53 69 464,-13 18-60,67-88-997,0 1 0,2 0 0,-1 0-1,1 0 1,-5 21 0,8-27-41,1 1 1,0 0-1,0 0 0,0-1 1,1 1-1,0 0 0,0 0 1,1-1-1,0 1 0,0 0 1,1 0-1,3 11 0,-3-15 7,-1 0 0,1 0-1,-1 0 1,1 0 0,0-1-1,0 1 1,0-1-1,0 1 1,1-1 0,-1 0-1,1 0 1,-1 0 0,1 0-1,0 0 1,-1-1-1,1 1 1,0-1 0,0 0-1,0 0 1,1 0 0,-1 0-1,0 0 1,0-1-1,0 1 1,1-1 0,-1 0-1,0 0 1,0 0 0,1 0-1,-1-1 1,3 0-1,5-2 18,0 0-1,0 0 1,-1-1-1,1 0 1,-1-1-1,0 0 1,15-12-1,7-7 58,42-41 0,-22 17-84,-40 37-47,0-1 0,13-15-1,-26 31-25,0 0-1,0 0 0,0 0 0,1 0 0,0 1 1,-1-1-1,2 0 0,-1 0 0,1 4 0,0 2 30,0 0 0,1-1 0,0 0 0,6 16-1,-4-17 66,0 1 0,1-1 1,1 0-1,-1 0 0,1 0 0,0-1 0,1 1 0,0-2 0,0 1 0,0-1 0,1 0 0,9 5 0,-11-7 9,0-1 0,0 0 0,-1-1 0,2 1 0,-1-1 0,0-1 0,0 1 0,1-1 0,-1 0-1,0 0 1,1-1 0,-1 0 0,1 0 0,-1 0 0,1-1 0,-1 0 0,1 0 0,9-4 0,-7 1-30,1 0 1,-1-1-1,0 0 1,0-1-1,-1 0 0,0 0 1,0-1-1,0 0 0,-1 0 1,0 0-1,0-1 1,-1 0-1,0-1 0,0 0 1,-1 0-1,-1 0 0,1 0 1,-1-1-1,-1 1 1,0-1-1,0 0 0,-1 0 1,0 0-1,0-1 1,-2 1-1,1-19 0,-1 19-27,-1-1-1,0 1 0,0-1 1,-1 1-1,0 0 0,-1 0 1,0 0-1,-5-10 0,-39-80-687,47 100 691,0 0 0,0-1 0,-1 1 0,1 0 1,0-1-1,0 1 0,0-1 0,0 1 0,0-1 0,0 1 1,0 0-1,0-1 0,0 1 0,0-1 0,0 1 1,0-1-1,0 1 0,0 0 0,0-1 0,0 1 0,0-1 1,0 1-1,1 0 0,-1-1 0,0 1 0,0-1 0,1 1 1,-1 0-1,0-1 0,0 1 0,1 0 0,-1-1 1,0 1-1,1 0 0,-1 0 0,0-1 0,1 1 0,-1 0 1,1 0-1,-1 0 0,0-1 0,1 1 0,-1 0 1,1 0-1,-1 0 0,0 0 0,1 0 0,0 0 0,22 1-181,60 17-97,53 9 373,6-16 5,155-8 0,-259-4 9,1-1-1,-1-2 0,0-1 1,-1-2-1,47-15 0,-76 18 183,-14 9-189,-3 6-89,-1-1 0,0 0 1,-1-1-1,0 0 0,-21 13 0,-67 30 148,67-36 12,-42 19 57,-72 41-24,140-73-189,0 1 1,1 1-1,-1-1 1,1 1 0,0 0-1,1 0 1,-5 6 0,8-10-7,0 0 1,0 0 0,1 0-1,-1 0 1,1 1-1,-1-1 1,1 0 0,-1 0-1,1 1 1,0-1 0,0 0-1,-1 0 1,1 1 0,0-1-1,0 0 1,0 0 0,1 3-1,-1-3 1,1 0 0,0 0-1,-1 1 1,1-1 0,0 0-1,0 0 1,0-1 0,0 1 0,0 0-1,0 0 1,0 0 0,0 0-1,0-1 1,0 1 0,0-1-1,0 1 1,1-1 0,-1 1 0,0-1-1,0 0 1,3 1 0,5 1 33,0-1 0,0 0 0,1-1 0,-1 1 0,0-2 0,1 1 0,-1-2 1,13-2-1,-6 0 13,-1 0 1,1-2-1,28-13 1,-30 11-45,-1-1-1,0 0 1,0-1-1,-1-1 1,0 0-1,-1-1 1,0 0-1,-1-1 1,0 0 0,-1 0-1,0-1 1,7-16-1,-15 27-29,0 1 0,1 0 0,-1-1 1,0 1-1,-1-1 0,1 0 0,0 1 0,-1-1 0,1-3 0,-1 6 20,0 0 1,0 0 0,0 0-1,0 0 1,0 0-1,0 0 1,0 0-1,0 0 1,-1 0-1,1 0 1,0 0 0,0 0-1,0 0 1,0 0-1,0 0 1,0 0-1,0 0 1,0 0-1,0 0 1,0 0-1,0 0 1,0 0 0,0 0-1,0 0 1,0 0-1,0 0 1,0 0-1,0 0 1,0 0-1,-1 0 1,1 0-1,0 0 1,0 0 0,0 0-1,0 0 1,0 0-1,0 0 1,0 0-1,0 0 1,0 0-1,0 0 1,0 0-1,0 0 1,0 0 0,0 0-1,0 0 1,0 0-1,0 0 1,0 0-1,0 0 1,0-1-1,0 1 1,0 0-1,0 0 1,0 0 0,0 0-1,0 0 1,0 0-1,0 0 1,0 0-1,0 0 1,0 0-1,0 0 1,0 0 0,0 0-1,0 0 1,0 0-1,-4 5-91,-5 11 14,4-6 105,1 1-1,0 0 1,1 0 0,0 0 0,1 0 0,0 0 0,1 1 0,0-1 0,1 0 0,0 1-1,0-1 1,2 1 0,-1-1 0,6 19 0,-6-26 6,1 0-1,-1-1 1,1 1-1,0 0 1,0 0 0,1-1-1,-1 0 1,1 1 0,-1-1-1,1 0 1,0 0 0,0 0-1,7 4 1,-8-6-10,1 1 0,-1-1 0,0 0 0,1 0 0,-1-1 0,1 1 0,-1 0 0,1-1 0,-1 1 0,1-1 0,0 0 0,-1 0 0,1 0 0,-1 0 0,1 0 0,-1-1 0,1 1 0,0-1 0,-1 1 0,1-1 0,-1 0 0,0 0 0,4-2 0,10-7 67,0-1-1,0-1 0,-1 0 1,21-22-1,-10 5-71,29-38 1,-28 26-53,-1 0 0,31-69 1,-52 92 80,-6 13-75,-5 9-118,0 4 138,0 1 1,0 0 0,1 0 0,1 1-1,-1 0 1,-4 16 0,-4 7 74,1-5 67,2 2 0,0-1 0,-8 47 0,17-70-111,1-1 1,-1 1 0,1-1 0,0 1 0,1-1 0,-1 1 0,1-1-1,2 8 1,-3-12-8,1 0 0,-1 1 0,1-1-1,-1 1 1,1-1 0,0 0 0,-1 0 0,1 1-1,0-1 1,0 0 0,0 0 0,0 0 0,0 0-1,0 0 1,0 0 0,1 0 0,-1 0 0,0 0-1,0-1 1,1 1 0,-1 0 0,0-1 0,1 1-1,-1-1 1,1 0 0,-1 1 0,1-1 0,-1 0-1,0 0 1,1 0 0,-1 0 0,1 0 0,-1 0-1,1 0 1,2-1 0,4-2 6,0 1 0,0-1 0,0-1 0,0 1 0,-1-1 0,13-9-1,42-35 8,-53 39-1,19-16-90,-2-2 0,-1 0 0,-2-2 0,40-62 0,-63 90 55,0 0 1,1 1-1,-1-1 1,1 0-1,-1 1 1,0-1-1,1 0 1,-1 1-1,1-1 1,0 1-1,-1-1 1,1 1-1,-1-1 1,1 1-1,0-1 0,-1 1 1,1 0-1,0-1 1,0 1-1,0 0-5,0 1 0,-1-1 0,1 1 0,0 0 0,-1-1 0,1 1 0,-1 0 0,1-1 0,-1 1 0,1 0 0,-1-1 0,0 1 0,1 0 0,-1 0 0,0 0 0,0-1 0,1 1 0,-1 2 0,3 7 16,1 0 0,0 0 0,0 0 1,1-1-1,12 19 0,-13-23-8,0 0-1,0 0 1,1-1-1,0 1 1,-1-1-1,2 0 1,-1 0-1,0 0 1,1-1 0,-1 0-1,9 3 1,-9-4 33,0-1 0,1 1 0,-1-1 0,0 0 0,1 0 0,-1-1 1,1 0-1,-1 0 0,1 0 0,-1-1 0,1 1 0,-1-1 1,0-1-1,1 1 0,-1-1 0,0 0 0,0 0 0,0 0 0,0-1 1,0 0-1,5-4 0,-2 1-9,0 0 1,0 0-1,-1-1 1,0 0 0,-1 0-1,1-1 1,-1 0-1,-1 0 1,0 0-1,0-1 1,5-12-1,-4 7-43,-1 0-1,0-1 0,-1 1 1,-1-1-1,0 0 0,0-24 1,-2 35 24,-1 0 1,0 0-1,0 0 1,0 0 0,0 0-1,-1 0 1,1 0 0,-1 0-1,0 0 1,-1 0 0,1 1-1,0-1 1,-1 0 0,-2-4-1,3 7 0,0 1-1,1-1 1,-1 0-1,0 0 1,0 0-1,1 1 1,-1-1-1,0 0 1,0 1-1,0-1 0,0 1 1,0-1-1,0 1 1,0 0-1,0-1 1,0 1-1,0 0 1,0-1-1,0 1 1,0 0-1,0 0 1,0 0-1,-2 0 1,1 1-7,-1-1 1,1 1 0,0 0-1,0 0 1,0 0-1,0 0 1,0 0-1,0 0 1,0 1 0,-3 2-1,-2 3-25,-1 1 0,1 1 0,-9 13 0,15-21 33,-10 16 87,0 1 1,1 0 0,1 0 0,1 1 0,0 0-1,2 0 1,0 1 0,1 0 0,1 0-1,1 1 1,0-1 0,2 23 0,1-34-56,1 0 1,0 1-1,1-1 1,0 0-1,0 0 1,8 18-1,-8-23-19,0 0-1,0-1 1,1 1-1,-1 0 1,1-1-1,-1 1 1,1-1 0,0 0-1,1 0 1,-1 0-1,0 0 1,1-1-1,0 0 1,-1 1-1,1-1 1,0 0 0,5 1-1,3 0-73,0 0 1,0-1-1,1-1 0,-1 0 0,23-1 0,64-10-1278,-77 7 841,40-8-2841,-3 0 976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57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1155 4736,'-3'-1'389,"-19"-1"1088,7 1 2603,18 2-3699,0-1 0,0 0 0,0 0 0,0 1-1,0 0 1,0-1 0,3 3 0,18 3 642,-12-4-700,1-1 0,-1 0 0,1-1 0,0-1 0,-1 0 0,1 0 0,22-6 0,-27 4-220,0 0-1,0 0 1,0-1 0,-1 0 0,0 0-1,1-1 1,-1 1 0,-1-2-1,1 1 1,-1-1 0,0 0 0,10-13-1,-9 9-26,0-1 0,-1 0 0,-1 0 0,0 0 0,0 0 0,-1-1 0,3-15 0,-6 24-69,-1 0-1,1-1 0,-1 1 0,0-1 0,0 1 0,0 0 0,0-1 1,0 1-1,-1-1 0,0 1 0,0 0 0,-1-6 0,1 8-13,1 0 0,-1 0-1,1 0 1,-1 0-1,1-1 1,-1 1 0,0 0-1,1 0 1,-1 0-1,0 1 1,0-1 0,0 0-1,0 0 1,1 0-1,-1 1 1,0-1 0,-1 0-1,1 1 1,0-1-1,0 1 1,0-1 0,0 1-1,0 0 1,0-1-1,-1 1 1,1 0 0,0 0-1,0 0 1,0 0-1,-1 0 1,1 0 0,0 0-1,0 0 1,0 0-1,-1 1 1,1-1 0,0 0-1,0 1 1,-1 0-1,-5 1-10,1 1 0,0 0 0,-1 1 0,2-1-1,-9 7 1,-6 6 91,1 2 0,-23 25 1,-1 3 74,36-39-141,-64 67 181,62-63-111,1 0 0,0 0 0,0 1-1,1 0 1,-7 17 0,13-26-47,-1 0 0,1 0 0,0 1 0,0-1 0,0 0 0,1 1 0,-1-1 0,1 0 0,0 1 0,0-1 0,0 1 0,0-1 0,1 0 0,-1 1 0,1-1 0,0 1 0,0-1 0,0 0 0,0 0 0,1 0 0,-1 0 0,1 0 0,0 0 0,0 0 0,0 0 0,0 0 0,0-1 0,1 1 0,-1-1-1,1 0 1,-1 0 0,1 0 0,0 0 0,0 0 0,0-1 0,4 2 0,8 4 55,0-2 0,0 0-1,1-1 1,0 0-1,0-1 1,0-1-1,0-1 1,0 0 0,0-1-1,0-1 1,20-3-1,7-3 53,0-2-1,80-28 0,-83 22-114,-2-1-1,0-2 0,0-1 1,-2-2-1,-1-1 0,0-2 1,59-55-1,-71 57-15,-2 0 1,0-1-1,-2-1 1,30-48-1,-16 10-22,-33 61 5,1 0 0,-1 0 0,1 0 1,-1 0-1,1 0 0,-1-1 0,1 1 0,-1 0 0,0 0 0,0 0 0,0 0 1,0-1-1,1 1 0,-2 0 0,1 0 0,0 0 0,0-1 0,0 1 1,0 0-1,-1 0 0,1 0 0,-1 0 0,1 0 0,-1-1 0,1 1 1,-2-1-1,1 1 10,0 1 0,0-1 0,0 1 0,0 0 0,1 0 1,-1-1-1,0 1 0,0 0 0,0 0 0,0 0 0,0 0 1,0 0-1,0 0 0,0 0 0,0 1 0,0-1 0,0 0 1,1 0-1,-1 1 0,0-1 0,-2 1 0,-16 10-71,-3 5 37,0 2-1,-27 29 1,-33 44-37,70-78 79,-116 132 73,100-113-125,-23 30 78,45-54 3,0 1 0,1 0 0,0 0-1,1 1 1,-6 16 0,9-25-10,1 1-1,-1-1 1,1 1 0,-1 0-1,1-1 1,0 1 0,0 0-1,0-1 1,0 1 0,0 0-1,0 0 1,0-1 0,1 1-1,-1-1 1,1 1 0,-1 0-1,2 2 1,-1-3-4,0 0-1,0 0 0,-1-1 1,1 1-1,0 0 1,0 0-1,0-1 0,1 1 1,-1-1-1,0 1 1,0-1-1,0 0 0,0 1 1,0-1-1,0 0 1,1 0-1,-1 0 0,0 0 1,0 0-1,0 0 1,1 0-1,-1 0 0,0 0 1,2-1-1,14-3 11,0-1 0,-1-1 0,1 0 0,-1-1 0,-1-1 0,0 0 0,21-15 0,-19 11-10,0-1 1,-1-1-1,0 0 0,25-30 0,-20 16 7,0-1 0,17-34 0,-25 41-76,-7 13-23,0-1 1,-1 0-1,0 0 0,7-20 1,-11 22-31,-2 8 9,-7 12-52,-3 6 77,-91 111-62,58-78 182,3 2 1,2 2-1,2 1 1,-49 105-1,-7 63 90,59-137-32,-15 57 560,49-144-670,0 0 0,0 0 1,-1 0-1,1 0 0,0 0 1,0 0-1,0 1 0,0-1 0,0 0 1,0 0-1,0 0 0,0 0 0,0 0 1,0 1-1,0-1 0,0 0 0,0 0 1,0 0-1,0 0 0,0 0 1,0 0-1,0 1 0,0-1 0,0 0 1,0 0-1,0 0 0,0 0 0,0 0 1,0 1-1,0-1 0,0 0 0,0 0 1,0 0-1,0 0 0,0 0 0,0 0 1,0 1-1,0-1 0,1 0 1,-1 0-1,0 0 0,0 0 0,0 0 1,0 0-1,0 0 0,0 0 0,1 0 1,-1 0-1,0 1 0,8-6 92,9-11-8,2-10-137,0-1 0,15-32 0,7-9-196,6 3 170,86-92 0,-32 53-77,35-39-34,-104 104 208,-2-1 0,-2 0 0,29-60 0,-28 47-89,-7 13 154,22-58 1,-41 83-249,-10 24 226,-9 21-43,5 5 41,2 0 1,-6 45 0,5-23 126,7-39-98,1 0-1,0 1 1,2-1 0,0 1 0,5 36 0,-5-53-70,0-1 1,0 1-1,1-1 1,-1 1 0,1-1-1,-1 1 1,1-1-1,0 1 1,-1-1 0,1 1-1,0-1 1,0 0-1,0 0 1,0 1 0,0-1-1,0 0 1,0 0-1,0 0 1,1 0 0,-1 0-1,0 0 1,3 1-1,-2-2 11,0 1 0,1-1 1,-1 1-1,0-1 0,0 0 0,1 0 0,-1 0 0,0 0 0,0 0 0,1 0 0,-1-1 0,0 1 0,0-1 0,0 0 0,4-1 0,6-4 11,0 0-1,0-1 0,0 0 1,-1-1-1,12-11 1,45-47 206,-66 63-211,45-48-11,71-101 1,-4-8-507,-127 188 261,-17 54 1,-3 53 159,32-127 86,-1 1 1,2 0-1,-1-1 1,1 1-1,1 0 1,-1 0-1,3 10 1,-2-16 1,0 0 0,-1 0 0,1-1 0,0 1 1,0 0-1,1 0 0,-1-1 0,0 1 0,1-1 0,0 1 1,-1-1-1,1 0 0,0 0 0,0 0 0,0 0 1,1 0-1,-1 0 0,0 0 0,1-1 0,-1 1 0,1-1 1,0 0-1,-1 1 0,6 0 0,-3-1-23,1-1 1,0 1-1,-1-1 0,1-1 0,-1 1 1,1-1-1,-1 0 0,1 0 1,-1 0-1,1-1 0,-1 0 0,10-5 1,1-1-10,0-1 1,24-18 0,-27 17 17,403-274-30,-294 212-166,-97 58 14,-33 18-6,-39 21 38,5 0 115,1 2 0,2 2-1,0 2 1,2 1 0,1 2 0,2 1 0,2 2 0,-49 71 0,68-89 80,-10 17 22,22-34-61,0 0 0,0 1 0,0-1 0,0 1 0,1-1 0,-1 1 0,1-1 1,-1 1-1,1-1 0,0 1 0,0 0 0,0-1 0,1 4 0,-1-5-13,0-1 0,1 1 0,-1 0 0,0-1 0,1 1 0,-1 0 1,1-1-1,-1 1 0,1 0 0,-1-1 0,1 1 0,-1-1 0,1 1 0,0-1 0,-1 1 0,1-1 1,0 0-1,-1 1 0,1-1 0,0 0 0,0 1 0,-1-1 0,1 0 0,0 0 0,0 0 0,0 0 1,-1 0-1,1 0 0,0 0 0,1 0 0,1 0 10,1 0 0,-1-1 0,1 1 0,-1-1 0,0 0 0,1 0 0,3-2 0,11-6-3,0-1 1,0-1-1,-1 0 1,0-2 0,-1 0-1,24-25 1,78-101-52,-83 96-91,-30 36 70,-2 3 2,0 0-1,0 0 0,1 0 0,6-4 0,-10 8 54,0 0 0,0-1 0,0 1-1,0 0 1,0 0 0,0 0 0,0 0-1,0 0 1,0 0 0,0 0 0,0 0-1,1 0 1,-1 0 0,0 0 0,0 0-1,0 0 1,0 0 0,0 0 0,0 0-1,0 0 1,0 0 0,0 0 0,0 0 0,0 0-1,1 0 1,-1 0 0,0 0 0,0 0-1,0 0 1,0 0 0,0 0 0,0 1-1,0-1 1,0 0 0,0 0 0,0 0-1,0 0 1,0 0 0,0 0 0,0 0 0,0 0-1,0 0 1,1 0 0,-1 0 0,0 0-1,0 0 1,0 1 0,0-1 0,0 0-1,0 0 1,0 0 0,0 0 0,0 0-1,0 0 1,0 0 0,0 0 0,0 0 0,0 0-1,0 0 1,0 1 0,0-1 0,-1 0-1,1 0 1,0 0 0,0 0 0,0 0-1,0 1-7,1 8-6,-2 0 1,1 0-1,-1 0 0,-1 0 0,1 0 1,-2 0-1,1-1 0,-5 10 0,-3 18 14,6-20 19,1 0-1,-2 27 1,5-37-31,0 0 0,0 0 1,1 0-1,-1 0 0,1-1 1,1 1-1,-1 0 0,1 0 0,0-1 1,4 10-1,-4-13 43,0 1 1,0-1-1,0 1 0,0-1 1,0 0-1,1 0 0,-1 0 1,1 0-1,-1 0 0,1 0 1,0-1-1,-1 0 0,1 1 1,0-1-1,0 0 0,0 0 1,0 0-1,0-1 0,0 1 1,1-1-1,-1 0 0,0 0 1,0 0-1,0 0 0,0 0 1,0-1-1,5 0 0,0-2-24,1-1-1,-1 0 1,0 0-1,0-1 1,-1 1-1,1-2 0,-1 1 1,0-1-1,-1 0 1,8-9-1,6-9-31,26-42 0,-27 37-5,107-133-675,-61 82 283,153-228-1000,-104 107 1146,-84 141 209,31-92 0,-53 131-1,-2 4-189,-1 0 0,5-27-1,-10 44 244,1-1-1,-1 1 1,0-1-1,0 1 1,0-1-1,0 1 1,0-1-1,0 1 1,0-1-1,0 1 1,0-1-1,0 1 1,0-1-1,0 1 1,0-1-1,0 1 1,0-1-1,-1 1 1,1-1-1,0 1 1,0-1-1,0 1 1,-1-1-1,1 1 1,0 0-1,-1-1 1,1 1-1,-1-1 1,0 1 7,0 1 1,0-1 0,0 0 0,0 1-1,0-1 1,-1 1 0,1-1 0,0 1 0,1 0-1,-1-1 1,0 1 0,0 0 0,0 0-1,0 0 1,0 0 0,-1 1 0,-8 11 134,0-1 1,1 1 0,-12 21-1,-93 184 169,99-188-238,-4 8 13,-85 178 347,86-171-321,1 1-1,-19 87 1,32-115-39,1 0 0,1 0 0,0 23 0,2-36-20,0-1-1,0 0 1,1 0-1,-1 0 0,1 0 1,0 0-1,0 0 0,0 0 1,1-1-1,-1 1 0,1 0 1,0-1-1,0 1 0,0-1 1,1 1-1,-1-1 0,1 0 1,0 0-1,0 0 0,5 4 1,-5-6-13,1 1 0,-1-1 0,1 0 0,0 0 0,-1 0 0,1 0 1,0-1-1,0 0 0,0 1 0,-1-1 0,1-1 0,0 1 0,0 0 1,0-1-1,-1 0 0,1 0 0,0 0 0,-1 0 0,6-3 0,7-4 31,0 0-1,25-17 0,40-36-91,2-1-235,-72 58 86,-11 4 182,0 0 0,1 0 1,-1 0-1,0 0 0,0 0 1,0 0-1,1 0 0,-1 0 1,0 0-1,0 1 0,0-1 1,0 0-1,1 0 0,-1 0 1,0 0-1,0 0 0,0 0 1,0 0-1,0 1 0,0-1 1,1 0-1,-1 0 0,0 0 1,0 0-1,0 1 0,0-1 1,0 0-1,0 0 0,0 0 1,0 0-1,0 1 0,-3 18-127,2-15 96,-58 226-109,57-220 165,0 1 0,0 0 0,1 0 0,0-1 0,1 15-1,1-23 2,-1 1-1,1 0 1,-1-1-1,1 1 1,0 0-1,0-1 1,0 1-1,0-1 1,0 1-1,0-1 1,4 4-1,-4-5-4,0 1 0,1-1 0,-1 0 0,1 0 0,-1 0 0,1 0 0,0 0 0,0 0-1,-1 0 1,1 0 0,0-1 0,0 1 0,0-1 0,0 1 0,0-1 0,-1 0-1,1 0 1,3 0 0,1 0-2,0-1-1,0 0 1,0 0-1,-1-1 1,1 1-1,0-1 1,-1-1-1,11-4 0,42-31-70,-47 31 52,253-178-215,-263 184 215,0 1 1,1-1-1,-1 0 0,1 1 0,-1-1 1,0 1-1,1-1 0,-1 1 1,4-1-1,0 5-2,-6 6 6,-21 39 30,9-20-38,0 0 1,2 1 0,-13 55-1,23-78 19,1 0-1,-1 0 0,1 0 1,0-1-1,1 1 0,0 0 1,2 8-1,-3-12 17,1-1-1,0 1 1,-1-1 0,1 1 0,0-1 0,1 1-1,-1-1 1,0 0 0,1 0 0,-1 0 0,1 0-1,0 0 1,-1 0 0,1 0 0,0 0-1,0-1 1,0 1 0,1-1 0,-1 1 0,0-1-1,4 2 1,-3-3 15,-1 1-1,1-1 0,-1 0 1,1 0-1,-1 0 1,1 0-1,-1 0 0,1-1 1,-1 1-1,1-1 0,-1 1 1,1-1-1,-1 0 1,0 0-1,1 0 0,-1 0 1,0-1-1,4-2 0,0 0-11,0-1 0,-1 0 0,1-1 0,-1 1 0,6-9 0,-3 2-37,-1-1 1,-1 1 0,0-1 0,-1-1 0,0 1 0,4-22 0,-6 23-83,0-1 0,-1 1 0,-1 0 0,0-1 0,-1 1 0,0-1 0,-3-18 0,1 25 39,1-1-1,-1 0 1,0 1 0,0-1-1,-1 1 1,0-1 0,0 1-1,-1 0 1,1 0 0,-1 1 0,-1-1-1,1 1 1,-1 0 0,-10-9-1,10 10 34,1 1 18,0-1 0,0 1 0,-1 0 0,1 0 1,-9-3-1,13 6-2,0 0 1,-1 0-1,1 0 1,-1 0-1,1 0 1,0 0-1,-1 0 1,1-1 0,0 1-1,-1 0 1,1 0-1,0 0 1,-1-1-1,1 1 1,0 0-1,-1 0 1,1-1 0,0 1-1,-1 0 1,1-1-1,0 1 1,0 0-1,-1-1 1,1 1-1,0-1 1,0 1-3,0-1 1,0 1-1,1 0 1,-1-1-1,0 1 0,0 0 1,1-1-1,-1 1 1,0-1-1,1 1 1,-1 0-1,0 0 0,1-1 1,-1 1-1,0 0 1,1 0-1,-1-1 1,1 1-1,31-12-72,-24 10 93,237-70 180,-241 71-215,81-17-99,-71 15 109,0 2 0,1 0 0,28 2 1,-42-1 22,1 0 1,0 0 0,0 1 0,0-1 0,0 1-1,-1 0 1,1-1 0,0 1 0,-1 0 0,1 0 0,-1 0-1,1 0 1,-1 0 0,1 0 0,-1 1 0,1-1-1,-1 0 1,0 1 0,0-1 0,0 1 0,0 0-1,0-1 1,0 1 0,0-1 0,-1 1 0,1 0 0,-1 0-1,1 0 1,-1-1 0,1 1 0,-1 0 0,0 0-1,0 0 1,0 2 0,-1 9 147,1 0 0,-2-1 0,0 1 0,-4 13 0,1-2-36,-3 17 89,4-23-21,0-1 0,-1 34 0,5-50-188,0-1 1,0 1-1,0 0 0,0 0 0,0-1 1,0 1-1,0 0 0,1-1 1,-1 1-1,0 0 0,0 0 1,0-1-1,1 1 0,-1-1 1,1 1-1,-1 0 0,0-1 1,1 1-1,-1-1 0,1 1 1,-1-1-1,2 2 0,-1-2-1,-1 0 1,1 0-1,0 0 0,0 0 0,0 0 1,0 0-1,0 0 0,0 0 0,0 0 0,0 0 1,-1 0-1,1 0 0,0-1 0,0 1 0,0 0 1,0-1-1,-1 1 0,1-1 0,0 1 1,0-1-1,-1 1 0,2-2 0,45-35-30,13-9 116,-32 27-116,0 1 1,1 2-1,1 1 1,38-13 0,-65 27 22,0-1 0,1 1 0,-1 1 0,1-1 1,-1 0-1,1 1 0,-1 0 0,1 0 0,-1 0 1,1 0-1,-1 0 0,1 1 0,-1 0 0,0 0 1,1 0-1,-1 0 0,0 0 0,1 0 0,-1 1 1,0 0-1,0-1 0,0 1 0,0 0 0,-1 1 1,6 4-1,-2 0 8,1 0-1,-1 1 1,-1 0 0,1 0 0,6 13 0,18 49 47,-12-25-40,-11-30-662,1 1 0,12 16 0,-19-31 391,-1-1 1,1 1-1,0 0 0,-1 0 0,1 0 1,0 0-1,-1-1 0,0 1 1,1 0-1,-1 0 0,1 0 1,-1 0-1,0 0 0,0 0 1,0 0-1,1 0 0,-1 0 1,0 0-1,0 0 0,0 0 0,0 0 1,-1 0-1,1 0 0,0 0 1,0 0-1,-1 0 0,1 0 1,0 0-1,-1 0 0,1 0 1,-1 0-1,1 0 0,-1-1 1,-1 2-1,-6 10-2357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1:18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63 430 1568,'-2'0'141,"-1"1"1,1 0-1,0-1 0,-1 1 1,1 0-1,0 0 0,0 0 1,-1 0-1,1 0 0,0 1 1,0-1-1,-2 3 0,-28 26 7030,51-39-5923,-11 3-1094,-1 0 0,0-1 0,11-11 0,-4 3-45,89-106 846,-86 99-875,73-89 314,-81 97-331,-1 1-1,0-1 0,6-17 1,6-10-105,-14 22-44,-5 17 68,0 0 0,-1-1 0,1 1 0,0 0 0,0 0 0,0 0 0,0 0 0,0 0 0,3-3 0,-4 5 8,0 0 0,0 0 0,0-1 0,0 1 0,0 0 0,-1 0 0,1 0 1,0 0-1,0 0 0,0 0 0,0 0 0,0 0 0,0 0 0,0 0 0,0 0 1,0 0-1,0 0 0,0 0 0,0 0 0,0 0 0,0-1 0,0 1 0,0 0 1,0 0-1,0 0 0,0 0 0,0 0 0,0 0 0,0 0 0,0 0 0,0 0 1,0 0-1,0 0 0,0 0 0,0-1 0,0 1 0,0 0 0,0 0 0,0 0 1,0 0-1,0 0 0,0 0 0,0 0 0,0 0 0,0 0 0,1 0 0,-1 0 1,0 0-1,0 0 0,0 0 0,0 0 0,0 0 0,0 0 0,0 0 0,0 0 1,0 0-1,0 0 0,0 0 0,0 0 0,0 0 0,1 0 0,-1 0 0,0 0-1,-1 0-1,1 0 0,0 0 0,0 1 1,0-1-1,0 0 0,0 0 0,0 1 0,0-1 1,0 0-1,0 0 0,0 1 0,0-1 0,0 0 1,0 0-1,0 1 0,0-1 0,0 0 1,0 0-1,0 1 0,0-1 0,0 0 0,0 0 1,0 0-1,0 1 0,0-1 0,1 0 0,-1 0 1,0 0-1,0 1 0,0-1 0,0 0 1,1 0-1,-1 1 0,3 5-25,0 0-1,0 0 1,-1 0 0,0 1-1,0-1 1,0 9-1,5 44-105,-7-15 89,-2-12 44,4 74 186,5 287 1098,6-307-900,-12-79-294,0 0 0,1 0 0,0 0 0,0 0 0,0-1 0,1 1 0,0-1 0,6 11 0,-8-15 90,-1-2-120,0 0 0,0 0 0,1 1 0,-1-1 0,0 0 0,0 0 0,0 0-1,0 1 1,0-1 0,1 0 0,-1 0 0,0 0 0,0 0 0,0 0 0,1 1 0,-1-1 0,0 0-1,0 0 1,0 0 0,1 0 0,-1 0 0,0 0 0,0 0 0,1 0 0,-1 0 0,0 0 0,1 0-1,1-6 49,-1 5-74,-1 1-1,1-1 0,-1 0 1,0 0-1,1 0 0,-1 0 1,0 0-1,0 0 0,0 0 1,1 0-1,-1-2 1,-1 2-34,1 0 1,-1 1 0,1-1 0,-1 0 0,1 0 0,-1 0 0,1 1 0,-1-1 0,0 0 0,0 0 0,1 1 0,-1-1 0,0 1 0,0-1 0,0 1 0,0-1-1,-2 0-13,1 0 0,-1 0-1,0 0 1,1 0-1,-1 1 1,0 0-1,1-1 1,-1 1-1,-3 0 1,-29 2-240,28-1 206,-77 11 84,30-2 244,22-10 28,32 0-411,-1 1-48,-3 3 160,4-4 85,16 8-106,-13-7 29,0 0 0,0 0 0,-1 0 0,1-1-1,0 1 1,0-1 0,0 1 0,0-1 0,0 0 0,0 0 0,5-1 0,4 0 68,243-2 484,-224 6-907,-30-3-517,7-12-3461,-6-5-859,6 6 1563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6:57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945 233 10144,'-27'-20'4576,"40"7"-3968,1 6-128,4 7-384,13-8-384,6 0 160,-2-4-2432,-4 7 1408</inkml:trace>
  <inkml:trace contextRef="#ctx0" brushRef="#br0" timeOffset="1">1 49 11712,'21'-9'5311,"102"1"-4607,-43 5 800,2 6-960,39-6-288,0 3-192,19-9 0,-11 6-32,-7-5-992,-18 4 512,-27-1-4479,-11 10 2719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0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466 718 1568,'-5'-41'6442,"5"39"-6291,-1 0-1,1 0 0,-1 0 0,0 0 0,0 0 1,0 0-1,0 0 0,-1 0 0,1 0 0,0 0 1,-1 1-1,1-1 0,-1 0 0,0 1 0,1-1 1,-1 1-1,0 0 0,0 0 0,0 0 0,0 0 1,0 0-1,0 0 0,0 0 0,0 1 0,0-1 1,-1 1-1,1-1 0,0 1 0,0 0 0,-4 0 1,-2 0 60,-1 1 1,0 0 0,0 0 0,0 1-1,1 0 1,-11 4 0,0 2 83,0 0 0,1 1 0,-26 17-1,-45 38 341,84-60-609,-17 13 106,-32 33-1,44-40-100,1 0 0,1 1 0,0 0-1,0 1 1,-6 14 0,12-23-15,1 0 0,0 0 0,0 0 0,0 0 0,0 0 0,0 0 0,1 0 1,-1 0-1,1 0 0,0 0 0,0 0 0,0 0 0,0 0 0,1 0 0,-1 0 0,1 0 0,0 0 0,0 0 0,0 0 1,0 0-1,0 0 0,1-1 0,-1 1 0,1 0 0,0-1 0,0 1 0,0-1 0,0 0 0,0 1 0,0-1 1,5 3-1,1 0 63,0 1 1,0-2 0,1 1-1,0-1 1,0 0 0,0-1-1,0 0 1,19 4 0,-15-5 36,-1 0 1,1-1-1,0-1 1,-1 0-1,1 0 1,0-1-1,-1-1 1,22-5-1,-27 5-77,1-1 0,-1 0 1,0-1-1,0 1 0,0-1 0,0-1 0,-1 1 0,1-1 0,-1 0 1,0-1-1,-1 1 0,1-1 0,-1 0 0,-1-1 0,7-10 0,-1 0 32,-2-2-1,-1 1 1,0-1 0,-1 0-1,-1-1 1,3-24-1,9-123 13,-16 150-46,-1-167-14,-1 150-41,-20-265-213,16 231-82,4 52 32,-1-2-334,0 36 460,0 35 647,3 0 0,9 69 0,0-12-74,9 289 648,-17-336-962,17 94 0,-14-140-3112,0-17 1312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0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5888,'-11'-13'1898,"11"13"-1853,0-1 0,-1 1 0,1-1 0,0 1 0,0-1 0,-1 1 0,1 0-1,0-1 1,0 1 0,0-1 0,-1 0 0,1 1 0,0-1 0,0 1 0,0-1-1,0 1 1,0-1 0,0 1 0,0-1 0,0 1 0,0-1 0,0 1 0,1-1-1,-1 0 1,0 0 161,1 0-45,-1 0-1,1 1 0,0-1 1,-1 0-1,1 0 1,0 1-1,0-1 0,-1 0 1,1 1-1,0-1 0,0 1 1,0-1-1,0 1 0,1-1 1,5-2 564,2-2-371,-1 0-1,1 1 1,0 0 0,0 1 0,0-1-1,1 2 1,-1 0 0,1 0 0,15-1 0,-21 3-323,0 0 1,0 0 0,0 0-1,1 0 1,-1 1 0,0 0 0,0-1-1,0 2 1,0-1 0,-1 0 0,1 1-1,0 0 1,0 0 0,-1 0-1,1 0 1,-1 0 0,0 1 0,0 0-1,0-1 1,0 1 0,0 0 0,0 1-1,-1-1 1,0 0 0,3 6-1,-3-5 7,-1-1-1,1 1 0,-1 0 0,0 0 0,-1 0 0,1 0 0,-1 0 0,0 0 0,0 0 0,0 0 0,0 0 0,0 0 0,-1 0 1,-2 7-1,1-4 30,0-1 1,-1 1 0,0-1 0,0 1 0,-1-1 0,0 0-1,-8 10 1,-2 0 213,-1-1 0,-1 0 1,0-1-1,-1-1 0,0-1 0,-24 13 0,28-16 304,13-9-574,0 0 0,0 0 1,0 0-1,0 0 0,0 0 0,0 0 1,0 0-1,0 0 0,0 0 0,0 1 1,0-1-1,0 0 0,0 0 0,0 0 0,0 0 1,0 0-1,0 0 0,0 0 0,0 0 1,0 0-1,0 0 0,0 0 0,0 1 1,0-1-1,0 0 0,0 0 0,0 0 0,0 0 1,0 0-1,0 0 0,0 0 0,0 0 1,0 0-1,0 0 0,0 0 0,0 0 1,1 0-1,-1 0 0,0 1 0,0-1 0,0 0 1,0 0-1,0 0 0,0 0 0,0 0 1,0 0-1,0 0 0,0 0 0,0 0 1,0 0-1,1 0 0,-1 0 0,0 0 0,0 0 1,0 0-1,0 0 0,0 0 0,0 0 1,0 0-1,0 0 0,0 0 0,0 0 1,0 0-1,1 0 0,-1 0 0,0 0 0,28-6 812,105-34 203,-30 8-2511,-34 13-5112,-51 17 4075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0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6 179 7968,'0'0'108,"-1"0"1,1 0 0,0-1 0,-1 1-1,1 0 1,0 0 0,-1-1 0,1 1-1,0 0 1,-1-1 0,1 1-1,0 0 1,0-1 0,0 1 0,-1 0-1,1-1 1,0 1 0,0 0 0,0-1-1,0 1 1,0-1 0,0 1-1,0-1 1,0 1 0,0 0 0,0-1-1,0 1 1,0-1 0,0 1 0,0 0-1,0-1 1,0 1 0,0-1-1,0 1 1,0 0 0,1-1 0,-1 1-1,0 0 1,0-1 0,1 1 0,-1 0-1,0-1 1,0 1 0,1 0-1,-1-1 1,0 1 0,1 0 0,-1 0-1,0-1 1,1 1 0,-1 0 0,0 0-1,1 0 1,0-1 0,6-5 524,1-4-124,25-25 717,-31 34-1174,0-1 0,0 0-1,1 0 1,-1 1 0,0-1-1,1 1 1,-1 0 0,1 0-1,0 0 1,-1 0 0,1 0-1,0 1 1,4-2-1,-5 2-15,-1 1-1,0-1 0,0 0 1,0 0-1,0 1 0,0-1 0,0 0 1,0 1-1,0-1 0,0 1 1,0-1-1,0 1 0,0 0 0,0-1 1,0 1-1,-1 0 0,1 0 1,0 0-1,0-1 0,-1 1 0,1 0 1,0 0-1,-1 0 0,1 0 1,-1 0-1,0 0 0,1 3 0,1 2 145,0 0-1,-1 0 0,1 12 0,-2-12-97,2 9 187,0-1 0,6 23 0,-6-32-209,0 1-1,1 0 1,-1-1-1,1 0 1,0 0 0,1 0-1,-1 0 1,1 0-1,5 5 1,-6-7-2,1 0 0,-1 0-1,1 0 1,0 0 0,0 0 0,0-1 0,0 0 0,1 0 0,-1 0 0,1 0 0,-1-1 0,1 1-1,-1-1 1,8 0 0,-3 0 40,0-1 0,0-1-1,0 0 1,0 0-1,1-1 1,14-4 0,-12 2-51,0-1-1,0 0 1,-1-1 0,0 0 0,0 0 0,0-1 0,-1-1 0,0 0-1,0 0 1,14-17 0,2-6-1,-2-1-1,21-37 1,-36 55-10,-4 5-67,0 0-14,1 1 0,0 0 0,0 0 0,12-12 0,-18 20 44,1 0 0,-1-1 0,1 1 0,-1-1 0,1 1 0,-1 0 0,1-1 0,0 1 0,-1 0 0,1 0 0,-1-1 0,1 1 0,0 0 0,-1 0 0,1 0 0,0 0 0,-1 0 0,1 0 0,0 0 0,-1 0 0,1 0 0,0 0 0,-1 0 0,2 1 0,-1 0 8,0-1 0,1 1 0,-1 0 0,0 0-1,0 0 1,1 0 0,-1 0 0,0 0 0,0 0 0,1 2 0,2 4 44,0 0 0,0 0 1,4 9-1,-7-12-35,22 57 169,-17-42-170,1 0-1,16 30 1,4 3-1428,-25-50 1069,-1 0 1,0 0 0,0 0 0,0 1 0,0-1-1,0 0 1,-1 1 0,1-1 0,0 5 0,-1-5-193,0-1 1,0 1 0,0-1-1,0 1 1,-1-1 0,1 1 0,-1-1-1,1 1 1,-1-1 0,1 1-1,-2 1 1,-3 6-2078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0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9632,'-13'33'4384,"13"78"-3840,0-59 1343,5 1-1151,-5 13 1056,5 2-1056,-5 20 128,3 0-512,-3 17-224,5-10-64,0-7 64,0-15-64,-5-10-96,4-11 0,-4-12-2080,5-7 1152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0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23 327 6048,'-11'-16'1952,"10"15"-1882,1 0 1,0 1-1,-1-1 1,1 1-1,0-1 1,-1 1-1,1-1 1,0 0-1,0 1 1,-1-1-1,1 0 1,0 1-1,0-1 1,0 0-1,0 1 1,0-2-1,-2-8 3302,-4-4-375,6 14-2933,0-1 0,0 1 1,0 0-1,0 0 1,0-1-1,0 1 0,0 0 1,1 0-1,-1-1 0,0 1 1,0 0-1,0 0 1,0-1-1,0 1 0,0 0 1,1 0-1,-1 0 0,0 0 1,0-1-1,0 1 1,1 0-1,-1 0 0,0 0 1,0 0-1,0 0 1,1-1-1,-1 1 0,0 0 1,0 0-1,1 0 0,-1 0 1,4 0 207,0 0-1,0 0 1,0 0 0,-1 1-1,8 1 1,-4 0-287,13 1 330,0-1-1,32 0 1,-46-2-270,169-5 801,251-51-148,-40-5-347,-196 32-163,-50 6 12,304-43 262,3 28-276,-394 36-183,117 2-86,-161 0-51,1 1-1,-1 1 1,19 4-1,-26-5-15,0-1-1,-1 1 0,1-1 1,-1 1-1,1 0 0,-1-1 1,1 1-1,-1 0 0,1 0 1,-1 0-1,0 0 0,0 1 1,1-1-1,-1 0 0,0 0 1,0 1-1,0-1 1,0 0-1,-1 1 0,1-1 1,0 1-1,0 0 0,-1-1 1,1 1-1,-1-1 0,0 1 1,1 0-1,-1 1 0,0 17-1672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260 578 6240,'-1'0'248,"0"0"1,0 0-1,0 0 1,0 0-1,0-1 1,0 1-1,0 0 1,1-1-1,-1 1 1,0-1-1,0 1 1,0-1-1,1 1 1,-1-1-1,0 1 1,-1-2-1,2 1-112,-1 0-1,0 0 1,1 1 0,-1-1-1,0 0 1,0 1 0,0-1-1,0 1 1,0-1-1,1 1 1,-1 0 0,0-1-1,0 1 1,0 0 0,0-1-1,0 1 1,0 0-1,0 0 1,0 0 0,0 0-1,0 0 1,-2 1 0,-4 1 65,1 0 1,0 1 0,0 0 0,0 0-1,1 0 1,-1 1 0,1 0 0,0 0 0,0 1-1,0-1 1,-5 7 0,-8 6 200,-5 6-8,1 0 0,-22 30-1,39-45-358,0-1 0,0 1 0,1 0 0,0 1 0,0-1 0,1 1 0,0-1 0,0 1 0,1 0-1,0 0 1,1 0 0,-1 12 0,3-18-2,-1 1-1,1 0 1,-1-1 0,1 1-1,0-1 1,0 0 0,1 1-1,-1-1 1,1 0 0,-1 0-1,1 0 1,0 0-1,0 0 1,0 0 0,1 0-1,-1-1 1,1 1 0,3 2-1,-4-3 10,0 0-1,1-1 0,-1 1 1,0-1-1,1 0 0,-1 0 1,1 0-1,0 0 0,-1 0 1,1 0-1,0-1 0,-1 1 1,1-1-1,0 0 0,0 0 0,-1 0 1,1 0-1,0 0 0,-1-1 1,1 1-1,0-1 0,-1 0 1,1 0-1,4-2 0,-1-1 22,1 0-1,-2-1 1,1 0 0,0 0-1,-1 0 1,0-1-1,0 0 1,-1 0-1,1 0 1,5-12-1,-4 7-32,0-2-1,-1 1 0,0 0 0,-1-1 0,4-20 0,-6 21-17,42-226-369,-36 164 327,28-273-127,-35 264 141,-7 112 123,5 19 351,2 0 1,10 72 0,-5-64-350,19 139 102,-19-158-235,2-1 1,1-1-1,2 1 1,17 39-1,-23-67-394,-1 0 0,1 0-1,0-1 1,0 0-1,9 9 1,-11-13-189,1 0 0,-1 1 1,1-1-1,0-1 0,0 1 0,0 0 0,0-1 1,1 0-1,-1 0 0,0 0 0,7 1 1,18 1-2242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0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8544,'0'-4'193,"0"1"298,0 0 0,0 1-1,0-1 1,0 0 0,0 1-1,1-1 1,-1 1 0,2-5-1,-1 6-337,0 0 0,0 0 0,-1 0-1,1 1 1,0-1 0,0 0 0,0 0 0,0 0-1,0 1 1,1-1 0,-1 1 0,0-1 0,0 1 0,0-1-1,1 1 1,-1-1 0,0 1 0,0 0 0,1 0-1,0 0 1,3-1-13,0 1-1,0 0 1,0 1-1,0-1 1,-1 1-1,1 0 1,0 0-1,0 0 1,-1 1-1,1-1 1,-1 1-1,1 1 1,6 3-1,3 4 293,1 0-1,18 18 1,-10-6 112,0 1 1,-2 2-1,-1 0 0,29 47 1,53 122 770,-61-115-3640,-34-71 345,-7-7 1835,1-1 0,-1 0 0,0 0 0,0 0 0,1 0 0,-1 0 0,0 1 1,0-1-1,0 0 0,1 0 0,-1 0 0,0 0 0,0 0 0,1 0 0,-1 0 0,0 0 0,1 0 0,-1 0 1,0 0-1,0 0 0,1 0 0,-1 0 0,0 0 0,0 0 0,1 0 0,-1 0 0,0 0 0,0 0 0,1 0 1,-1-1-1,0 1 0,0 0 0,0 0 0,1 0 0,-1 0 0,0-1 0,0 1 0,0 0 0,1 0 0,-1 0 1,0-1-1,0 1 0,0 0 0,0-1 0,6-14-5898,2 0 1953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0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0 10976,'-22'10'3536,"21"-10"-3444,0 1 0,0-1 0,1 0 0,-1 1 0,0-1 0,1 1 0,-1-1 0,0 1 0,1-1 0,-1 1 1,1 0-1,-1-1 0,1 1 0,-1 1 0,-11 12 295,-29 37 1194,-1 12 179,-96 109 0,-14-19-639,-10 11-866,133-133-481,-15 16-4604,43-43 2745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0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61 9056,'-1'0'93,"1"0"1,-1 0 0,1 0-1,-1 0 1,1 0 0,-1-1-1,1 1 1,-1 0-1,1 0 1,-1 0 0,1 0-1,-1-1 1,1 1 0,-1 0-1,1 0 1,0-1 0,-1 1-1,1 0 1,0-1-1,-1 1 1,1 0 0,0-1-1,-1 1 1,1-1 0,0 1-1,-1-1 1,1 1 0,0 0-1,0-1 1,0 1-1,0-1 1,0 1 0,-1-1-1,1 1 1,0-1 0,0 1-1,0-1 1,0 1 0,0-1-1,0 1 1,0-1 0,1 1-1,-1-1 1,0 1-1,0-1 1,0 1 0,0-1-1,1 1 1,-1 0 0,0-1-1,1 0 1,0 0 85,0-1 1,0 1 0,1 0-1,-1-1 1,0 1-1,1 0 1,-1 0 0,1 0-1,-1 0 1,1 0-1,0 0 1,-1 1 0,1-1-1,0 0 1,0 1-1,-1 0 1,3-1-1,12-5 551,-9 3-583,-1 0 0,1 1 0,0-1 0,-1 1 0,1 0 0,0 1 0,0 0-1,1 0 1,-1 0 0,0 1 0,0 0 0,13 2 0,-19-2-139,0 0 0,-1 1 0,1-1 0,0 0 0,0 0 0,-1 0 0,1 1 1,0-1-1,-1 0 0,1 1 0,0-1 0,-1 1 0,1-1 0,-1 1 0,1-1 0,-1 1 1,1-1-1,-1 1 0,1-1 0,-1 1 0,1 0 0,-1-1 0,0 1 0,1 0 0,-1-1 0,0 1 1,0 0-1,1 0 0,-1-1 0,0 1 0,0 0 0,0-1 0,0 1 0,0 0 0,0 0 1,0-1-1,0 1 0,0 0 0,-1 0 0,1-1 0,0 1 0,0 0 0,-1-1 0,1 1 0,-1 1 1,-1 2 77,-1 0 0,1 0 0,-1 0 1,0 0-1,-5 5 0,-45 42 920,-10 10 260,54-51-1010,0 0 0,1 1 0,0 0 0,-8 17 0,14-25-150,0 0 0,1 0 1,0 1-1,0-1 0,0 1 0,0-1 0,0 1 0,0 5 0,1-8-88,0 0 0,0 1 0,1-1 0,-1 0 0,0 0 0,0 0 1,1 0-1,-1 0 0,1 1 0,-1-1 0,1 0 0,-1 0 0,1 0 0,0 0 0,-1-1 0,1 1 0,0 0 0,0 0 0,0 0 0,0-1 0,0 1 0,0 0 0,0-1 1,0 1-1,0 0 0,0-1 0,0 0 0,0 1 0,0-1 0,2 1 0,8 0 7,0 0 0,1 0 0,-1-1 0,0-1 0,1 0 1,-1 0-1,12-3 0,-11 2-23,122-28-2307,-59 12-2382,-34 9 2106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1:19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14 1888,'-1'1'1076,"4"0"67,5 0-45,4-3 318,-4 1-905,0 0 1,-1-1-1,1 0 1,11-5-1,-18 6 476,0 1-924,-1 0-1,0 0 0,0 0 1,1 1-1,-1-1 1,0 0-1,0 0 1,1 0-1,-1 0 1,0 0-1,0 0 1,1 0-1,-1 0 1,0 0-1,0-1 1,2 1 1263,-4 1-1215,-6 15 695,6-14-805,1-1 0,0 1 0,0 0 0,0 0 0,0 0 0,0 0 0,0 0 0,1 0 0,-1 0 0,0 4 0,-2 5 158,-4 11-62,1-1 0,2 1-1,-5 38 1,5 66-100,7-56 21,13 73 0,-5-52 229,11 48 478,-17-106-569,-2-16-50,0 1 0,-1 19 1,1-10 32,-2-17 239,0-9 188,-1-4 367,0-10-1012,1 8 15,-1 0-1,0 0 0,0 0 0,-1 1 0,1-1 0,-1 0 0,-3-8 0,-3-15-866,6 22 467,-1-1-1,1 1 1,-6-11-1,5 12 61,-1 0-1,1-1 1,0 0-1,1 0 0,-1 1 1,0-9-1,-2-5-953,3 15 1106,1 0 0,-1 0 1,0 0-1,1 0 1,0 0-1,0-4 0,3-15-1326,2 1-1,13-42 1,-8 36-209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0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35 2816,'-81'3'11413,"40"-1"-7841,23-1-1691,14-1-751,7 1 191,81-3-348,133-20 0,-151 13-894,0 3 0,0 3 0,0 3 0,112 14 0,-154-10-68,-1 2-1,39 12 1,-36-2-256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0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 7808,'-9'-5'2991,"8"15"-653,1-5-1822,-3 104 4807,-13 58-1964,0 177-2127,16-336-1195,2 48-339,-2-49-387,1 0 0,0-1 0,1 1 0,-1 0 0,6 11-1,1-8-3512,0-2 1301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1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121 290 2400,'-3'-1'1095,"-1"0"0,0 1-1,0-1 1,0 1 0,1 0 0,-7 0 0,2 0 702,8 0-1739,0 0 0,0 0 0,0 0 0,0 0-1,0 0 1,0 0 0,0 0 0,-1 0 0,1 0 0,0 0 0,0 0 0,0 0 0,0-1-1,0 1 1,0 0 0,0 0 0,0 0 0,-1 0 0,1 0 0,0 0 0,0 0 0,0 0-1,0 0 1,0-1 0,0 1 0,0 0 0,0 0 0,0 0 0,0 0 0,0 0-1,0 0 1,0 0 0,0 0 0,0-1 0,0 1 0,0 0 0,0 0 0,0 0 0,0 0-1,0 0 1,0 0 0,0-1 0,3-7 750,6-8-414,16-13-24,1 1 0,1 1 0,2 2 0,37-27 0,-33 28-189,-14 9-132,0 1 1,0 1-1,31-15 1,-49 28-51,1-1 0,-1 0 0,0 1 0,1-1 0,-1 1 0,0 0 0,1-1 0,-1 1 0,1 0 0,-1 0 0,0 0 0,1 0 0,-1 0 0,1 0 0,-1 1 0,1-1 0,-1 0 0,0 1 0,1-1 0,-1 1 0,2 0 0,-1 1 7,-1-1 0,1 0 0,-1 1 0,1-1 0,-1 1 0,0 0 1,0-1-1,0 1 0,0 0 0,0 0 0,0 0 0,0-1 0,0 4 0,1 3 41,0 0 1,-1 1-1,0-1 0,0 1 0,-2 15 0,0-11-1,-1 1-1,0-1 0,-1 1 0,0-1 0,-1 0 0,-1 0 0,0 0 0,-1-1 0,0 0 0,-15 21 0,-43 59 212,-76 121 126,-20 44 529,154-247-733,0-1 0,1 1-1,-1 0 1,2 0 0,-5 14-1,9-24-139,1 1-1,-1-1 1,1 0-1,-1 0 0,1 0 1,-1 0-1,1 0 1,0 0-1,-1 0 0,1 0 1,-1 0-1,1 0 0,0 0 1,-1 0-1,1 0 1,-1 0-1,1 0 0,-1-1 1,1 1-1,-1 0 1,2-1-1,17-5 291,51-19-77,1 3 1,1 3 0,1 3 0,93-8 0,-127 25-675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1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136 344 5728,'-1'-2'181,"-5"-10"2794,3 12-1184,0 7-200,-12 45 884,-3 17-1254,-23 94 497,-2 14-497,40-160-961,0 0 813,6-30-545,35-196 171,11 21-854,-48 184 155,11-35 11,44-139 138,-42 141-111,2 0-1,33-57 0,-48 93-35,-1 0 0,1 0 0,-1 0 1,1 0-1,-1 0 0,1 0 0,0 0 0,0 0 0,-1 0 0,1 1 1,0-1-1,0 0 0,0 0 0,0 1 0,0-1 0,0 1 0,0-1 1,0 1-1,0-1 0,0 1 0,1 0 0,-1 0 3,0 0 0,0 0 0,-1 1 0,1-1 0,0 0 0,0 1 0,-1-1 0,1 1 0,0-1 0,-1 1 0,1-1 0,0 1 0,-1-1 0,1 1 0,-1 0 0,1-1 0,-1 1 0,1 0 0,-1 0 0,0-1 0,1 2 0,3 8 50,-1-1 0,0 1 0,3 16 0,-4-18-37,22 146 342,-16-96-76,26 103 0,-34-159-244,2 2 46,-1 0 0,0 0 0,1 0 0,4 7 0,-6-11-72,0 1 0,0-1 0,1 1 0,-1-1 0,0 0 0,1 1 0,-1-1 0,1 0 0,-1 1 0,0-1 0,1 0 0,-1 1 0,1-1-1,-1 0 1,1 0 0,-1 0 0,1 1 0,-1-1 0,1 0 0,-1 0 0,1 0 0,-1 0 0,1 0 0,-1 0 0,1 0 0,-1 0 0,1 0 0,-1 0 0,1 0 0,-1 0 0,1-1 0,-1 1-1,1 0 1,-1 0 0,1 0 0,-1-1 0,1 1 0,-1 0 0,0-1 0,1 1 0,-1 0 0,0-1 0,1 1 0,-1 0 0,0-1 0,1 1 0,-1-1 0,0 1 0,1-1 0,10-13 36,-1 0 1,-1-1-1,0 0 0,0 0 1,-2-1-1,7-20 1,28-108-291,-24 76 148,18-65-265,-27 114 197,-9 18 153,0 1 0,1 0 1,-1 0-1,0 0 0,0 0 1,0-1-1,0 1 0,0 0 1,0 0-1,1 0 1,-1 0-1,0 0 0,0 0 1,0-1-1,0 1 0,1 0 1,-1 0-1,0 0 0,0 0 1,0 0-1,1 0 0,-1 0 1,0 0-1,0 0 1,0 0-1,1 0 0,-1 0 1,0 0-1,0 0 0,0 0 1,1 0-1,-1 0 0,0 0 1,0 0-1,0 0 0,1 1 1,-1-1-1,0 0 0,0 0 1,0 0-1,0 0 1,1 0-1,-1 0 0,0 1 1,0-1-1,0 0 0,0 0 1,0 0-1,0 0 0,0 1 1,1-1-1,-1 0 0,5 12-56,4 33 102,8 81 1,-7-34-114,-2-35 10,12 90-598,-17-73-2339,-7-1-3469,-1-32 3585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1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99 6400,'-1'0'188,"-18"-8"1782,12 3-165,7 5-1746,0 0 0,-1 0 1,1 0-1,0 0 1,0 0-1,0 0 1,0 0-1,0 0 1,0 0-1,0 0 1,0-1-1,0 1 0,0 0 1,0 0-1,0 0 1,0 0-1,0 0 1,0 0-1,0 0 1,0 0-1,0-1 1,0 1-1,0 0 0,0 0 1,0 0-1,0 0 1,0 0-1,0 0 1,0 0-1,0 0 1,0-1-1,3-2 3316,1-2-1314,4 3-1626,-1 1 1,2 0-1,-1 0 1,9 0-1,19-1 262,312-17 2086,-207 15-2232,505-26 366,-260 17-981,-327 15-2053,-45-2 815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1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 5408,'0'-13'1040,"-1"1"0,-3-17 0,3-3 7292,2 48-7443,4 133 908,-5-84-1476,4 349 1081,-2-311-1077,2 54 246,-3-150-500,-1-1-1,1 1 1,0-1 0,1 1 0,0-1 0,4 11 0,-6-17-65,0 1 1,0-1 0,1 0 0,-1 1 0,0-1-1,0 0 1,1 1 0,-1-1 0,0 0-1,1 0 1,-1 1 0,0-1 0,1 0 0,-1 0-1,0 0 1,1 1 0,-1-1 0,1 0-1,-1 0 1,0 0 0,1 0 0,-1 0 0,1 0-1,-1 0 1,0 0 0,1 0 0,-1 0-1,1 0 1,-1 0 0,0 0 0,1 0 0,-1 0-1,1 0 1,-1-1 0,0 1 0,1 0-1,-1 0 1,0 0 0,1-1 0,-1 1 0,0 0-1,1 0 1,-1-1 0,0 1 0,1 0-1,-1-1 1,0 1 0,0 0 0,1-1 0,-1 1-1,15-22 171,3-18-405,-2-1 0,17-68-1,15-41-126,-43 138 287,-4 7 47,1 1-1,-1 0 0,1 0 0,0 0 0,0 0 1,0 0-1,1 0 0,-1 1 0,1-1 0,0 1 0,0 0 1,0 0-1,4-3 0,-6 5 26,-1 1-1,1 0 1,0-1-1,-1 1 1,1 0 0,0 0-1,0-1 1,0 1 0,-1 0-1,1 0 1,0 0-1,0 0 1,0 0 0,-1 0-1,1 0 1,0 1 0,0-1-1,0 0 1,-1 0-1,1 0 1,0 1 0,-1-1-1,1 1 1,0-1 0,0 0-1,-1 1 1,1-1-1,-1 1 1,1-1 0,0 1-1,-1 0 1,1-1-1,-1 1 1,1 0 0,-1-1-1,1 2 1,2 3 31,-1 0 0,1 0 0,-1-1 0,3 9 0,2 14 163,-1 0 0,-1 1 0,3 43 0,-6 87-1247,-3-91-2486,1-63 1791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1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17 7040,'-18'-14'2282,"17"14"-2250,1 0 0,0-1 0,0 1 0,0 0 0,-1 0 0,1 0 0,0-1 0,-1 1 0,1 0 0,0 0 0,0 0 0,-1 0 0,1 0 0,0 0 0,-1 0 0,1 0 0,0-1 0,-1 1 0,1 0 0,0 0 0,0 1 0,-1-1 0,1 0 0,0 0 0,-1 0 0,1 0 0,-1 0 0,-14 3 1120,0 2 0,0-1 0,-25 12 0,9 3-119,1 2 0,1 0 0,-47 45 0,-22 18-461,29-35-367,-60 48-2458,125-91-403,13-9 331,17-13-1755,5-1 1323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1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79 7648,'-15'-10'2453,"14"10"-2362,1 0 0,-1 0 0,1-1 0,0 1-1,-1 0 1,1 0 0,0-1 0,-1 1 0,1 0 0,0-1 0,-1 1-1,1 0 1,0-1 0,-1 1 0,1-1 0,0 1 0,0 0 0,0-1 0,-1 1-1,1-1 1,0 1 0,0-1 0,0 1 0,0 0 0,0-1 0,0 1 0,0-1-1,0 1 1,0-1 0,0 1 0,0-1 0,0 1 0,0-1 0,0 1 0,1 0-1,-1-1 1,0 1 0,0-1 0,1 0 0,12-11 2473,-10 9-2422,6-5 787,-5 4-628,0 0 0,0 0 0,0 1 0,1 0 0,8-5 0,-12 7-272,0 1-1,0-1 1,1 1 0,-1-1 0,0 1 0,1 0 0,-1 0 0,0 0-1,1 0 1,-1 0 0,0 0 0,1 0 0,-1 0 0,0 0-1,1 1 1,-1-1 0,0 0 0,0 1 0,1-1 0,-1 1-1,0-1 1,0 1 0,0 0 0,0 0 0,0 0 0,0-1 0,0 1-1,0 0 1,2 2 0,-1 0 36,0 0-1,0 0 1,0 1-1,-1-1 0,1 1 1,-1-1-1,0 1 1,0-1-1,0 1 1,0 0-1,-1 0 1,0-1-1,1 1 1,-1 0-1,0 0 1,-1-1-1,1 1 1,-1 0-1,0 0 1,-1 5-1,-2 4 128,-1 0 0,0-1 0,0 1 1,-11 17-1,-1-6 335,13-18-295,-1 1 0,1-1-1,0 1 1,1-1 0,-1 1-1,-3 14 1,7-20-192,-1 0 1,1 0-1,0 0 0,0 0 1,0 0-1,0 0 0,0 0 1,0 0-1,0 0 0,1 0 1,-1 0-1,0 0 0,0 0 1,1 0-1,-1 0 0,1 0 1,-1-1-1,1 1 0,-1 0 1,1 0-1,0 0 0,-1 0 0,1-1 1,0 1-1,-1 0 0,1-1 1,0 1-1,0 0 0,0-1 1,0 1-1,0-1 0,0 0 1,0 1-1,0-1 0,0 0 1,0 1-1,0-1 0,0 0 1,0 0-1,1 0 0,4 1 45,1-1-1,-1 0 1,0 0-1,0 0 0,8-2 1,89-24-347,-70 16-3831,45-8 0,-50 17 1491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1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18 4160,'13'-17'11221,"-10"25"-8481,0 17-3638,-3-20 1824,2 31-476,-2 0 1,-2 0 0,-7 46-1,-14 45 377,-44 143 0,44-187-673,-13 85 499,14-53-234,20-107-343,1-5-22,0 0 1,0 0 0,0 1-1,1-1 1,-1 0 0,1 1 0,0-1-1,0 1 1,0-1 0,1 5 0,0-8-26,0 0-1,-1 0 1,1 1 0,-1-1 0,1 0 0,0 0 0,-1 0 0,1 0 0,0 0-1,-1 0 1,1 0 0,0 0 0,-1 0 0,1 0 0,0-1 0,-1 1 0,1 0 0,0 0-1,-1-1 1,1 1 0,0-1 0,5-1 93,30-4 77,-13 3-132,-1-1 0,21-8 0,-9 1-42,63-13 1,-83 22-46,-1 0 1,1 1-1,0 1 0,0 0 0,-1 0 1,1 2-1,25 5 0,-33-5-1212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1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19 137 8896,'-15'-10'2869,"14"10"-2780,1-1 0,0 1 1,0 0-1,-1 0 0,1-1 0,0 1 0,0 0 1,0 0-1,-1-1 0,1 1 0,0 0 0,0-1 1,0 1-1,0 0 0,0-1 0,-1 1 1,1 0-1,0-1 0,0 1 0,0 0 0,0-1 1,0 1-1,0 0 0,0-1 0,0 1 0,0 0 1,1-1-1,-1 1 0,0-1 0,0 1 0,0 0 1,0 0-1,0-1 0,1 1 0,-1 0 1,0-1-1,0 1 0,0 0 0,1 0 0,-1-1 1,0 1-1,0 0 0,1-1 0,23 4 3314,267-59-209,-138 13-3786,-149 42 446,-3 1 0,0 0 1,0 0-1,0-1 0,0 1 0,0 0 1,0-1-1,0 1 0,0-1 0,0 1 1,0-1-1,-1 1 0,1-1 0,0 0 1,0 1-1,-1-1 0,1 0 0,0 1 1,-1-1-1,2-1 0,-3 2-108,1-1 0,0 1 1,-1 0-1,1-1 0,0 1 0,0 0 0,-1 0 0,1-1 0,0 1 0,-1 0 1,1 0-1,-1 0 0,1-1 0,0 1 0,-1 0 0,1 0 0,-1 0 1,1 0-1,-1 0 0,-8-1-1783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1:20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56 112 2656,'0'-1'57,"0"0"1,0 0-1,0 0 0,0 0 1,0 0-1,0 0 1,0-1-1,-1 1 0,1 0 1,0 0-1,-1 0 1,1 0-1,-1 0 0,1 0 1,-1 0-1,1 0 0,-1 1 1,0-1-1,1 0 1,-1 0-1,0 0 0,0 1 1,0-1-1,-1 0 1,2 0 71,0 0 0,-1 0 0,1 0 0,-1 0 0,1 0 0,0 1 0,0-1 0,-1 0 0,1 0 0,0 0 0,0 0 0,0-2 0,-2-6 780,-3 1 98,4 6-639,-1-1 0,1 1 0,-1-1 1,1 1-1,-2-6 0,2 6-124,0 0 0,0 0 0,-1 0 1,1 0-1,0 1 0,-1-1 0,1 0 0,-3-1 0,-6-8 1130,12 8-734,5 2-14,25-1-354,-25 1-283,1 1 0,-1-1 0,0 1-1,0 1 1,0-1 0,1 1-1,-1 0 1,10 4 0,-5-1-75,-1 1 0,1 0 0,19 13 0,-25-13 50,0 0-1,0 0 1,-1 0 0,1 0-1,-1 1 1,-1 0 0,8 10-1,120 247-274,-90-172 366,-42-91-54,9 19 110,-1-1 1,0 1-1,5 23 0,-12-37-41,0 1 0,0-1-1,-1 1 1,1-1 0,-1 0 0,0 1 0,-1-1-1,1 1 1,-1-1 0,0 1 0,0-1-1,-1 0 1,0 0 0,0 0 0,0 0-1,-5 9 1,-1-3 113,-1 1 0,0-1-1,-1-1 1,0 1-1,-1-2 1,0 1 0,-1-2-1,0 1 1,0-2 0,0 1-1,-24 8 1,32-14-129,0-1-1,0 0 0,0-1 1,1 1-1,-1-1 1,-1 0-1,1 1 1,0-2-1,0 1 1,-4-1-1,-4-2-5,0 0-1,-11-5 0,-16-5-697,14 4-263,22 7 346,-1 1 1,0-1-1,0 1 0,0 0 0,0 0 0,-7-1 0,10 2 302,-1 0-1,1 0 0,0 1 0,-1-1 0,1 0 0,0 1 1,0-1-1,0 0 0,-1 1 0,1 0 0,0-1 0,0 1 1,0 0-1,0-1 0,0 1 0,0 0 0,0 0 0,0 0 1,1 0-1,-1 0 0,0 0 0,0 0 0,1 0 0,-1 0 0,1 0 1,-2 3-1,-6 18-2411,3 3 650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1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14 140 10624,'-13'-28'4832,"40"5"-4192,-14 14 1247,5 6-1151,9-9 704,4 4-864,24-4 128,-2 4-416,19-3-96,1 6-128,-7-4 32,-6 6-64,-12-2-864,-6 5 448,-11-3-3584,1 6 2209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2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28 231 5568,'-18'0'1786,"9"2"2213,24-1-307,-6-3-3302,0 0-1,-1-1 1,1 0 0,-1 0-1,0-1 1,8-4 0,47-32 498,-41 24-638,127-89 945,-147 104-1182,0-1 0,0 1 0,-1 0 0,1 0 0,0 0 0,0 0 0,0 0 0,0 1 0,1-1 0,-1 1 0,3-1 0,-4 1-1,0 0 0,-1 0-1,1 0 1,0 0 0,-1 1 0,1-1 0,-1 0 0,1 0 0,0 1-1,-1-1 1,1 0 0,-1 1 0,1-1 0,-1 1 0,1-1 0,-1 1 0,0-1-1,1 1 1,-1-1 0,1 1 0,-1-1 0,0 1 0,1-1 0,-1 1 0,0-1-1,0 1 1,0 0 0,1-1 0,-1 1 0,0 0 0,0-1 0,0 1 0,0 0-1,0-1 1,0 1 0,0-1 0,0 1 0,-1 0 0,-1 82 427,0 30-244,3-104-184,0 41 188,2-1 0,14 70 0,-15-112-152,0 1 0,0-1 0,1 0-1,4 8 1,-6-12-24,0-1-1,1 0 0,-1 0 1,1 0-1,-1 0 0,1 0 0,0 0 1,0-1-1,0 1 0,0-1 1,0 1-1,0-1 0,0 1 1,1-1-1,-1 0 0,4 1 1,-2-1 14,1 0 0,-1 0 0,0-1 0,0 1 0,1-1 0,-1 0 0,0-1 0,0 1 0,0-1 0,1 0 0,-1 0 0,0 0 0,0 0 0,4-2 0,3-3 21,0 0 1,-1 0-1,16-13 1,-8 4-14,0 0 1,30-34-1,22-42-14,-58 75-22,29-41 1,97-126-148,-122 162 108,-8 10 7,1 1 0,0 0 0,16-14-1,-24 23 30,0 0 0,0 1-1,0-1 1,0 0 0,0 1-1,0-1 1,0 1 0,0-1-1,1 1 1,-1-1 0,0 1-1,0 0 1,0-1 0,1 1-1,-1 0 1,0 0 0,0 0-1,1 0 1,-1 0 0,0 0-1,0 1 1,1-1 0,-1 0-1,0 0 1,0 1 0,0-1 0,0 1-1,1-1 1,-1 1 0,0 0-1,0-1 1,0 1 0,0 0-1,0 0 1,-1 0 0,1 0-1,0 0 1,0 0 0,0 0-1,-1 0 1,2 2 0,3 5 19,-1 1 0,1-1 0,-1 1 0,3 13 1,-4-12-33,-2-9 8,18 53 46,51 98 1,-65-145-527,0 1 0,0-1 0,7 6 0,8 8-5773,-19-20 5951,-1-17-10979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2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7136,'4'115'6992,"0"-17"-4411,-10 110 0,-51 201 280,5-50-1935,41-267-1153,3 168 0,9-251-247,-1-3-238,0 1 0,1 0 0,0 0 0,0 0 0,5 12 0,-6-18 412,0 0 1,1 0 0,-1 0-1,1 0 1,0 0-1,-1-1 1,1 1-1,-1 0 1,1 0 0,0-1-1,0 1 1,0 0-1,1 0 1,14 7-2538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2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9056,'-1'0'600,"-1"0"1,0 0 0,1 0 0,-1 0-1,0 0 1,1 0 0,-1 0 0,0 0-1,1 1 1,-1-1 0,-1 1 0,2-1-450,1 1 1,-1-1-1,1 0 1,-1 0 0,1 1-1,-1-1 1,1 0-1,-1 1 1,1-1 0,-1 1-1,1-1 1,-1 0-1,1 1 1,0-1 0,-1 1-1,1-1 1,0 1-1,-1-1 1,1 1 0,0-1-1,0 1 1,-1 0-1,1-1 1,0 1-1,0-1 1,0 1 0,0 0-1,0-1 1,0 1-1,0-1 1,0 1 0,0 0-1,0-1 1,0 1-1,1 0 1,-1 1-46,1-1 1,0 1-1,0-1 1,0 0-1,0 1 1,0-1-1,0 0 1,0 0-1,0 0 1,0 0-1,1 0 0,-1 0 1,0 0-1,1 0 1,-1 0-1,1-1 1,-1 1-1,1 0 1,-1-1-1,1 0 0,0 1 1,-1-1-1,1 0 1,3 0-1,65 6 495,0-4 0,1-3 0,-1-3 0,0-3 0,113-26-1,-161 28-636,0-2 0,-1 0-1,1-1 1,-2-1-1,27-15 1,-39 18-466,-7 6 246,-1-1 0,1 0 0,0 1 0,0-1 0,0 0 0,0 1 0,0-1 0,0 1 0,0 0 0,0-1 0,0 1 0,0 0 1,1-1-1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2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9312,'-39'21'6640,"39"-21"-6544,0 0 0,0 0 1,0 1-1,0-1 1,0 0-1,0 0 0,0 0 1,0 1-1,0-1 1,0 0-1,0 0 1,0 0-1,0 0 0,0 1 1,0-1-1,0 0 1,0 0-1,0 0 1,0 0-1,0 1 0,0-1 1,0 0-1,0 0 1,0 0-1,1 0 0,-1 1 1,0-1-1,0 0 1,0 0-1,0 0 1,0 0-1,0 0 0,1 0 1,-1 1-1,0-1 1,0 0-1,6 4 496,-2-2-177,0 0 0,0 0 0,0 0 0,0 0 0,0-1 0,0 0 0,1 0 0,4 0 0,40 1 709,-37-2-820,404-27 2357,-403 25-2707,15 0-1022,0-2-1,-1-1 1,41-13-1,-54 13-787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7:2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329 213 8960,'-20'-34'2896,"20"34"-2857,0 0 0,0-1 0,0 1 0,0 0 0,0-1 1,-1 1-1,1-1 0,0 1 0,0 0 0,-1-1 1,1 1-1,0 0 0,0 0 0,-1-1 0,1 1 0,0 0 1,-1 0-1,1-1 0,0 1 0,-1 0 0,1 0 0,-1 0 1,1-1-1,0 1 0,-1 0 0,1 0 0,-1 0 0,0 0 1,0 0-51,-1-1 158,-1 1 0,1 0 0,-1-1 0,0 1 0,1 0 0,-1 1 0,-3-1-1,3 1 132,0 1 0,0-1-1,0 0 1,0 1 0,0 0-1,0 0 1,0 0 0,1 0-1,-4 3 1,-28 29 1204,0 2 1,3 2 0,-44 66-1,65-87-1279,1 0 1,1 0-1,0 1 0,1 0 0,1 0 0,0 1 0,2-1 1,0 1-1,1 0 0,1 0 0,0 1 0,2-1 1,2 27-1,0-26-54,1-1 0,1 1 0,1-1 0,0 0 1,1 0-1,1-1 0,1 1 0,1-2 0,0 1 1,2-1-1,0-1 0,25 30 0,-30-40-103,0 0 0,1-1 0,-1 0 0,1 0 0,0 0 0,1-1 0,-1 0 0,1-1 1,0 0-1,-1 0 0,2 0 0,-1-1 0,0-1 0,0 1 0,1-1 0,-1 0 0,11-1 0,1-1 27,-1-1 1,1-1 0,-1 0-1,0-2 1,0 0 0,24-10-1,-16 4-5,0-1 0,0-2 0,34-23 0,-24 10 7,55-53-1,-46 33-72,-3-3-1,-2-1 0,65-105 1,-82 114-104,-3 0 1,32-88 0,-46 111 46,-2-1 0,3-21 0,-6 31 0,-1 0-1,-1 0 1,0 0 0,-1 0 0,-2-15 0,3 20 26,-1-1 1,0 1-1,-1 0 1,0-1 0,1 1-1,-2 0 1,1 0-1,0 0 1,-1 0-1,0 1 1,0-1-1,-1 1 1,1-1 0,-1 1-1,0 0 1,0 1-1,0-1 1,0 1-1,-1-1 1,0 1-1,1 1 1,-1-1 0,0 1-1,0 0 1,-1 0-1,-9-3 1,-5 1-59,0 0 1,0 2 0,0 0-1,-24 1 1,13 2-261,0 1 0,-36 8 1,39-3-321,0 0-1,0 2 1,1 1 0,0 1 0,1 1-1,1 1 1,0 1 0,-37 29 0,-19 24-3952,15-1 1473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6:53.55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600 14 1408,'-2'-1'87,"-6"-2"206,8 3-289,0-1 0,0 1 1,0 0-1,0 0 1,0 0-1,0 0 0,0 0 1,0 0-1,0 0 0,0 0 1,-1 0-1,1 0 1,0 0-1,0 0 0,0 0 1,0 0-1,0-1 1,0 1-1,0 0 0,0 0 1,0 0-1,0 0 0,0 0 1,0 0-1,0 0 1,0 0-1,0 0 0,0-1 1,0 1-1,0 0 0,0 0 1,0 0-1,0 0 1,0 0-1,0 0 0,0 0 1,0 0-1,0 0 0,0 0 1,0-1-1,0 1 1,0 0-1,0 0 0,0 0 1,1 0-1,-1 0 0,0 0 1,0 0-1,0 0 1,0 0-1,1-1 214,-15 0 1564,8 0-1658,0 0 0,0 0 0,0 0 0,0 1 0,-1 0 0,1 0 0,0 1 0,0 0 0,0 0 0,0 0 0,0 1 0,0-1 0,0 2 0,0-1 1,0 0-1,1 1 0,-1 0 0,-8 8 0,-63 63-417,34-30 175,-25 28-7,-15 14 53,-67 74 578,121-131-378,24-25-121,11-8-8,74-34-138,138-44 0,-125 46-23,-22 8 90,-62 25 111,0-1 0,15-9 0,-23 13 84,-2 2-89,0 0 0,0 1 0,-1-1 0,1 0 0,-1 0 0,1 0 0,-1 0 0,0 0 0,0 0 0,0 0 0,0-1 0,-3 3 0,-36 24-21,0-2 0,-48 22 0,-50 31-281,25 8 444,153-103 245,77-32-352,10-5-36,-111 45-36,122-55-144,-104 50 41,-20 6 91,1 1 0,1 1 1,24-5-1,-39 10 11,1-1 0,0 1 1,0 0-1,-1 0 0,1 0 0,0 0 0,0 0 0,-1 0 0,1 0 1,0 0-1,0 0 0,-1 0 0,1 0 0,0 0 0,0 1 0,-1-1 0,1 0 1,0 0-1,-1 1 0,1-1 0,0 1 0,-1-1 0,1 0 0,-1 1 1,1-1-1,0 2 0,-1-1 9,1 0 1,-1-1-1,0 1 1,0 0 0,0 0-1,0 0 1,0 0-1,0 0 1,0 0-1,0 0 1,0 0-1,0 0 1,0 0-1,-1 0 1,1 0 0,-1 2-1,-2 4 50,-1 0 1,0-1-1,0 1 0,-5 6 1,-9 6-7,-1 0 1,0-1-1,-1-1 0,-27 17 1,40-29-41,6-4-165,-1 1 1,0-1-1,1 0 0,0 1 1,-1 0-1,1-1 0,0 1 1,0 0-1,-2 3 1,-2 3-769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6:55.25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352 0 1728,'-19'1'4673,"12"-1"-4595,1 1 0,0 0 0,-1 0 0,1 1 0,-6 2 0,-2 3-13,1 0 0,0 2 0,1-1-1,0 2 1,-21 20 0,16-13-91,-24 15-1,39-30 44,-68 51 336,62-46-373,0 1 0,1-1 0,0 1 0,0 1 0,1-1 0,-6 12-1,11-18 23,0-1-1,0 1 1,1 0-1,-1-1 1,1 1-1,-1 0 0,1-1 1,-1 1-1,1 0 1,0 0-1,0-1 0,0 1 1,0 2-1,0-3 16,1 0-1,-1-1 1,0 1 0,1 0-1,-1 0 1,1 0-1,-1-1 1,1 1-1,-1 0 1,1 0 0,0-1-1,-1 1 1,1-1-1,0 1 1,-1 0 0,1-1-1,0 1 1,0-1-1,0 0 1,0 1-1,-1-1 1,1 0 0,0 1-1,0-1 1,0 0-1,0 0 1,0 0 0,0 0-1,1 0 1,6 1 48,0-2 0,0 1 0,0-1 0,0 0 0,11-3 0,43-15 181,-52 16-221,224-81 327,-216 77-208,22-11 0,-186 81 421,128-57-566,-11 5 55,-28 14 0,54-24-74,1 0 0,-1 1 0,0 0 0,1 0 0,0 0 0,-1 0 0,-2 3 0,4-4 20,1-1 0,0 0-1,-1 1 1,1-1 0,0 1 0,-1-1-1,1 0 1,0 1 0,0-1 0,-1 1-1,1-1 1,0 1 0,0-1 0,0 1-1,-1 0 1,1-1 0,0 1 0,0-1-1,0 1 1,0-1 0,0 1 0,0-1-1,1 2 1,1 0 27,0-1-4,-1 1 0,1-1-1,0 0 1,-1 1-1,1-1 1,0 0-1,0 0 1,0 0-1,3 1 1,-2-1-25,49 16-139,-14-5 160,113 45-3219,-117-49-352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6:59.9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336 10 3232,'-2'-3'1383,"1"3"-1349,1 0-22,0 0-1,0 0 1,-1 0 0,1-1 0,0 1 0,0 0 0,-1 0 0,1 0 0,0 0 0,0 0 0,-1 0 0,1 0 0,0 0 0,0-1-1,0 1 1,0 0 0,-1 0 0,1 0 0,0-1 0,0 1 0,0 0 0,0 0 0,-1 0 0,1-1 0,0 1 0,0 0 0,-2-1 202,0 1 0,0-1 0,0 1 1,0 0-1,0 0 0,0-1 1,0 2-1,-1-1 0,1 0 0,-2 1 1,1 0-205,0 1-1,1-1 1,-1 1 0,0 0 0,1 0 0,-1 0-1,1 0 1,0 0 0,0 1 0,0-1-1,0 1 1,0-1 0,0 1 0,1 0 0,0 0-1,-1 0 1,0 4 0,-5 6-32,-13 31 166,-30 95 0,5-12 198,9-49 271,-50 79 0,84-153-624,-1 1-1,0-1 0,1 1 0,0-1 0,0 1 0,1 0 0,-1 0 1,0 8-1,2-12 18,1-1 0,0 0 1,0 0-1,0 0 0,-1 0 1,1 1-1,0-1 0,0 0 1,0 0-1,-1 0 0,1-1 1,0 1-1,0 0 0,0 0 1,1-1-1,2 0 19,0-1-1,-1 0 1,1 0 0,0 0-1,0 0 1,-1-1 0,0 0 0,1 1-1,3-6 1,26-32 72,-30 35-89,79-130-31,-59 93-22,51-71 1,-54 89 129,1 1 1,1 2-1,1 0 0,32-22 1,-49 39-59,0 1 1,0-1 0,0 1 0,12-4-1,-17 7-17,-1 0 0,0 1 0,0-1 0,0 0 0,0 1 0,0-1-1,1 0 1,-1 0 0,0 1 0,0-1 0,0 0 0,0 1 0,0-1 0,0 0 0,0 1-1,0-1 1,0 0 0,0 1 0,0-1 0,-1 0 0,1 1 0,0-1 0,0 0-1,0 1 1,0-1 0,-1 1 0,-42 67 118,-55 136 78,61-122-103,30-64-105,5-11 38,2-6 27,0-2 43,11-23-134,0 1-1,2 0 1,0 0-1,2 2 1,0 0-1,1 0 1,2 2-1,0 0 1,0 1 0,2 0-1,0 2 1,1 1-1,1 0 1,45-22-1,-61 34-2,1 0-1,0 1 1,1 0 0,12-3-1,-19 5 36,0-1 0,0 1-1,1 0 1,-1 0 0,0 0-1,0 0 1,1 0 0,-1 0 0,0 0-1,0 0 1,1 1 0,-1-1-1,0 0 1,0 1 0,0-1 0,1 1-1,-1 0 1,0-1 0,0 1-1,0 0 1,0-1 0,0 1 0,0 0-1,0 0 1,-1 0 0,1 0-1,0 0 1,0 0 0,-1 0 0,1 0-1,0 0 1,-1 0 0,1 0-1,-1 1 1,0-1 0,1 0 0,-1 3-1,1 2 6,-1 0 0,0 1 0,0-1 0,-2 10 0,-1 18-374,4 3-552,7 1-2560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02.0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304 70 1984,'-2'-4'278,"-1"0"-1,0 0 1,0 0 0,0 0-1,-1 1 1,1 0 0,-1 0-1,-7-5 1,-14-13 1959,24 20-2179,-1 0 0,1 0 0,0 0 0,-1 0 0,0 0 1,1 0-1,-1 0 0,0 0 0,1 1 0,-1-1 0,0 1 0,1-1 0,-1 1 1,0 0-1,0-1 0,0 1 0,0 0 0,1 0 0,-1 1 0,0-1 0,-3 1 1,0 0-75,1 1 0,-1-1 0,1 1 0,0 0 0,0 0 0,0 1 1,-6 3-1,-17 17-56,18-15 277,-1 0-1,0-1 1,-15 10-1,11-15 345,12-2-550,1 0 0,0 0 0,-1 0 0,1 1 0,0-1 0,-1 0 0,1 1-1,0-1 1,0 0 0,-1 1 0,1-1 0,0 1 0,-1 1 0,-40 35-202,35-33 546,15-5-190,-3 0-105,0 0 0,1-1 1,-1 0-1,7-3 0,11-4-1,64-22 151,32-8-263,-111 36 87,4 0 10,-9 6 2,-6 4 28,-1 1-32,-1-1 1,0 0 0,-1 0 0,-7 7-1,-1 2 19,-9 8 43,15-16 91,0 1 0,-8 12-1,18-24-156,1 0 1,0 1-1,0-1 0,0 1 0,0 0 0,0 0 0,4-2 0,7-4 16,34-26-117,2 3 1,54-26-1,-61 42-245,-43 15 319,0 0-1,0 0 1,0 0 0,1 0 0,-1 0-1,0 0 1,0 1 0,0-1-1,0 0 1,0 0 0,0 0-1,0 0 1,0 1 0,0-1-1,0 0 1,0 0 0,1 0 0,-1 0-1,0 1 1,0-1 0,0 0-1,0 0 1,0 0 0,-1 1-1,1-1 1,0 0 0,0 0 0,0 0-1,0 0 1,0 1 0,0-1-1,0 0 1,0 0 0,0 0-1,0 0 1,0 0 0,-1 1 0,1-1-1,0 0 1,0 0 0,0 0-1,-4 9-12,-21 24 190,-1 4 272,26-37-446,0 1 1,0-1-1,0 1 0,-1-1 1,1 0-1,0 1 1,0-1-1,1 1 1,-1-1-1,0 1 0,0-1 1,0 0-1,0 1 1,0-1-1,0 1 1,0-1-1,1 0 1,-1 1-1,0-1 0,0 0 1,1 1-1,-1-1 1,0 0-1,0 1 1,1-1-1,-1 0 0,1 1 1,8 6-52,-9-7 51,7 4-11,-4-2-19,0 0 1,0-1-1,-1 1 0,1 0 1,-1 0-1,1 1 0,-1-1 1,0 0-1,0 1 0,0 0 0,2 3 1,19 33 960,-21-39-934,0 0 1,-1 0-1,1 0 1,0-1-1,-1 1 1,1 0-1,0-1 1,-1 1-1,1-1 1,0 1-1,-1-1 1,1 0-1,-1 0 1,1 1-1,-1-1 0,1 0 1,-1 0-1,0-1 1,3-1-1,-2 1-112,1 1 0,-1-1 0,1 1 0,-1 0-1,1 0 1,4-1 0,1 0 79,1-2 20,1 0 1,1 2 0,-1-1-1,0 1 1,19-1 256,-4 29-403,-8-14-768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1:25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5 4736,'-2'-4'3133,"4"8"267,-3 4-3166,0-1-1,0 0 1,0 0 0,-4 10 0,-4 19 496,-23 394 230,20-218-198,10-166-371,-1 16-168,2-24 504,1-29 365,0-28-352,-4-153-398,5 165-360,0 0 1,0 0 0,0 1-1,1-1 1,0 0 0,1 0-1,-1 1 1,1 0-1,0-1 1,1 1 0,-1 0-1,1 0 1,1 1 0,6-8-1,-3 4-61,0 1-1,1 0 1,0 1-1,0 0 1,1 1-1,-1 0 1,1 0-1,13-5 1,-13 7 9,0 1 0,0 0 1,1 0-1,-1 1 0,1 0 1,20-1-1,-25 4 18,0-1 1,0 1-1,0 0 0,0 0 1,0 0-1,0 1 1,0 0-1,0 0 0,-1 0 1,1 1-1,-1 0 0,0 0 1,9 7-1,1 3-3,0 0 0,-1 1 0,0 1 0,-2 0 0,16 23 0,-25-33 81,0 1 0,-1 0 0,0-1 0,0 1 1,0 0-1,0 0 0,-1 0 0,0 1 1,0-1-1,-1 0 0,0 0 0,0 0 0,0 1 1,-2 8-1,0-7 26,0 0 1,0 0-1,0 0 1,-1 0-1,-1 0 1,1-1-1,-1 0 1,-1 1-1,1-2 1,-8 10-1,-1-1 131,-1 0-1,-24 20 1,34-31-120,-1-1 0,0 1 0,0-1 0,0 0 0,-1 0 0,1-1 0,-1 0 0,1 0 0,-1 0 0,0 0 0,0-1 0,0 0-1,-7 0 1,-3-2 9,1-1-1,0-1 0,0 0 0,0-1 0,0 0 0,1-2 0,-15-6 0,-30-11-256,48 20 127,0-1-74,0 1 1,0 0-1,0 0 1,0 1-1,-21-1 0,17 4-21,21 1-180,25 0 323,-2-3 136,-1-3-1,40-8 0,-31 5 1,84-24 263,-46 13-270,-47 12-56,-1-1 1,27-11-1,-42 12-32,1 0-1,-1 0 1,0-2-1,0 1 1,-1-1-1,21-19 1,-21 16-10,0 2-78,-2-1 0,18-20 0,-22 22 8,1 0-1,1 1 1,10-10-1,-15 15-11,0 0 0,1 0 0,0 0 0,-1 0 0,1 1 0,0-1 0,0 1-1,0 0 1,0 0 0,0 0 0,0 0 0,0 0 0,0 1 0,4-1 0,-2 1 21,0 0 1,0 1-1,-1-1 1,1 1-1,0 0 1,0 0-1,-1 1 1,1-1-1,-1 1 1,0 0-1,1 1 0,-1-1 1,0 1-1,0-1 1,0 1-1,4 5 1,4 1 12,-8-6 11,-1 0 0,1 0 0,-1 0 0,0 0 0,5 6 0,18 26 1248,-35-43-448,-19-18-428,22 19-381,0 1-1,0 0 1,-1 0 0,-11-7-1,11 9-81,0 0 0,0 1 0,-1-1 0,-8-1-1,13 4 54,0 0 0,0 1 0,1-1 0,-1 1 0,0 0 0,0 0 0,1 0 0,-1 0-1,0 0 1,0 1 0,1-1 0,-1 1 0,0 0 0,1-1 0,-1 1 0,-2 2-1,1-1 18,0 1-1,0 0 1,0 0-1,1 0 0,0 0 1,-1 0-1,1 1 1,0 0-1,-4 6 0,1 2-105,-11 24-1,11-22 29,2-4 109,1 1 1,0-1 0,0 1-1,1 0 1,0 0 0,0 17-1,3-21 101,0 0-1,0-1 0,0 1 0,1-1 0,0 1 0,0-1 0,1 0 0,0 1 0,0-1 0,6 8 0,-9-14-62,1 1-1,-1-1 0,1 1 1,-1-1-1,1 1 1,-1-1-1,1 0 1,0 1-1,-1-1 0,1 0 1,-1 1-1,1-1 1,0 0-1,-1 0 1,1 0-1,0 1 0,0-1 1,-1 0-1,1 0 1,0 0-1,-1 0 0,1 0 1,0 0-1,-1-1 1,1 1-1,0 0 1,0 0-1,-1 0 0,1-1 1,-1 1-1,2-1 1,17-10 466,-6 0-426,-2 0 0,1-1 0,-2-1 0,0 0 0,0 0 0,10-21 0,2-1 0,-8 12-29,-2 0-1,11-28 1,-22 47-81,0 0 0,0-1 1,0 1-1,0-1 0,-1 1 0,0-1 1,0-4-1,0 2-465,0 6 177,0 13-682,0 3 916,2 0-1,0-1 0,0 1 1,1 0-1,1-1 0,1 0 0,7 17 1,0-7 291,0 0-1,1-1 1,19 24 0,-31-45-155,1-1 1,-1 0 0,0 0 0,1 1-1,-1-1 1,1 0 0,0 0-1,-1-1 1,1 1 0,0 0-1,0 0 1,-1-1 0,1 1-1,0-1 1,0 0 0,0 1 0,0-1-1,0 0 1,-1 0 0,1 0-1,3-1 1,-1 1 57,0-1 0,-1 1 1,1-1-1,0 0 0,-1 0 0,1-1 0,0 1 1,-1-1-1,5-3 0,43-27 179,-35 22-270,0 0 0,0-1 0,-2-1 0,22-19 0,-18 9 21,26-40 0,-32 48-159,-10 12 94,-1 0-1,1-1 1,0 1-1,-1 0 1,1 0-1,-1-1 1,2-3-1,-2 5 19,-1 0 0,0 0-1,0 1 1,0-1 0,1 0-1,-1 0 1,0 1-1,1-1 1,-1 0 0,1 1-1,-1-1 1,1 1 0,-1-1-1,1 0 1,-1 1-1,2-2 1,0 2-278,-2-1 262,0 1 1,1 0-1,0-1 0,-1 1 1,1 0-1,-1 0 1,1-1-1,-1 1 0,1 0 1,-1 0-1,1 0 1,0 0-1,-1 0 1,1-1-1,-1 1 0,1 0 1,0 1-1,-1-1 1,1 0-1,-1 0 0,1 0 1,0 0-1,-1 0 1,1 1-1,-1-1 0,1 0 1,-1 0-1,1 1 1,-1-1-1,1 0 1,-1 1-1,1-1 0,0 1 1,1 3 30,0 0 1,0 0-1,0 0 1,-1 1 0,1-1-1,-1 1 1,0-1-1,0 0 1,-1 1-1,1 0 1,-1-1-1,0 1 1,0-1 0,-1 1-1,1-1 1,-1 1-1,-2 4 1,0 1 24,0-1-1,-1 0 1,-1 0 0,1 0 0,-1-1-1,-1 1 1,-6 7 0,8-10-15,1-1 0,0 1 0,1 0 0,-1-1 0,1 1 0,0 1 0,1-1 0,-1 0 0,1 0 0,1 0 0,-1 1 0,1-1 0,0 0 0,0 1 0,2 7 0,-1-12 35,0 1 0,0 0-1,0 0 1,0-1 0,0 1 0,1-1 0,-1 1 0,1-1 0,0 1 0,0-1 0,3 3-1,-4-4-18,-1-1-1,1 1 0,0-1 0,0 0 1,0 0-1,0 1 0,0-1 0,-1 0 0,1 0 1,0 0-1,0 0 0,0 0 0,0 0 1,0 0-1,0 0 0,0 0 0,1-1 1,14-3 90,-2-4 28,0 0-1,0-1 1,21-18-1,1 0-13,80-46-135,-38 25 360,38-27-940,-90 59 415,-25 15 79,-2 2-447,0 0 544,0-1 0,0 1 0,0 0 1,0 0-1,0 0 0,1 0 0,-1 0 0,0 0 0,1 0 0,-1 1 0,0-1 0,0 2 0,-1 0-91,1 0 76,-1-1 1,1 1-1,-1-1 0,1 1 1,0-1-1,0 1 0,0 0 1,0 0-1,1-1 0,-1 1 1,1 0-1,-1 0 0,1 0 1,0 0-1,0 3 0,1 2-115,-1-4 111,0-1 1,0 1-1,0-1 1,0 1-1,-1-1 0,1 0 1,-1 1-1,0-1 0,-1 4 1,2-7 9,-1 1-1,1 0 1,0 0 0,-1 0 0,1 0 0,0 0 0,0 0 0,0-1 0,0 1-1,-1 0 1,1 0 0,1 1 0,-1-1 3,0 0 0,0-1 1,0 1-1,0-1 0,0 1 0,-1 0 0,1-1 1,0 1-1,0 0 0,0-1 0,0 1 0,-1-1 1,1 1-1,0-1 0,-1 1 0,0 0 0,0 1 4,0 0-1,-1-1 1,1 1-1,0 0 1,0 0-1,0 0 1,0 0-1,0 0 0,1 0 1,-1 0-1,0 0 1,1 0-1,0 1 1,-1-1-1,1 0 1,0 3-1,-5 40-126,5-40 144,0-1 0,0 0 0,1 0 0,0 0-1,-1 0 1,1 0 0,0 1 0,1-1 0,2 5-1,-3-6 24,0-1 1,1 1-1,-1 0 0,1-1 0,-1 0 0,1 1 0,0-1 0,3 3 0,-3-4-11,-1 0 0,1-1 0,0 1 0,0 0 0,-1 0 0,1-1 0,0 1 0,0-1 0,0 0 0,0 1 0,0-1 0,0 0 0,3 0 0,4-1 36,0 0 0,1-1 0,-1 0 0,0-1 0,0 1 0,0-2 0,0 1-1,-1-1 1,1-1 0,-1 0 0,0 0 0,11-9 0,-1 2 18,-15 11-82,0-1-1,0 0 1,0 0-1,0 0 0,0 0 1,-1-1-1,4-3 1,0-1-19,0 0 0,1 1 0,12-10 0,-12 11 36,0-1 1,-1 1 0,0-2 0,7-7 0,14-26 73,-23 34-106,-3 4-17,1-1-1,0 1 1,-1 0-1,1-1 1,0 1-1,2-2 1,1-4-606,-5 7 127,-2 7 391,-24 73-93,22-61 154,0 1 0,1 0 0,1-1 0,0 1 0,2 0 0,3 38 0,0-37 207,2 0 0,9 27-1,-14-46-137,1 0 0,-1 0-1,0 0 1,1 0-1,-1 0 1,1 0 0,-1 0-1,1 0 1,0-1-1,-1 1 1,1 0 0,0-1-1,0 1 1,0 0-1,-1-1 1,1 1 0,0-1-1,0 1 1,0-1-1,0 1 1,0-1 0,0 0-1,0 1 1,0-1-1,0 0 1,0 0-1,0 0 1,0 0 0,0 0-1,0 0 1,0 0-1,0 0 1,0 0 0,0 0-1,0-1 1,0 1-1,0 0 1,1-1 0,6-2 88,-1 0 1,1-1-1,13-8 1,-12 6-165,92-66 53,-15 10 139,-72 52-116,19-17 1,1-1-106,-30 25 84,0-1 1,0 0-1,-1 0 1,1 0-1,-1 0 1,4-7-1,5-6 61,-10 14-71,-1 1 0,0 0 1,0 0-1,0-1 0,0 1 0,0 0 0,-1-1 0,1 1 1,-1-1-1,1 1 0,-1-1 0,0 1 0,0-1 1,0 1-1,0-1 0,-1 1 0,1-1 0,-1 1 0,1-1 1,-1 1-1,0 0 0,-1-4 0,1 4-18,0 0 0,0 0 1,-1 0-1,1 0 0,0 0 0,-1 0 0,1 0 0,-1 0 0,1 1 0,-1-1 1,0 1-1,0-1 0,0 1 0,0-1 0,0 1 0,0 0 0,0 0 1,0 0-1,-1 0 0,1 1 0,0-1 0,-1 1 0,1-1 0,-4 0 0,-3 2-45,-1 1-1,1-1 1,0 2-1,0-1 1,0 1-1,0 0 1,-11 7-1,-22 7-164,34-14 193,0 0-1,0 0 0,0 1 0,0 0 0,1 1 0,-1-1 1,1 2-1,1-1 0,-1 1 0,-10 11 0,15-14 66,-1 0 0,1 0 1,0 1-1,0-1 0,1 0 0,-1 1 0,1-1 0,-1 1 0,1-1 0,0 1 0,1 0 0,-1-1 0,1 1 0,-1 0 0,1 0 1,0-1-1,0 1 0,1 0 0,-1-1 0,1 1 0,0 0 0,0-1 0,0 1 0,0 0 0,1-1 0,0 0 0,2 5 0,1 1 52,1 0 0,1 0 0,-1-1 0,1 0 0,0 0 0,11 9 0,-14-14-9,1 0-1,-1 1 1,1-1-1,0-1 1,0 1-1,0-1 1,0 0-1,0 0 1,0 0 0,1-1-1,-1 0 1,0 0-1,11 0 1,0-1 50,0-2 1,1 0-1,-1-1 0,0 0 1,0-1-1,29-13 0,-19 6 9,0-2 1,-1-2-1,25-17 0,-37 22-60,-1-1 0,0 0 1,19-25-1,-15 17 81,-11 14-148,-1-1 0,-1 0 0,1 0 0,3-8 0,1-1-104,-2-9-1064,-18 41 835,-7 14 283,7-8 174,7-14-64,0-1 1,-4 16-1,2-3 27,1 0 0,1 0 1,1 1-1,-1 31 0,4-45-9,1 0 0,0 1 1,1-1-1,0 0 0,0 0 0,1 0 0,0 0 1,1 0-1,-1 0 0,1 0 0,1-1 0,0 1 0,0-1 1,0 0-1,6 7 0,-8-12-37,0 1 0,0-1 0,1 0 0,-1-1 0,0 1 0,1 0 0,-1-1 0,1 1 0,-1-1 0,1 0 0,0 0 0,0 0 0,-1 0 0,5 0 0,-3 0 11,1-1 1,0 0 0,0 0 0,-1 0-1,1 0 1,0-1 0,-1 0 0,6-2-1,5-2-51,0-1 0,0-1-1,-1 0 1,16-11-1,7-6-1873,67-57-1,-83 62-369,-1-1-1,20-26 0,-37 43 1792,-1 0 0,0 0 0,0 0 0,0 0 0,0 0-1,0 0 1,-1 0 0,1 0 0,-1-1 0,0 1 0,0-1-1,1-5 1,-6-5-2550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03.22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136 81 1984,'-2'-4'163,"2"3"-135,0 0 0,0 0 0,0 0 0,-1 0 0,1 1 0,0-1 0,-1 0 0,1 0 0,0 1 0,-1-1 0,1 0 0,-1 1 0,1-1 0,-1 0 0,0 1 0,1-1 0,-1 1 0,0-1 0,1 0 0,-1 1 0,0 0 0,1-1 0,-1 1 0,0 0 0,-2-1 213,-3-12 1396,1-20 1014,6 23-2277,-1 6-468,-2 9-32,0-2 156,0 0 0,0 0-1,-1 0 1,1 0 0,-4 3-1,0 0-31,-27 23 138,25-23-48,1 1 0,0-1 0,0 1 0,-10 13 0,17-20-74,0 0 0,-1 1-1,1-1 1,0 0-1,-1 1 1,1-1 0,0 1-1,-1-1 1,1 1-1,0-1 1,0 1 0,-1-1-1,1 1 1,0-1-1,0 1 1,0-1 0,0 1-1,0-1 1,0 1-1,0-1 1,0 1 0,0 0-1,0-1 1,0 1-1,0-1 1,0 1 0,0-1-1,0 1 1,1-1-1,-1 1 1,0-1 0,0 1-1,1-1 1,-1 1-1,0-1 1,1 0 0,-1 1-1,0-1 1,1 1-1,-1-1 1,1 0 0,-1 1-1,1-1 1,-1 0-1,1 0 1,-1 1 0,1-1-1,-1 0 1,1 0-1,-1 0 1,1 1 0,-1-1-1,1 0 1,-1 0-1,1 0 1,-1 0 0,1 0-1,0 0 1,6 0 67,0 0 0,-1 0-1,12-1 1,-15 0-92,101-7 363,-102 8-348,0 0 0,1 1 0,-1-1 0,1 0 0,-1 1 0,0 0 0,1-1 0,-1 1-1,0 0 1,0 0 0,0 0 0,1 1 0,1 1 0,-3-3 20,-1 1 0,1-1 0,-1 1 0,1 0 1,-1-1-1,1 1 0,-1 0 0,1 0 0,-1-1 0,0 1 0,1 0 0,-1 0 0,0-1 0,0 1 0,1 0 1,-1 0-1,0 0 0,0 0 0,0-1 0,0 1 0,0 0 0,0 0 0,0 0 0,-1 0 0,1 0 0,0-1 1,0 1-1,-1 0 0,1 0 0,0-1 0,-1 1 0,1 0 0,-1 0 0,1-1 0,-1 1 0,1 0 0,-1-1 0,1 1 1,-2 0-1,-5 7 249,0-1 0,0-1 1,-14 11-1,19-16-315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6:17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54 144 2912,'7'-11'5322,"-5"7"-4918,0 0 1,0 0-1,-1 0 1,1 0-1,1-9 1,2-28 2070,-5 36-2253,0 0 0,1 0 0,-1 0 0,1 1 0,0-1 0,0 0 0,3-7 0,-3 1 9,-1 10-95,0 11 41,-2 96 262,-4 0 0,-22 119 0,10-138-26,-12 77 443,29-153-698,1-8-81,-1 1 0,1 0-1,0 0 1,0 0 0,1 7 0,0-10-6,-1 0 1,1-1-1,-1 1 1,1 0 0,0 0-1,-1 0 1,1-1-1,0 1 1,0 0-1,0-1 1,0 1 0,-1-1-1,1 1 1,0-1-1,0 1 1,0-1-1,0 0 1,0 0-1,0 1 1,0-1 0,0 0-1,0 0 1,0 0-1,3 0 1,34 0 160,-24-1 19,193 13 858,-145-12-906,-61 0-442,0 0 1,-1-1 0,1 1-1,-1 0 1,1-1-1,0 1 1,-1 0 0,1-1-1,-1 1 1,1-1 0,-1 1-1,0-1 1,1 1-1,-1-1 1,1 1 0,-1-1-1,0 1 1,1-1-1,-1 0 1,0 1 0,0-1-1,1 1 1,-1-1 0,0 0-1,0 1 1,0-1-1,0 0 1,0 1 0,0-1-1,0 0 1,0 1 0,0-2-1,0-10-2235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6:18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40 3808,'1'-2'131,"-1"1"0,1 0 0,-1 0 0,0-1 1,1 1-1,-1 0 0,0-1 0,0 1 0,0 0 0,0 0 0,0-1 0,0 1 1,0 0-1,-1-1 0,1 1 0,-1-2 0,6-8 4046,-2 6-2646,-1 8 105,-3 14-674,-1 0 0,-5 24 0,3-24-622,-11 72 402,-16 74 116,-1-3 246,27-135-936,-2 40 0,1-8 200,5-44-236,1 0 0,1 23-1,0 0 56,-7-30 4,6-6-191,0 0-1,0 0 1,0 0 0,0 0-1,0 0 1,0 0-1,0 0 1,0 0-1,0 0 1,0 0 0,1 0-1,-1 0 1,0 0-1,0 0 1,0 1 0,0 0 1068,0-3-1069,1 1-1,-1 0 1,0 0 0,1-1 0,-1 1-1,1 0 1,0 0 0,-1-1-1,1 1 1,0 0 0,0 0-1,0 0 1,0 0 0,0 0 0,0 0-1,0 0 1,0 1 0,0-1-1,2-1 1,29-15 120,-20 11 55,5-3-58,84-42 696,4 6-375,-90 41-400,-11 3-54,0 0 0,0 0 1,0-1-1,-1 1 0,5-3 0,-7 3 593,-1 15-9626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6:19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194 267 4576,'-3'-5'8181,"3"5"-8112,0 0 0,-1 0 0,1 0 0,0 0 0,0 1 0,0-1 1,0 0-1,0 0 0,-1 0 0,1 0 0,0 0 0,0 0 0,0 0 0,0 0 0,-1 0 0,1 0 1,0 0-1,0 0 0,0 0 0,0 0 0,-1 0 0,1 0 0,0 0 0,0 0 0,0 0 0,0 0 0,-1 0 1,1 0-1,0 0 0,0-1 0,0 1 0,0 0 0,0 0 0,-1 0 0,1 0 0,0 0 0,0 0 0,0 0 1,0-1-1,0 1 0,0 0 0,0 0 0,-1 0 0,1 0 0,0-1 0,0 1 0,0 0-1,0-1 0,-1 1 0,1 0 0,0-1 0,-1 1 0,1-1 0,0 1 0,0-1 1,0 1-1,0-1 0,-1 1 0,1 0 0,0-1 0,0 1 0,0-1 0,0 1 0,0-1 0,0 1 0,0-1 0,11-24 562,1 0 0,1 1 0,1 1 0,28-35 0,-36 50-611,2-1-1,-1 2 1,1-1-1,0 1 1,1 0 0,0 0-1,0 1 1,0 0-1,1 1 1,0 0 0,0 1-1,0 0 1,0 0-1,16-3 1,-24 7-13,1-1-1,-1 1 1,0 0 0,0 0-1,0 0 1,0 0-1,0 0 1,0 1 0,0-1-1,0 0 1,0 1 0,0 0-1,0-1 1,0 1-1,0 0 1,-1 0 0,1 0-1,0 0 1,0 0 0,-1 0-1,1 1 1,2 2 0,-2-1 21,0 0 1,0 0 0,-1 0 0,1 0-1,-1 0 1,0 1 0,1-1 0,-1 1 0,-1-1-1,1 1 1,0-1 0,-1 6 0,1 8 56,-1 0-1,-1 1 1,-1-1 0,-1 0 0,0 0 0,-1 0 0,0 0-1,-12 25 1,-6 6 90,-42 67-1,48-88-74,5-13-85,9-12-11,0 0 0,1 0-1,-1 0 1,1 0 0,-1 0 0,1 1 0,0-1 0,-1 0-1,0 4 1,2-5 7,0 0 0,-1 0-1,1 0 1,0-1-1,0 1 1,0 0 0,0 0-1,0 0 1,0 0-1,0 0 1,0 0 0,0 0-1,1 1 1,10 3 120,-5-3-133,7 2 38,0 0 1,-1 1-1,0 0 1,19 12 0,-28-15 13,1 1 0,-1-1 0,0 1 0,0 0 0,0-1 0,0 1 0,-1 1 0,1-1 0,-1 0 0,0 1 0,0-1 0,0 1 0,0 0 0,-1 0 0,1-1 0,-1 1 0,0 0 0,1 8 0,-1 3 223,0 1 0,-1 0 0,-1-1 0,0 1 0,-1-1 0,-6 23 0,5-27-193,-1 0 1,0 1-1,-1-2 0,0 1 1,-1-1-1,0 1 1,0-2-1,-16 18 1,19-23-57,-1 0 1,0-1-1,-1 0 1,1 0-1,-1 0 1,1 0-1,-1-1 1,0 0-1,0 0 1,0 0 0,0 0-1,0-1 1,0 0-1,0 0 1,-1 0-1,1-1 1,0 0-1,-8 0 1,-8-2-56,-1-1 0,1-1 0,-26-8 0,10 3-127,16 4-122,9 1-602,0 1 0,1 1-1,-1 0 1,0 1-1,0 0 1,-24 2 0,15 6-1059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6:25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475 217 2080,'2'1'771,"0"-1"1,0 1-1,0 0 1,1 0-1,-1-1 1,0 1-1,1-1 1,2 0-1,-5 0-560,1 0 0,-1 0-1,1 0 1,-1 0 0,1 0-1,-1-1 1,1 1 0,-1 0-1,1 0 1,-1-1 0,1 1-1,-1 0 1,1-1 0,-1 1-1,0 0 1,1-1 0,-1 1-1,0-1 1,1 1 0,3-11-1064,-2 0 1064,0 0 0,-1-1 0,-1 1 1,0-19-1,-1 22-158,0 1 1,0 0-1,0 0 0,-1 1 0,0-1 1,0 0-1,-1 0 0,-6-11 1,5 13-42,1 1 0,-1 0 1,1 0-1,-1 0 1,0 1-1,-1 0 0,1-1 1,0 1-1,-1 1 0,0-1 1,0 1-1,0 0 1,0 0-1,0 0 0,0 0 1,0 1-1,-7-1 1,-7 0-34,-1 0 1,1 2 0,-23 1 0,40-1 16,-15 1-6,1 1-1,-1 1 0,0 0 1,1 1-1,0 1 0,0 1 1,0 0-1,0 1 0,1 0 1,-17 12-1,24-13 39,0 1 1,0 0-1,1 1 1,0-1 0,0 1-1,1 1 1,0-1-1,0 1 1,1 0-1,0 0 1,1 1-1,0-1 1,0 1-1,-2 11 1,0 5 46,1 0 1,1 0-1,2 1 1,0 33-1,2-44 42,0 0 0,1 0 0,1 0-1,1-1 1,6 24 0,-8-34-45,1 0 0,0 0 1,0-1-1,1 1 0,0 0 1,-1-1-1,1 0 0,1 0 0,-1 0 1,1 0-1,-1 0 0,1-1 1,0 1-1,1-1 0,-1 0 0,0 0 1,1-1-1,0 1 0,-1-1 1,8 2-1,-4-1 52,0-1 0,0 0 0,0-1 1,0 1-1,0-1 0,0-1 0,0 0 0,0 0 0,0-1 1,0 0-1,0 0 0,0 0 0,13-6 0,-21 7-115,1 0 0,-1 0 0,0 0-1,1 0 1,-1-1 0,0 1-1,0 0 1,1 0 0,-1-1 0,0 1-1,0 0 1,0 0 0,1-1 0,-1 1-1,0 0 1,0 0 0,0-1-1,0 1 1,1 0 0,-1-1 0,0 1-1,0 0 1,0-1 0,0 1-1,0 0 1,0-1 0,0 1 0,0 0-1,0-1 1,0 1 0,0-1 0,-6-14 106,5 14-122,0-1 0,0 1-1,0 0 1,0 0 0,-1 0 0,1-1 0,0 1-1,-1 0 1,1 1 0,-1-1 0,1 0 0,-1 0-1,1 1 1,-1-1 0,-2 0 0,-23-4-97,-97-16 94,124 21 26,-1 0 0,1 0-1,-1 0 1,1 0 0,-1-1 0,1 1 0,0 0 0,-1 0 0,1 0 0,-1 0 0,1 0 0,-1-1-1,1 1 1,0 0 0,-1 0 0,1-1 0,-1 1 0,1 0 0,0 0 0,-1-1 0,1 1 0,0 0-1,0-1 1,-1 1 0,1-1 0,0 1 0,0 0 0,0-1 0,-1 1 0,1-1 0,0 1 0,0-1-1,0 1 1,0 0 0,0-1 0,0 1 0,0-1 0,0 1 0,0-1 0,0 1 0,0-1 0,0 1-1,0-1 1,0 1 0,0 0 0,1-1 0,-1 1 0,0-1 0,0 1 0,0-1 0,1 1 0,-1 0-1,1-1 1,1-1-14,1 0 1,0 0-1,0 1 0,0-1 0,0 1 0,1 0 0,-1 0 0,0 0 0,0 0 0,1 0 0,-1 1 0,0 0 0,1-1 0,3 2 0,12-3-54,-7 1 46,1 1 1,0 0-1,-1 0 1,1 2-1,0-1 1,-1 2-1,1 0 0,-1 0 1,0 1-1,0 0 1,0 1-1,-1 1 1,0 0-1,0 0 0,0 1 1,-1 1-1,0-1 1,0 2-1,-1-1 1,0 2-1,14 17 0,-20-23 38,0 1 0,0 0 0,0 0 0,-1 0 0,0 0 0,0 0 0,0 0 0,-1 1 0,0-1 0,0 0 0,0 1 0,0-1 0,-1 1 0,0-1 0,0 1 0,-1 0 0,1-1 0,-1 0 0,0 1 0,-1-1 0,1 1 0,-1-1 0,0 0 0,0 0 0,-1 0 0,-4 6 0,3-5 65,0 0 0,-1 0-1,1 0 1,-1-1-1,-1 0 1,1 0 0,-1 0-1,-8 5 1,7-6-38,1 0 1,-1 0-1,0-1 0,-1 0 1,1 0-1,0-1 1,-1 0-1,0 0 1,1-1-1,-1 0 0,0 0 1,0-1-1,-13-1 1,-29-6 113,33 4-1126,-33-2-1,41 6-1702,5 1 769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6:26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97 246 2240,'-1'0'154,"0"0"0,0 1 0,0-1 0,0 0 0,1 0 1,-1 1-1,0-1 0,0 0 0,0 0 0,0 0 0,0 0 0,0-1 0,0 1 0,0 0 1,0 0-1,0 0 0,0-1 0,1 1 0,-1 0 0,0-1 0,0 1 0,0-1 0,1 1 0,-2-2 1,0 1 1037,1 0-952,-1 0-1,0 0 1,0-1-1,1 1 1,-1-1-1,1 0 1,-1 1-1,1-1 1,0 0-1,0 0 1,0 0-1,0 1 1,0-1-1,0 0 1,0-1-1,1 1 1,-1 0-1,1 0 1,-1 0-1,1 0 1,0 0-1,0-1 1,0 1-1,0 0 1,0 0-1,1-4 1,0-1-123,0 0 0,1 0 0,0 0 0,0 0-1,1 0 1,4-9 0,-1 6-109,0 1 0,1-1 0,0 2 0,1-1 0,0 1-1,0 0 1,0 1 0,1 0 0,0 0 0,1 1 0,0 0 0,-1 0-1,2 1 1,-1 1 0,1 0 0,-1 0 0,1 1 0,16-2 0,-24 4-8,1 0 0,0 1 0,-1 0 0,1 0 1,0 0-1,-1 0 0,1 0 0,0 1 0,0 0 1,-1 0-1,1 0 0,-1 0 0,1 0 0,-1 1 1,0 0-1,1-1 0,-1 1 0,0 1 0,3 2 1,-1-1 5,-1 1 1,0 0 0,0 0 0,0 1 0,-1-1 0,0 1 0,0 0 0,0 0 0,-1 0 0,3 9 0,-3-7 17,-1 0 0,0-1 0,0 1 0,0 0 1,-1 1-1,-1-1 0,1 0 0,-1 0 0,0-1 1,-4 12-1,2-7 13,-1 0 1,-1-1-1,0 0 0,0 0 1,-1 0-1,-10 15 1,-2-4 93,-1 0 0,-1-1 0,0-1 0,-46 33 1,-99 74 1585,153-118-707,20-10 212,5-3-1161,20-4 98,0 2 1,0 0-1,1 3 0,0 1 0,-1 1 0,60 7 1,-80-4-167,0 2 0,-1-1 1,15 7-1,-26-9-158,13-2-4379,11-8-618,-11 3 2079,5 1 907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6:27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41 5056,'4'-18'1642,"-4"18"-1537,0-1-1,0 0 0,0 0 0,0 0 0,0 0 0,0 0 0,0 0 0,0 0 1,-1 1-1,1-1 0,0 0 0,-1 0 0,1 0 0,0 0 0,-1 1 0,1-1 0,-1 0 1,0 0-1,-2-4 1295,7 4 119,-4 13-526,-2 24 694,-11 70-1,-7-30-496,13-53-1063,0 1 1,-2 28-1,8-51-118,1 1 123,0 0 0,-1 1 1,1-1-1,0 0 0,0 0 0,0 1 0,1-1 0,0 4 0,-1-5-80,1-1-1,-1 1 1,1 0-1,0-1 1,-1 1 0,1-1-1,-1 1 1,1-1-1,0 0 1,-1 1 0,1-1-1,0 0 1,-1 1 0,1-1-1,0 0 1,0 0-1,-1 0 1,1 1 0,0-1-1,0 0 1,0 0-1,-1 0 1,1 0 0,0 0-1,0-1 1,-1 1-1,1 0 1,1-1 0,28-4 89,34-10 0,-42 8-174,0 2 1,1 0-1,0 2 0,24-1 1,-32 4 69,0 1 1,0 1 0,1 0-1,-2 1 1,1 0 0,0 2-1,15 6 1,-29-11-11,1 1-1,0-1 1,-1 1 0,1 0-1,-1 0 1,1 0 0,-1 0-1,0 0 1,1 0 0,-1 0-1,0 0 1,0 1 0,1-1 0,-1 0-1,0 1 1,-1-1 0,1 1-1,0-1 1,0 1 0,0-1-1,-1 1 1,1 0 0,-1-1-1,0 1 1,1 0 0,-1 0-1,0-1 1,0 1 0,0 0-1,0-1 1,0 1 0,0 0-1,-1 0 1,1-1 0,0 1-1,-1 0 1,0-1 0,1 1-1,-1-1 1,-1 3 0,-2 3 68,1-1 1,-1 0 0,-1-1-1,1 1 1,-1-1-1,0 1 1,0-2-1,-11 9 1,-110 62 396,113-69-432,-24 8 1,-4 2-83,35-13-78,-1 1 100,0-1 0,0 0-1,-1 0 1,-14 4 0,20-7-216,0 0 0,0 0 0,0 0 1,0 0-1,-1 0 0,1 0 0,0 0 0,0-1 0,0 1 1,-2-1-1,2 0-235,1 0 0,-1 0 1,1 0-1,-1 0 0,1 0 1,-1 0-1,1 0 0,-1-1 0,1 1 1,0 0-1,0-1 0,0 1 1,-1-3-1,-3-7-3281,4 3 1269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6:27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4 189 10464,'-3'-21'4736,"6"4"-4096,8 5 1311,3 8-1183,19-13 352,9-1-704,24-6 256,1 6-384,13-3-160,-5 9-64,-3 0-64,-11 3 0,-14 6-704,-5 3 384,-9 3-5087,-3 6 2975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6:29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89 147 3712,'-9'-16'2101,"6"13"-1122,6 7 783,-3 4-642,-7 75 376,4-54-837,-27 129 1230,6-34-546,17-90-1025,4-20-35,1 0 1,-1 21-1,4-27 213,0-7 544,-1-11 954,1 7-1932,-1 0 0,1-1-1,0 1 1,0 0 0,0 0-1,0 0 1,1 0 0,3-5-1,6-14-120,-6 6 74,-1 0-1,-1 0 1,3-24-1,0-4 78,9-29-231,2 1 0,31-78 1,-43 136 106,1 1 0,1 0 0,0 0 0,0 1 1,1-1-1,14-15 0,-18 25 22,-1-1-1,1 0 1,0 1-1,0 0 1,0 0-1,0 0 1,0 0-1,1 1 1,-1 0-1,1 0 1,0 0-1,0 0 1,0 1-1,0-1 1,-1 1-1,2 1 1,-1-1-1,0 1 1,0-1-1,0 2 1,8 0-1,-8 0 8,-1 0-1,1 1 1,-1-1-1,0 1 1,1 0-1,-1 0 1,0 1-1,0-1 1,0 1-1,-1 0 0,1 0 1,-1 0-1,1 1 1,-1-1-1,0 1 1,0 0-1,-1 0 1,5 6-1,-3-2 21,-1 0 1,0 0-1,0 0 1,0 0-1,-1 1 0,0-1 1,0 1-1,-1-1 1,0 13-1,-2-2 44,-1 1 0,-1 0-1,-1-1 1,-8 27 0,8-35 20,0-1 1,0 1-1,-1-2 0,0 1 0,-1 0 1,0-1-1,-1 0 0,0 0 1,-12 11-1,14-15-18,0 0 1,-1 0 0,0-1-1,0 0 1,0 0-1,0 0 1,-1-1-1,1 0 1,-1 0-1,0 0 1,0-1-1,0 0 1,0-1-1,0 1 1,-11-1-1,13-1-44,-1 0 0,1 0 0,-1-1 0,1 0 0,-1 0-1,1-1 1,0 0 0,0 1 0,-7-5 0,2 0 12,0 0 1,1-1-1,-12-11 1,14 13-242,-2-2-2046,9 7 2117,0 0-1,0-1 1,0 1 0,0 0 0,1-1-1,-1 1 1,0 0 0,0-1 0,0 1 0,0 0-1,0-1 1,1 1 0,-1 0 0,0-1-1,0 1 1,1 0 0,-1 0 0,0-1 0,0 1-1,1 0 1,-1 0 0,0 0 0,1 0-1,-1-1 1,0 1 0,1 0 0,-1 0 0,0 0-1,1 0 1,-1 0 0,0 0 0,1 0-1,0 0 1,1-1-430,0 1-1,0 0 1,1-1-1,-1 1 1,0 0-1,1 0 1,-1 1 0,3 0-1,18 3-1419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6:29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80 3552,'-2'4'281,"0"-1"0,0 0 0,0 1 0,1-1 0,-1 1 0,1 0 0,0-1-1,0 1 1,0 7 0,1 36 2594,1-19 1617,4-40-898,-3 7-3513,1 0 0,-1 1 1,1 0-1,0-1 0,0 1 0,0 0 0,6-6 0,0 1 43,-8 8-103,67-75 756,-60 69-796,0-1-1,1 2 0,-1-1 0,1 1 1,0 1-1,1-1 0,11-4 0,-18 9-20,1 0 0,-1 1-1,1-1 1,0 1 0,-1-1-1,1 1 1,0 0-1,-1 0 1,1 1 0,-1-1-1,1 1 1,0 0 0,-1 0-1,1 0 1,5 3 0,3 2 56,0 0 1,21 16 0,-11-7 13,-18-12-36,1 0-1,-1 0 1,0 1 0,0-1-1,-1 1 1,6 6 0,-7-8-15,-1 0 1,0 1 0,1-1 0,-1 0-1,0 0 1,0 1 0,-1-1 0,1 0 0,0 1-1,-1-1 1,0 1 0,1-1 0,-1 1 0,0-1-1,0 5 1,-2 0-37,0 0 0,0 0 1,-4 10-1,4-14 54,1 0 0,-1 1 0,1 0 0,0-1 0,0 1 0,0 0 0,0-1 0,1 1 0,-1 0 0,1 0 0,0 0 1,0 0-1,1-1 0,-1 1 0,1 0 0,1 6 0,-1-9 41,-1 0 1,1 1 0,-1-1 0,1 0-1,0 1 1,0-1 0,0 0-1,0 0 1,0 0 0,0 0-1,0 0 1,0 0 0,0 0 0,0 0-1,0 0 1,1-1 0,-1 1-1,0 0 1,1-1 0,2 2-1,-2-2 45,0 0-1,0 0 0,0 0 0,0 0 1,0 0-1,1 0 0,-1 0 0,0-1 0,0 1 1,0-1-1,0 0 0,3-1 0,0 0 28,-1-1 0,1 1-1,-1-1 1,0 0 0,0 0-1,0-1 1,-1 1 0,1-1-1,-1 0 1,6-8 0,-7 9-70,-1 0 1,1 0-1,-1 0 0,0-1 1,0 1-1,0 0 1,-1-1-1,1 1 0,-1-1 1,0 1-1,0 0 1,0-5-1,0 6-55,-1 0 1,1 0-1,-1 0 0,1 0 0,-1 1 1,0-1-1,0 0 0,0 0 0,0 0 1,0 1-1,0-1 0,0 0 1,-1 1-1,1 0 0,-1-1 0,1 1 1,-1 0-1,1-1 0,-1 1 1,0 0-1,1 0 0,-3-1 0,-30-9-250,18 6-935,13 3-724,17-2-6398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1:25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23 11136,'-3'-8'4128,"3"13"-3200,-5-5 95,0 0-991,-3 0 128,-2 0-96,1-5-2783,4 2 1503,29-1-8608,7-4 7424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6:31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380 3 5728,'0'0'141,"-2"-2"1272,2 2-1272,0 0 1,0 0-1,0 0 0,0 0 1,-1 0-1,1-1 0,0 1 1,0 0-1,0 0 0,-1 0 0,1 0 1,0 0-1,0 0 0,0 0 1,-1 0-1,1 0 0,0 0 1,0 0-1,0 0 0,-1 0 0,1 0 1,0 0-1,0 0 0,0 0 1,-1 1-1,1-1 0,0 0 1,0 0-1,0 0 0,0 0 0,-1 0 1,-12 11 1980,-13 20-2003,22-26 460,-16 21-313,1 0 1,2 2 0,-17 32-1,-180 384 2310,210-433-2506,-1-1-1,2 2 0,-1-1 1,2 0-1,-1 1 1,0 13-1,3-19 4,-1 0 0,1-1 0,0 1 0,1 0 1,-1 0-1,1 0 0,1 0 0,-1-1 0,1 1 0,0-1 0,0 1 0,0-1 0,6 10 0,-7-13-14,1-1-1,-1 1 0,1 0 0,-1-1 1,1 1-1,-1-1 0,1 1 0,0-1 1,0 0-1,0 0 0,0 0 0,-1 0 1,2 0-1,-1 0 0,0 0 0,0-1 1,0 1-1,0-1 0,0 0 0,0 1 0,1-1 1,-1 0-1,0 0 0,4-1 0,2-1 62,0 0-1,0-1 0,0 0 0,-1 0 0,10-5 0,5-3 25,-9 6-96,0-2-1,-1 1 1,18-14 0,-26 17-42,0 0 0,0-1-1,0 1 1,0-1 0,-1 0 0,0 0 0,1 0 0,-1-1-1,-1 1 1,1-1 0,-1 1 0,4-11 0,-6 15-27,1-1 1,-1 0 0,0 0-1,0 0 1,0 0 0,0 0-1,0 0 1,0 0 0,0 0 0,0 0-1,-1 0 1,1 0 0,0 0-1,-1 0 1,1 0 0,0 0-1,-1 1 1,1-1 0,-1 0-1,1 0 1,-1 0 0,0 0 0,-1-1-17,0 1 1,1 0 0,-1-1 0,0 1 0,0 0 0,0 0 0,0 0-1,0 0 1,-4-1 0,4 2 10,-1-1-1,0 0 0,0 1 1,0-1-1,0 1 1,0 0-1,0 0 1,0 0-1,0 0 1,0 1-1,0-1 1,0 1-1,-5 1 1,8-1 22,0-1 0,0 1 1,0 0-1,0-1 0,0 1 1,0-1-1,1 1 0,-1-1 0,0 1 1,0-1-1,0 1 0,1-1 1,-1 1-1,0-1 0,0 1 1,1-1-1,-1 1 0,1-1 1,-1 1-1,0-1 0,1 0 0,-1 1 1,1-1-1,-1 0 0,1 1 1,-1-1-1,1 0 0,0 1 1,1 1 11,0-1 0,0 1 1,1-1-1,-1 1 1,1-1-1,4 2 1,9 0 86,0-2 0,0 0 0,0 0 1,0-2-1,0 0 0,24-4 0,-30 3-38,-8 2-90,1 0-1,-1 0 1,1-1-1,-1 1 0,0-1 1,0 1-1,1-1 1,2-2-1,14-1-110,-11 1 228,-5 2-48,-1 0 0,1 0 1,-1 0-1,1 0 0,-1-1 1,1 1-1,-1-1 0,3-2 1,26-24-178,104-102 335,-76 59-85,60-98 0,-77 109-183,-39 54 52,32-48-128,-30 47 106,-2 0 0,1-1 0,-1 1-1,0-1 1,2-12 0,-4 20 27,-1-1 0,0 1 0,0-1 1,0 1-1,0-1 0,1 1 0,-1-1 1,0 1-1,0-1 0,0 0 0,0 1 1,0-1-1,-1 1 0,1-1 0,0 1 1,0-1-1,0 1 0,0-1 0,-1 1 0,1-1 1,0 1-1,0-1 0,-1 1 0,1-1 1,0 1-1,-1-1 0,1 1 0,0 0 1,-1-1-1,1 1 0,-1 0 0,1-1 1,-1 1-1,1 0 0,-1-1 0,1 1 1,-1 0-1,1 0 0,-1 0 0,1 0 1,-1-1-1,1 1 0,-1 0 0,1 0 1,-1 0-1,-1 0 0,0 1-8,-1-1-1,0 1 1,1-1 0,-1 1-1,0 0 1,1 0-1,-1 0 1,1 0 0,0 1-1,-4 1 1,-9 9-38,1 0 0,0 1-1,0 0 1,1 2 0,-18 25 0,5-2-17,-26 52 0,31-49 135,-23 64 1,37-86-29,1 2 0,1-1-1,1 1 1,1-1 0,-1 35 0,4-51 3,0 1-1,0 0 0,1-1 0,0 1 1,0-1-1,0 1 0,0-1 0,1 1 0,0-1 1,0 0-1,0 0 0,4 5 0,-4-6-1,0 0 0,0-1 0,1 1-1,-1-1 1,1 1 0,0-1 0,-1 0 0,1 0-1,0-1 1,0 1 0,1 0 0,-1-1-1,0 0 1,0 0 0,1 0 0,-1 0 0,5 0-1,9 1 132,0-2-1,0 0 1,31-4 0,51-15 73,-90 17-203,9-2 5,1-2 0,-1 0-1,24-11 1,-31 11-18,0 0-1,-1 0 1,1-1 0,-1 0 0,-1-1 0,12-11 0,-19 16-72,1 0 0,-1-1 0,0 1-1,3-7 1,-5 10 35,0-1 0,0 1 0,1-1 0,-1 1-1,0 0 1,0-1 0,0 1 0,0-1-1,0 1 1,0 0 0,0-1 0,0 1-1,0-1 1,0 1 0,0 0 0,0-1-1,0 1 1,0-1 0,0 1 0,0 0 0,-1-1-1,1 1-4,-1-1 0,1 1 1,-1 0-1,1 0 0,-1 0 0,1 0 0,-1 0 0,1 0 0,-1 0 0,1 0 0,-1 0 0,1 0 0,-1 1 0,1-1 0,-1 0 0,1 0 0,-1 0 0,1 1 0,-1-1 1,1 0-1,-1 0 0,0 1 0,-74 46-161,68-43 166,0 1 1,0 0-1,0 0 0,1 0 1,-7 9-1,11-13 34,1 0 0,-1 1 1,1 0-1,0-1 0,0 1 0,0 0 0,0-1 1,0 1-1,0 0 0,0 0 0,0 0 0,1 0 1,-1 0-1,1 0 0,0 0 0,-1 0 0,1 0 0,0 0 1,0 0-1,0 0 0,0 0 0,1 0 0,-1 0 1,0 0-1,1 0 0,0 0 0,0 2 0,0-3-6,0 1 0,1-1 0,-1 0 0,0 1 0,0-1 0,1 0 0,-1 0 0,1 0 0,-1 0 0,1 0 0,0 0 0,-1-1-1,1 1 1,-1 0 0,3 0 0,28 4 336,-19-5-247,0 0 0,0 0 1,0-1-1,0-1 0,0 0 1,24-8-1,72-35 27,-90 36-83,-14 7-73,3-1-86,-6 4-44,-2 32 350,0-33-187,-1 9 79,-1-1 0,0 0 0,0 0 0,-5 13 0,66-49 955,-40 20-1102,1 0-1,0 0 1,1 2 0,0 1-1,21-3 1,-42 8 64,1 0 0,-1 0 1,0 0-1,1 0 0,-1 0 1,0 0-1,1 0 0,-1 0 1,0 0-1,1 0 0,-1 0 1,0 0-1,1 0 0,-1 1 1,0-1-1,1 0 0,-1 0 1,0 0-1,0 0 0,1 1 1,-1-1-1,0 0 0,0 0 1,0 1-1,1-1 0,-1 0 1,0 0-1,0 1 0,0-1 1,0 0-1,1 1 0,-1-1 1,0 0-1,0 1 0,0-1 1,0 0-1,0 1 0,0-1 1,0 0-1,0 1 0,0-1 1,0 0-1,0 1 0,0-1 1,0 0-1,0 1 0,0-1 1,-1 0-1,1 1 0,0-1 1,0 0-1,0 1 0,-10 25 132,5-13-8,5-13-113,0 1 0,0-1 0,0 0 0,0 0 1,0 1-1,0-1 0,0 0 0,0 1 0,0-1 0,0 0 0,0 0 1,0 1-1,0-1 0,0 0 0,0 1 0,0-1 0,0 0 0,0 0 0,0 1 1,0-1-1,1 0 0,-1 0 0,0 1 0,0-1 0,0 0 0,0 0 0,1 1 1,-1-1-1,0 0 0,0 0 0,1 0 0,-1 0 0,0 1 0,0-1 0,1 0 1,-1 0-1,0 0 0,0 0 0,1 0 0,-1 0 0,0 0 0,1 0 1,-1 0-1,0 0 0,0 0 0,1 0 0,-1 0 0,0 0 0,1 0 0,-1 0 0,20-3 252,-14 2-252,91-21 365,31-5-392,-115 25-37,-3 0 13,-1 1 0,1 0 0,0 1 0,10 0 0,-17 0 46,-1 1 0,1-1 0,-1 1 0,1-1 0,-1 1 0,0 0 0,1 0 0,-1 0 0,0 0 1,0 0-1,0 1 0,0-1 0,0 1 0,0-1 0,0 1 0,0 0 0,0-1 0,-1 1 0,1 0 0,1 4 0,8 16-553,-1 1 1,12 38 0,-16-41-2658,3 1 701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6:32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237 247 2656,'-4'1'247,"-1"1"1,1-1-1,0 1 0,0 0 1,0 0-1,1 0 0,-1 1 1,0-1-1,1 1 0,0 0 1,-4 3-1,-9 9 1574,12-13-1115,0 1-1,0-1 1,0 1-1,0-1 1,-8 3-1,12-5-588,-1 0-1,1 0 0,-1 0 0,0 0 0,1 1 0,-1-1 0,1 0 0,-1 0 0,1 0 0,-1 0 0,0 0 0,1 0 0,-1 0 0,1-1 1,-1 1-1,1 0 0,-1 0 0,0 0 0,1 0 0,-1-1 0,0 0-35,1 1-1,0-1 1,-1 0 0,1 1 0,0-1-1,0 0 1,0 1 0,0-1-1,0 0 1,0 1 0,0-1-1,0 0 1,0 1 0,0-1 0,0 0-1,0 1 1,0-1 0,0 0-1,1 1 1,-1-1 0,0 1-1,1-1 1,-1 0 0,8-17 304,0 1 1,1 0-1,1 1 1,0 0-1,2 0 1,16-18-1,47-37-123,-61 60-223,-1 0-1,2 2 1,28-16-1,-36 22-22,41-17-18,-44 18-22,1 1 0,0 0 1,0 0-1,0 0 0,0 1 1,0 0-1,9 0 0,-11 1 27,-1-1 0,1 1 0,-1 0 0,0 0-1,0 0 1,1 0 0,-1 0 0,0 1-1,0-1 1,0 0 0,0 1 0,0 0 0,0-1-1,-1 1 1,1 0 0,-1 0 0,1 0 0,-1 0-1,0 0 1,1 1 0,-1-1 0,0 0-1,0 0 1,-1 1 0,1-1 0,0 5 0,2 5-2,-1 0 0,-1 1 0,0 21 1,-1-33-3,-3 32 85,0 1 0,-2-1-1,-2 0 1,-1-1-1,-16 41 1,21-62-51,-1-1 1,0 0 0,0 0-1,-1 0 1,-1-1-1,0 0 1,0 0 0,0 0-1,-12 10 1,-20 14 70,-76 47 0,63-45 109,-1-1-20,26-18-1,-42 35-1,26-14-138,22-18-99,14-10 454,6-6 1150,55-18-634,43-10-98,-52 17-705,-1 2 0,1 1 1,0 3-1,-1 2 0,1 2 1,0 1-1,56 13 0,-53-6-200,19 5 102,-23-1-2788,-21-5 1074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03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55 4064,'-5'-6'1288,"4"5"-1147,0 0 0,0 0 0,0 1 0,1-1 0,-1 0-1,0 0 1,1 0 0,-1 0 0,1 0 0,0 0 0,-1 0 0,0-3 0,0 2 262,0-1 1,-1 1 0,1-1-1,-1 1 1,0 0-1,0 0 1,0 0 0,0 0-1,0 0 1,-3-3-1,0 1-149,4 3-73,1-1 1158,1 172-1531,-3 189 688,-3-258-243,-2 44 534,12 149-72,0-218 1759,-9-81-2031,3 1-370,0 0 1,1 0 0,-1-1-1,1 1 1,0 0 0,1-6-1,0-6 57,-1 2-67,0-33-30,6-48-1,-4 80-67,1-1-1,0 1 1,1 0 0,1 0-1,1 0 1,0 1 0,9-16-1,-2 7-57,-1 0-74,21-26 1,8-8-240,-22 30 173,1 1 0,34-35 1,-53 59 210,1 1 0,-1 0 0,0 0 1,0 0-1,1 0 0,-1 0 0,0 0 1,1 1-1,-1-1 0,1 0 0,-1 1 0,1-1 1,-1 1-1,1-1 0,0 1 0,-1 0 1,1 0-1,-1 0 0,1 0 0,0 0 1,-1 0-1,1 0 0,0 0 0,-1 1 0,1-1 1,-1 0-1,1 1 0,-1 0 0,1-1 1,-1 1-1,1 0 0,1 1 0,3 2-20,-1 1-1,1 0 1,-1 1 0,0-1-1,7 11 1,-3-4-52,-5-7 99,-1 0-1,0 0 1,0 0-1,-1 0 1,0 0-1,0 1 1,0-1-1,0 1 1,-1-1-1,0 1 1,0 0-1,0 0 1,-1-1-1,0 1 1,0 0-1,-2 10 1,1-10 41,0 1 1,-1 0-1,1-1 0,-2 1 1,1-1-1,-1 1 0,0-1 1,0 0-1,-1 0 0,1 0 1,-1-1-1,-1 1 0,-8 8 0,7-9 29,1-1-1,-1 0 1,0 0-1,-1 0 1,1-1-1,0 1 0,-1-2 1,0 1-1,0-1 1,-8 2-1,-2-1-39,-1-1-1,-34 0 1,52-2-66,-1-1-1,0 1 1,0 0 0,0 0-1,1 0 1,-1 0 0,0 0-1,0 1 1,1-1 0,-1 0-1,0 0 1,0 0 0,1 1-1,-1-1 1,0 0 0,0 1-1,1-1 1,-1 1 0,1-1-1,-1 1 1,-1 0 0,2 0 14,0-1 0,0 1 0,0-1 1,0 1-1,0 0 0,0-1 0,0 1 1,0-1-1,0 1 0,0 0 0,0-1 1,1 1-1,-1-1 0,0 1 0,0-1 1,1 1-1,-1-1 0,0 1 0,1-1 1,-1 1-1,1 0 0,3 3 118,0 1 0,0-1-1,1 0 1,5 4-1,11 7 52,2 1 139,-1 1-1,0 1 1,-1 1 0,22 26 0,-35-37-1220,8 9-2622,-16-17 3479,1 0 0,-1 0 1,0 0-1,0 1 0,1-1 0,-1 0 0,0 0 1,0 1-1,0-1 0,0 0 0,1 0 1,-1 1-1,0-1 0,0 0 0,0 1 0,0-1 1,0 0-1,0 1 0,0-1 0,0 0 1,0 0-1,0 1 0,0-1 0,0 0 1,0 1-1,0-1 0,0 0 0,0 1 0,0-1 1,0 0-1,0 0 0,-1 1 0,1-1 1,0 0-1,0 1 0,0-1 0,0 0 0,-1 0 1,1 1-1,0-1 0,0 0 0,0 0 1,-1 0-1,1 0 0,0 1 0,-1-1 0,1 0 1,-4 0-2783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04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44 3552,'-4'-1'9210,"15"0"-5566,42-9-2621,8-2-637,0 4-1,107-3 1,-149 11-308,0 1 1,25 4-1,-36-5-25,-6 0 299,-8 1-1952,-25 5-1867,24-5 2526,1 0 1,-1 1-1,0 0 0,-7 2 1,2 1-2068,-20 13 0,9-4 912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04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2 108 2816,'-1'-5'11162,"19"-7"-8186,28-6-2134,39-12-111,-43 17-390,60-11 0,-84 21-385,1 2 1,0-1 0,0 2-1,0 0 1,35 7 0,-27 0 155,-20-5-113,0 0 0,0 0 0,0-1 0,8 1-1,-13-2-808,-20-9-12656,14 1 10607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07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1 120 416,'0'-2'52,"0"-17"-22,0 18-8,0 1 0,0-1-1,0 1 1,0-1 0,0 0-1,0 1 1,0-1 0,0 0-1,0 1 1,0-1 0,0 1 0,1-1-1,-1 0 1,0 1 0,0-1-1,1 1 1,-1-1 0,0 1 0,1-1-1,-1 1 1,1-1 0,0 0-1,3-19 3889,-3 18-3721,1-1 0,-1 1 1,0 0-1,0 0 0,-1-1 0,1 1 1,0-1-1,-1 1 0,1-1 1,-1 1-1,0-4 0,9-27 7283,-9 35-7722,62 180 457,-25-65-4,-16-50-77,-3 2 1,-3 0-1,-4 1 0,-2 0 0,-1 73 1,-2-47 182,1 18 320,-4-69 950,2-58-843,-4 2-650,0-1 1,1 0-1,4-12 0,-1 3-74,5-30-159,26-104 197,-30 133-135,2 1 0,0 0-1,1 1 1,1 0 0,14-20 0,-2 12-591,-21 27 629,0 0-1,0 0 1,1 0 0,-1 0 0,0 0 0,1 0 0,-1 0 0,1 0 0,-1 0 0,1 1-1,-1-1 1,1 1 0,0-1 0,-1 1 0,1 0 0,2-1 0,-3 2 15,0-1 1,0 1-1,1 0 1,-1 0-1,0-1 1,0 1-1,0 0 1,0 0-1,0 0 0,0 0 1,0 0-1,0 0 1,0 2-1,2 0-33,4 6 106,-1-1 1,0 1-1,0 0 0,-1 1 0,0-1 1,0 1-1,-1 0 0,-1 0 0,4 14 1,0 12 61,4 50 1,-10-82-89,6 143 70,-5-130 134,-2 26 0,-1-36-620,0-1 0,0 1 1,0-1-1,0 1 0,-1-1 0,-5 12 0,6-17-186,1-1 481,0 1-1,0-1 0,0 0 0,0 0 0,0 1 1,0-1-1,0 0 0,0 1 0,0-1 0,0 0 1,-1 0-1,1 1 0,0-1 0,0 0 1,0 0-1,0 0 0,-1 1 0,1-1 0,0 0 1,0 0-1,0 0 0,-1 1 0,1-1 0,0 0 1,0 0-1,-1 0 0,1 0 0,0 0 1,-1 0-1,1 0 0,0 0 0,0 0 0,-1 0 1,1 0-1,0 0 0,-1 0 0,1 0 1,0 0-1,0 0 0,-1 0 0,1 0 0,-9-7-5119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07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494 10 5984,'5'-8'2242,"-6"6"-1654,-3 5 2486,3-2-2360,-25 40 2196,19-30-2547,0 0 0,0 0 0,-1-1 0,0 0 0,-10 9 0,-9 2-51,-1-2 1,-1-1-1,-48 22 0,19-10-217,1 1-142,-78 42-3207,142-76-2662,16-6 3368,3-6-1489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16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1 600 1568,'3'-2'448,"11"-7"9307,-8 4-10390,-2 1 861,-1 0 0,1 0 1,-1-1-1,0 1 0,0-1 1,0 1-1,-1-1 0,0 0 1,3-9-1,11-19 284,-10 19-187,-6 13-306,1 0 1,-1-1 0,1 1 0,-1 0 0,1 0 0,-1 0 0,1 0-1,0 0 1,1-2 0,-1 2-167,8 9-342,-5-1 436,-1 1 0,0-1 0,0 1 0,0 0 0,-1 0 0,0 0-1,1 15 1,1-4 70,10 100 299,-4-39-270,-2 125-1,-4-57 121,0 112 350,-4-179 455,0-79 134,3-3-655,-2 0-425,0 1-1,1-1 1,-1 0-1,0 1 1,0-1-1,1 0 1,-1 0-1,0 0 0,0 0 1,0 0-1,0-1 1,0 1-1,0 0 1,-1 0-1,1-1 0,0 1 1,-1 0-1,1-1 1,0 1-1,-1-1 1,0 1-1,1-3 0,2-8 61,1-24 0,-3 22-7,66-527 25,-40 338-266,36-127-289,-13 142 364,-45 172-114,-1 1 0,-1-1 1,0 0-1,1-27 0,-4 43 183,0-1 0,0 1 0,0 0 0,0-1 0,0 1-1,0-1 1,0 1 0,0 0 0,0-1 0,0 1 0,1 0 0,-1-1 0,0 1-1,0 0 1,0 0 0,1-1 0,-1 1 0,0 0 0,0 0 0,1-1 0,-1 1-1,0 0 1,0 0 0,1-1 0,-1 1 0,0 0 0,1 0 0,-1 0 0,0 0-1,1 0 1,-1 0 0,0 0 0,1-1 0,-1 1 0,0 0 0,1 0 0,-1 0-1,1 0 1,-1 0 0,0 1 0,1-1 0,-1 0 0,0 0 0,1 0 0,-1 0-1,1 0 1,21 9 76,-16-6-173,14 3 56,0-1 0,1 0 0,28 2 0,-18-3 44,44 3 62,103-2 0,-76-4-100,114 3 152,155 4-187,-1 16 304,-292-16 798,158-5-1,-194-8-628,0-2 0,46-14-1,-82 20-294,3-4-783,-9 2-720,-6 2-1490,-9 1 741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17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8 214 4576,'-2'-11'1960,"2"10"-1899,0 1 1,-1-1 0,1 0 0,0 0 0,0 0 0,0 1 0,0-1-1,0 0 1,0 0 0,0 0 0,0 1 0,0-1 0,0 0-1,0 0 1,0 0 0,1 1 0,-1-1 0,0 0 0,1 0 0,0-1-1,1 0 299,0 0 0,0-1-1,0 1 1,-1-1 0,1 1-1,-1-1 1,1 0 0,-1 1-1,0-1 1,0 0 0,1-5-1,-1 4-188,0 0-1,1 0 1,0 0-1,-1 0 0,4-4 1,-2 4-155,6-9-3,0 0 0,0 0 1,2 1-1,-1 1 0,1 0 1,1 0-1,18-12 1,-28 22-30,1-1 1,-1 1 0,1 0 0,-1 0 0,1 0 0,-1 1 0,1-1-1,-1 1 1,1-1 0,0 1 0,-1 0 0,1 0 0,0 0-1,-1 0 1,1 0 0,-1 1 0,1-1 0,0 1 0,-1 0 0,1-1-1,-1 1 1,1 0 0,-1 1 0,0-1 0,1 0 0,-1 1-1,0-1 1,0 1 0,0 0 0,2 2 0,1 1 5,-1-1 1,0 1 0,-1 0-1,1 0 1,-1 0-1,0 0 1,0 0 0,0 1-1,-1 0 1,0-1-1,0 1 1,1 9 0,-2-7 21,-1 1 0,0 0 1,0 0-1,-1 0 0,0 0 1,0 0-1,-1-1 0,-5 14 1,-4 8 92,-16 29 0,19-44-26,-4 11 4,-9 19 238,-30 46 0,2-7-56,-3 5-50,35-66-188,15-21-27,5 4 10,-1-5 14,0 1 0,0-1 0,0 0 0,0 0-1,0 0 1,0 0 0,1-1 0,-1 1 0,0 0 0,1-1 0,-1 0-1,0 1 1,1-1 0,-1 0 0,3 0 0,39-7 581,-27 4-413,-3 0-24,12-1 198,1 0 0,46 0 0,-65 4-341,-1 1 0,1 0 0,0 0 0,0 0 0,-1 1 0,1 0 0,-1 1 0,0 0 0,1 0 0,-1 1 0,-1-1 0,1 1 0,12 10 0,-19-13-47,1-1 0,-1 0 0,0 1 0,1-1 0,-1 1 0,0-1 0,1 1 0,-1-1 0,0 1 0,1-1 0,-1 1 0,0-1 0,0 1 0,0-1 0,1 1 0,-1-1 0,0 1 0,0-1 0,0 1 0,0 0 0,0-1 0,0 1 0,0-1 0,-1 2 0,1-1-151,0 1 0,-1-1 0,0 0-1,1 1 1,-1-1 0,0 0 0,0 0-1,0 0 1,-1 2 0,-3 2-1354,0-1 0,0 0 1,-8 5-1,-3-1-1151,16-8 2499,-1 0-1,1 0 0,-1 0 0,1 0 0,-1 0 0,0 0 0,1 0 0,-1 0 0,1 0 0,-1 0 0,1 0 0,-1 0 0,1-1 1,-1 1-1,1 0 0,0 0 0,-1 0 0,0-1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18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 2912,'0'-2'118,"0"1"0,1-1 0,0 0 0,-1 1 0,1-1 0,0 0 0,0 1-1,0-1 1,0 1 0,0 0 0,0-1 0,1 1 0,-1 0 0,0 0 0,1-1 0,-1 1 0,1 0 0,-1 0 0,1 1 0,-1-1 0,1 0 0,0 0 0,0 1 0,-1-1 0,4 1 3903,-3 0-3018,0 1-905,0 0 0,1 0-1,-1 1 1,0-1 0,-1 0 0,1 1 0,0 0-1,0-1 1,0 1 0,-1 0 0,1 0 0,-1 0-1,0 0 1,1 0 0,-1 0 0,1 3 0,3 6-7,-1 0 1,2 14 0,-3-15 130,6 28 225,5 66 0,-6-40 211,-7-46-446,-1-16-106,0 0-1,0 0 1,0 1 0,0-1 0,0 0-1,1 0 1,-1 0 0,1 1-1,1 2 1,-1-4 523,-1-3-464,0-1-1,0 0 1,0 0-1,0 0 0,1 1 1,-1-1-1,1 0 0,0 0 1,2-4-1,0-1-26,16-67-56,-14 53-282,0 0-1,2 0 1,0 0 0,1 1-1,21-38 1,-28 58 164,0-1 1,0 1-1,0-1 0,0 1 1,0-1-1,0 1 0,0 0 1,1 0-1,-1-1 0,0 1 1,1 0-1,-1 0 1,1 0-1,-1 1 0,1-1 1,0 0-1,1 0 0,-1 1 20,-1 0 0,0 0 0,0 1 1,0-1-1,1 0 0,-1 1 0,0-1 0,0 1 0,0-1 0,0 1 0,0-1 0,0 1 0,0 0 0,0 0 0,0-1 0,0 1 0,0 0 0,-1 0 0,1 0 1,0 0-1,0 0 0,-1 0 0,1 0 0,0 2 0,2 5 17,0-1 0,0 0 0,-1 1 0,0 0 1,-1-1-1,0 1 0,0 0 0,0 13 0,-1-9 154,1 0 0,4 16-1,-5-28-118,0 1 0,0-1 0,0 0 0,0 0 0,0 1 0,0-1 0,0 0 0,0 0 0,0 1 0,0-1 0,0 0 0,0 0 0,1 0 0,-1 1 0,0-1 0,0 0 0,0 0 0,0 0 0,0 1 0,1-1 0,-1 0 0,0 0 0,0 0 0,0 0 0,1 1 0,-1-1 0,0 0 0,0 0 0,0 0 0,1 0 0,-1 0 0,0 0 0,0 0 0,1 0 0,6-6 393,4-13-262,-5 3-206,17-34-149,-21 45 98,1 0 0,-1 1-1,1 0 1,1 0 0,-1-1 0,0 2-1,9-8 1,-11 10 70,0 0 0,0 1 0,1-1 0,-1 1 0,0-1 0,0 1 0,1-1 0,-1 1 0,0-1 0,0 1 0,1 0 0,-1 0 0,0 0 1,1 0-1,-1 0 0,1 0 0,-1 0 0,0 0 0,0 1 0,1-1 0,-1 0 0,0 1 0,1-1 0,-1 1 0,0 0 0,0-1 0,0 1 0,0 0 0,1-1 0,-1 1 0,0 0 0,0 0 0,-1 0 0,1 0 0,1 1 0,3 5 81,0-1-1,0 1 1,-1 0 0,5 10-1,0 2-15,-1-1-1,0 1 1,-1 0 0,-1 0-1,-1 1 1,-1 0 0,3 37-1,-7-52-102,0 0-1,-1 0 1,1-1-1,-1 1 1,-3 9-1,-8 9-4059,8-20 2070,-1-2-1610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1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35 3328,'-2'-2'299,"-13"-12"540,14 14-692,1-1 0,-1 1 0,1 0 0,-1-1 0,1 1 0,-1 0 0,1-1 0,0 1 0,-1-1 0,1 1 0,0-1 0,0 1 0,-1-1 0,1 1 0,0-1 0,0 1 0,0-1 0,-1 0 0,1 1 0,0-1 0,0 1 0,0-1 0,0 1 0,0-1 0,0-1 0,0 2-66,1 0 1,-1 0 0,0 0 0,0 0-1,0 0 1,0 0 0,0-1-1,0 1 1,0 0 0,0 0-1,0 0 1,0 0 0,0 0-1,0 0 1,0-1 0,0 1-1,0 0 1,0 0 0,0 0 0,0 0-1,0 0 1,0 0 0,0-1-1,0 1 1,0 0 0,0 0-1,0 0 1,0 0 0,0 0-1,0 0 1,-1-1 0,1 1 0,0 0-1,0 0 1,0 0 0,0 0-1,0 0 1,0 0-46,-1 0 1,1 0-1,0 0 0,0 0 0,-1 0 1,1 0-1,0 1 0,0-1 0,0 0 1,-1 0-1,1 0 0,0 0 0,0 1 1,0-1-1,0 0 0,-1 0 0,1 0 1,0 1-1,0-1 0,0 0 0,0 0 1,0 0-1,0 1 0,0-1 0,0 0 1,0 0-1,0 1 0,0-1 0,-1 0 1,1 0-1,1 1 0,-1-1 0,0 0 1,0 1-1,-30 142 3503,-7 44-2108,3 56-353,2-62-400,17-102-498,-3 12 119,17-86-1578,9-11-3688,-4 2 3635,8-9-1612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04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553 116 2912,'0'-13'923,"0"12"-900,0 1 1,0-1-1,1 1 1,-1-1-1,0 1 1,0-1-1,0 1 1,1 0-1,-1-1 1,0 1-1,0-1 1,1 1-1,-1 0 1,0-1-1,1 1 1,-1 0-1,0-1 1,1 1-1,-1 0 1,1 0-1,-1-1 1,1 1-1,0-1 103,1-1 31,-1 0-1,0 0 1,0 0-1,0 0 1,0 0-1,0 0 1,-1 0-1,1-1 1,-1 1-1,1 0 0,-1 0 1,0-1-1,0 1 1,0 0-1,0-1 1,0 1-1,0 0 1,-1 0-1,1-1 1,-1 1-1,1 0 1,-1 0-1,0 0 1,0 0-1,0 0 1,0 0-1,-1 0 1,1 0-1,0 0 1,-1 0-1,1 1 1,-1-1-1,0 1 1,1-1-1,-1 1 0,0-1 1,0 1-1,0 0 1,0 0-1,0 0 1,0 0-1,0 0 1,-5 0-1,3 0-75,-5-2 12,0 1-1,0 1 1,0-1-1,0 1 1,-1 1-1,1 0 1,0 0-1,0 1 1,0 0-1,-17 4 1,5 2-35,6-2 7,0 0 0,0 1 1,1 1-1,-24 14 0,18-8-51,1 2-1,0 1 1,1 0 0,1 1 0,0 1-1,-20 30 1,17-18 81,1 0 0,1 2 1,-21 53-1,28-58-19,3 0 0,0 0 0,1 1 0,2 0 0,-2 35 0,7-51-24,0 1 0,1-1 1,0 0-1,1 1 0,1-1 0,0 0 0,0 0 0,2 0 0,-1-1 0,10 18 0,-2-10 98,0 0 0,0-1 0,2 0 0,30 30 0,-35-39-30,1-1 0,-1 1 1,2-2-1,-1 0 0,1 0 1,0 0-1,23 8 0,-25-12-61,-1-1 1,1 0-1,-1 0 0,1-1 1,-1 0-1,1 0 0,0-1 1,0 0-1,-1-1 0,1 0 1,0 0-1,14-5 0,10-5 218,0-2 1,52-28-1,62-46 241,-98 57-465,-25 15 1,-1-2 1,0 0 0,32-32-1,-43 36 1,0 1 0,-1-1 0,-1-1 0,0 0 0,-1 0 0,0-1 0,-1 0 0,-1-1 0,8-23 0,-7 11-91,-1 1 0,-2-2 0,5-55 0,-10 74 36,0 0 0,0-1 0,0 1 1,-3-10-1,1 14-12,1 1 1,-1-1 0,0 1-1,-1-1 1,1 1 0,-1 0-1,0 0 1,-7-8-1,6 8-16,-1-1-1,0 2 1,0-1-1,0 0 0,-1 1 1,1 0-1,-1 1 1,0-1-1,-1 1 0,-11-5 1,7 5 1,0 0 0,0 0-1,0 2 1,0-1 0,0 1 0,-14 1 0,3 1 14,0 1-1,0 2 1,0 0 0,0 1 0,1 1-1,-27 11 1,37-12 4,-1 1 0,1-1-1,0 2 1,1 0 0,0 0 0,-12 11-1,18-15-299,0 1 0,1 0 0,-1 0-1,1 0 1,0 1 0,0-1-1,0 1 1,0 0 0,1 0 0,0 0-1,0 0 1,0 0 0,1 0-1,0 0 1,0 1 0,-1 9 0,5 9-1355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18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5888,'2'9'7333,"9"30"-6538,4 0-154,-8-21-186,7 25 1,-10-19-345,-1 0 1,-1 0 0,-2 37-1,0-32-88,0-16 11,5 159 300,5 28 210,-8-183-3,5 29 0,-7-45-513,0 0 0,1 0 0,-1 0-1,0 0 1,1 0 0,-1 0 0,1-1-1,-1 1 1,1 0 0,-1 0-1,1-1 1,0 1 0,-1 0 0,1 0-1,0-1 1,-1 1 0,1-1 0,0 1-1,0-1 1,0 1 0,0-1-1,-1 1 1,1-1 0,0 0 0,0 0-1,2 1 1,1-1 62,0 0 0,0 1 0,1-2 0,7 0-1,-11 1-113,3-1 39,1 0 0,-1-1 0,0 1 0,1-1 0,6-4 0,13-4 12,-13 7-4,4-1-77,1 0 1,0 1-1,0 0 0,19 0 1,-24 3 44,-8 0 3,1 0 1,0 0-1,-1 0 1,1 0-1,-1 0 1,1 1-1,3 1 0,-5-1-36,-8-6-4763,-12-11-657,5 5 3244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19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 6304,'0'-1'125,"0"0"1,0 0-1,0 0 1,0 1-1,0-1 1,0 0-1,0 0 1,0 0-1,1 0 1,-1 0-1,0 1 0,0-1 1,1 0-1,-1 0 1,0 0-1,1 1 1,-1-1-1,1 0 1,-1 0-1,1 1 1,-1-1-1,1 0 1,0 1-1,-1-1 1,1 1-1,0-1 0,-1 1 1,1-1-1,0 1 1,0 0-1,-1-1 1,1 1-1,0 0 1,0-1-1,0 1 1,0 0-1,0 0 1,15-6 1331,-13 5-1183,0 0-1,0 0 1,0 0 0,1 0 0,-1 0 0,0 1 0,5-1 0,243 6 2712,-100 6-2559,-136-7-1141,-15-4 677,0 0 1,0 0-1,0 0 1,0 0-1,0 0 1,0 0-1,0 0 1,0 0-1,0 0 1,0 0-1,0 0 1,0 0-1,0 1 1,0-1-1,0 0 1,0 0-1,0 0 1,0 0-1,0 0 0,0 0 1,0 0-1,0 0 1,0 0-1,0 0 1,0 0-1,0 1 1,0-1-1,0 0 1,0 0-1,0 0 1,0 0-1,0 0 1,0 0-1,0 0 1,0 0-1,0 0 1,0 0-1,0 0 1,0 0-1,0 0 1,0 1-1,0-1 1,-1 0-1,1 0 1,0 0-1,0 0 1,0 0-1,0 0 1,0 0-1,0 0 1,0 0-1,0 0 1,0 0-1,0 0 1,0 0-1,-1 0 1,1 0-1,0 0 1,0 0-1,0 0 1,0 0-1,0 0 1,0 0-1,0 0 1,-3 0-556,0 1 1,0-1 0,0 1-1,0-1 1,0 0 0,-4-1-1,-12-3-1493,-2-2-1808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19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4 109 3712,'-1'-3'263,"0"-1"1,0 1-1,1-1 1,-1 1-1,1-1 1,0 1-1,0-1 1,0 1-1,2-7 1,-1 2 856,1 1 0,0 0-1,4-9 1,-6 16-1044,0 0-1,0-1 1,0 1-1,0 0 1,0 0-1,0 0 0,0-1 1,1 1-1,-1 0 1,0 0-1,0-1 1,0 1-1,0 0 1,0 0-1,-1-1 0,1 1 1,0 0-1,0 0 1,0-1-1,0 1 1,0 0-1,0 0 1,0-1-1,0 1 1,0 0-1,-1 0 0,1 0 1,0-1-1,0 1 1,-1 0-1,1 0-55,0 0 0,0 0 0,0 0-1,0-1 1,0 1 0,0 0 0,0 0-1,0 0 1,0 0 0,0 0 0,0 0 0,0 0-1,0 0 1,0 0 0,-1-1 0,1 1 0,0 0-1,0 0 1,0 0 0,0 0 0,0 0-1,0 0 1,0 0 0,0-1 0,0 1 0,0 0-1,0 0 1,0 0 0,0 0 0,1 0 0,-1 0-1,0 0 1,0 0 0,0-1 0,0 1-1,0 0 1,0 0 0,0 0 0,0 0 0,0 0-1,0 0 1,0 0 0,0 0 0,0 0-1,1 0 1,-1 0 0,0 0 0,0-1 0,0 1-1,0 0 1,0 0 0,0 0 0,0 0 0,0 0-1,1 0 1,-1 0 0,1-4 1008,-2 4-984,1-1 0,0 1 0,0 0 0,0 0 0,0 0 0,0 0 0,0 0 0,0-1 0,0 1 0,0 0 0,0 0 0,0 0 0,0 0 0,0-1 0,0 1 0,0 0 0,0 0 0,0 0 0,0 0 0,0 0 0,0-1 1,0 1-1,1 0 0,-1 0 0,0 0 0,0 0 0,0 0 0,0 0 0,0-1 0,0 1 0,0 0 0,0 0 0,1 0 0,-1 0 0,0 0 0,5-2 165,1 1 0,0 0 0,-1 0 0,9 0 0,3 0-38,6-1-82,28 2-1,-18 1-73,-25 0 29,0-1 1,0 2-1,7 1 0,21 3-4258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20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4384,'0'0'8005,"2"1"-6805,9 3-769,0 0 0,1-1 0,-1 0 1,1-1-1,-1-1 0,20 1 0,18 3-137,85 12-28,-87-6-101,-37-8-146,0 0 1,0-1-1,1 0 0,13 0 1,-13-1 100,-11-1-255,1 1-1,0-1 1,-1 0 0,1 0-1,0 0 1,0 0 0,-1 0 0,1 0-1,0 0 1,-1 0 0,1 0-1,0 0 1,0-1 0,0 1 0,-9-5-4825,4 1 1792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20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3648,'1'0'44,"-1"0"0,0 0-1,0 0 1,0 0 0,1-1 0,-1 1 0,0 0-1,0 0 1,1 0 0,-1 0 0,0 0 0,0 0-1,1 0 1,-1 0 0,0 0 0,0 0 0,1 0-1,-1 1 1,0-1 0,0 0 0,1 0 0,-1 0 0,0 0-1,0 0 1,0 0 0,1 0 0,-1 1 0,0-1-1,0 0 1,0 0 0,0 0 0,1 0 0,-1 1-1,0-1 1,0 0 0,0 0 0,0 0 0,0 1-1,0-1 1,1 0 0,-1 0 0,0 1 0,0-1 0,0 0-1,0 0 1,0 1 0,0-1 0,0 0 0,0 0-1,0 1 1,0-1 0,0 1 67,0 0 412,-9 11 1589,6-9-1908,2-2-164,0 0 0,0-1-1,0 1 1,0 0-1,0 0 1,0 0-1,-1-1 1,1 1 0,0-1-1,-2 2 1,2-2 109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20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2816,'9'3'8160,"-8"-3"-7919,-1 0 0,0 0 1,0 0-1,1 1 0,-1-1 1,0 0-1,1 0 0,24 5 2207,154 14-480,-145-15-1816,-16-2-117,0 0 1,0 1-1,33 10 0,-27-6-379,-9-6-4853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21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 4896,'0'0'95,"0"-1"0,0 1 0,1 0 1,-1-1-1,0 1 0,0 0 0,0-1 0,0 1 1,1 0-1,-1 0 0,0-1 0,0 1 1,1 0-1,-1 0 0,0-1 0,1 1 0,-1 0 1,0 0-1,1 0 0,-1 0 0,0-1 0,1 1 1,-1 0-1,0 0 0,1 0 0,-1 0 0,0 0 1,1 0-1,-1 0 0,1 0 0,0 0 111,-1 1 0,1-1 0,-1 1 0,1-1 0,-1 0 0,1 1 0,-1 0 0,0-1 0,1 1 0,-1-1 0,0 1 0,1-1 0,-1 1 1,0 0-1,1 0 0,0 3 168,0 1 1,0-1 0,0 1-1,0-1 1,0 7 0,10 271 2417,-3-131-2209,-5-79-417,3 100 250,-6-171-547,0 0-1,0 0 1,0 0 0,0 0 0,0-1-1,0 1 1,0 0 0,-1 0 0,1 0-1,0 0 1,0 0 0,-1-1 0,1 1 0,0 0-1,-1 1 1,0-2 28,1 0 0,0 0-1,0 0 1,-1 0 0,1 0-1,0 0 1,0 0 0,-1 0 0,1 0-1,0 0 1,0 0 0,-1 0-1,1 0 1,0 0 0,0 0-1,-1 0 1,1 0 0,0 0 0,-1 0-1,1 0 1,0 0 0,0 0-1,0 0 1,-1-1 0,1 1 0,0 0-1,0 0 1,-1 0 0,1 0-1,0-1 1,0 1 0,-3-3-515,1 1 1,0-1-1,0 0 0,0 0 0,0 0 1,1 0-1,-3-5 0,-9-32-3216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30:22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9 127 8128,'-1'-1'185,"0"0"1,1 0-1,-1 0 1,0 0-1,0-1 1,1 1 0,-1 0-1,0-1 1,1 1-1,0 0 1,-1-1-1,1 1 1,0-1-1,0 1 1,-1-1-1,1 1 1,0-1-1,0 1 1,1-2 0,0 0-97,0-1 0,0 1 1,0 0-1,0-1 1,1 1-1,-1 0 1,5-6-1,-2 4-38,-1 1-1,1-1 0,1 1 1,-1 0-1,1 0 0,-1 0 1,1 1-1,0 0 0,1 0 1,-1 0-1,0 0 0,1 1 1,0 0-1,-1 0 1,8-1-1,10-1-18,0 0 0,37 0 0,-46 3-102,9 1 196,1 1 0,-1 1 0,0 0 0,0 2 0,-1 1 0,1 1 0,36 14 0,-50-16 6,0 1 0,-1-1 0,1 1 0,-1 1 0,-1 0 0,1 0-1,9 9 1,-14-11-45,-1-1 0,1 1 0,0-1 0,-1 1 0,0 0 0,0-1 0,0 1 0,2 6 0,-4-8-36,1 0 1,-1 1-1,1-1 1,-1 1-1,0-1 1,0 1-1,0-1 1,0 1-1,0-1 1,-1 1-1,1-1 1,-1 1-1,0-1 1,1 0-1,-3 4 0,2-3 11,-1 0 0,-1-1-1,1 1 1,0 0 0,0-1-1,-1 1 1,0-1 0,1 0-1,-1 1 1,0-1 0,0-1-1,0 1 1,-1 0-1,1-1 1,-7 3 0,-3 0 9,0-1 0,-25 3 0,-93 3-1284,-2-12-3301,67-2-1998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2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11 435 1984,'-1'0'131,"0"1"1,1 0 0,-1 0-1,0-1 1,0 1-1,1 0 1,-1 0-1,0 0 1,1 0-1,-1 0 1,1 0-1,-1 0 1,1 0-1,0 0 1,-1 0-1,1 0 1,0 0-1,0 2 1,0 23 1861,1-8-1451,-1-11-321,2 27 642,-2-32-788,0 0 0,1 0 0,-1 1 0,1-1 0,0 0 0,0 0 0,-1 0 0,1 0 0,0 0 0,1 0 0,-1 0 0,2 2 0,-2-4-10,0 0 0,0 1-1,0-1 1,0 0 0,0 0-1,0 0 1,0 0 0,0 0 0,1 0-1,-1 0 1,0 0 0,0 0-1,0 0 1,0-1 0,0 1 0,0 0-1,0-1 1,0 1 0,0-1 0,-1 1-1,1-1 1,0 1 0,1-2-1,1 0 132,3-1-89,0 0 0,0-1 0,-1 0 0,1 0-1,-1 0 1,0-1 0,-1 0 0,1 0 0,6-9-1,32-56 52,-30 48-61,70-116 964,-77 121-768,-6 13-269,-2 9-245,-35 70 433,22-48-201,-14 38 1,-59 194 273,70-195-108,3 1 0,-7 70 0,16-95-75,3-23 70,1 0-1,1 0 1,0 0-1,2 23 1,2-25 404,-1-13 163,1-18 378,-1 4-1171,4-23 245,65-304 237,-55 277-376,20-64-253,-18 77-22,46-86 1,-51 110 171,2-4-64,1 1 1,1 1 0,2 0-1,1 1 1,1 1-1,1 1 1,1 0-1,0 2 1,2 1 0,37-24-1,-57 42 56,-1 1 0,1-1-1,0 1 1,0 0 0,0 0-1,0 0 1,0 1 0,0-1-1,0 1 1,9 0 0,-9 1 16,-1 0 1,1 1-1,-1-1 1,0 1-1,1 1 1,-1-1-1,0 0 1,0 1-1,0 0 0,0 0 1,0 0-1,7 5 1,-5-2 33,1 1 1,-1-1 0,0 1-1,0 0 1,-1 0 0,0 1-1,0 0 1,7 12-1,-6-6 61,0 0-1,-1 1 0,-1-1 1,4 22-1,-2 2 47,-3 0 0,-1 0 1,-2 0-1,-6 47 0,3-47 51,-12 47 1,10-65-15,0 0 1,-1-1-1,-1 0 0,-12 21 1,17-34-51,-1 0 0,0-1 1,0 1-1,0-1 0,-1 0 1,1 0-1,-1 0 0,0 0 1,0-1-1,0 1 0,-1-1 1,1 0-1,-9 4 0,3-4 66,-1 0-1,1 0 0,-1-1 1,0 0-1,0-1 0,0 0 1,1-1-1,-1 0 0,-16-3 0,-8-2-445,-51-16 0,84 20 273,1 1-30,0 0 0,1 0 1,-1 0-1,0-1 0,1 1 0,-1 0 1,0 0-1,0 0 0,1 0 0,-1 0 0,0 1 1,1-1-1,-1 0 0,0 0 0,1 0 0,-1 1 1,0-1-1,1 0 0,-1 1 0,0-1 0,1 0 1,-1 1-1,1-1 0,-1 1 0,1-1 0,-1 1 1,1-1-1,-1 1 0,1-1 0,-1 1 0,1 0 1,0-1-1,-1 1 0,1-1 0,0 1 0,0 0 1,-1 0-1,1-1 0,0 1 0,0 1 0,-1 1-17,1 1-1,0-1 0,-1 1 0,1-1 0,1 1 0,-1-1 0,1 5 1,3 27-57,-4-28 145,0-1 0,1 1 1,-1-1-1,2 0 0,2 10 0,13 25 90,23 39 1,-29-62-90,0 0 0,2-1 0,0-1 1,23 21-1,-29-29 26,1-2 0,0 1 1,0-1-1,0-1 0,0 1 0,1-1 1,0-1-1,18 7 0,-20-9 6,-1 0 1,1 0-1,0-1 0,-1 0 0,1-1 1,0 0-1,0 0 0,0 0 0,0-1 1,-1 0-1,1 0 0,0-1 0,-1 1 1,8-4-1,9-7 67,0 0 1,-1-2-1,0-1 1,34-29-1,-34 26-60,-5 3 83,-1 0 1,0-1 0,-1-1-1,-1-1 1,-1 0 0,0-1-1,12-25 1,-23 42-122,-1 0 0,0-1 0,0 1 0,0 0 0,-1 0 0,1-1 0,0 1 0,-1-1 0,0 1 0,1 0 0,-1-1 0,0 1 0,0-1 0,-1 1 0,1-1 0,0 1 0,-1 0 0,1-1 1,-1 1-1,0 0 0,0-1 0,0 1 0,0 0 0,0 0 0,0 0 0,-1 0 0,-1-3 0,0 3-68,0-1 0,0 0 0,0 1 0,0 0 0,-1 0 1,1 0-1,-1 0 0,1 1 0,-1-1 0,0 1 0,1 0 0,-1 0 1,0 0-1,0 0 0,0 1 0,-7-1 0,7 2-25,-1-1 0,1 1-1,0 0 1,0 0 0,-1 0-1,1 0 1,0 1 0,-5 2 0,-33 22-445,27-17 409,9-5 77,1 1 0,-1 0 0,1 0-1,-1 0 1,2 0 0,-1 1 0,0 0-1,1 0 1,0 0 0,1 1 0,-1-1-1,1 1 1,0 0 0,1 0 0,0 0-1,0 0 1,-2 14 0,1 7-46,2-1 1,0 0-1,6 42 0,-4-62 93,0 1 0,1-1-1,0 0 1,0 0 0,1 0-1,0-1 1,0 1 0,1-1-1,0 0 1,0 1 0,0-2 0,1 1-1,-1 0 1,1-1 0,1 0-1,-1 0 1,10 6 0,-10-9 33,0 0-1,0 0 1,0-1 0,1 0 0,-1 0 0,0 0 0,7 0 0,3 1-8,-2-2 2,1 1 1,0-2-1,0 0 1,0 0-1,0-1 0,17-6 1,-17 4 68,0 0 1,0-2-1,-1 0 0,0 0 1,0-1-1,-1-1 1,0 0-1,22-20 1,-10 6-48,-2 0 1,-1-2 0,20-28-1,-34 40 56,0 0 0,9-18 0,9-17 7,-14 29-147,-5 9-107,0-1 1,0 2 0,0-1 0,12-11 0,-15 18 91,0 0 0,-1 0 0,1 0 0,0 0 0,0 0 0,0 1 0,0-1 0,0 1 0,1 0 0,-1 0 0,0 0 0,1 0 0,-1 1 0,0-1 0,1 1 0,-1 0 0,0 0 0,7 1 0,7 2-37,1 1 0,-1 1 0,0 1 0,30 14 0,-9-4 240,-37-15 476,-5-13 304,2 10-940,0 0-1,0-1 0,-1 1 0,1 0 0,-1 0 0,0 0 0,1 1 0,-1-1 1,0 0-1,0 1 0,0 0 0,-4-1 0,-41-9-475,48 11 466,-6 0-72,0 0 1,-1 0-1,1 0 0,0 0 1,0 1-1,0 0 1,-1 1-1,1-1 0,0 1 1,1 0-1,-1 1 1,0-1-1,1 1 0,-1 0 1,-7 6-1,6-4 23,0 1 0,1-1 1,0 1-1,0 1 0,0-1 0,1 1 0,0 0 0,0 0 0,1 0 1,0 0-1,-5 14 0,2-3-4,2 0 1,0 1-1,2-1 0,0 1 1,-1 37-1,4-44 84,0-1 0,1 1 0,1-1 0,0 0 0,1 0 0,0 0 0,0 0 0,1 0-1,0-1 1,1 1 0,7 10 0,-11-19-2,0-1-1,0 1 1,0-1 0,0 0-1,0 1 1,0-1 0,1 0-1,-1 0 1,0 1 0,1-1-1,-1 0 1,1 0 0,-1-1-1,1 1 1,-1 0 0,1 0-1,-1-1 1,1 1-1,2 0 1,-2-1 7,0 0-1,-1-1 1,1 1-1,0 0 1,-1-1-1,1 1 1,0-1 0,-1 1-1,1-1 1,-1 0-1,1 1 1,-1-1-1,0 0 1,1 0-1,-1 0 1,2-2-1,3-3 63,-1 0 0,0 0 0,-1 0 0,1-1 0,-1 0 0,6-12 0,5-23-48,-1-1 1,15-80-1,-16 63-197,-9 40 93,-4 16-63,0 0-1,1 0 1,0 1 0,0-1-1,0 0 1,0 1-1,1-1 1,2-3 0,-3 7-131,0 6 140,0 6 56,-4 82 32,1 48-139,3-62 216,-11 98 0,-6-74 36,2-22 114,12-69-113,-1 0-1,-1 0 1,0 0-1,-1-1 1,0 1-1,-1-1 1,0-1-1,-13 19 0,16-25-4,-10 11 387,12-15-442,1-1 1,-1 1-1,0 0 1,0-1-1,0 1 0,1-1 1,-1 0-1,0 1 1,0-1-1,0 1 1,0-1-1,0 0 1,0 0-1,0 0 1,0 1-1,0-1 1,0 0-1,1 0 1,-3-1-1,-2 0-2,0 0 1,0-1-1,0 0 0,0 0 0,0 0 0,1-1 0,-1 1 0,1-1 0,0 0 0,0 0 1,-6-6-1,4 2-22,-1 0-1,1 0 1,1-1 0,-1 0 0,-5-11 0,9 15-39,0 0 1,1 0-1,-1 0 1,1 0-1,0 0 0,0 0 1,0 0-1,1 0 1,-1-1-1,1 1 0,0 0 1,0 0-1,1-1 1,-1 1-1,1 0 0,0 0 1,0 0-1,0 0 1,1 0-1,-1 0 0,1 0 1,0 0-1,0 1 1,0-1-1,1 1 0,3-5 1,6-5-161,0 1 1,1 0-1,0 1 0,27-17 1,-39 27 187,145-104-153,-127 87 229,0 0 0,-2-1 1,0-1-1,21-32 0,-20 27-2,184-241-83,-168 227 119,13-17-269,-22 29-19,-22 24-40,-2 5-10,-11 13-143,1 1 369,0 0 0,1 1 1,0-1-1,2 2 0,0-1 0,-5 26 0,6-22-26,2 1-1,0-1 0,1 1 0,2 37 0,0-55 44,1 0 0,-1 0 0,1 0 1,0 0-1,0 0 0,1 0 0,-1 0 0,4 5 1,-4-7 4,0-1 1,0 1-1,0-1 1,0 0-1,0 1 1,1-1-1,-1 0 0,0 0 1,1 0-1,-1 0 1,0 0-1,1 0 1,0-1-1,-1 1 1,1 0-1,-1-1 1,1 1-1,0-1 1,-1 0-1,1 1 1,0-1-1,2 0 1,1 0 35,-1-1 0,1 0 0,0 0 1,-1 0-1,1-1 0,-1 0 0,0 1 0,1-1 1,-1-1-1,0 1 0,5-5 0,5-3 29,22-22 0,-9 5 14,-2 0 0,0-2 0,-2 0 0,23-39 0,-41 59-214,1 0-1,-1 1 1,12-11 0,-20 22-31,0 1 0,1-1 0,0 1 0,0-1 0,0 1 0,0 0 1,0 0-1,1 0 0,-2 7 0,-7 41 319,8-36-277,-1 0 24,1 1 0,0 29 0,2-41 112,1-1 0,-1 0 0,1 1 0,-1-1 0,1 0 0,1 1 0,-1-1 0,0 0 0,1 0 1,0 0-1,0 0 0,0 0 0,1 0 0,-1-1 0,6 7 0,-6-9-1,-1 0 0,0 0 0,0 0 0,1 0 0,-1 0 0,1-1 0,-1 1 1,1 0-1,-1-1 0,1 1 0,-1-1 0,1 1 0,0-1 0,-1 0 0,1 0 0,0 1 0,-1-1 0,3-1 0,-1 1 1,0-1-1,0 1 0,0-1 1,-1 0-1,1 0 0,0-1 1,0 1-1,-1-1 1,4-1-1,3-4 52,-1 0 1,-1 0-1,1 0 1,10-15-1,-14 18-34,0-1-1,-1 1 1,1-1-1,-1 0 0,-1 0 1,1-1-1,-1 1 1,1 0-1,-2-1 0,1 0 1,0 1-1,-1-1 1,0 0-1,-1 0 0,1 1 1,-1-1-1,0 0 1,-1 0-1,-1-11 0,1 14-62,0 1 0,0-1-1,-1 0 1,1 0 0,-1 0 0,1 1-1,-1-1 1,0 1 0,0-1-1,0 1 1,0 0 0,0 0 0,-1-1-1,1 2 1,-1-1 0,-2-2-1,-1 1-66,0 0-1,0 0 0,0 1 0,0-1 0,0 1 0,-10-1 0,5 0-68,10 3 150,1 0 0,-1-1 0,0 1-1,0 0 1,0 0 0,0 0 0,0 0 0,1 0-1,-1 0 1,0 0 0,0 0 0,0 0-1,0 0 1,1 1 0,-1-1 0,0 0 0,-1 1-1,-12 0-301,12-1 110,10 0 58,22-6 264,144-23 34,-1 1-31,-147 25-216,-1 1-1,1 2 1,0 1 0,32 4-1,-55-4 91,-1-1-1,1 1 0,-1 0 1,0 0-1,1 0 0,-1 0 1,0 0-1,0 0 0,1 0 0,-1 1 1,0-1-1,-1 1 0,1 0 1,0 0-1,0-1 0,-1 1 1,1 0-1,-1 0 0,1 1 0,-1-1 1,0 0-1,0 0 0,0 1 1,0-1-1,-1 0 0,1 1 0,0-1 1,-1 4-1,2 6 55,-2 1 1,1 0-1,-2-1 1,-2 19-1,1-7-102,-4 30 358,6-54-307,0 0 0,0 0 1,0 1-1,-1-1 0,1 0 1,0 0-1,0 0 0,0 0 1,0 0-1,0 1 0,0-1 1,0 0-1,0 0 0,0 0 1,0 0-1,0 0 0,0 1 1,0-1-1,0 0 0,0 0 1,0 0-1,0 0 0,0 0 1,0 0-1,0 1 0,0-1 1,0 0-1,0 0 0,0 0 1,1 0-1,-1 0 0,0 0 1,0 1-1,0-1 0,0 0 1,0 0-1,0 0 0,0 0 1,0 0-1,1 0 0,-1 0 1,0 0-1,0 0 0,0 0 0,0 1 1,0-1-1,1 0 0,-1 0 1,0 0-1,0 0 0,0 0 1,0 0-1,0 0 0,1 0 1,-1 0-1,0 0 0,0 0 1,0 0-1,0 0 0,0 0 1,1-1-1,-1 1 0,0 0 1,0 0-1,0 0 0,0 0 1,0 0-1,1 0 0,7-9 345,-6 6-235,110-139 218,-110 139-381,0 1 0,0-1 0,1 1 0,-1 0 0,1 0 0,0 0 0,-1 0 0,1 0 0,6-2 0,-8 4 30,1-1 0,-1 1 0,0 0 0,1 0-1,-1 0 1,1-1 0,-1 2 0,0-1 0,1 0 0,-1 0 0,1 0-1,-1 0 1,0 1 0,1-1 0,-1 1 0,0-1 0,0 1 0,1 0-1,-1-1 1,0 1 0,0 0 0,0 0 0,0 0 0,0 0 0,0 0-1,2 1 1,29 31-42,42 31-1,-71-62 56,5 4 6,-1 0 0,1 0 0,0-1 1,1 0-1,-1-1 0,1 0 0,0 0 0,0-1 0,0 0 0,1-1 0,-1 0 1,1 0-1,-1-1 0,1 0 0,0-1 0,-1 0 0,1 0 0,0-1 0,-1-1 0,1 1 1,17-7-1,-10 2-2783,-1-1 1,22-11-1,-19 8 134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2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39 7296,'-61'-30'3328,"45"27"-2912,12-2-288,8 10-160,1-5-320,9 3 192,11 6-4320,8 9 2464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05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6240,'-2'6'3183,"1"-6"-3158,1 0 0,0 0 0,0 0 0,0 1-1,0-1 1,-1 0 0,1 0 0,0 0 0,0 0-1,0 1 1,0-1 0,0 0 0,0 0 0,0 1-1,0-1 1,-1 0 0,1 0 0,0 0-1,0 1 1,0-1 0,0 0 0,0 0 0,0 1-1,0-1 1,0 0 0,0 0 0,1 1 0,-1-1-1,0 0 1,0 0 0,0 0 0,0 1 0,0-1-1,36 96 3208,-28-75-2887,109 291 1854,-106-286-2086,-9-18-18,1-1 0,0 1-1,0-1 1,1 0 0,0 0-1,0 0 1,1-1 0,5 7-1,-9-12-141,0-1-1,-1 1 1,1 0-1,0-1 1,0 1-1,0-1 1,0 1-1,0-1 1,0 1-1,0-1 1,0 0-1,0 0 1,1 1-1,-1-1 1,0 0-1,0 0 1,0 0-1,0 0 1,0 0-1,0 0 0,0 0 1,0-1-1,1 1 1,-1 0-1,0-1 1,0 1-1,0-1 1,0 1-1,0-1 1,0 1-1,-1-1 1,1 0-1,1 0 1,3-3-936,-1-1-1,0 1 1,0-1 0,6-9 0,-3 4-251,14-14-1096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3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68 1728,'9'-20'968,"-7"16"-481,0 1-1,0-1 1,0 0-1,-1 0 1,1 0-1,-1 0 1,0 0-1,0 0 1,-1 0-1,1-5 1,-3 13 2211,-9 28-1892,0 15-35,-4 56 0,8-57-367,-40 237 1031,25-163-1046,-2 60 758,25-152 389,0-31-2108,-1-1 1,1 1 0,0 0-1,0-1 1,0 1 0,2-3-1,4-11-2319,2-4 705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3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30 4896,'35'-22'3202,"-23"15"-1279,-12 7-1888,1 0 1,-1 0-1,0 0 1,0 0-1,0 0 0,1 0 1,-1 0-1,0 0 1,0 0-1,0 0 0,1 0 1,-1 0-1,0 1 1,0-1-1,0 0 0,1 0 1,-1 0-1,0 0 1,0 0-1,0 0 0,0 1 1,0-1-1,1 0 0,-1 0 1,0 0-1,0 0 1,0 1-1,0-1 0,0 0 1,0 0-1,0 0 1,0 1-1,0-1 0,0 0 1,0 1-1,3 8 590,-4 0-213,-1 1 0,1 0 0,-2 0 1,1-1-1,-1 0 0,-5 11 1,-1 5 13,-49 182 1306,13-36-1177,19-83 80,-16 99 0,27-102-267,14-71-1660,1-10-974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3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 4576,'-22'-17'2517,"22"17"-2453,0 0 1,-1 0-1,1 0 0,0 0 0,0 0 1,0 0-1,0-1 0,-1 1 0,1 0 1,0 0-1,0 0 0,0 0 0,0 0 1,0-1-1,0 1 0,0 0 0,-1 0 1,1 0-1,0-1 0,0 1 0,0 0 1,0 0-1,0 0 0,0-1 0,0 1 1,0 0-1,0 0 0,0 0 0,0-1 1,0 1-1,0 0 0,0 0 0,0 0 1,0-1-1,0 1 0,1 0 0,-1 0 1,0 0-1,0-1 0,1-8 2955,1 10-2453,11 3-113,0 0 0,1 0-1,0-1 1,14 1 0,58 1 537,-62-4-682,292-6 957,-147-1-727,281-8 235,-430 13-746,-9 0-7,-1 0 0,0 1 0,1 0 1,13 3-1,-23-3-50,-1 0 0,0 0 0,1 0-1,-1 0 1,0 0 0,1 0 0,-1 1 0,0-1 0,0 0-1,1 0 1,-1 0 0,0 1 0,1-1 0,-1 0 0,0 0-1,0 0 1,0 1 0,1-1 0,-1 0 0,0 0 0,0 1-1,0-1 1,0 0 0,0 1 0,1-1 0,-1 0 0,0 1-1,0-1 1,0 0 0,0 1 0,0-1 0,0 0-1,0 1 1,0-1 0,0 0 0,0 0 0,0 1 0,0-1-1,0 0 1,-1 1 0,1-1 0,0 0 0,0 1 0,0-1-1,0 0 1,0 0 0,-1 1 0,1-1 0,0 0 0,0 0-1,0 1 1,-1-1 0,1 0 0,-1 0 0,-15 19-2778,11-14 1675,-10 15-1069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73 176 3904,'-20'-6'993,"-13"-5"2510,13 1 2513,52 2-2323,-13 5-3232,431-93 2366,-381 82-2930,0 2 1,0 4-1,1 2 1,75 5 0,-81 8-3594,-10 5 971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5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52 2976,'-1'-2'183,"0"0"0,1 1-1,0-1 1,-1 0 0,1 0 0,0 0 0,0 0 0,0 1-1,0-1 1,1 0 0,-1-2 0,2-9 2604,-2 12-2713,0 1-1,0-1 1,0 1-1,-1-1 1,1 1-1,0-1 1,0 0-1,0 1 1,0-1-1,0 1 0,-1-1 1,1 1-1,0-1 1,0 1-1,-1-1 1,1 1-1,0-1 1,-1 1-1,1 0 1,-1-1-1,1 1 1,-1-1-1,1 1 1,0 0-1,-1-1 1,1 1-1,-1 0 1,1 0-1,-1 0 1,0-1-1,1 1 1,-1 0-1,1 0 1,-1 0-1,1 0 1,-1 0-1,1 0 1,-1 0-1,0 0 1,1 0-1,-1 0 1,1 0-1,-1 0 1,1 0-1,-2 1 1,-21 7 739,23-8-810,-5 3 68,1 0 0,-1 0 0,1 1-1,-1-1 1,1 1 0,0 0-1,0 0 1,-4 7 0,-23 38 168,26-39-181,-38 71 187,-32 89 0,69-155-229,-32 87 101,33-87-48,1 0-1,1 1 0,0 0 1,0 26-1,3-38 3,-1 0 0,2 0 0,-1-1 1,0 1-1,1 0 0,0 0 0,-1-1 0,1 1 1,1 0-1,-1-1 0,1 1 0,-1-1 0,1 0 1,0 1-1,0-1 0,0 0 0,1 0 0,-1 0 1,1-1-1,0 1 0,-1-1 0,1 1 0,0-1 1,1 0-1,-1 0 0,0 0 0,1 0 0,-1-1 1,1 1-1,-1-1 0,1 0 0,-1 0 0,5 0 0,2 0 89,-1 0 0,1-1-1,0 0 1,-1 0 0,1-1-1,-1 0 1,1-1 0,-1 0-1,0-1 1,1 0-1,-1 0 1,8-5 0,-9 4-105,-1 0 1,0-1 0,0 0 0,-1 0-1,1-1 1,-1 1 0,0-1-1,6-9 1,-2 1-105,-1 0-1,0 0 1,7-18 0,-9 21-684,-7 11 716,0 0 0,1 0 0,-1 0 1,0 0-1,0 0 0,0 0 0,0 0 0,0 0 0,0 0 1,1 0-1,-1 0 0,0 0 0,0 0 0,0 0 0,0 0 1,0 0-1,0 0 0,0 0 0,1 1 0,-1-1 0,0 0 1,0 0-1,0 0 0,0 0 0,0 0 0,0 0 1,0 0-1,0 0 0,0 1 0,0-1 0,0 0 0,0 0 1,0 0-1,0 0 0,0 0 0,0 0 0,0 1 0,0-1 1,0 0-1,0 0 0,0 0 0,0 0 0,0 0 0,0 1 1,0-1-1,0 28-1120,-1-17 1040,1 4-66,1 0 0,0 0 1,1 0-1,7 24 1,-7-33 212,0 1 1,0-1-1,1 0 1,0 0-1,0-1 0,0 1 1,1-1-1,-1 1 1,1-1-1,1 0 1,-1-1-1,1 1 0,5 4 1,-7-7 22,0-1 0,1 1 0,-1-1 0,0 1 0,1-1 0,-1 0 0,1 0 0,-1-1 0,1 1 1,0-1-1,-1 0 0,1 0 0,-1 0 0,1 0 0,0 0 0,-1-1 0,1 0 0,5-1 0,5-3 207,1-1-1,26-14 1,-36 18-225,34-20 356,52-37 0,-79 50-350,-1-1 0,0 0 1,-1 0-1,0-1 0,-1-1 1,0 1-1,0-2 0,-2 1 1,1-1-1,-2 0 0,10-24 1,-11 19-36,0-1-1,0 1 1,-2-1 0,-1 0 0,0 0 0,-1 0-1,-1 0 1,-1 0 0,0 0 0,-2 1 0,0-1 0,-1 0-1,-1 1 1,-1 0 0,0 0 0,-1 0 0,-1 1 0,-20-32-1,25 45-66,0-1-1,-1 1 0,1 0 0,-1 0 1,0 0-1,0 1 0,0-1 1,0 1-1,-1 0 0,1 0 0,-1 0 1,0 1-1,0 0 0,0 0 1,0 0-1,-6-1 0,9 2-132,1 1 0,-1 0 1,1 0-1,-1 1 0,1-1 0,-1 0 0,1 1 0,-1-1 1,1 0-1,-1 1 0,1 0 0,-1-1 0,1 1 1,0 0-1,-1 0 0,1 0 0,0 0 0,0 0 0,0 0 1,0 0-1,-1 0 0,2 0 0,-1 0 0,0 1 1,0-1-1,-1 2 0,-4 13-1639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5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90 5152,'0'-1'307,"-1"0"1,0 0 0,1 0-1,-1 0 1,1 0-1,-1 0 1,1 0-1,-1 0 1,1 0 0,0 0-1,-1 0 1,1-1-1,0 0-72,-1 1 0,1 0 0,0 0-1,-1-1 1,1 1 0,-1 0 0,1 0-1,-1 0 1,1 0 0,-1 0 0,0-1-1,0 1 1,1 0 0,-1 1 0,-2-3-1,1 1-116,0 1 0,-1-1-1,1 1 1,-1 0-1,1-1 1,-1 1 0,1 0-1,-1 0 1,0 1-1,0-1 1,1 0 0,-1 1-1,0 0 1,0 0 0,-4 0-1,2 0-37,-1 1 1,0 0-1,1 1 0,-1-1 0,1 1 0,-1 0 0,-5 4 0,-5 3-76,1 0 0,1 1 0,-27 24 0,33-27-75,1 1 1,1-1-1,-1 1 1,1 0-1,0 1 1,-8 17-1,11-19 105,0-1 0,0 1-1,1 0 1,0 0 0,1 0 0,-1 0-1,1 1 1,1-1 0,-1 0-1,2 12 1,0-16 41,-1 0 0,1 0 0,0 0 0,0-1 0,0 1 0,0 0 0,0-1-1,0 1 1,1-1 0,1 3 0,-2-4-18,0 1 0,0-1 0,0 0 0,0-1 1,0 1-1,0 0 0,0 0 0,0 0 0,0-1 0,0 1 0,0 0 0,0-1 0,1 1 0,-1-1 0,0 1 0,0-1 0,1 0 0,-1 0 0,0 1 0,1-1 1,-1 0-1,0 0 0,1 0 0,1-1 0,1 0 73,-1-1 1,1 1 0,0-1 0,-1 0-1,1 0 1,-1-1 0,0 1-1,1-1 1,4-5 0,1-1 132,-1 0 0,8-13 0,30-61 302,-40 71-608,3-17-213,-7 17-343,-2 12 564,0 0 0,0 0 1,0 0-1,0 0 1,0 0-1,0 0 1,0 1-1,0-1 0,0 0 1,0 0-1,0 0 1,0 0-1,0-1 1,-1 1-1,1 0 1,0 0-1,0 0 0,0 0 1,0 0-1,0 0 1,0 0-1,0 0 1,0 0-1,0 0 0,0 0 1,0 0-1,0 0 1,0 0-35,0 0 34,0 0 0,0 0 1,0 0-1,0 0 1,0 0-1,0 0 1,-1 0-1,1 0 1,0 0-1,0 0 0,0-1 1,0 1-1,0 0 1,0 0-1,0 0 1,0 0-1,0 0 0,0 0 1,0 0-1,0 0 1,-1 2-19,0 0 0,0 1 0,0-1 0,0 0 0,0 1 0,1-1 0,-1 1 0,0-1 0,1 1 0,0-1 0,0 1 0,0-1 0,0 1 0,0-1 0,0 1 0,1 0 0,-1-1 0,1 0 0,0 1 0,1 3 0,0-1 71,0 0 0,0-1 0,1 1 0,-1-1 0,1 1 0,0-1 0,1 0 0,-1 0 0,6 5-1,-4-5 81,0 0-1,0-1 1,0 0-1,1 0 1,-1 0-1,1 0 1,0-1-1,0 0 1,0-1-1,0 1 0,0-1 1,0 0-1,0 0 1,0-1-1,1 0 1,-1 0-1,0 0 1,0-1-1,0 0 1,0 0-1,10-4 0,14-5 267,-1-1 0,0-1 0,48-29 0,-64 32-367,-1 0 0,0-1 0,0 0 0,0-1 0,-2 0 0,13-16 0,-4-2 0,-16 24-72,0 1-1,0-1 0,0 0 0,1 1 0,-1-1 1,5-3-1,-9 13-125,0 0 0,0 0 0,0 0 0,0 7 0,-4 20 208,4-26-7,-1 1 9,1 0-1,0 0 1,0 0-1,0 0 0,1 1 1,1 6-1,3 51 227,-4-60-247,1-1 1,-1 0 0,1 0 0,0 0-1,0 0 1,2 5 0,-2-8 54,-1 1 0,1-1 0,-1 1 0,1-1 1,0 0-1,0 1 0,0-1 0,0 0 0,0 1 0,0-1 1,0 0-1,0 0 0,0 0 0,1 0 0,-1 0 1,0 0-1,1 0 0,2 1 0,-3-2 9,0-1 1,1 1-1,-1 0 0,1 0 1,-1 0-1,0-1 0,0 1 1,1-1-1,-1 1 0,0-1 1,0 0-1,1 1 0,-1-1 1,0 0-1,0 0 0,0 0 1,0 0-1,0 0 0,1-1 1,19-24 361,9-12-258,-16 20-123,-1 0 0,0-1 0,11-22 0,-16 26-170,-6 13 10,0-1 0,-1 0 1,1 0-1,-1 1 1,1-1-1,0-5 0,12 25-225,-9-10 339,1-1 0,0 0-1,0 0 1,0 0-1,1-1 1,0 0 0,0 0-1,0-1 1,0 0-1,1 0 1,0-1 0,0 0-1,13 4 1,0-2 101,0-1-1,0-1 1,1-1-1,25-1 1,-31-1-6,0-1 0,-1 0-1,1-1 1,-1-1 0,1 0 0,-1-2-1,0 1 1,0-2 0,-1 0 0,1 0 0,15-11-1,-26 13-43,0 1 0,0-1 0,-1 1 0,1-1 0,-1-1 0,0 1 0,0 0 0,4-8 0,-5 9-50,-1 1 1,0-1-1,1 1 0,-1-1 1,-1 0-1,1 1 0,0-1 1,-1 0-1,1 0 1,-1 0-1,0 1 0,0-1 1,0 0-1,0 0 1,0 0-1,-2-4 0,2 6-11,-1 0 0,0 0 0,1-1 0,-1 1 0,0 0-1,0 0 1,0 0 0,0 0 0,0 0 0,0 0 0,0 0 0,-1 1-1,1-1 1,0 0 0,0 1 0,-1-1 0,1 0 0,0 1-1,-1 0 1,1-1 0,-1 1 0,1 0 0,0 0 0,-1-1 0,-2 2-1,-1-1-7,0 0 0,0 1 0,0-1 0,0 1-1,-8 3 1,-3 3-34,0 0 0,1 1-1,0 1 1,0 0 0,-13 12-1,16-12 10,6-4 39,0 0 0,0 0 0,0 1 0,1-1 0,-1 1 0,-5 9 0,9-13 29,1 0 1,0 1-1,0-1 1,-1 0-1,1 1 1,1-1-1,-1 0 1,0 1-1,1-1 1,-1 1-1,1-1 1,0 1 0,-1-1-1,1 1 1,0-1-1,1 1 1,-1 0-1,0-1 1,1 1-1,0-1 1,-1 0-1,1 1 1,2 2-1,1 2 42,1 0 0,0 0 0,0-1-1,1 0 1,0 0 0,0-1 0,0 1 0,1-1-1,0-1 1,0 1 0,0-1 0,1 0-1,-1-1 1,14 5 0,-4-3 90,0 0 0,1-1-1,-1-1 1,1 0 0,31 0 0,-32-4-333,0 0 0,0-1 1,-1-1-1,1 0 0,0-1 1,-1-1-1,18-8 0,-1 3-931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5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22 663 3808,'-13'-8'5393,"17"7"-2804,7 2-1723,0-2-520,-1 0 0,0-1 1,0 0-1,0 0 1,17-7-1,-5 0 100,28-15 0,-41 19-325,1-1 0,-1 0 0,0-1 0,0 0 0,-1 0 0,0-1-1,0 0 1,12-18 0,-18 24-111,0 0 1,-1-1-1,1 1 0,0-1 0,-1 0 1,0 1-1,0-1 0,0 0 0,0 0 1,0 0-1,0 0 0,-1 0 0,1 0 1,-1 0-1,0 0 0,0 0 1,0 0-1,0 0 0,-1 1 0,1-1 1,-1 0-1,0 0 0,0 0 0,0 0 1,-1-3-1,1 5-39,0 0-1,0-1 1,0 1 0,0 0-1,-1 0 1,1 0 0,0 0 0,-1 0-1,1 0 1,-1 0 0,1 0-1,0 1 1,-1-1 0,0 0 0,1 1-1,-1-1 1,1 1 0,-1 0 0,0 0-1,1-1 1,-1 1 0,0 0-1,1 0 1,-1 1 0,-3-1 0,-1 2-85,0-1 0,1 1 0,-1 0 0,0 0 0,-9 6 0,-1 2 96,0 1 1,1 0-1,0 1 1,1 1-1,0 0 1,1 1-1,0 1 1,1 0-1,1 0 1,-14 26 0,21-34 55,1 1 1,-1-1 0,1 1-1,1 0 1,0 0 0,0 0-1,0 0 1,1 0 0,0 0-1,1 0 1,0 15 0,1-19 8,1 0 1,-1 0 0,1 0 0,0 0-1,0-1 1,0 1 0,0-1 0,1 1 0,-1-1-1,1 0 1,0 0 0,0 0 0,0 0 0,0-1-1,1 1 1,6 3 0,-2-1 92,1-1 0,-1 0 0,1 0 0,0-1 0,0-1 0,14 4-1,-1-4 59,0 0 0,1-1 0,-1-1 0,0-2 0,1 0 0,22-5 0,2-4 51,79-29-1,-107 33-160,-1-1 0,0-1 0,-1-1 1,0 0-1,30-25 0,-24 15-56,-1-2-1,-1-1 1,20-27 0,-30 37-68,-8 10 34,-1 1 0,1-1 0,-1 1 0,0-1 0,0 0 1,0 0-1,0 0 0,-1-1 0,1 1 0,-1 0 0,0 0 1,0-1-1,0 1 0,1-5 0,-2 8-3,-1 0-1,1 0 1,0-1 0,0 1 0,0 0-1,0-1 1,-1 1 0,1 0-1,0 0 1,0 0 0,0-1-1,-1 1 1,1 0 0,0 0-1,0 0 1,-1 0 0,1-1 0,0 1-1,-1 0 1,1 0 0,0 0-1,0 0 1,-1 0 0,1 0-1,0 0 1,-1 0 0,1 0-1,0 0 1,-1 0 0,1 0 0,0 0-1,-1 0 1,-10 1-449,5 4 399,-1-1 0,1 1 0,0 0 0,0 0 0,0 1 0,0-1-1,1 1 1,-5 8 0,-13 14 33,-17 13-60,13-14 26,1 2 0,-44 62 0,67-87 77,1 0 0,0-1 0,0 1 0,0 0 0,0 0 0,1 1 0,-1-1 0,1 0 0,0 0 0,1 1 0,-1-1-1,1 0 1,0 1 0,0 7 0,0-12 3,0 1-1,0 0 0,1-1 0,-1 1 0,0-1 0,0 1 0,1 0 0,-1-1 0,0 1 0,1-1 0,-1 1 0,0-1 0,1 1 1,-1-1-1,1 1 0,-1-1 0,1 1 0,-1-1 0,1 1 0,0-1 0,-1 0 0,1 1 0,-1-1 0,1 0 0,0 0 0,-1 1 1,1-1-1,0 0 0,-1 0 0,1 0 0,0 0 0,-1 0 0,1 0 0,0 0 0,-1 0 0,1 0 0,1 0 0,1-1 80,0 0-1,0 0 1,0 0-1,0 0 1,0 0 0,5-3-1,11-9 29,0 0-1,-2-1 1,0-1 0,0-1-1,17-22 1,33-29-675,-62 63 330,-5 6-140,-8 9-126,6-7 584,-24 39-121,1 2 0,-29 75 0,20-39 73,2-18-59,-59 90 0,-52 50 148,136-195-134,3-3 86,0 1 1,0-1-1,1 1 1,-1 0-1,1 0 1,-3 10-1,5-16-75,1 0-1,0 0 0,0 1 1,0-1-1,0 0 1,0 1-1,0-1 0,0 0 1,0 0-1,0 1 0,0-1 1,0 0-1,0 1 1,0-1-1,0 0 0,0 0 1,1 1-1,-1-1 0,0 0 1,0 0-1,0 1 1,0-1-1,0 0 0,1 0 1,-1 1-1,0-1 0,0 0 1,0 0-1,1 0 1,-1 1-1,0-1 0,0 0 1,1 0-1,-1 0 0,0 0 1,0 0-1,1 0 1,-1 1-1,0-1 0,1 0 1,-1 0-1,0 0 0,0 0 1,1 0-1,-1 0 1,0 0-1,1 0 0,-1 0 1,0 0-1,0 0 0,1-1 1,-1 1-1,0 0 0,1 0 1,17-6 232,-16 6-174,17-8-54,0-1 0,0-1 0,-1 0 1,0-1-1,-1-1 0,0-1 0,-1 0 1,-1-1-1,24-27 0,-10 3-2,-1-1-1,-2-1 1,24-49 0,-23 37-51,55-76 1,-61 101 3,0 1 0,2 0 1,35-31-1,-1 14-50,-37 29 65,-1-1 0,0 0 0,-1-2 1,19-21-1,-31 31-25,0 0 0,0 0 0,1 1 0,11-8 0,-19 14-771,-4 5 637,0 1 136,0-1-1,0 1 1,-6 5 0,-11 11-52,4-2 15,11-13 70,0 1-1,-10 12 0,8-6 61,2-4-39,1 0-1,-10 21 1,15-28-3,-1 0 0,1 1 0,0-1 0,1 1 0,-1-1 1,0 1-1,1-1 0,0 1 0,0 0 0,0-1 0,0 1 1,1-1-1,-1 1 0,2 3 0,-2-6-4,1 0 0,-1-1 0,0 1 0,1 0 0,-1-1 0,1 1 0,-1 0-1,1-1 1,-1 1 0,1 0 0,-1-1 0,1 1 0,-1-1 0,1 1 0,0-1 0,-1 1 0,1-1 0,0 0 0,-1 1 0,1-1 0,1 1 0,0-1 23,0 0 1,0 1-1,0-1 1,0 0 0,0 0-1,0 0 1,0 0 0,3-1-1,3 0 63,0-2 0,1 1 0,7-4 0,17-9 65,-1-1 0,-1-1 0,47-34 0,-33 16-440,62-61 0,-112 128-644,-29 59 661,34-88 286,-1-1 1,0 0-1,1 1 1,0-1-1,-1 0 1,1 1-1,0-1 0,0 1 1,0-1-1,0 0 1,1 1-1,-1-1 1,1 1-1,0-1 0,-1 0 1,3 4-1,-2-4-9,0-1 0,0 0 0,0 1 0,0-1 0,0 0 0,1 1 0,-1-1-1,0 0 1,1 0 0,-1 0 0,1 0 0,0-1 0,-1 1 0,1 0 0,-1-1 0,1 1-1,0-1 1,-1 1 0,1-1 0,0 0 0,0 1 0,0-1 0,1 0 0,14-2 48,0 0 0,-1-1 0,1 0 0,19-8 1,-2 2-22,299-87-5,-296 83 66,64-32 1,-85 36-170,-14 7-188,-8 6-234,-18 9 459,0-1 0,-26 10 0,-38 18-73,69-30 46,-23 18 1,37-23 79,-1-1 1,1 1 0,0-1-1,0 1 1,1 1-1,0-1 1,0 1-1,-6 9 1,10-14-21,-1 0 1,1-1-1,0 1 0,-1 0 0,1-1 1,0 1-1,-1 0 0,1 0 0,0-1 1,0 1-1,0 0 0,0 0 0,0 0 1,0-1-1,0 1 0,0 0 0,0 0 1,0-1-1,0 1 0,0 0 0,1 0 1,-1 0-1,0-1 0,1 1 1,-1 1-1,1-2 5,0 1 0,0-1 0,0 1 0,0 0 0,0-1 0,0 0 0,0 1 0,0-1 0,0 0 0,0 1 0,0-1 0,0 0 0,0 0 0,0 0 0,0 0 0,1 0 0,6 0 72,0-1 0,-1 0-1,15-4 1,0-2 19,-1-2-1,0 0 1,24-15 0,1 0-59,-23 14-75,24-14-552,-47 24 573,0 0 0,0 0 0,0-1 0,0 1 1,1 0-1,-1 0 0,0 0 0,0 0 0,0 0 1,0 0-1,0 0 0,0 0 0,0 0 0,1 0 1,-1 0-1,0 0 0,0 0 0,0 0 0,0 0 0,0 0 1,1 0-1,-1 0 0,0 0 0,0 0 0,0 0 1,0 0-1,0 0 0,0 0 0,0 0 0,1 0 1,-1 1-1,0-1 0,0 0 0,0 0 0,0 0 1,0 0-1,0 0 0,0 0 0,0 0 0,0 0 1,1 0-1,-1 1 0,0-1 0,0 0 0,0 0 0,0 0 1,0 0-1,0 0 0,0 0 0,0 1 0,0-1 1,0 0-1,0 12-171,-4 11-37,4-23 206,0 2 17,0 1-1,-1 0 1,1-1 0,0 1 0,0 0-1,1-1 1,-1 1 0,0-1-1,1 1 1,0 0 0,-1-1 0,1 1-1,0-1 1,0 0 0,3 4-1,-4-5 16,1 1-1,0-1 0,0 0 0,0 0 0,0 0 1,0 0-1,0 0 0,0 0 0,0 0 0,0-1 1,1 1-1,-1 0 0,0-1 0,0 1 0,1 0 1,-1-1-1,1 0 0,-1 1 0,0-1 0,1 0 1,-1 0-1,1 0 0,-1 1 0,0-2 0,1 1 1,-1 0-1,1 0 0,-1 0 0,2-1 0,6-2 66,1-1-1,-1 0 1,0 0-1,-1-1 1,13-9-1,37-33 28,-35 28-173,37-37 98,103-123 0,-91 92-110,120-187 1,-182 255-159,0 1 1,13-34-1,-23 52 223,0 0 0,0 0-1,0 0 1,0 0 0,0 0 0,0 0-1,-1 0 1,1 0 0,0 0-1,0 0 1,0 0 0,0 0 0,0 0-1,0 0 1,0 0 0,0 0-1,0 0 1,-1 0 0,1 0-1,0 0 1,0 0 0,0 0 0,0 0-1,0 0 1,0 0 0,0 0-1,0 0 1,0 0 0,-1 0 0,1 0-1,0 0 1,0 0 0,0 0-1,0 0 1,0-1 0,0 1 0,0 0-1,0 0 1,0 0 0,0 0-1,0 0 1,0 0 0,0 0 0,0 0-1,0 0 1,0-1 0,0 1-1,0 0 1,0 0 0,0 0-1,0 0 1,0 0 0,0 0 0,0 0-1,0 0 1,0 0 0,0-1-1,0 1 1,0 0 0,0 0 0,0 0-1,0 0 1,0 0 0,0 0-1,0 0 1,-12 7-232,5-3 162,-7 6 54,1 0-1,0 1 1,1 0 0,-22 26-1,11-7 81,2 0 0,-30 60 0,-22 72-204,47-101 81,20-47 75,-5 11-48,-10 35 0,19-53 63,0 0 0,0 0 0,1 0 0,0 0 0,1 1 1,-1-1-1,2 0 0,-1 1 0,3 12 0,-3-18-11,1 0 1,-1 0-1,1 0 1,0 0 0,-1 0-1,1 0 1,0-1-1,0 1 1,0 0-1,1 0 1,-1-1 0,0 1-1,0-1 1,1 1-1,-1-1 1,1 0-1,0 0 1,-1 1 0,1-1-1,0 0 1,0 0-1,-1-1 1,1 1-1,0 0 1,0-1 0,0 1-1,2 0 1,4-1 65,0 1 0,0-2 0,0 1 0,-1-1 0,14-2 0,-6 0-11,6-1-29,0-1 1,-1 0-1,29-13 1,55-31 9,-90 42-28,-13 7-68,0-1 0,0 0 1,0 1-1,1-1 0,-1 1 1,0-1-1,0 1 0,0 0 0,1 0 1,-1-1-1,0 1 0,0 0 1,1 0-1,-1 0 0,2 1 1,-2-1 28,-1 0 1,0 0 0,1 1-1,-1-1 1,0 0-1,1 1 1,-1-1 0,0 0-1,1 1 1,-1-1-1,0 0 1,1 1 0,-1-1-1,0 1 1,0-1 0,0 1-1,0-1 1,1 0-1,-1 1 1,0-1 0,0 1-1,0-1 1,0 1 0,0-1-1,0 1 1,0 0-1,-1 4-9,0 1-1,0-1 0,0 0 0,-1 0 0,-3 7 0,-1 1 0,2-5-4,1 1 0,0 0 0,-4 13 0,7-19 51,-1 0 0,1-1 0,0 1 0,0 0-1,0 0 1,0 0 0,0 0 0,1-1 0,-1 1 0,1 0-1,0 0 1,0-1 0,0 1 0,0 0 0,0-1-1,2 4 1,-2-5 0,1 1 0,-1-1 0,0 0 0,0 0 0,0 1 0,1-1 0,-1 0 0,1 0 0,-1-1-1,1 1 1,-1 0 0,1 0 0,-1-1 0,1 1 0,2 0 0,0 0 8,0-1 1,0 1-1,0-1 1,0 0-1,0 0 0,5-1 1,2-1 31,-1 0 1,0 0-1,0-1 1,13-6-1,1-3-69,34-22 0,-52 29 7,-6 5-2,0 0 0,0 0-1,0 0 1,0 0 0,0 0-1,1 0 1,-1 0 0,0 0-1,0 0 1,0 0 0,0 0-1,0-1 1,0 1 0,0 0-1,1 0 1,-1 0 0,0 0-1,0 0 1,0 0 0,0 0-1,0 0 1,0 0 0,0 0-1,0-1 1,0 1 0,0 0 0,0 0-1,0 0 1,0 0 0,1 0-1,-1 0 1,0 0 0,0-1-1,0 1 1,0 0 0,0 0-1,0 0 1,0 0 0,0 0-1,0 0 1,0-1 0,0 1-1,-1 0 1,1 0 0,0 0-1,0 0 1,0 0 0,0 0-1,0 0 1,0-1 0,-22 19-515,17-15 504,0 1 1,1 0-1,-1 1 0,1-1 0,0 1 0,0 0 0,0 0 0,1 0 1,-1 0-1,1 0 0,0 1 0,1 0 0,0 0 0,0-1 0,0 1 0,0 0 1,1 1-1,0-1 0,0 9 0,1-14 28,0 0 0,0 0 0,0-1 1,0 1-1,0 0 0,0 0 0,0 0 0,1 0 0,-1 0 0,0 0 1,1-1-1,-1 1 0,0 0 0,1 0 0,-1-1 0,1 1 1,0 0-1,-1 0 0,1-1 0,-1 1 0,1-1 0,0 1 0,1 0 1,0 0 4,0 0 1,0 0-1,0-1 1,0 1 0,0-1-1,0 0 1,0 1 0,0-1-1,0 0 1,2 0 0,5-1 41,0 0 0,0-1 0,14-4 0,-11 1-17,1 0 1,-1 0 0,0-1-1,15-10 1,-23 13-30,1 0 0,-1 0 0,0 0 1,1-1-1,-2 0 0,1 0 1,0 0-1,-1 0 0,0-1 0,0 0 1,0 1-1,3-9 0,-5 12-22,-1 0 0,1 0 0,-1 0-1,0 0 1,0 0 0,0 0 0,1 0-1,-1 0 1,0 0 0,0 0 0,0 0-1,-1 0 1,1 0 0,0 0 0,0 0 0,0 1-1,-1-1 1,1 0 0,0 0 0,-1 0-1,1 0 1,-1 0 0,1 0 0,-1 0-1,0 1 1,1-1 0,-1 0 0,0 1-1,1-1 1,-1 0 0,0 1 0,0-1 0,0 1-1,1-1 1,-1 1 0,-2-1 0,-3-1-66,0 0-1,0 0 1,0 1 0,-13-1 0,13 1 50,-33 1-130,21 1 189,14-1-44,6 0-37,58-3 279,100-18-1,-41 4-162,75-9-92,-188 25-42,0 1-1,0-1 1,1 1 0,-1 1-1,0-1 1,7 2 0,-12-1 55,1-1 0,-1 0 1,0 1-1,0-1 1,0 1-1,1-1 1,-1 1-1,0 0 1,0-1-1,0 1 1,0 0-1,0 0 1,0 0-1,0 0 1,0 0-1,-1 0 0,1 0 1,0 0-1,0 0 1,-1 0-1,1 0 1,-1 0-1,1 1 1,-1-1-1,0 0 1,1 0-1,-1 1 1,0-1-1,0 0 1,0 1-1,0-1 0,0 0 1,0 0-1,0 1 1,0 1-1,-2 2 7,1 0 0,-1 0 0,0-1 0,0 1 0,0 0 0,-1-1 0,-3 5 0,3-4 44,1-1-1,-1 1 0,1 0 0,-1 0 0,-1 8 1,4-5 587,9-10-228,-6 1-410,51-22 203,-39 16-234,0 0 0,1 1 0,0 1 0,31-6 0,-38 9-17,0 1 0,0 1 1,0-1-1,0 1 0,0 1 0,0 0 1,0 0-1,10 3 0,104 24 280,-102-24-1597,23 3 0,-32-5-1374,2 5 849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5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46 8320,'-23'-25'3744,"27"25"-3232,-4-5-32,5 5-352,-5-3-32,9 3-64,1-9-256,4 9 128,-9-4-1568,-1 8 896,-13-4-3968,4 0 2624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7:5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8384,'-9'-21'3808,"37"14"-3328,10-2 1312,9 9-1088,37-5 352,13 5-641,20 0-31,-7 9-224,21-4 192,-3 2-224,-10 7 160,-13-2-160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0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399 653 3136,'-3'0'335,"3"0"-311,0 0 0,0 0 1,0 0-1,0 0 0,0 0 0,0 0 1,0-1-1,0 1 0,0 0 0,0 0 1,0 0-1,0 0 0,0 0 1,0 0-1,0 0 0,0 0 0,0 0 1,0 0-1,0 0 0,0 0 0,0 0 1,0-1-1,0 1 0,0 0 1,0 0-1,0 0 0,0 0 0,0 0 1,0 0-1,-1 0 0,1 0 0,0 0 1,0 0-1,0 0 0,0 0 0,0 0 1,0 0-1,0 0 0,0 0 1,0 0-1,0 0 0,0-1 0,0 1 1,0 0-1,0 0 0,0 0 0,-1 0 1,1 0-1,0 0 0,0 0 1,0 0-1,0 0 0,0 0 0,0 0 1,1-1 49,3-7 7040,-3 5-7017,-1 1 0,1 0 1,-1 0-1,0 0 1,1-1-1,-1 1 1,0 0-1,0 0 1,-1 0-1,1-1 0,0 1 1,-1 0-1,1 0 1,-1 0-1,0 0 1,1 0-1,-1-1 0,-2-1 1,2 2-69,0 0-1,0-1 1,0 1 0,0 0 0,-1 0-1,1 0 1,-1 0 0,1 0 0,-1 0-1,0 1 1,0-1 0,0 0 0,0 1-1,0 0 1,0-1 0,0 1 0,-1 0-1,1 0 1,0 0 0,-1 0 0,1 1-1,-3-1 1,-1 0-50,0 0 0,0 1 0,1 0 0,-1 0 0,0 0 0,1 1 0,-1 0 0,0 0 0,1 0-1,-1 1 1,1-1 0,0 2 0,-10 3 0,-4 5-23,1 1 1,-23 19-1,13-10 166,-53 43 367,72-55-406,0-1-1,1 1 1,0 1-1,0 0 1,1 0-1,-9 16 1,14-24-40,1 1-1,0-1 1,0 0 0,0 1 0,0-1 0,1 1-1,-1-1 1,1 1 0,-1-1 0,1 1-1,0 0 1,0-1 0,0 1 0,0-1 0,1 1-1,-1 0 1,0-1 0,1 1 0,0-1 0,0 1-1,0-1 1,0 0 0,0 1 0,0-1-1,1 0 1,-1 0 0,1 0 0,-1 0 0,4 3-1,-1-2 36,0 1-1,1-1 0,0 0 0,0-1 1,0 1-1,0-1 0,0 0 0,0 0 1,1 0-1,-1-1 0,1 0 1,7 1-1,0-1 53,1 0 0,-1-1 0,1 0 0,-1-1 0,1-1 0,-1 0 0,0-1 0,17-6 0,-20 6-91,0-1 0,-1-1 0,0 0 0,0 0 0,0-1 0,0 0-1,-1 0 1,0-1 0,0 0 0,-1-1 0,9-11 0,-3 1 28,-1-1 0,-1 0 0,-1 0 0,-1-1 0,0-1 0,6-23 0,25-134 10,-36 157-100,22-140 0,-23 133 10,-2 1 0,0-1 0,-7-53 0,-12-21-595,17 100 624,-4-14-772,1 15 243,-2 8 283,3-2 209,1 0 0,0 0 0,0 0 0,0 1 0,0-1 0,-1 11 0,-2 38 2,3-35-44,-6 137 273,6-79-73,6 144 724,-2-163-629,8 34 29,-3-33-15,-7-50-213,0-4 23,1 0 0,-1 0 0,1 1-1,0-1 1,1 0 0,-1 0 0,3 5 0,-3-6 216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08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1286 3392,'-6'1'1074,"9"1"225,10-1 1282,-3-4-2096,0-1-1,-1 0 0,0-1 0,0 0 0,0 0 0,0-1 0,-1-1 0,14-13 1,-5 3-36,-1-2 1,25-38-1,19-46 235,-2 2-354,-36 67-215,58-100 816,-74 121-846,1 0 0,1 1 1,0 0-1,17-20 0,-23 29-512,-4 4 50,-6 5 51,3 3 270,-1 0 0,1 0 0,0 1 0,1-1 0,0 1 0,-3 13 0,-11 64 325,15-66-216,0-4 74,2 1 0,0-1-1,0 1 1,2-1 0,0 1-1,1-1 1,5 19 0,-7-33-40,1 1 0,1-1 1,-1 0-1,0 1 1,1-1-1,0 0 1,2 3-1,-4-5-54,1 0-1,0 0 0,-1 0 1,1 0-1,0 0 0,0-1 1,0 1-1,0 0 1,0-1-1,0 1 0,0 0 1,0-1-1,0 1 0,0-1 1,0 0-1,0 1 0,0-1 1,0 0-1,0 1 1,1-1-1,-1 0 0,0 0 1,0 0-1,0 0 0,2-1 1,3-1 89,0 0 1,1-1 0,-1 0-1,-1-1 1,1 1 0,0-1-1,6-6 1,4-6 35,-1-1-1,0-1 1,19-29 0,16-20-74,-6 18-25,28-36-428,-68 79 262,0 1-1,0 0 0,0 0 0,0 1 0,1-1 0,0 1 0,0 0 1,9-5-1,-14 9 94,0-1-1,1 1 1,-1 0 0,0 0 0,1 0 0,-1 0 0,0 0 0,0 0 0,1 0-1,-1 0 1,0 0 0,1-1 0,-1 1 0,0 0 0,1 1 0,-1-1-1,0 0 1,1 0 0,-1 0 0,0 0 0,0 0 0,1 0 0,-1 0-1,0 0 1,1 0 0,-1 1 0,0-1 0,0 0 0,1 0 0,-1 0-1,0 1 1,0-1 0,0 0 0,1 0 0,-1 0 0,0 1 0,0-1 0,0 0-1,0 1 1,1-1 0,-1 0 0,0 0 0,0 1 0,0-1 0,0 0-1,0 1 1,0-1 0,0 0 0,0 1 0,0-1 0,0 1 0,0 22-18,-1-13-1,5 71-124,-3-69 279,0-1 0,1 0 0,1 0 1,0-1-1,5 15 0,-6-22 6,0 1 0,0-1 1,0 1-1,0-1 1,6 7-1,-7-9-92,-1-1 0,1 1 0,0 0 0,0-1 0,0 1 0,0 0 0,0-1 0,0 1 0,0-1 0,0 1 0,0-1 0,0 0 0,0 1 0,0-1 0,0 0 0,0 0 0,0 1 0,0-1 0,0 0 0,1 0 0,-1-1 0,0 1 0,0 0 0,0 0 0,2-1 0,4-2 61,-1 0-1,1 0 0,-1-1 0,0 0 1,0 0-1,8-8 0,32-34 21,-1 0-156,-17 24 36,1 2 0,1 0 0,0 2 0,51-22-1,14-3-134,-75 32-167,-19 10 170,-3 2 24,-9 6 48,-43 24-261,35-21 307,1 0 0,0 2-1,0 0 1,-27 25 0,34-26 34,1 1-1,1 1 1,0 0 0,0 0 0,1 0 0,1 1-1,1 0 1,0 1 0,0 0 0,2-1 0,0 2 0,-3 16-1,7-29 30,-1 1-1,1-1 1,0 0-1,0 0 1,0 1 0,0-1-1,1 0 1,-1 0-1,1 0 1,0 1-1,0-1 1,0 0-1,2 4 1,-2-6-21,-1 0 1,1-1 0,-1 1 0,1 0-1,0-1 1,-1 1 0,1 0 0,0-1-1,-1 1 1,1-1 0,0 0-1,0 1 1,-1-1 0,1 1 0,0-1-1,0 0 1,0 0 0,0 1 0,-1-1-1,2 0 1,0 0 0,0 0 0,0-1 0,0 1 0,0-1 0,-1 1 0,1-1 0,0 1 0,0-1 0,-1 0 0,1 0 0,0 0 0,-1 0 0,2-1 0,27-24 293,-1-1 1,46-55-1,-54 57-291,-13 17-35,7-8-73,-2 0 1,1 0-1,-2-1 0,0-1 1,15-31-1,-27 49 66,0 0 0,0 0-1,1-1 1,-1 1 0,0 0 0,0-1-1,0 1 1,0 0 0,1 0 0,-1-1-1,0 1 1,0 0 0,0-1 0,0 1 0,0 0-1,0-1 1,0 1 0,0 0 0,0-1-1,0 1 1,0 0 0,0-1 0,0 1-1,0 0 1,0-1 0,0 1 0,-1 0 0,1-1-1,0 1 1,0 0 0,0 0 0,0-1-1,-1 1 1,1 0 0,0 0 0,0-1-1,-1 1 1,1 0 0,0 0 0,-1-1 0,0 1-16,0 0 1,0 0 0,-1 0 0,1 0-1,0 1 1,0-1 0,0 0 0,-1 1-1,1-1 1,0 1 0,-1 0 0,-4 1-48,1 1 1,0 0-1,0 1 0,-5 3 1,6-2 77,0 0 0,1 0 0,0 0 1,0 0-1,0 0 0,1 1 0,0-1 1,0 1-1,0 0 0,0 0 0,1-1 0,0 1 1,1 0-1,-1 0 0,1 0 0,0 0 1,1 7-1,0-2 21,1 0 1,0 0-1,1-1 1,0 1-1,0-1 0,1 1 1,1-1-1,7 13 1,-7-15 29,0 0 0,0 0 0,1-1 0,0 0 1,12 10-1,-16-14-12,1-1 0,0 0 1,0-1-1,0 1 0,-1 0 1,1-1-1,1 0 0,-1 1 1,0-1-1,0 0 1,0-1-1,1 1 0,-1-1 1,0 1-1,1-1 0,-1 0 1,0 0-1,1-1 0,3 0 1,2-1 52,-1-1 1,0 0-1,0 0 0,-1-1 1,1 0-1,-1-1 1,0 1-1,10-10 1,51-50-15,-62 58-87,46-52 2,-32 35-101,0 1-1,2 1 0,0 1 0,36-26 1,-57 45 78,0 0 0,0 1 0,0-1 1,0 1-1,0 0 0,-1-1 0,1 1 1,0 0-1,0-1 0,0 1 0,0 0 1,2 0-1,-2 0 19,-1 0 1,0 0-1,0 0 0,1 0 1,-1 0-1,0 0 0,0 0 1,1 1-1,-1-1 0,0 0 1,0 0-1,0 0 0,1 1 1,-1-1-1,0 0 0,0 0 1,0 0-1,0 1 0,0-1 1,1 0-1,-1 0 0,0 1 1,0-1-1,0 0 0,0 0 1,0 1-1,0-1 0,0 0 1,0 1-1,0 3-22,0 0 0,-1 0 0,1 0 0,-1 0 0,-1 5 0,0-3 82,-22 81-77,-2 7 83,22-76 100,0 0-1,2 0 1,0 22-1,1-40-144,1 0 0,0 0 1,0 1-1,0-1 0,0 0 0,0 0 1,0 1-1,0-1 0,0 0 0,0 0 0,0 1 1,0-1-1,0 0 0,0 0 0,0 1 0,0-1 1,0 0-1,0 0 0,0 1 0,0-1 1,0 0-1,1 0 0,-1 1 0,0-1 0,0 0 1,0 0-1,0 0 0,0 1 0,1-1 0,-1 0 1,0 0-1,0 0 0,0 0 0,1 1 1,-1-1-1,0 0 0,0 0 0,1 0 0,-1 0 1,0 0-1,0 0 0,1 0 0,-1 0 0,0 0 1,0 0-1,1 0 0,-1 0 0,0 0 1,0 0-1,1 0 0,-1 0 0,0 0 0,0 0 1,1 0-1,-1 0 0,0 0 0,0 0 0,1 0 1,-1 0-1,0-1 0,0 1 0,0 0 1,1 0-1,-1 0 0,0 0 0,0-1 0,1 1 1,7-7 125,1 0 0,-1-1 1,0 0-1,9-13 0,8-6-71,-4 6-91,1 0 0,1 2 0,0 0 0,2 2 0,31-17 0,-10 7 35,-33 19-101,0 0-1,1 0 0,0 2 1,26-10-1,-38 16 58,0-1 0,0 1 0,0 0 0,0-1 1,0 1-1,0 0 0,0 0 0,0 0 0,0 1 0,0-1 0,0 0 0,0 1 0,2 0 0,-3 0 20,0-1 0,0 1 0,0 0-1,0-1 1,0 1 0,0 0 0,0 0 0,-1 0 0,1 0 0,0 0 0,0 0 0,-1 0-1,1 0 1,0 0 0,-1 0 0,1 0 0,-1 0 0,0 0 0,1 1 0,-1-1 0,0 0-1,1 2 1,0 13-42,-1 1-1,0-1 0,-5 28 0,3-25 156,0 1 0,1 25 0,3-24 37,9 41 0,-11-61-113,0 1 1,1-1 0,-1 0-1,1 1 1,-1-1 0,1 0 0,-1 1-1,1-1 1,0 0 0,-1 0-1,1 1 1,0-1 0,0 0 0,0 0-1,0 0 1,0 0 0,0 0-1,1-1 1,-1 1 0,0 0-1,2 0 1,-2 0-4,0-1-1,1 0 1,-1 0-1,1 0 1,-1 0-1,1 0 1,-1 0-1,0-1 1,1 1-1,-1 0 1,1-1-1,-1 1 1,0-1 0,1 1-1,-1-1 1,0 0-1,0 0 1,0 1-1,1-1 1,-1 0-1,0 0 1,1-2-1,13-13 100,-1-1 1,-1-1-1,0 0 0,12-27 0,7-7-53,107-200-157,-14-1 48,7-25-298,-130 272 291,13-33-176,-14 38 197,-1 0 0,1 0 0,-1-1 0,1 1 0,-1 0 0,0-1 0,0 1 0,0 0 0,0-1 0,0 1 0,0 0 0,0 0 0,0-1 0,-1 1-1,1 0 1,0-1 0,-1 1 0,1 0 0,-1 0 0,1-1 0,-1 1 0,-1-2 0,2 3 19,-1 0 0,1 0 1,0 0-1,-1-1 0,1 1 0,0 0 0,-1 0 0,1 0 1,0 0-1,-1 0 0,1 0 0,0 0 0,-1 0 1,1 0-1,0 0 0,-1 0 0,1 0 0,0 0 1,-1 0-1,1 0 0,0 0 0,-1 0 0,1 0 0,-1 1 1,-5 0-24,1 1-1,-1 1 1,0-1 0,1 1 0,0 0 0,-1 0 0,1 1 0,1 0 0,-1 0 0,0 0 0,1 0-1,-6 8 1,-3 4-60,1 1 0,-13 26 0,4-2 69,1 2 0,3 0 0,-24 86 0,25-57-2,-11 127-1,24-170 75,2 0 0,1 0 0,1-1 0,2 1 0,1-1 0,8 31 0,-10-51 30,1 0 1,0 0-1,0 0 1,9 13-1,-11-19-45,0 0-1,1 0 0,0 0 1,-1 0-1,1 0 1,0 0-1,0 0 0,0-1 1,0 1-1,0-1 0,0 1 1,1-1-1,-1 0 1,1 0-1,-1 0 0,0 0 1,1 0-1,-1-1 1,5 1-1,-1-1 15,-1 0 1,1-1-1,-1 1 0,0-1 1,1 0-1,-1-1 1,0 0-1,0 0 0,9-4 1,6-5 42,19-15-1,-13 9-27,18-13-56,-1-1 1,-1-3 0,39-41-1,-74 68-120,-1 0 0,-1 0 0,1 0 0,3-8 0,-9 15 108,0 0 0,0 0 1,0 0-1,0 0 1,0 0-1,0 0 1,0 0-1,0 0 0,0 0 1,0 1-1,0-1 1,0 0-1,0 0 0,0 0 1,0 0-1,0 0 1,0 0-1,0 0 0,0 0 1,0 0-1,0 0 1,1 0-1,-1 1 0,0-1 1,0 0-1,0 0 1,0 0-1,0 0 1,0 0-1,0 0 0,0 0 1,0 0-1,0 0 1,0 0-1,0 0 0,1 0 1,-1 0-1,0 0 1,0 0-1,0 0 0,0 0 1,0 0-1,0 0 1,0 0-1,0 0 1,0 0-1,0 0 0,1 0 1,-1 0-1,0 0 1,0 0-1,0 0 0,0 0 1,0 0-1,0 0 1,0 0-1,0 0 0,0 0 1,0 0-1,1-1 1,-2 10-134,-5 17 110,2-1 0,0 0 0,1 1 0,2 0 0,0 0 0,4 28 0,-3-49 76,1-1 0,0 1 0,0-1-1,1 1 1,-1-1 0,3 5 0,-4-8-28,1 0-1,-1-1 1,0 1-1,1 0 1,-1-1-1,0 1 1,1 0-1,-1-1 1,1 1 0,-1-1-1,1 1 1,-1-1-1,1 1 1,0-1-1,-1 1 1,1-1-1,-1 1 1,1-1 0,0 0-1,0 0 1,-1 1-1,1-1 1,0 0-1,-1 0 1,1 0 0,0 0-1,0 1 1,-1-1-1,1 0 1,0 0-1,0-1 1,0 1-1,-1 0 1,1 0 0,0 0-1,-1 0 1,1-1-1,0 1 1,0 0-1,-1-1 1,1 1-1,-1 0 1,1-1 0,0 1-1,-1-1 1,1 1-1,-1-1 1,2 0-1,4-6 71,-1 0 0,1 0 0,-1 0 0,5-10 0,2-3-43,39-67-8,-22 32-39,-16 37-2,-11 15-60,1-1 0,0 1 0,-1-1 0,0 0 1,0 0-1,0 0 0,0 0 0,-1 0 0,1-1 1,-1 1-1,1-5 0,-12 25-652,6-5 692,0 1 0,1 0-1,0-1 1,1 1-1,0 0 1,1 21 0,-1-13 53,1-8 18,1 0 0,0-1 0,0 1 0,1 0 0,1-1 0,0 1 0,1-1 0,0 1 0,1-1 0,0 0 0,9 17 0,-13-27-28,1-1-1,-1 1 1,1 0-1,-1-1 1,1 1-1,-1-1 1,1 1-1,0 0 1,-1-1 0,1 1-1,0-1 1,0 0-1,-1 1 1,1-1-1,0 0 1,0 1 0,0-1-1,-1 0 1,1 0-1,0 0 1,0 1-1,0-1 1,0 0-1,-1 0 1,1 0 0,0 0-1,0-1 1,0 1-1,0 0 1,0 0-1,-1 0 1,1-1 0,0 1-1,1-1 1,3-2 49,0 0 1,0 0 0,0-1 0,5-4-1,-4 2-57,63-56 370,10-8-364,-71 64-18,79-57-83,-73 54-40,1 1 0,0 0 0,0 1 0,24-7 0,-38 13 105,0 1 0,0 0 1,0 0-1,0 0 0,0-1 1,0 1-1,0 0 0,0 0 1,0 0-1,0 0 0,0 1 1,0-1-1,0 0 0,0 0 1,0 0-1,0 1 1,0-1-1,0 1 0,0-1 1,0 1-1,0-1 0,1 2 1,-1-1 8,0 1 1,1-1 0,-1 0 0,0 1 0,-1 0-1,1-1 1,0 1 0,0 0 0,-1-1 0,1 1-1,0 3 1,0 2 12,0 1 0,0-1 0,-1 1-1,-1 11 1,-1 80 95,3-54 48,-1-44-113,0 0 1,0 1-1,0-1 1,0 0-1,0 0 1,0 0-1,0 0 1,1 0-1,-1 0 1,0 0-1,1 0 1,-1 0-1,1-1 0,-1 1 1,1 0-1,-1 0 1,1 0-1,0 1 1,0-2-14,-1 0 0,1 0 0,0 0-1,-1 1 1,1-1 0,-1 0 0,1 0 0,0 0 0,-1 0-1,1 0 1,0 0 0,-1-1 0,1 1 0,-1 0 0,1 0 0,-1 0-1,1 0 1,0-1 0,-1 1 0,1 0 0,-1-1 0,1 1 0,-1 0-1,1-1 1,-1 1 0,0-1 0,1 1 0,-1 0 0,1-1 0,-1 1-1,1-2 1,7-7-22,19-21 28,1 2 0,61-48 0,-83 73-104,0-1 1,0 1-1,0 0 0,13-4 0,-19 6 64,0 1 0,1 0-1,-1 0 1,0 0-1,0 0 1,1 0 0,-1 0-1,0 1 1,1-1 0,-1 0-1,0 0 1,0 0-1,1 0 1,-1 0 0,0 0-1,0 0 1,1 0 0,-1 1-1,0-1 1,0 0-1,0 0 1,1 0 0,-1 1-1,0-1 1,0 0 0,0 0-1,0 1 1,1-1 0,-1 0-1,0 0 1,0 1-1,0-1 1,0 0 0,0 0-1,0 1 1,0-1 0,0 0-1,0 0 1,0 1-1,0-1 1,0 0 0,0 1-1,0-1 1,0 1 0,-1 10-20,-4 8-62,3-12 214,0-1 1,1 1 0,-1 10 0,50-51 802,-27 19-962,0 0-1,1 1 1,0 1-1,30-11 1,-50 23 11,1 0 1,-1 0-1,1 1 1,-1-1 0,0 1-1,1-1 1,-1 1-1,1 0 1,-1 0 0,1 0-1,0 0 1,-1 1-1,0-1 1,1 1 0,-1 0-1,1-1 1,-1 1 0,0 0-1,1 0 1,-1 0-1,0 1 1,4 2 0,1 2 43,0 1 0,-1 0 0,0 0 0,10 14 0,11 13 99,-20-27-76,0-1 0,0 0 0,0 0 0,1-1 0,0 0 0,0 0 0,0-1 0,0 0 0,1 0 0,0-1 0,0 0 0,0-1 0,0 0 0,0 0 0,11 0 0,-12-2-906,0 0 0,0-1 0,1 0 1,-1 0-1,0-1 0,10-3 0,-2-1-3297,1 5 1392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0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54 5728,'-4'-2'593,"-9"-3"1734,13 5-2262,0 0 0,0 0 0,0 0 0,-1 0 0,1 0 0,0 0 0,0 0 0,0 0 0,0-1 0,-1 1-1,1 0 1,0 0 0,0 0 0,0 0 0,0 0 0,0 0 0,0 0 0,-1 0 0,1-1 0,0 1 0,0 0 0,0 0 0,0 0 0,0 0 0,0-1 0,0 1 0,0 0 0,0 0 0,0 0 0,0 0 0,0-1 0,0 1 0,0 0 0,0 0-1,0 0 1,0 0 0,0-1 0,0 1 0,0 0 0,0 0 0,0 0 0,0 0 0,0-1 0,0 1 0,0 0 0,0 0 0,3-7 1902,-3 7-1909,0-1 1,0 1-1,0-1 1,0 1-1,0-1 1,1 1-1,-1-1 0,0 1 1,0-1-1,0 1 1,1-1-1,-1 1 0,0-1 1,1 1-1,-1 0 1,0-1-1,1 1 1,6-4 238,0 0 1,1 1-1,-1 0 1,1 0-1,0 1 1,-1 0-1,1 1 1,10-1-1,-5 0-211,-1 2-1,1 0 0,0 1 0,18 3 0,-26-3-88,1 0-1,-1 1 0,0-1 1,1 1-1,-1 1 0,6 3 0,-10-6 12,1 1 0,-1 0 0,1 0 0,-1 0 0,0 0 0,0 0 0,1 0 0,-1 1 0,0-1 0,0 0 0,0 1 0,0-1 0,-1 0 0,1 1 0,0-1 0,0 1 0,-1 0 0,1-1 0,-1 1 0,0-1 0,1 1 0,-1 0 0,0-1 0,0 1 0,0 2 0,-2 6 40,0 0 0,-1 0 1,0-1-1,-1 1 0,0-1 1,-7 12-1,-36 52 304,22-37 51,16-22-211,-12 18 29,20-30-143,-1 0 0,2 0 0,-1 0 0,0 0 0,0 1 0,1-1 0,-1 0 0,1 0-1,0 1 1,-1-1 0,1 0 0,0 1 0,1 1 0,-1-2-22,1-1 0,-1 0 0,1 0 1,-1 0-1,1 0 0,0 0 0,0 0 0,-1-1 0,1 1 0,0 0 0,0 0 1,0 0-1,0-1 0,0 1 0,0-1 0,0 1 0,0 0 0,0-1 0,0 0 1,1 1-1,-1-1 0,2 1 0,25 3 269,37-2 389,14 1-676,-19 1 74,-59-4-385,0 0 0,0-1 1,1 1-1,-1-1 0,0 1 0,0-1 1,0 1-1,0-1 0,0 0 0,0 0 1,-1 1-1,1-1 0,0 0 0,0 0 1,0 0-1,-1 0 0,1 0 0,-1 0 1,1 0-1,0-2 0,3-4-1977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0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21 263 5216,'-16'-13'1696,"16"12"-1659,-1 1 0,1 0 0,-1-1 0,1 1 1,0-1-1,-1 1 0,1-1 0,0 1 0,0 0 1,-1-1-1,1 0 0,0 1 0,0-1 0,0 1 0,0-1 1,0 1-1,0-1 0,0 1 0,0-1 0,0 1 0,0-1 1,0 1-1,0-1 0,0 0 0,0 1 0,0-1 0,1 0 1,-1 0 163,0-1 104,1 0 0,0 0 0,0 0 0,0 0-1,0 0 1,0 0 0,1 0 0,-1 0-1,0 0 1,1 1 0,0-1 0,2-2-1,7-7 764,-2 0-561,0 1 0,1 1 0,0-1 1,1 2-1,0-1 0,0 2 1,1-1-1,12-5 0,106-41 844,-113 48-1172,-11 3-173,0 1-1,0 0 0,1 1 1,-1-1-1,0 1 0,0 0 0,12 0 1,-16 2-16,0-1 1,0 0-1,0 1 1,0-1 0,0 1-1,0 0 1,0 0-1,0 0 1,0 0 0,-1 0-1,1 0 1,0 0-1,-1 0 1,1 1 0,-1-1-1,1 1 1,-1-1-1,0 1 1,0-1 0,0 1-1,0 0 1,0 0-1,0 0 1,0-1-1,0 1 1,-1 0 0,1 0-1,-1 0 1,1 2-1,2 14 25,0 0-1,-2 1 1,0 33-1,-2-28 80,5 37 0,-1-33 33,-2-17 68,1 1 0,0 0-1,5 15 1,-7-26-133,1 1 0,0 0-1,-1-1 1,1 1 0,0-1-1,0 1 1,0-1 0,0 0-1,0 1 1,2 1-1,-3-3-32,1 0-1,-1 1 0,1-1 1,0 0-1,-1 0 0,1 0 0,-1 1 1,1-1-1,-1 0 0,1 0 1,0 0-1,-1 0 0,1 0 0,0 0 1,-1 0-1,1 0 0,-1 0 1,1 0-1,0 0 0,-1-1 1,1 1-1,-1 0 0,1 0 0,-1 0 1,1-1-1,-1 1 0,1 0 1,-1-1-1,1 1 0,-1-1 0,1 1 1,-1 0-1,1-1 0,-1 1 1,0-1-1,1 1 0,-1-1 0,1 0 1,40-63 524,-25 37-445,1 3-79,0 1 1,1 0-1,2 1 1,40-35-1,-29 32-122,1 1 1,1 2-1,37-19 0,-64 38 21,0 0 0,0 0 1,0 1-1,1 0 0,-1 0 0,1 0 0,-1 1 1,1 0-1,11 0 0,-16 1 62,1 0-1,0 0 1,0 1 0,0 0-1,0-1 1,0 1 0,0 0-1,-1 0 1,1 1 0,0-1-1,-1 0 1,1 1 0,-1 0-1,1-1 1,-1 1 0,0 0 0,0 0-1,0 1 1,0-1 0,0 0-1,0 1 1,-1-1 0,1 1-1,1 3 1,3 10 23,0 1 0,-1 1 0,0-1 1,-2 1-1,0 0 0,1 28 0,-1-12 119,9 115-144,-10-84-3496,-3-57 1856,-2-12-1890,2-9 1350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 4640,'-8'-7'668,"2"3"563,7 16 251,4 18-157,-1 1 0,-1 0 0,-2 0-1,-3 40 1,-22 127 1605,11-109-1850,-3 44-200,-15 99-458,3-34 15,15-97-3274,13-98 2345,-1 12-2166,3-6-3408,5 0 1725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0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6 187 4480,'-5'-1'11333,"11"4"-10935,1-1 0,0 0 0,-1 0 0,1 0 0,7 0 0,0 1-141,22 2 80,0-2 0,36-2-1,-36 0-141,474-31 701,-510 30-896,585-64 374,-10-1-17,61 13 502,-491 51-682,-76 2-701,-63 1 137,-7 2-322,-10 4-1368,10-8 1586,-33 28-7077,11-12 4198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0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465 592 4224,'0'-1'210,"1"1"0,-1-1 0,0 1 0,0-1 0,0 1 0,1-1 1,-1 1-1,0-1 0,0 0 0,0 1 0,0-1 0,0 1 0,0-1 0,0 1 0,0-1 0,0 1 0,-1-1 1,1 0-1,0 1 0,0-1 0,0 1 0,-1-1 0,1 1 0,0-1 0,0 1 0,-1-1 0,1 1 1,0 0-1,-1-1 0,1 1 0,-1-1 0,0 1 0,0-1-26,-1 0 0,1 0 0,-1 0 0,0 0 1,1 0-1,-1 1 0,0-1 0,1 1 0,-1-1 0,0 1 0,0 0 0,0-1 1,1 1-1,-3 0 0,-25 2 658,28-2-809,-14 3 237,0 0 0,1 1 0,-1 1 0,1 0 0,-15 8 0,-61 37 681,70-38-822,2 1 1,0 1 0,0 0-1,2 1 1,-20 23 0,25-25 2,1 1 1,0-1 0,2 2 0,-1-1-1,2 1 1,0 1 0,-8 26 0,12-34-72,2 0 0,-1 0 0,1 1 1,0-1-1,0 1 0,1-1 0,1 11 1,0-17-26,-1 1 1,0 0 0,1 0-1,0 0 1,0 0 0,0 0 0,0 0-1,0-1 1,0 1 0,1 0-1,-1-1 1,1 1 0,0-1-1,0 0 1,0 0 0,0 1-1,0-1 1,0 0 0,0-1 0,1 1-1,-1 0 1,1-1 0,4 3-1,-3-3 27,1 1 0,0-1 0,-1 0 0,1 0 0,0 0 0,0-1 0,0 0 0,0 0 0,0 0 0,0 0 0,-1-1 0,7-1 0,-3-1 8,0 1-1,0-1 1,-1-1 0,1 1 0,-1-1 0,11-8-1,1-3 45,-1-1-1,-1 0 0,29-37 0,-26 29-56,-1 0 0,-1-1-1,-2 0 1,0-1 0,19-49 0,-11 2-138,23-124 0,-14 6 79,-14 67-148,-13 93-315,3-62 0,-19 136-85,1 40 675,3 1 0,7 107 1,19 88 139,17-54-900,-36-219 695,10 32-2221,-11-36 1925,1-1 0,0 1 0,-1-1 0,1 1 0,0-1 0,0 1 0,0-1 0,0 0 0,0 1 0,0-1 0,0 0 0,0 0-1,0 0 1,1 0 0,-1 0 0,0 0 0,1 0 0,-1 0 0,3 0 0,-2-1-199,0 1 1,0-2-1,0 1 0,0 0 1,0 0-1,0-1 0,0 1 1,0-1-1,2 0 0,-4 1 366,29-9-2860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0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88 6464,'-2'-2'396,"1"1"282,-1-1 0,1 0 1,0 0-1,-1 0 0,1-1 0,0 1 0,0 0 0,0 0 0,0-1 0,0-3 1,3-6 3053,-2 11-3569,0-1 1,0 1 0,0 0-1,1 0 1,-1 0 0,0 0 0,0 0-1,0 0 1,1 0 0,-1 0-1,1 0 1,-1 0 0,1 0 0,-1 0-1,1 0 1,0 0 0,-1 0-1,2-1 1,3-1-106,1 0 1,-1 0-1,0 0 0,1 0 1,-1 1-1,1 0 0,0 0 1,0 1-1,0 0 0,0 0 1,0 0-1,0 1 0,0-1 1,12 2-1,-7 1-77,0-1 0,0 1 1,-1 1-1,1 0 0,-1 1 1,1 0-1,13 7 0,-20-8 42,1 0 0,-1-1-1,0 2 1,0-1-1,0 0 1,-1 1 0,1 0-1,-1 0 1,0 0-1,0 0 1,0 0 0,-1 1-1,1-1 1,-1 1-1,0-1 1,0 1 0,-1 0-1,0 0 1,2 10-1,-1 4 132,-1 1 1,-1-1-1,-5 38 0,2-18-97,-3 12 16,3-35-9,1 0 0,1 0 1,1 0-1,2 23 0,2-13-1994,-4-26 1826,0 0 0,0 0 0,0 0 0,1 0 0,-1 1 0,0-1 1,0 0-1,0 0 0,0 0 0,0 0 0,1 0 0,-1 0 0,0 1 0,0-1 1,0 0-1,1 0 0,-1 0 0,0 0 0,0 0 0,0 0 0,1 0 0,-1 0 0,0 0 1,0 0-1,0 0 0,1 0 0,-1 0 0,0 0 0,0 0 0,0 0 0,1 0 1,-1 0-1,0 0 0,0-1 0,0 1 0,1 0 0,-1 0 0,0 0 0,0 0 1,0 0-1,0 0 0,0-1 0,1 1 0,11-7-1880,6-7-1285,0-3 1120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0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857 9 7040,'-12'-7'2282,"12"7"-2259,0 0 0,0-1 0,0 1 0,-1 0 0,1 0 0,0 0 0,0 0 0,0 0 0,0 0 0,0 0 0,-1 0 0,1 0 0,0 0 0,0 0 0,0 0 0,0 0 0,-1 0 0,1 0 0,0 0 0,0 0 0,0 0 0,0 0 0,0 0 0,-1 0 0,1 0 0,0 0 0,0 0 0,0 0 0,0 0 0,0 0 0,-1 0 0,1 0 0,0 1-1,0-1 1,0 0 0,0 0 0,0 0 0,-1 0 0,-76 58 4836,-18-5-2706,30-17-1266,-131 80 1617,147-82-2151,-87 75 0,97-72-585,1 1 0,3 2 0,-52 75 0,83-108-332,0-1 0,1 0 0,-4 11-1,6-15 336,1-1-1,-1 0 0,1 0 1,0 1-1,-1-1 0,1 0 0,0 0 1,0 1-1,0-1 0,0 0 0,0 1 1,0-1-1,0 0 0,0 1 0,1-1 1,-1 0-1,0 0 0,1 1 1,-1-1-1,1 0 0,-1 0 0,1 0 1,1 2-1,-2-3-9,1 1-1,-1-1 1,1 0 0,0 0-1,-1 0 1,1 0 0,-1 1 0,1-1-1,0 0 1,-1 0 0,1 0-1,-1 0 1,1 0 0,0 0-1,-1-1 1,1 1 0,-1 0 0,1 0-1,0 0 1,-1 0 0,1-1-1,0 1 1,20-8-3462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0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 6400,'-1'-1'877,"1"1"-658,0 0 0,0-1 0,0 1 1,0 0-1,0 0 0,-1-1 0,1 1 0,0 0 1,0-1-1,0 1 0,0 0 0,0-1 0,0 1 1,0 0-1,0-1 0,0 1 0,0 0 1,0 0-1,0-1 0,0 1 0,0 0 0,1-1 1,-1 1-1,0 0 0,0-1 0,0 1 0,0 0 1,1-1 218,-1 1-219,14-11 2638,20-5-853,-29 14-1853,0 0 1,1 1 0,-1-1-1,0 1 1,0 1-1,1-1 1,-1 1 0,11 0-1,-15 1-148,1-1-1,-1 0 1,1 1-1,-1-1 1,0 1-1,1-1 1,-1 1-1,0-1 0,1 1 1,-1 0-1,0 0 1,0 0-1,0 0 1,1 0-1,-1 0 1,0 0-1,0 0 1,-1 0-1,1 0 1,0 0-1,0 1 1,-1-1-1,1 0 1,0 1-1,-1-1 1,1 0-1,-1 1 1,0-1-1,1 1 1,-1-1-1,0 0 1,0 1-1,0-1 1,0 1-1,0-1 1,0 1-1,-1-1 1,1 2-1,-4 17 25,-1-1 0,0 1 0,-10 21 1,-3 9 295,3-4 209,6-20-35,1 1-1,-5 28 0,12-50-308,0-1 0,1 1 0,0-1 0,0 1 0,0 0 0,1 6 0,-1-10-134,1 1 0,-1-1 0,0 0 1,1 0-1,-1 0 0,1 0 0,0 0 0,-1 1 0,1-1 0,0 0 1,0 0-1,-1-1 0,1 1 0,0 0 0,0 0 0,0 0 1,0 0-1,0-1 0,0 1 0,0 0 0,1-1 0,-1 1 0,0-1 1,0 0-1,0 1 0,1-1 0,1 1 0,2-1-4,0-1-1,0 1 0,0-1 1,0 0-1,0 0 0,0 0 1,0-1-1,-1 1 1,1-1-1,7-4 0,2-1-5,46-21-42,-40 18-1384,0 0 0,1 2 1,0 0-1,35-7 0,-19 11-3903,1 7 1707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0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54 3072,'-32'-9'1787,"23"8"955,8 1-2468,0 1 0,0-1 0,-1 0-1,1 0 1,0 0 0,0-1 0,0 1 0,0 0 0,0 0 0,0 0 0,0-1 0,0 1 0,0-1 0,0 1 0,-1-1 0,2 1-235,0-1 1,0 1-1,0 0 1,0 0 0,-1 0-1,1 0 1,0 0-1,0 0 1,0-1 0,0 1-1,-1 0 1,1 0-1,0 0 1,0 0 0,0 0-1,0 0 1,-1 0-1,1 0 1,0 0 0,0 0-1,0 0 1,-1 0-1,1 0 1,0 0 0,0 0-1,0 0 1,-1 0-1,1 0 1,0 0 0,0 0-1,0 0 1,0 0-1,-1 1 1,-6 1 2598,96-3 2664,139-4-3501,-205 4-1561,15 0 294,61-10-1,-42 3-162,-33 6-215,25-7 0,-44 7-141,-5 2-13,0 0 0,0 0 0,0-1-1,0 1 1,0 0 0,0 0 0,1 0 0,-1 0 0,0 0 0,0 0 0,0 0 0,0 0 0,0 0 0,0 0 0,0 0 0,0 0-1,0 0 1,0 0 0,0 0 0,1 0 0,-1 0 0,0 0 0,0 0 0,0 0 0,0 0 0,0 0 0,0 0 0,0 0-1,0 0 1,0 0 0,1 0 0,-1 0 0,0 0 0,0 0 0,0 0 0,0 0 0,0 0 0,0 0 0,0 0 0,0 0 0,0 0-1,0 0 1,0 0 0,1 0 0,-1 0 0,0 0 0,0 0 0,0 0 0,0 1 0,0-1 0,0 0 0,0 0 0,0 0 0,0 0-1,0 0 1,0 0 0,0 0 0,0 0 0,0 0 0,0 1 0,0-1 0,0 0 0,0 0 0,0 0 0,0 0 0,0 0 0,4 0 486,-1 0-2481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84 2560,'2'8'9843,"6"-9"-4151,-4-2-7350,8-7 1805,-1 1 0,1 0 0,0 1 0,1 1 0,0 0 0,0 0 0,1 1 0,-1 1 0,1 0 0,0 1 0,1 1 0,-1 0 0,21-1 0,-26 3-164,-1 1-1,0 1 0,0-1 0,1 1 0,-1 1 0,0 0 1,8 2-1,-11-2 15,0 0 0,-1 0 0,1 0 1,-1 1-1,1-1 0,-1 1 0,0 0 1,0 0-1,-1 0 0,1 1 0,0 0 1,-1-1-1,4 6 0,-6-6 7,0-1-1,1 1 1,-1 0 0,0 0-1,0-1 1,-1 1 0,1 0-1,0 0 1,-1 0 0,0 0-1,0 0 1,0 0 0,0 0-1,-1 4 1,-1 4-13,0 0-1,-8 19 1,-55 107 361,49-105-278,-227 380 492,230-394-407,-1-1 0,0 0 0,-1 0-1,-21 16 1,30-25 942,12-7-402,17-7-35,24-7-456,1 3 0,0 1 0,1 2 0,82 0 0,-112 7-216,0 0-1,-1 2 1,1 0-1,30 8 1,-44-9-736,0 0-1,0 0 1,0 0 0,8 0 0,-8-1-608,-1 0-1,1-1 1,0 1-1,-1-1 1,1 0-1,-1 0 1,1-1-1,6-2 1,8-5-2152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08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26 7232,'-26'-25'3680,"35"25"-1504,5 0-1280,17 0 992,14 0-1121,22 0 257,6 0-640,30 0 224,-5 8-352,10-4-224,-14 4-32,-4-8-1056,-8 5 576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70 5632,'0'0'86,"0"-1"1,0 1-1,0 0 0,-1 0 1,1 0-1,0 0 1,0 0-1,0 0 0,-1 0 1,1 0-1,0-1 1,0 1-1,-1 0 0,1 0 1,0 0-1,0 0 1,-1 0-1,1 0 0,0 0 1,0 1-1,0-1 1,-1 0-1,1 0 0,0 0 1,0 0-1,-1 0 1,1 0-1,0 0 0,0 0 1,0 1-1,-1-1 1,1 0-1,0 0 0,0 0 1,0 0-1,0 1 1,0-1-1,-1 0 0,1 0 1,0 0-1,0 1 1,0-1-1,0 0 0,0 0 1,0 0-1,0 1 0,0-1 1,0 0-1,-8 20 1802,4-8-1492,-78 240 3211,20 7-2307,61-256-1285,-40 144 1724,35-134-653,3-11-298,4-9-6,11-58-25,38-119-650,7-30-95,-45 175-57,3 2-1,1 0 0,30-50 0,-30 61 58,-10 13-67,2 0 0,0 1 0,17-20 0,-24 32 44,-1 0-1,0 0 0,0 0 1,1 0-1,-1 0 0,0 0 1,0 0-1,1 0 1,-1 1-1,0-1 0,0 0 1,0 0-1,1 0 0,-1 0 1,0 1-1,0-1 0,0 0 1,1 0-1,-1 0 1,0 1-1,0-1 0,0 0 1,0 0-1,0 1 0,0-1 1,0 0-1,0 0 0,1 1 1,-1-1-1,0 0 0,0 1 1,0-1-1,0 0 1,0 1-1,3 13-125,1 22 127,-3 70 0,-2-59 110,7 149 236,-5-190-264,0 0 0,0 0-1,0 0 1,1 0 0,-1-1-1,1 1 1,4 7 0,-6-12-49,1-1 0,-1 1 1,1 0-1,-1 0 1,1 0-1,0-1 0,-1 1 1,1 0-1,0-1 0,0 1 1,-1 0-1,1-1 0,0 1 1,0-1-1,0 1 1,0-1-1,0 0 0,0 1 1,-1-1-1,3 0 0,-1 0 6,-1 0 0,1 0 0,-1-1-1,1 1 1,-1-1 0,1 1 0,-1-1 0,0 0-1,1 1 1,-1-1 0,0 0 0,0 0-1,1 0 1,-1 0 0,0 0 0,0 0-1,0 0 1,1-2 0,20-25 122,20-36 1,-26 39-92,15-21-34,98-158-63,-68 111-272,-50 82 111,-11 11 182,1 0-1,-1 0 0,0 0 0,0 0 0,0 0 1,1 0-1,-1 0 0,0 0 0,0 0 1,0 0-1,1 0 0,-1 0 0,0 0 0,0 0 1,0 0-1,1 0 0,-1 0 0,0 0 1,0 0-1,0 1 0,0-1 0,1 0 1,-1 0-1,0 0 0,0 0 0,0 0 0,0 0 1,1 1-1,-1-1 0,0 0 0,0 0 1,0 0-1,0 0 0,0 1 0,1 1-54,0 0-1,-1 0 1,0 0 0,1 0-1,-1 0 1,0 1-1,0-1 1,0 0-1,-1 4 1,-19 142 428,10 180-20,10-311-327,-4 88-786,1-85-2700,-6 28 0,4-23 458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67 3648,'-20'0'7712,"21"0"-7572,-1 0 1,1 0 0,-1 1-1,1-1 1,0 0 0,-1 1 0,1-1-1,-1 0 1,1 1 0,-1-1-1,0 1 1,1-1 0,-1 1 0,1-1-1,-1 2 1,2-1 258,2 3 17,1-1 0,-1 0 0,1 0 0,-1 0-1,1-1 1,0 0 0,0 0 0,0 0 0,1 0 0,9 1-1,4 0 362,33-1 0,-29-1-436,324-17 2018,-158 2-1768,322-14-213,-464 26-585,53-4 500,-82 3-1470,0 0-1,-1-1 1,25-8-1,-40 12 850,-1-1 0,0 1 0,0-1 0,1 1 0,-1-1 0,0 1 0,0-1-1,0 0 1,0 0 0,0 0 0,0 1 0,0-1 0,0 0 0,0 0-1,0 0 1,-1-1 0,1 1 0,1-1 0,3-4-2285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4064,'0'-3'242,"0"3"-190,0 0 0,0-1 0,0 1 0,0 0 0,-1-1 0,1 1 0,0 0-1,0 0 1,0-1 0,0 1 0,0 0 0,0-1 0,0 1 0,0 0 0,1 0 0,-1-1 0,0 1-1,0 0 1,0-1 0,0 1 0,0 0 0,0 0 0,1-1 0,-1 1 0,0 0 0,0 0 0,0-1 0,0 1-1,1 0 1,-1 0 0,0 0 0,0 0 0,1-1 0,-1 1 0,0 0 0,0 0 0,1 0 0,0 0 1055,0 0-766,0 0 0,1 0 0,-1 0 0,0 0 0,0 0 0,0 0 0,0 1-1,0-1 1,0 0 0,0 1 0,1 0 0,-1 0-214,0 0 0,0 1 0,-1-1 0,1 0 0,0 1 0,-1-1 0,1 0 1,-1 1-1,0-1 0,1 1 0,-1-1 0,0 2 0,2 5 152,2 15 232,-1 0 0,-1 1 0,-2 42 0,0-28-262,0 341 1169,2-330-885,11 56 0,-9-72-217,-3-30-259,-1 1 36,1 0 0,-1 0 0,1-1 0,0 1 0,3 6 0,-4-9-57,0 0 1,1-1 0,-1 1-1,1-1 1,-1 1 0,1 0-1,-1-1 1,1 1 0,-1-1-1,1 0 1,0 1 0,-1-1-1,1 1 1,0-1 0,-1 0-1,1 1 1,0-1 0,-1 0 0,1 0-1,0 0 1,0 1 0,-1-1-1,1 0 1,0 0 0,0 0-1,-1 0 1,1 0 0,0 0-1,0-1 1,-1 1 0,1 0-1,0 0 1,-1 0 0,2-1-1,3-1 97,1-1 1,-1 1-1,0-1 0,0-1 0,0 1 0,0 0 0,7-8 0,31-35 134,-23 24-297,49-46 21,28-32-542,-94 96 475,0 1 0,0-1 0,1 1 1,0-1-1,6-3 0,-10 6 67,1 1-1,-1 0 1,0 0-1,1 0 1,-1-1 0,1 1-1,-1 0 1,0 0-1,1 0 1,-1 0 0,1 0-1,-1 0 1,0 0-1,1 0 1,-1 0 0,1 0-1,-1 0 1,0 0-1,1 0 1,-1 0 0,1 0-1,-1 0 1,0 0-1,1 1 1,-1-1-1,1 0 1,-1 0 0,1 1-1,-1 0 10,1 0 0,0 0 0,-1 0-1,1 0 1,-1 0 0,0 1 0,1-1 0,-1 0-1,0 0 1,0 0 0,1 1 0,-1-1-1,0 0 1,-1 3 0,0 27 164,-3 1 0,-14 61-1,-1 2 23,14-45-123,3-26-1145,-7 35 0,5-53-1067,3-1 672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 6400,'-6'5'829,"1"1"-1,0 0 1,-6 11 0,5-9-598,-3 4 669,-1 0-1,0-1 1,0 0 0,-23 17-1,9-11-68,-35 18 0,-211 95 774,229-110-1429,28-12 38,0-2-1,-25 10 0,26-15-1111,7-2-751,13-7-5051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83 6560,'0'0'172,"-1"-1"0,0 1-1,1-1 1,-1 1 0,1-1 0,-1 1 0,1-1 0,0 0 0,-1 1 0,1-1 0,-1 0 0,1 1-1,0-1 1,0 0 0,-1 1 0,1-1 0,0 0 0,0 0 0,0 1 0,0-1 0,0 0 0,0 0-1,0 1 1,0-1 0,0 0 0,0 0 0,1 1 0,-1-1 0,0 0 0,0 0 0,1 1 0,-1-1-1,0 0 1,1 1 0,-1-1 0,1 1 0,-1-1 0,1 0 0,-1 1 0,1-1 0,-1 1 0,1-1-1,-1 1 1,1-1 0,0 1 0,-1 0 0,2-1 0,5-3 485,0 1 0,1-1 0,13-3-1,-10 3-356,68-20 1495,-71 22-1745,0 0 1,0 1-1,0 0 0,0 1 0,0 0 1,0 0-1,16 2 0,-22-2-57,-1 1 0,1-1 0,0 0 0,-1 1-1,1 0 1,0-1 0,-1 1 0,1 0 0,-1 0-1,1-1 1,-1 1 0,1 0 0,-1 1 0,0-1-1,0 0 1,1 0 0,-1 0 0,0 1 0,0-1-1,0 1 1,0-1 0,-1 1 0,1-1 0,0 1-1,-1-1 1,1 1 0,-1 0 0,1-1 0,-1 3-1,1 2 29,-2-1 0,1 1 0,-1 0 0,0-1 0,0 1 0,0-1 0,-3 8 0,-6 14-30,-1 0 0,-20 37 0,-36 46 174,9-17 193,56-90-257,0 1-1,0 0 0,0 0 0,0 0 1,0 0-1,1 0 0,0 0 0,0 0 1,0 0-1,0 1 0,1-1 1,-1 0-1,1 1 0,1 6 0,-1-10-42,0 0 1,1 1-1,-1-1 0,1 0 0,0 0 0,-1 1 0,1-1 1,0 0-1,-1 0 0,1 0 0,0 0 0,0 0 0,0 0 1,0 0-1,0 0 0,0 0 0,1-1 0,-1 1 0,0 0 1,0-1-1,0 1 0,1-1 0,-1 1 0,0-1 0,1 1 1,1-1-1,7 2 230,-1-1 1,18 1-1,-20-1-212,20-1 131,0-2 1,44-6-1,-40 3-921,42-1 1,-71 6 363,-1 0 0,1 1-1,-1-1 1,0 0 0,1 0 0,-1 1-1,0-1 1,1 1 0,-1-1 0,0 1 0,1 0-1,-1-1 1,2 2 0,-3-1 197,8 2-2385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24 3232,'0'-2'376,"1"1"0,-1-1 0,0 1 0,1-1 0,-1 1 0,1-1 0,-1 1-1,1 0 1,-1-1 0,1 1 0,1-2 0,0-2 2886,-15 9-2267,-14 7-124,1 2 0,-30 18 0,39-20-662,1 1 1,0 0 0,1 1-1,1 1 1,-24 28-1,10-6 195,-31 54-1,4-1-15,-48 83 333,69-109-413,4 2-1,-37 112 1,52-123-7,-13 84 0,24-110-145,2 0-1,1 0 1,1 1 0,7 48 0,3-27 220,2 0-1,27 72 1,49 86 204,-75-179-514,-6-12-37,0-1 0,0 0 0,2-1 0,0 0 0,17 21 0,-26-36-141,0 1 1,1-1 0,-1 0 0,0 1-1,1-1 1,-1 0 0,1 0 0,-1 1-1,0-1 1,1 0 0,-1 0-1,1 0 1,-1 0 0,1 1 0,-1-1-1,0 0 1,1 0 0,-1 0 0,1 0-1,-1 0 1,1 0 0,-1 0-1,1 0 1,-1 0 0,1-1 0,-1 1-1,1 0 1,-1 0 0,0 0 0,1 0-1,-1-1 1,1 1 0,-1 0-1,0 0 1,1-1 0,-1 1 0,0 0-1,1-1 1,-1 1 0,0 0 0,1-1-1,14-21-5916,-9 11 3477,17-13-1529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33 4480,'-4'-12'1003,"0"4"4522,3 14-5029,1 0 0,-1 1 0,0-1 1,0 0-1,-1 0 0,-4 10 0,-19 36 573,16-36-623,-12 32 0,10-15-248,3 1 1,0 1-1,-3 46 0,7-25 176,5 76 0,0-112-237,1 0-1,1-1 1,1 1-1,1 0 0,0-1 1,10 22-1,-11-31-9,1 0-1,0-1 0,1 0 1,0 0-1,0 0 1,1-1-1,0 0 1,0 0-1,1-1 1,0 1-1,0-2 1,1 1-1,11 6 1,-14-11-52,1 1-1,0-1 1,-1 0 0,1 0 0,0-1 0,0 0 0,0 0 0,0-1 0,0 0 0,0 0-1,0-1 1,0 0 0,0 0 0,0 0 0,-1-1 0,1 0 0,0 0 0,-1-1 0,1 0-1,-1 0 1,0 0 0,0-1 0,11-8 0,-5 1-28,8-7-7,0-1-1,31-41 0,47-99 333,-13-9-212,-13 24-222,-59 120-26,33-69-18,-42 83 72,0-1 0,0 0 0,-2 0 0,1 0 0,-1 0 0,1-20 0,-3 30 17,0 1 1,0-1 0,0 0-1,0 0 1,0 1 0,0-1-1,0 0 1,0 1 0,0-1-1,0 0 1,-1 1-1,1-1 1,0 0 0,0 1-1,-1-1 1,1 0 0,0 1-1,-1-1 1,1 1 0,-1-1-1,1 1 1,-2-2 0,2 2-59,-1 0 1,0 0 0,1 0-1,-1 0 1,0 0 0,1 0 0,-1 0-1,0 0 1,1 0 0,-1 0-1,1 0 1,-1 0 0,0 0 0,1 1-1,-1-1 1,0 0 0,1 0-1,-1 1 1,0-1 0,-4 4-1097,0-1 1,1 1-1,-9 8 1,-2 7-1075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34 4064,'-7'-2'1137,"6"2"-879,0 0 1,0 0-1,1-1 0,-1 1 1,0 0-1,0 0 1,0-1-1,1 1 0,-1 0 1,0-1-1,1 1 0,-1-1 1,0 1-1,1-1 0,-1 1 1,0-1-1,1 1 1,-1-1-1,1 0 0,-1 1 1,0-2-1,1 1-155,-1 1 1,1-1-1,-1 0 1,0 1-1,1-1 1,-1 1-1,0-1 1,0 1-1,0-1 0,1 1 1,-1 0-1,0-1 1,0 1-1,0 0 1,0 0-1,0-1 1,1 1-1,-1 0 0,0 0 1,0 0-1,0 0 1,0 0-1,0 0 1,0 1-1,0-1 1,0 0-1,1 0 0,-3 1 1,-28 9 671,29-9-662,-3 1 10,-1 0 0,2 0 0,-1 1 0,0-1 0,1 1 0,-1 1 0,1-1 0,0 1 0,0-1 1,0 1-1,0 0 0,-4 6 0,7-7-48,0-1 1,-1 1-1,1-1 1,0 1-1,0-1 0,0 1 1,1 0-1,-1 0 1,0-1-1,1 1 1,0 0-1,0 0 1,0 0-1,0-1 1,0 1-1,1 0 1,-1 0-1,1-1 0,-1 1 1,1 0-1,0-1 1,0 1-1,1 0 1,-1-1-1,0 0 1,3 4-1,-2-3 18,1 0 0,-1 0-1,1 0 1,0 0 0,0 0-1,1-1 1,-1 1 0,0-1 0,1 0-1,-1 0 1,1 0 0,0 0-1,0-1 1,0 1 0,-1-1 0,1 0-1,0 0 1,1-1 0,-1 1-1,0-1 1,0 0 0,0 0 0,0 0-1,0-1 1,0 1 0,0-1-1,0 0 1,0 0 0,0-1 0,0 1-1,0-1 1,-1 0 0,1 0-1,-1 0 1,1 0 0,-1 0 0,0-1-1,4-3 1,-1 0 32,-1 0 1,10-14-1,-13 17-118,0 0 1,-1 0-1,1 0 1,-1 0-1,0 0 1,0 0 0,0 0-1,0 0 1,0-1-1,0-4 1,-1 4-31,0 0 0,-1-1 0,0 1 0,1 0 0,-1 0 0,-1 0 0,1 0 0,0 0 0,-1 0 0,0 1 0,0-1 0,0 0 0,0 1 0,-1 0 0,0-1 0,-5-4 0,6 6-104,0 0 1,-1 0 0,0 0-1,1 0 1,-1 1-1,0 0 1,0-1 0,0 1-1,0 0 1,-3-1-1,2 2-309,1 0-1,0-1 1,0 1 0,-1 0-1,1 0 1,0 1-1,0-1 1,-1 1-1,1 0 1,0-1 0,-3 3-1,-7 2-3088,4 6 1184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35 136 7648,'-14'-5'1862,"-7"-4"4094,31 3-1615,7-5-2805,46-17-501,1 3 0,82-22-1,-143 46-1278,1 0-1,-1 0 1,0 1 0,1-1-1,-1 1 1,0 0-1,1-1 1,-1 2-1,1-1 1,-1 0-1,0 1 1,1-1 0,-1 1-1,0 0 1,1 0-1,-1 0 1,5 3-1,2 4-2139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14 7296,'5'-14'6853,"-5"31"-5091,0-11-1503,-1 3-44,1 0-1,-2-1 0,1 1 1,-1-1-1,-5 12 0,-19 44 623,9-23-523,-104 256 894,87-226-842,-2 0-1,-48 64 0,76-122-267,-4 3 285,2 0 1,-17 33-1,27-49-353,0 0-1,0 0 1,0 0-1,0 1 1,0-1-1,0 0 1,0 0 0,-1 0-1,1 0 1,0 0-1,0 1 1,0-1-1,0 0 1,0 0-1,0 0 1,0 0-1,0 1 1,0-1-1,0 0 1,0 0-1,0 0 1,0 0-1,0 1 1,0-1-1,0 0 1,0 0-1,0 0 1,0 0-1,0 1 1,0-1 0,1 0-1,-1 0 1,0 0-1,0 0 1,0 0-1,0 0 1,0 1-1,0-1 1,0 0-1,1 0 1,-1 0-1,12-1 654,-7 0-691,120-12 760,-19 1-544,47-8-171,-131 17-213,39 0 0,-44-2-1268,-3 3-9671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12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108 866 4800,'-1'0'104,"1"0"-1,0 0 1,0 0 0,-1-1 0,1 1 0,0 0 0,0 0-1,-1 0 1,1 0 0,0 0 0,0 0 0,0 0 0,-1 0-1,1-1 1,0 1 0,0 0 0,0 0 0,-1 0-1,1 0 1,0-1 0,0 1 0,0 0 0,0 0 0,0 0-1,-1-1 1,1 1 0,0 0 0,0 0 0,0 0 0,0-1-1,0 1 1,0-1 0,1 7 3462,-7 37-2840,2-20-364,-24 219 1160,-10 60 278,20-202-515,17-94-1142,1-6-68,0 1 0,0-1 0,0 1 0,0-1 0,0 1 0,0 0 0,0-1 0,0 1 0,-1-1 0,1 1 0,0-1 0,0 1 0,-1-1 0,1 1 0,0-1 0,0 1 0,-1-1 0,1 1 0,-1 0 0,-2-12 1424,12-181-644,-3 109-814,17-106 99,-16 152-217,2 0 1,2 1 0,17-40-1,-19 57 58,1 0-1,1 1 0,1 0 0,0 1 1,1 0-1,1 1 0,1 0 0,0 1 1,26-18-1,-36 28-64,1 1 1,0 0-1,1 1 1,-1-1-1,1 1 0,-1 1 1,10-4-1,-13 6 54,0-1-1,1 0 1,-1 1 0,0 0-1,1 0 1,-1 0-1,0 0 1,1 0 0,-1 1-1,0 0 1,0-1-1,1 1 1,-1 0 0,0 1-1,0-1 1,0 0-1,4 4 1,-2-2 8,0 1 0,-1-1 0,1 1 0,-1 0 0,0 0 0,0 1 0,-1-1 0,0 1 0,1 0 0,-1 0 0,-1 0 0,1 0 0,-1 0 0,0 1 0,0-1 0,0 1 0,-1 0 0,1 10-1,-1-7 18,-1-1-1,0 1 1,-1-1-1,0 0 1,-1 1-1,1-1 1,-1 0-1,-1 1 1,0-1-1,0-1 0,-1 1 1,-7 12-1,2-5 99,-1-1 0,-1 0-1,0-1 1,-1 0 0,-19 15 0,21-20-23,0 0 0,0-1 1,-1 0-1,0-1 0,0 0 1,-1-1-1,1 0 0,-17 4 1,22-8-43,-1 0 0,1 0 0,0-1 1,0 0-1,0 0 0,0 0 0,-1-1 1,1 0-1,0 0 0,0 0 0,0-1 1,0 0-1,1 0 0,-1-1 0,0 1 0,-8-7 1,5 1-102,9 3 18,5 2-63,0 2 75,0 0-1,-1 1 0,1-1 0,0 1 1,-1 0-1,1 0 0,9 2 1,5-1 35,233-3 397,-214-1-278,-1-2 0,0-2-1,50-14 1,-23-1-28,61-28-1,-51 18 48,-13 6-27,97-55 0,-152 77-115,-1 1 23,0 0 0,0 0-1,-1 0 1,1-1 0,-1 0 0,0 0 0,7-8 0,-11 12-13,1 0 0,-1 0-1,0 0 1,0 0 0,0 0 0,0-1 0,0 1-1,0 0 1,0 0 0,0 0 0,0 0 0,0 0-1,0 0 1,0 0 0,0 0 0,0 0 0,0 0-1,0 0 1,0 0 0,0 0 0,0-1 0,0 1 0,0 0-1,0 0 1,0 0 0,0 0 0,0 0 0,0 0-1,0 0 1,0 0 0,0 0 0,0 0 0,0-1-1,0 1 1,0 0 0,0 0 0,0 0 0,0 0-1,0 0 1,0 0 0,0 0 0,0 0 0,0 0-1,0 0 1,0 0 0,0 0 0,0 0 0,0 0-1,0-1 1,-1 1 0,1 0 0,0 0 0,0 0-1,0 0 1,0 0 0,0 0 0,-8 2-75,-12 6-43,17-6 69,-25 10 31,1 2 0,1 0 0,0 2 1,1 0-1,-25 22 0,40-29 25,1 0 0,0 1-1,0 0 1,1 0 0,1 0-1,-1 1 1,2 0 0,-1 1-1,2 0 1,-1 0 0,2 0 0,0 0-1,0 1 1,-2 15 0,5-22-4,-2 10 73,0 21 0,3-34-40,0 0 0,0 0 0,0 0 0,0 0 0,1-1 1,-1 1-1,1 0 0,0 0 0,0 0 0,0 0 0,0-1 1,0 1-1,1 0 0,2 3 0,-3-5-12,0 0 0,0 0 1,0-1-1,1 1 0,-1 0 0,0 0 1,1-1-1,-1 1 0,0-1 0,1 1 0,-1-1 1,1 0-1,-1 0 0,1 1 0,-1-1 1,1 0-1,-1 0 0,1 0 0,-1-1 0,1 1 1,-1 0-1,0 0 0,1-1 0,-1 1 0,1-1 1,-1 1-1,2-2 0,4-2 55,1 0-1,-1 0 0,10-8 1,-16 12-66,29-25 177,-2 0 0,30-35 0,-26 26-123,-16 16-164,0-1 1,-2 0-1,23-38 0,-37 57 89,1-1 0,-1 1 0,0-1 0,0 0 0,1 1 0,-1-1 0,0 1 0,0-1 0,1 0 0,-1 1 0,0-1-1,0 0 1,0 1 0,0-1 0,0 0 0,0 0 0,0 1 1,0-1-1,-1 1 1,1 0 0,0 0 0,0 0-1,0-1 1,0 1 0,-1 0-1,1 0 1,0 0 0,0 0-1,-1 0 1,1-1 0,0 1-1,0 0 1,0 0 0,-1 0-1,1 0 1,0 0 0,0 0-1,-1 0 1,1 0 0,0 0 0,0 0-1,-1 0 1,1 0 0,-1 0-1,-1 0-34,0 1 0,-1 0 0,1-1 0,-1 1-1,1 0 1,-5 2 0,3 0 30,0-1 0,0 1 0,0 0 0,0 1 0,0-1 0,1 1-1,-1-1 1,1 1 0,0 0 0,0 0 0,1 0 0,-1 1 0,1-1 0,-2 6 0,1-4 11,1 1-1,1 0 1,0-1 0,0 1 0,0 0-1,0 0 1,1-1 0,0 1-1,2 12 1,0-11 43,-1 1-1,1-1 1,1 0 0,0-1-1,0 1 1,0 0 0,1-1-1,0 0 1,0 0-1,1 0 1,0 0 0,0-1-1,1 1 1,-1-1-1,1-1 1,1 1 0,12 8-1,-16-13 0,0 1 0,1-1-1,-1 1 1,0-1 0,1 0 0,-1 0-1,1-1 1,-1 1 0,1-1 0,-1 0-1,1 0 1,-1 0 0,6-1 0,-3 0 9,1 0 1,-1-1 0,0 0 0,0-1-1,0 1 1,10-7 0,2-3 35,0-2 0,-1 1 0,20-22 0,-37 35-82,27-27 32,41-51 1,-61 69-106,-2-1 1,8-16-1,3-6-10,-15 27 59,8 5-100,1 0-1,0 1 0,-1 0 1,10 2-1,-9 0 94,-1 0 0,1 0 0,-1 1 0,0 1 0,0-1 0,12 10 0,-15-9 43,-1-1 0,-1 1 0,1 1 0,-1-1 0,0 0 0,4 7-1,19 39-152,-24-46 174,-1-1 0,1 1 0,-1-1 0,1 1 1,1-1-1,-1 0 0,1 0 0,-1 0 0,8 6 0,-8-9-8,0 1 0,0-1 0,0 1 0,0-1 0,1 0 0,-1 0 0,0 0 0,0-1 0,1 1 0,-1-1 0,0 0 0,1 0 0,-1 0 0,0 0 0,1-1 0,-1 1 0,4-2 0,7-2 24,0 0 0,-1-1 0,1-1 0,17-10 0,48-34 115,-56 34-156,0-2 0,-1 0 0,-1-2 0,-1 0 0,-1-1 0,-1-1 0,22-34 0,55-100-52,-58 92 122,80-105-53,-99 145-38,10-14-39,-2-2 0,37-74 0,-61 112 13,-1 0-1,0 0 0,-1 0 0,1-1 1,0 1-1,-1-1 0,1 1 0,-1 0 1,0-1-1,0 1 0,0-1 0,0-3 1,0 5 23,0 1 1,0 0-1,-1-1 0,1 1 1,0 0-1,0-1 1,0 1-1,0 0 1,0-1-1,-1 1 1,1 0-1,0 0 1,0-1-1,-1 1 1,1 0-1,0 0 1,0-1-1,-1 1 0,1 0 1,0 0-1,-1 0 1,1-1-1,0 1 1,-1 0-1,1 0 1,0 0-1,-1 0 1,1 0-1,0 0 1,-1 0-1,1 0 1,0 0-1,-1 0 0,1 0 1,-1 0-1,1 0 1,0 0-1,-1 0 1,1 0-1,0 0 1,-1 0-1,1 0 1,-1 1-1,-17 8-194,18-9 206,-15 11-104,1 0-1,-21 20 0,25-21 59,0 0 29,1 1 0,0 0-1,0 0 1,1 1 0,-12 23-1,-22 66-61,23-46 101,4 0 0,1 1 0,-11 109 0,23-144-23,1 0 0,2 25 0,0-40 17,-1 0 1,1 0 0,0 0-1,1 0 1,-1 0 0,1-1-1,0 1 1,1 0 0,-1-1-1,1 0 1,0 0 0,6 8-1,-7-11 19,1 1 0,0-1 1,0 1-1,0-1 0,0 0 0,1 0 0,-1 0 0,1-1 0,-1 1 0,1-1 0,-1 0 0,1 0 0,0 0 0,5 0 0,1 0 68,0 0-1,0-2 0,1 1 0,9-3 1,7 0-69,-1-2 0,1-1 0,-1-2 0,0 0 0,-1-1 0,0-2 0,0-1 0,-2-1 0,1 0 0,-1-2 0,-1-1 0,34-32 0,-44 34-156,-11 13 95,0-1-1,0 0 1,1 1 0,-1-1 0,1 1 0,-1-1-1,4-2 1,-5 6-39,0 0-1,0 0 0,0-1 1,0 1-1,0 0 1,0-1-1,-1 1 0,0 2 1,1-2-8,-5 17 59,-9 29 1,8-32 100,1 0 0,-5 30 0,9-45-63,1 1 1,0 0-1,-1-1 1,1 1-1,0 0 1,0-1-1,0 1 1,1 0-1,-1-1 1,0 1-1,1 0 1,-1-1-1,1 1 1,-1-1-1,1 1 1,0 0-1,0-1 1,0 0-1,0 1 1,0-1-1,0 1 1,0-1-1,0 0 1,0 0-1,0 0 1,1 0-1,-1 0 1,1 0 0,-1 0-1,0 0 1,1 0-1,0-1 1,-1 1-1,1-1 1,-1 1-1,1-1 1,0 1-1,-1-1 1,3 0-1,3 1 15,0-1-1,0 0 0,0-1 1,0 0-1,0 0 0,-1 0 1,1-1-1,9-3 0,32-11 67,52-11-1,-28 9-18,80-30-1,-117 38-232,-22 8-46,-11 3 125,-6 2 40,-28 16-271,-62 43 140,90-59 162,0 1 0,0-1 1,1 1-1,-1 0 0,1 0 0,0 0 0,0 0 0,-3 8 0,5-11 12,1 0 0,-1 0 0,1 0 0,-1 0 0,1 0 0,0 0 0,0 0 0,-1 0 0,1 0 0,0 1 0,0-1 0,0 0 0,0 0 0,0 0 0,0 0 0,1 0 0,-1 0 0,0 0 0,0 0 0,1 0 0,-1 0 0,1 0 0,-1 0 0,1 0 0,-1 0 0,1 0 0,0 0 0,-1 0 0,1 0 0,0-1 0,0 1 0,-1 0 0,1 0 0,0-1 0,0 1 1,0-1-1,0 1 0,0-1 0,0 1 0,0-1 0,0 0 0,0 1 0,0-1 0,0 0 0,0 0 0,2 0 0,4 1 15,-1 0 0,1 0 1,-1-1-1,1 0 1,-1 0-1,9-2 0,40-10 38,-43 9-44,5-2-9,-1 0 1,0-1-1,0 0 0,-1-2 0,1 0 1,-2 0-1,1-1 0,-1-1 1,-1-1-1,1 0 0,-2 0 1,19-23-1,93-121-3,-62 75-66,43-45 22,14-18-27,-94 109 16,-1-1 0,26-51 0,-38 63-31,-1-1 1,0-1-1,-2 1 0,11-52 0,-19 74 78,0-19-362,-1 21 349,0-1 1,0 1 0,-1 0-1,1 0 1,0-1-1,0 1 1,0 0 0,0 0-1,0-1 1,0 1-1,-1 0 1,1 0-1,0 0 1,0-1 0,0 1-1,0 0 1,-1 0-1,1 0 1,0 0 0,0-1-1,-1 1 1,1 0-1,0 0 1,0 0 0,-1 0-1,1 0 1,-12 4-259,2 3 231,-1 1 1,2 0-1,-1 1 1,-7 9-1,-34 44-67,14-16-17,19-26 75,2 1 0,1 1 1,1 1-1,-18 35 0,18-24-18,1 0 0,-14 62 0,-31 221 445,56-302-357,1 0 0,1 0 1,1 1-1,2 16 0,-3-26 22,1-1-1,1 1 0,-1-1 1,1 1-1,0-1 1,0 0-1,0 1 1,1-1-1,0-1 1,0 1-1,0 0 1,1-1-1,7 9 1,-8-11 0,1 1 0,0-1 0,0 0 0,0 0 0,0 0 0,0 0 0,0-1 0,1 1 0,-1-1 0,0 0 0,8 0 0,2 0 78,0-1 1,19-1 0,-13-1-80,-1-1 0,0-1 0,0-1 1,0 0-1,0-2 0,18-8 0,-23 8-44,0 0 0,0-1 0,-1-1 0,0 0 0,-1-1 0,0 0 0,0 0 0,10-14 0,-1-8-26,-20 31 12,0-1 1,0 0-1,0 0 1,0 0-1,-1 1 1,1-1-1,-1 0 0,1 0 1,-1 0-1,0 0 1,0 0-1,0 0 1,0 0-1,0-3 1,0 4 5,0 1 1,-1 0-1,1-1 1,0 1-1,0 0 1,0 0-1,0-1 1,0 1-1,0 0 1,-1 0-1,1-1 1,0 1 0,0 0-1,0 0 1,-1 0-1,1-1 1,0 1-1,0 0 1,-1 0-1,1 0 1,0 0-1,-1-1 1,1 1-1,0 0 1,0 0-1,-1 0 1,1 0 0,0 0-1,-1 0 1,1 0-1,-1 0 1,-10 4-162,-10 12 56,21-16 114,-8 7-9,1 0 0,0 0 0,0 0 0,1 1 0,0 0 0,-6 11 0,10-17 21,1 0 0,0 1 0,0-1 0,0 1 0,0-1 0,1 1 0,-1 0 0,1-1 0,-1 1 0,1 0 0,0-1 0,0 1 0,0 0 0,1-1 0,-1 1 0,1 0-1,-1-1 1,1 1 0,0-1 0,0 1 0,0-1 0,0 1 0,0-1 0,1 1 0,-1-1 0,1 0 0,2 3 0,2 2 62,0 0-1,1-1 1,0 0 0,0 0 0,0 0-1,9 4 1,-10-7-66,0 0-1,0 0 1,0-1 0,0 0-1,0-1 1,1 1-1,-1-1 1,0 0-1,13 0 1,-6-2-625,1 0 0,-1 0 0,0-2 0,24-6 0,-13 1-4288,36-18-1,-33 16 1408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19 311 8736,'-15'-15'2810,"15"15"-2686,0-1 0,-1 1-1,1 0 1,0-1 0,-1 1-1,1-1 1,0 1 0,0-1-1,-1 1 1,1-1 0,0 1-1,0-1 1,0 1 0,0-1-1,0 1 1,0-1 0,0 1-1,0-1 1,0 1 0,0-1-1,0 1 1,0-1 0,0 1-1,0-1 1,0 1 0,0-1 0,0 1-1,1-1 1,-1 1 0,0-1-1,0 1 1,1-1 0,-1 1-1,0 0 1,1-1 0,-1 1-1,0 0 1,1-1 0,-1 1-1,1 0 1,-1-1 0,1 1-1,-1 0 1,0 0 0,1-1-1,0 1 1,1-1 100,9-8 952,20-15 795,2 0 0,40-20-1,20-2-1535,146-48 0,-208 82-632,15-5-702,-42 16-519,1 0 0,0 0 0,0 0-1,5 1 1,-25 2-7232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1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10464,'5'-8'4736,"14"8"-4096,-10-4 2015,5 4-1567,14-9 640,10 1-1024,15-5-64,3 5-384,5-5-96,2 10-96,-2-11-64,-14 11 32,-5-6-1952,-9 5 1056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2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4224,'7'10'13700,"-5"-7"-14777,-2-1 1181,0-1-1,0 0 0,0 1 0,1-1 1,-1 0-1,1 0 0,-1 1 0,1-1 1,-1 0-1,1 0 0,0 0 0,-1 0 1,1 0-1,0 0 0,0 0 0,0 0 0,0 0 1,0 0-1,1 1 0,27 15-61,-23-14-66,-1 0 0,1 0 0,7 6 0,4 6-9,-5-4 34,0 0-1,-1 1 0,0 0 0,11 16 0,3 14 139,-2 2-1,32 86 1,-43-96 85,-2 1 0,9 53 0,-17-66-45,-2 0-1,0 0 1,-1 0-1,-1 0 1,-9 36-1,11-58-177,-16 76 356,-3 0 1,-4-2-1,-38 87 0,-128 210 977,132-276-1057,26-39-3440,24-39 1243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2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9 440 4224,'-8'-5'4732,"16"-4"-1646,11-7-1742,-11 10-1041,0-1 0,-1 0 0,1 0 0,9-14 0,16-24 382,42-64 161,-56 79-630,0 1 1,2 0-1,2 2 1,42-41-1,-39 49-260,-25 18 26,0 0 1,-1 1 0,1-1 0,0 1 0,0 0-1,-1-1 1,1 1 0,0-1 0,0 1 0,0 0-1,0 0 1,-1 0 0,1-1 0,0 1 0,0 0-1,0 0 1,0 0 0,0 0 0,0 0 0,-1 0-1,1 1 1,0-1 0,0 0 0,0 0 0,0 1-1,0-1 1,-1 0 0,1 1 0,0-1 0,0 1-1,-1-1 1,1 1 0,1 0 0,-1 2-34,1 0 1,-1 1 0,1-1-1,-1 0 1,0 1-1,0-1 1,-1 1-1,1-1 1,-1 1 0,1 4-1,-3 41-70,0-30 82,-5 80-74,-1 62 567,8-153-274,0 0-1,1 0 1,0 0-1,0-1 1,1 1-1,0 0 0,6 13 1,-7-18-89,1 0 1,-1 0 0,1 0-1,0 0 1,0 0 0,0-1-1,1 1 1,-1-1 0,1 1-1,-1-1 1,1 0 0,0 0-1,0 0 1,0 0 0,0-1-1,0 1 1,0-1-1,0 0 1,0 0 0,5 1-1,1-1 90,-1 0 0,1-1 0,-1 0 0,1 0-1,15-3 1,-11 1-2,6-1-114,-1-1 0,-1 0 0,1-1-1,0-1 1,-1-1 0,0-1 0,-1 0-1,0-1 1,24-17 0,-18 8-89,0 0-1,-2-1 1,-1-1-1,0-1 1,27-40 0,-44 59 25,75-106-64,-60 87-103,1 1 0,40-35 0,-56 53 144,-1 1 0,1-1 0,0 1-1,0 0 1,0-1 0,0 1 0,1 0 0,-1 1 0,0-1 0,0 0 0,4 0 0,-4 1 11,-1 0 1,0 0-1,0 0 0,1 0 0,-1 0 1,0 1-1,0-1 0,0 0 0,1 1 1,-1-1-1,0 1 0,0 0 0,0-1 1,0 1-1,0 0 0,0 0 0,0-1 1,0 1-1,0 0 0,0 0 0,-1 0 1,1 0-1,1 1 0,1 5-3,1-1-1,0 1 1,-1-1-1,-1 1 1,1 0 0,2 12-1,6 47-57,-8-42 58,4 26 61,-3-16 36,1-1-1,13 43 0,-7-36 154,2 8-3422,-8-36 1379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2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6304,'-2'0'218,"1"1"0,0 0 0,-1-1 0,1 1 0,-1 0 0,1 0 0,0 0 0,0 0 0,-1 0 0,1 0 0,0 1 0,0-1 1,0 0-1,0 1 0,0-1 0,1 0 0,-1 1 0,-1 2 0,0 3 278,0-1 0,1 1 0,-2 13 1,-50 270 4668,-25 2-2485,0 99-1683,74-365-1061,-28 155-1173,24-165-1505,4-3 807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2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18 1824,'-48'-9'1141,"42"8"102,0 1-1,1-1 0,-1 1 1,-11 1-1,-4 0 3266,126-1 2321,160-8-5589,-109 8-617,-72 1-3310,-116 0-6315,13 5 6506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2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39 5632,'-19'-4'1834,"6"5"-514,10 1-320,6-1 1128,131-2 7350,65-12-6812,-86 5-2346,-92 8-263,-6 1-189,9-6-3727,-5 1-612,-1 0-20,6 0 1489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2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16 6304,'-8'-13'2032,"8"13"-2017,0 0 0,0 0 1,0-1-1,0 1 0,0 0 0,0 0 1,0 0-1,0 0 0,-1 0 1,1 0-1,0-1 0,0 1 0,0 0 1,0 0-1,0 0 0,0 0 1,0 0-1,-1 0 0,1 0 0,0 0 1,0 0-1,0 0 0,0 0 1,0 0-1,-1 0 0,1 0 0,0 0 1,0 0-1,0 0 0,0 0 0,0 0 1,-1 0-1,1 0 0,0 0 1,0 0-1,0 0 0,0 0 0,0 0 1,-1 0-1,1 0 0,0 0 1,0 0-1,0 0 0,0 0 0,0 1 1,0-1-1,0 0 0,-1 0 1,1 0-1,0 0 0,0 0 0,-24 13 2071,-40 27-1,43-25-1382,2 0 0,-28 29 0,38-34-573,1 0-1,0 1 0,1-1 0,0 2 0,0-1 0,-8 21 0,9-14 57,0 1-1,1 0 0,1 0 1,1 0-1,-2 21 1,5-27 1,0-1-1,0 0 1,1 0 0,0 0 0,1 0 0,1 0 0,0 0 0,0 0 0,8 16-1,-8-23-119,-1 0-1,1-1 0,0 1 0,1-1 0,-1 0 0,1 0 0,0 0 0,0 0 0,0-1 0,0 1 1,1-1-1,0 0 0,-1 0 0,1-1 0,0 0 0,0 0 0,0 0 0,1 0 0,4 1 0,5-1 101,0 0-1,0 0 0,1-2 1,-1 0-1,25-3 0,-15 0-83,-1-2 0,1-1 0,-1 0-1,0-2 1,0-1 0,-1-1 0,0-1-1,-1-1 1,0 0 0,23-19 0,-26 16-33,0-1 0,-1 0 0,0-1 0,-2-2 0,0 1 0,-1-2 0,-1 0 0,0-1 0,-2 0 1,16-36-1,-26 52-74,0 0 1,0 0-1,-1 0 1,1 0 0,-1 0-1,0 0 1,-1 0-1,1-1 1,-1 1 0,0 0-1,0 0 1,-1 0-1,0-1 1,1 1 0,-2 0-1,1 0 1,-3-7-1,2 9 8,1 1 1,-1-1-1,0 0 0,0 1 0,0-1 0,0 1 0,0 0 0,-1 0 1,1 0-1,-1 0 0,1 0 0,-1 0 0,0 1 0,0-1 1,1 1-1,-1 0 0,0 0 0,0 0 0,0 0 0,-4 0 0,-5-1-57,-1 1-1,1 0 1,-21 1-1,30 1 56,-22-1-1761,-38 8 1,23 4-259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35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1 374 2400,'0'0'6650,"0"13"-5023,2-6-1360,0 1 0,0 0 0,-1-1 0,-1 1 0,1 0 1,-2 13-1,0-12-135,1-1 0,0 1 0,1-1 0,0 1 0,0-1 0,4 12 1,1 0 155,-3-11-122,-1-1 0,1 1 0,1-1 0,0 0 0,0 0 0,8 11 0,2-1 89,36 42 338,-28-35-309,1-2 0,1-1-1,1 0 1,29 18 0,-24-21 105,57 26 0,-72-39-255,1 0 0,0-1 1,0-1-1,0 0 0,33 2 1,-30-5 24,0-1 0,-1-1 0,1-1 1,0 0-1,28-8 0,-34 6-97,1 0 0,-1-2 0,0 1 0,-1-2 0,1 0 0,-1 0-1,19-16 1,144-112 509,-148 119-527,1 1 0,40-17 0,-50 25-16,271-137-81,-268 132 14,29-20-77,-33 19 112,2 1 1,19-10-1,-28 18-20,0-1 0,0 2 0,0-1 0,0 1-1,1 1 1,11-2 0,-18 4 4,0 0 0,1 0 0,-1 0 0,1 0 0,-1 1 0,0-1 1,1 1-1,-1 0 0,0 1 0,0-1 0,0 1 0,0 0 0,0 0 0,0 0 0,0 0 0,0 1 0,5 4 0,-5-3 16,0 0-1,-1 0 0,0 0 1,1 0-1,-1 1 0,-1 0 0,1-1 1,-1 1-1,1 0 0,0 6 1,1 2-21,-1 0 1,-1 0-1,1 14 1,-1-8 117,2 42 1046,14-72-600,-9 1-464,-1 0 1,0 0-1,-1-1 0,0 0 1,7-17-1,3-4-101,-8 16-20,36-54-160,-39 62 196,1 0-1,-1 0 1,1 1-1,1 0 1,0 1-1,11-9 1,-8 9-48,0-1 0,0 2 0,1 0 0,22-7 0,-29 10 32,0 1 1,0 0-1,0 0 1,0 1-1,0-1 1,0 1-1,0 0 1,0 1-1,0-1 0,0 1 1,0 0-1,-1 0 1,1 0-1,0 1 1,7 3-1,-6 0 14,-1-1-1,0 1 0,0 0 0,0 0 0,-1 0 0,0 1 0,0-1 1,6 13-1,4 4-69,-8-12 47,-1 1 0,0-1 0,-1 1 1,4 15-1,1 0 22,-1-2-66,4 8 46,-7-23 58,2 6-14,18 25-1,-22-36 7,1 1 0,0-1-1,0 0 1,1 1 0,-1-2 0,1 1 0,0-1 0,9 6 0,8 1 50,0-2-1,1 0 1,-1-1 0,1-2 0,1 0 0,42 3 0,-10-6 528,97-8 0,-131 2-460,0 0 0,0-1 0,-1-1 0,27-11 0,-46 16-127,9-3 56,0-1-1,0-1 1,-1 0-1,0 0 1,0-1 0,0 0-1,-1 0 1,0-1-1,11-13 1,-8 5 31,0 0-1,0-1 1,-2 0 0,18-36-1,13-48-30,36-132 0,-72 211-277,3-29 0,-3 17-3334,-5 33 3224,0 0 0,1 0 1,-1 1-1,0-1 0,0 0 0,1 0 0,-1 0 0,0 0 1,1 1-1,-1-1 0,1 0 0,-1 0 0,2 0 1,-2 0 89,1 1 1,-1 0 0,1 0 0,-1 0 0,1-1 0,-1 1 0,1 0 0,-1 0 0,1 0 0,-1 0 0,1 0 0,-1 0 0,1 0 0,-1 0 0,1 0 0,-1 0 0,1 0 0,-1 0 0,1 0 0,-1 1 0,1-1 0,-1 0 0,1 0 0,-1 0 0,0 1 0,1-1 0,-1 0 0,1 1 0,10 7-2850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36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1 168 3488,'5'-32'7717,"-3"30"-7501,-1 1 162,1 1-1,-1-1 1,0 0-1,0 0 1,0-1-1,0 1 1,0 0-1,-1 0 1,1 0-1,0-1 1,1-1 0,-1 1-81,0 0 0,1 1 1,-1-1-1,1 1 0,-1-1 1,1 1-1,0 0 1,-1-1-1,1 1 0,0 0 1,0 0-1,0 1 0,2-2 1,34-11 253,144-26 393,5 15-491,-128 17-259,129-9-121,-183 16-60,2 0 40,0 0 0,0 0 0,0 0 0,0 1 0,0 0 0,11 4 0,-16-4-16,3 7-6756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13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92 7456,'-32'-24'3392,"32"8"-2944,5 4 32,8 4-352,9-12-96,10 8-64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37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59 4992,'-9'-3'7136,"9"-5"-2118,48 2-1189,381-28-1749,-395 33-1962,-23 2-66,0-1 0,1-1 0,10-2 0,-19 3-54,0-1 1,0 1 0,0 0 0,0 0 0,6 1-1,4 0-81,-12-1 24,0-4 903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37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39 4224,'-30'4'10903,"40"-3"-8600,15-1-1152,-2-3-371,284-28 3277,-282 29-3963,14-1 171,61 3 0,-17 2-444,-46-3-6031,-12-3-2665,-3 3 5025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38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8 3136,'-14'-7'11218,"14"7"-11099,-1 11 2056,0 21-2195,1-26 586,-18 263 2069,6-139-1681,7-69-534,0-14 77,2 80 0,5-23-362,-3-61 162,-2-23-108,2-18-187,0 0-1,1 0 1,-1 0-1,1 0 1,0 0-1,0 0 1,-1 0-1,1 0 1,1 0 0,-1 0-1,0 2 1,1-3-333,-1-13-6335,0 7 4650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8:39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39 338 6048,'-7'-9'1134,"0"-1"0,-11-20 0,17 27-691,0 1-1,0-1 1,1 0-1,-1 0 0,1 0 1,0 0-1,0 0 1,0-3-1,-2-15 1619,2 15-1767,0 1 1,0-1-1,0 0 0,1 0 1,0 1-1,0-1 1,0 0-1,0 1 0,1-1 1,0 1-1,1 0 1,-1-1-1,1 1 0,0 0 1,0 1-1,0-1 1,7-7-1,-2 3-148,1 1 0,-1-1 1,2 2-1,-1-1 0,1 1 0,0 1 1,20-10-1,-5 5-24,1 2 1,1 0-1,0 2 1,36-5-1,111-3 242,-160 14-349,0 1-1,0 0 1,-1 1 0,1 1-1,0 0 1,0 1-1,-1 0 1,14 6 0,-23-7-20,0-1 1,0 1 0,0 0-1,0 1 1,-1-1 0,1 1-1,-1-1 1,1 1-1,-1 0 1,0 0 0,0 1-1,0-1 1,-1 1 0,1-1-1,-1 1 1,0 0 0,0 0-1,0 0 1,0 0 0,-1 0-1,0 0 1,0 0-1,0 1 1,0-1 0,0 0-1,-1 1 1,0-1 0,-1 9-1,0 0 37,-1 1-1,-1-1 1,0 0 0,0-1-1,-2 1 1,1-1-1,-2 0 1,1 0-1,-2 0 1,1-1-1,-17 20 1,6-11 21,-2-1 0,0 0 0,-2-2-1,0 0 1,-32 19 0,8-9 66,-89 37 0,13-16 174,114-45-362,12-5 66,12-2 86,29-2-76,1 3 1,0 1-1,0 2 0,77 11 1,-111-10-32,0 1 1,0 1-1,-1 0 1,1 0-1,-1 2 1,0-1-1,0 2 0,0-1 1,-1 2-1,1 0 1,14 11-1,-22-13 18,0-1-1,0 1 1,0 0 0,0 0-1,-1 0 1,1 1 0,-1-1-1,-1 1 1,1 0-1,2 10 1,-2-7 50,-1 1-1,0 0 1,-1 0-1,0 0 1,0 0-1,-2 11 1,0-3 159,-2 1 1,0-1 0,-1 0-1,-1 0 1,-13 31-1,12-37-115,0-1 1,-1 0-1,0 0 0,-1-1 0,0 0 1,-1 0-1,0-1 0,0 0 0,-1 0 0,-16 10 1,11-9-50,0-2 0,0 1 1,-1-2-1,0 0 0,0-1 1,-1-1-1,-18 4 1,22-6-121,0-2 1,0 1-1,0-2 1,0 0 0,0 0-1,0-1 1,0-1-1,0 0 1,-21-7 0,24 6-802,0-1 1,0-1 0,0 0-1,-15-10 1,17 9-800,0 0 0,1 0 1,0-1-1,0 0 0,-9-12 0,-9-23-3748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2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6 670 2816,'-5'-6'6113,"5"5"-5705,0 1-1,0-1 1,0 1 0,-1-1-1,1 1 1,0-1-1,0 0 1,5-13 2601,15-13-3900,-16 21 1793,22-24-787,1 1 1,2 1-1,57-43 0,-14 12-144,-59 48 49,139-114 243,-148 121-296,0 1-1,1 0 1,-1 1 0,1-1-1,-1 1 1,9-3 0,-12 4 29,0 1-1,0 0 1,0 0-1,0 0 1,0 0 0,0 0-1,0 0 1,1 0 0,-1 0-1,0 0 1,0 0-1,0 1 1,0-1 0,0 0-1,0 1 1,0-1 0,0 1-1,0-1 1,0 1-1,0 0 1,-1-1 0,1 1-1,0 0 1,0 0 0,0-1-1,-1 1 1,1 0 0,-1 0-1,1 0 1,0 0-1,-1 0 1,1 0 0,-1 0-1,0 0 1,1 0 0,-1 1-1,6 18 56,-1 1 1,-1-1-1,-1 1 0,-1 0 1,-1 32-1,4 34 239,0-52-206,11 45 1,-11-64 16,0 0-1,0-1 1,2 0 0,0 0-1,10 17 1,-15-29-67,0 0-1,0-1 1,0 1 0,0 0 0,1-1 0,-1 1 0,1-1 0,-1 0-1,1 0 1,0 0 0,0 0 0,6 3 0,-6-5 6,0 1 0,-1-1 1,1 1-1,0-1 0,0 0 1,0 0-1,0 0 0,-1 0 1,1-1-1,0 1 0,0-1 1,0 1-1,-1-1 0,1 0 0,0 0 1,4-3-1,6-4 95,-1 0 1,1-1-1,-2-1 1,1 0-1,10-13 0,3-1 34,15-12 7,-1-2 0,33-45 0,-18 11-101,43-81 0,-76 116-121,50-81-244,-58 99 182,1 1 0,0 0 0,31-29 0,-43 45 115,1 0 0,-1 0 1,1 0-1,-1 0 0,1 0 1,0 0-1,0 1 0,4-2 1,-6 3-5,0 0 1,0 0 0,0 0 0,0 0 0,0 0 0,-1 0 0,1 0-1,0 0 1,0 0 0,0 1 0,0-1 0,0 0 0,0 1-1,-1-1 1,1 1 0,0-1 0,0 1 0,-1-1 0,1 1 0,0 0-1,0-1 1,-1 1 0,1 0 0,-1-1 0,1 1 0,-1 0 0,1 0-1,-1 0 1,1 1 0,5 11 37,-1-1 0,0 1 0,-1 0 0,0 0 0,-1 1 0,2 23 0,-2-18-3,15 142 362,-2-4-138,3-73-855,-12-59-1993,-6-21 1184,6-11-4214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2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4896,'0'-40'2709,"0"40"-2646,0-1-1,0 1 0,0 0 1,0-1-1,0 1 1,0-1-1,1 1 1,-1 0-1,0-1 1,0 1-1,0 0 1,1-1-1,-1 1 1,0 0-1,0 0 0,1-1 1,-1 1-1,0 0 1,1 0-1,-1-1 1,0 1-1,1 0 1,-1 0-1,1 0 1,-1-1-1,0 1 1,1 0-1,-1 0 0,0 0 1,1 0-1,-1 0 1,1 0-1,-1 0 1,0 0-1,1 0 1,-1 0-1,1 0 1,-1 0-1,1 1 1,0-1 22,0 0 1,0 0 0,0 0 0,0 0 0,0 1-1,0-1 1,0 1 0,0-1 0,0 1 0,0-1-1,0 1 1,0-1 0,0 1 0,-1 0 0,1-1 0,1 3-1,3 5 277,-1 1-1,1 0 1,-2 0-1,1 1 1,-2-1-1,4 15 1,5 64 987,-9-75-1186,8 186 1533,-6-65-1024,1-51-368,24 292 453,-1-176-298,-26-179-419,-2-13-361,1 0-1,0-1 0,0 1 1,4 11-1,-5-17 78,0 0-1,1-1 1,-1 1 0,1-1 0,-1 1 0,1 0 0,-1-1 0,1 1-1,-1-1 1,1 1 0,0-1 0,-1 1 0,1-1 0,-1 0-1,1 1 1,0-1 0,0 0 0,-1 0 0,1 1 0,0-1 0,-1 0-1,1 0 1,0 0 0,0 0 0,0 0 0,-1 0 0,1 0-1,0 0 1,0 0 0,-1 0 0,1 0 0,0 0 0,0-1 0,0 1-1,6-1-2409,15 0-1159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2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 4736,'0'-10'1538,"1"-12"599,6 12 2300,-19 53-283,-9 33-3567,17-64-589,1-1 1,0 1-1,1 0 1,0 1-1,1-1 1,0 13-1,-4 91 626,7-91-492,0-16-1121,1-15-2474,13-42-4883,-12 32 6170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2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 6976,'-2'-3'5098,"5"16"-3247,-2-6-1423,0 0 1,0 0 0,-1 1-1,-1-1 1,1 0-1,-2 10 1,-14 46 886,10-41-995,-4 26-1,-10 169-57,20-126 10,1-71-4736,-1-50-1787,0 9 3569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2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15 117 7232,'0'0'223,"-1"-1"0,0 1 1,0 0-1,0-1 0,0 1 1,0-1-1,1 1 0,-1-1 1,0 0-1,1 1 0,-1-1 0,0 0 1,1 0-1,-1 1 0,1-1 1,-1 0-1,1 0 0,-1 0 1,1 0-1,-1 1 0,1-1 0,0 0 1,0 0-1,-1 0 0,1 0 1,0 0-1,0 0 0,0 0 1,0-1-1,1 0-13,0 1 0,0 0-1,0-1 1,0 1 0,0 0 0,1 0 0,-1 0 0,0 0-1,0 0 1,1 0 0,-1 0 0,1 0 0,-1 0 0,1 1-1,-1-1 1,4-1 0,49-16 481,0 2-1,1 3 1,103-12 0,-142 24-723,1 0 1,-1 1-1,1 0 1,-1 2 0,1 0-1,-1 0 1,0 2-1,27 9 1,-37-11 505,-5-2-750,1 0 1,-1 1-1,0-1 0,0 1 1,1-1-1,-1 1 0,0-1 0,0 1 1,0 0-1,0 0 0,0-1 0,2 3 1,-3-2-20,0 0 0,0 0 1,0 0-1,0 0 1,0-1-1,0 1 0,-1 0 1,1 0-1,0 0 1,0 0-1,-1 0 0,1 0 1,-1-1-1,1 1 1,-1 0-1,1 0 0,-1-1 1,1 1-1,-1 0 0,0-1 1,1 1-1,-1 0 1,-1 0-1,-10 10-3028,-2 2 1137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38 108 6400,'-38'0'3616,"45"-2"998,18-4-3138,135-32 1310,-3 1-2139,-109 27-534,61-3 0,-87 11-695,22 3 1,-37-1-362,0 1 0,1 0-1,-1 1 1,0-1 0,0 1 0,12 5 0,1 5-1969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13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45 157 8480,'-44'-28'3840,"62"23"-3360,12-2 1184,11 2-1024,57-7 96,10 1-448,68-9-192,-1 3-64,23-3 96,-14 4-65,0 4-3678,-21 9 1951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2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98 3904,'-19'-37'6021,"15"33"-4439,2 5-1195,-2 1 881,61-4 2874,99-16-3820,62-6 31,-177 20-237,21 5 754,-61-1-853,-1 0 0,1-1 0,-1 1 0,1 0 0,-1 0 0,1 0 0,-1-1 0,0 1 0,1 0 0,-1 0 0,1-1 0,-1 1 0,0 0 0,1-1 0,-1 1 0,0-1 0,1 1 0,-1 0 0,1-1 1,-1 1-128,0-1 1,0 1 0,0 0 0,0 0 0,0 0 0,0 0 0,0 0 0,0-1 0,0 1 0,0 0-1,0 0 1,0 0 0,0 0 0,0-1 0,0 1 0,0 0 0,0 0 0,0 0 0,0 0 0,0-1 0,0 1-1,0 0 1,0 0 0,0 0 0,0 0 0,0-1 0,0 1 0,0 0 0,0 0 0,0 0 0,0 0-1,-1 0 1,1-1-436,0 1 436,0 0 0,-1 0 0,1 0 0,0 0-1,0 0 1,0 0 0,0-1 0,-1 1 0,1 0 0,0 0 0,0 0 0,0 0 0,0 0 0,-1 0 0,1 0-1,0 0 1,0 0 0,0 0 0,0 0 0,-1 1 0,-7 4-6360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2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 5984,'-12'-11'1920,"13"10"-1606,0 0 1,0 0 0,1 0-1,-1 0 1,0 0 0,0 0-1,1 0 1,-1 0 0,1 0-1,-1 1 1,3-2 0,43-21 3068,-23 11-2336,46-17 0,-45 21-869,-1 2-1,1 1 1,0 1 0,48-2-1,-58 6-157,0 1 0,0 0 0,-1 1 0,1 1 0,0 0 0,-1 1 0,0 0 0,0 2 0,22 10 0,-34-15-145,0 0 1,0 1-1,0-1 1,0 1-1,0 0 1,0 0 0,0-1-1,0 1 1,-1 0-1,1 1 1,-1-1-1,3 3 1,0 3-1714,6 4-151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2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4640,'-3'-3'3502,"5"12"-2407,-9 65 2201,-3 51-1050,0 15-748,9-127-1411,-4 303 1324,12 27-600,-4-220-48,-7-104-1451,5-23-328,0 1 0,0-1-1,0 1 1,0-1 0,4-6 0,0-1-1442,3-6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2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12 4576,'2'-5'508,"0"-1"602,0 12 792,-3-4-1594,-1 0 1,1 0 0,0 0-1,-1 0 1,1-1 0,-1 1-1,-2 2 1,0 0 11,-11 11 661,-1 0-1,-34 23 1,-43 20 521,31-21-927,-225 143 1216,266-169-1677,-13 9-206,32-18 37,-1-1 0,1 1 0,0 0 1,0 0-1,0 0 0,0 0 0,0 0 0,1 1 1,-1-1-1,-1 4 0,2-4 55,1-1 1,0 1-1,0 0 0,-1 0 1,1 0-1,1 0 0,-1 0 0,0 0 1,0 0-1,1 0 0,-1-1 1,1 1-1,0 0 0,-1 0 0,1 0 1,2 3-1,19 28 363,30 35 604,141 178 1085,-179-229-1999,0 0 0,-1 1 1,20 38-1,-26-43-949,2 1 213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3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103 386 2720,'0'-2'243,"-1"0"0,0-1 0,0 1 0,0 0 0,0-1 0,-3-4 4784,14 17-3352,-6-7-1487,0 0-1,0 0 1,0-1 0,0 1 0,1-1 0,-1 0 0,1 0 0,-1 0-1,1-1 1,0 1 0,-1-1 0,9 1 0,4-1 164,0 0 0,21-2 0,-20 1-179,-1-2 0,0-1-1,1 0 1,-1-1 0,24-9 0,-33 10-81,1-1 0,-1 0 1,0 0-1,0-1 0,0 0 0,-1-1 1,1 0-1,-1 0 0,-1 0 1,1-1-1,8-12 0,-8 9-6,-1 0 0,0 0 0,-1 0 0,0-1 0,-1 0 0,0 0 0,-1 0 0,0 0-1,0-1 1,-2 1 0,1-1 0,-1 0 0,-1 1 0,0-1 0,-1 0 0,0 1 0,-4-19 0,3 25-113,0 1-1,1-1 1,-1 1 0,-1-1 0,1 1 0,-1 0 0,1 0-1,-1 0 1,-1 0 0,1 0 0,0 1 0,-1-1-1,0 1 1,0 0 0,0 0 0,0 0 0,0 1-1,0 0 1,-1 0 0,1 0 0,-1 0 0,0 0 0,1 1-1,-7-1 1,1 0-73,0 1-1,0 0 0,1 1 0,-1 0 1,0 0-1,0 1 0,0 1 1,1 0-1,-1 0 0,0 0 1,-15 8-1,7-1 81,0 0 0,1 2 0,0 0 0,0 2 0,1-1 0,1 2 0,0 0 0,-23 29 0,23-24 185,0 2-1,2 0 0,0 0 1,1 2-1,1-1 0,-14 47 0,22-59-102,0-1-1,2 1 0,-1-1 0,1 1 1,0 0-1,1-1 0,0 1 0,1 0 1,2 13-1,-2-18-18,0-1 0,1 0 0,-1 1 0,1-1 0,0 0 0,0 0 0,0 0-1,1 0 1,0 0 0,-1 0 0,1-1 0,1 1 0,-1-1 0,0 0 0,1 0 0,0 0 0,-1 0 0,1-1 0,0 1 0,0-1 0,7 2 0,12 3 73,0-1 1,0-1-1,1-1 1,26 1-1,-2 0 27,156 11-410,-195-16-391,-2 0-186,-1 0-1,1 0 1,-1 1 0,10 2-1,-13-2 132,1 0 0,-1 0-1,-1 0 1,1 1 0,0-1 0,0 1-1,3 2 1,12 12-2140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5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90 133 2400,'-9'0'1565,"6"0"-1176,7 0 2131,-4-8-770,0 4 1050,0 3-2736,1 0 0,-1-1 0,1 1 0,-1 0 0,1 0 0,0 0 0,0-1 0,-1 1 0,1 0 0,0 0 0,0 0 0,0 1 0,0-1 0,2-1 0,17-12 373,4-1-351,2 1 0,0 2 0,0 1 0,1 0 0,0 2 0,42-8 1,-68 17-80,-1 0 0,1 0 1,-1 0-1,1 0 0,-1 0 1,1 0-1,-1 0 1,0 0-1,1 0 0,-1 0 1,1 0-1,-1 0 0,1 0 1,-1 0-1,1 0 1,-1 1-1,0-1 0,1 0 1,-1 0-1,1 1 0,-1-1 1,0 0-1,1 0 1,-1 1-1,0-1 0,1 0 1,-1 1-1,0 0 0,1 0 14,0 0 0,-1 1 0,1-1 0,-1 0 0,0 1-1,1-1 1,-1 1 0,0-1 0,0 3 0,-4 34 293,4-33-282,-11 56 437,-33 101 0,34-134-388,-1-1 1,-1 0-1,-19 31 0,20-41 63,-1 0 0,0-1 0,-1 0 0,-1 0 0,-22 18 1,26-26-55,0 0 0,-1-1 0,-17 9 0,22-13-28,0 0 0,0-1 0,0 0 0,-1 0 0,1-1-1,-1 1 1,1-2 0,-12 1 0,11 0 90,6-2 60,2-4-283,1 3 25,0 1 1,-1 0-1,1 0 0,0 0 1,0 1-1,0-1 0,0 0 1,0 1-1,0-1 0,4 0 1,2-1-13,16-5 155,0 1 0,0 2 0,0 0 0,0 1 0,1 1 1,-1 2-1,0 0 0,1 2 0,34 6 0,-51-6-33,0 1-1,0 0 1,0 1 0,11 6 0,10 4 369,-27-13 713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5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9 886 3072,'0'0'125,"0"1"0,-8 5 6857,31-26-4118,95-94-1482,-94 90-1266,-24 24-115,1 0 0,-1 0-1,0-1 1,0 1 0,0 0-1,0 0 1,0 0 0,1 0-1,-1 0 1,0 0 0,0 0-1,0 0 1,0 0 0,0 0-1,1-1 1,-1 1 0,0 0-1,0 0 1,0 0 0,0 0 0,1 0-1,-1 0 1,0 0 0,0 0-1,0 0 1,0 0 0,1 0-1,-1 1 1,0-1 0,0 0-1,0 0 1,0 0 0,1 0-1,-1 0 1,0 0 0,0 0-1,0 0 1,0 0 0,0 1-1,0-1 1,1 0 0,-1 0 0,0 0-1,0 0 1,0 0 0,0 0-1,0 1 1,0-1 0,0 0-1,0 0 1,0 0 0,0 0-1,0 1 1,0-1 0,0 0-1,0 0 1,0 0 0,0 1-1,1-1-18,-8 41-185,0 30 166,2-32 274,1 0-1,3 48 0,3-48 40,-1-17-157,0-1 1,7 32 0,2-13 74,16 45 1,0-9 147,6 13 180,-23-67-529,-4-7 234,13 23 1,-16-33 175,-1-4 585,1-8-1035,4-27 306,-2 1-97,15-108 52,-5 25-199,26-172-219,-13 70 280,-3 105-326,-15 72 154,-4 26 69,-1 0 1,10-20-1,-8 23 50,-1 0-1,-1-1 1,4-18-1,15-67-235,-21 83 177,-1 1 0,-1 0-1,-1-20 1,0-3-198,1 15 165,0 17 33,0 4 23,-1 0 0,1 0 0,0 0 0,0 0 0,0 1 0,0-1 0,1 0 0,-1 0 0,0 0 0,0 0 0,0 0 0,1 0 0,-1 0 0,0 0 0,1 1 0,-1-1 0,1 0 0,0-1 0,1-38-232,15-4-16,-16 36 213,1-1-43,-2 8 76,0 0 0,0 0 0,0 0 0,0 0-1,0 1 1,0-1 0,0 0 0,0 0 0,0 0 0,0 0 0,0 0 0,0 1 0,-1-1 0,1 0 0,0 0 0,-2-1 0,2 1 8,0 1 0,0-1 0,0 1-1,-1-1 1,1 1 0,0-1 0,0 1 0,0-1-1,0 1 1,0-1 0,0 1 0,0-1 0,0 1 0,0-1-1,0 1 1,0-1 0,1 0 0,0-12-376,-1 64-641,0-50 1115,0-1-93,0 0 0,-1 0-1,1 0 1,0 0 0,-1 0 0,1 0 0,0 1 0,-1-1-1,1 0 1,0 0 0,-1 0 0,1 1 0,0-1 0,0 0-1,-1 0 1,1 0 0,0 1 0,0-1 0,0 0 0,-1 1-1,1-1 1,0 0 0,0 1 0,0-1 0,0 0 0,-1 1-1,1-1 1,0 0 0,0 1 0,0-1 0,0 0 0,0 1-1,0-1 1,0 1 0,1 18-183,0-9 259,-1-9-15,0 0-50,0 0 1,0-1-1,0 1 1,-1 0-1,1-1 1,0 1-1,0 0 0,1-1 1,-1 1-1,0 0 1,0-1-1,0 1 1,0 0-1,1-1 0,-1 1 1,0-1-1,0 1 1,1 0-1,-1-1 1,0 1-1,1-1 0,-1 1 1,1-1-1,-1 1 1,1 0-1,-1 0 131,0-1-196,0 0 0,0 0 0,1 0 0,-1 0 0,0 1 1,0-1-1,0 0 0,0 0 0,0 0 0,0 0 1,0 0-1,0 1 0,0-1 0,0 0 0,0 0 1,1 0-1,-1 0 0,0 0 0,0 1 0,0-1 1,0 0-1,0 0 0,0 0 0,0 0 0,0 1 0,-1-1 1,1 0-1,0 0 0,0 0 0,0 0 0,0 1 1,0-1-1,0 0 0,0 0 0,0 0 0,0 0 1,0 0-1,-1 1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3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 2496,'0'-2'221,"0"1"-178,-1 1 0,1 0 0,0 0 0,0 0 0,0-1 0,0 1 0,0 0 0,0 0 0,0 0 0,0-1 0,0 1 1,0 0-1,0 0 0,0 0 0,0-1 0,0 1 0,1 0 0,-1 0 0,0 0 0,0-1 0,0 1 0,0 0 0,0 0 0,0 0 0,0-1 0,1 1 1,-1 0-1,0 0 0,0 0 0,0 0 0,0 0 0,1 0 0,-1-1 0,0 1 0,0 0 0,0 0 0,0 0 0,1 0 0,-1 0 0,0 0 0,0 0 0,0 0 1,1 0-1,-1 0 0,0 0 0,0 0 0,1 0 0,2-13 7674,-5 16-7656,1-1 1,0 1-1,0-1 0,0 1 1,0 0-1,0 0 0,1-1 1,-1 1-1,1 4 0,-3 31 478,1 180 1125,2-4 746,0-214-2481,0 0 0,0 0-1,0 0 1,0 0-1,0 1 1,0-1 0,0 0-1,0 0 1,0 0-1,0 0 1,0 1 0,0-1-1,0 0 1,0 0-1,0 0 1,0 0 0,-1 0-1,1 1 1,0-1-1,0 0 1,0 0 0,0 0-1,0 0 1,-1 0-1,1 0 1,0 0 0,0 0-1,0 1 1,0-1-1,-1 0 1,1 0 0,0 0-1,0 0 1,0 0-1,0 0 1,-1 0 0,1 0-1,0 0 1,0 0-1,0 0 1,0 0 0,-1 0-1,1 0 1,0-1-1,-9-2-6325,4 3 4072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19:3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72 3072,'-16'-7'1077,"-1"0"635,7-1 2251,10 8-3842,0-1 0,0 1-1,-1-1 1,1 1 0,0-1 0,0 1 0,0-1 0,0 0 0,0 1 0,0-1 0,0 1 0,0-1 0,0 0-1,0 1 1,0-1 0,0 1 0,0-1 0,1 0 0,-1 1 0,0-1 0,0 1 0,1-1 0,-1 1 0,0-1-1,1 1 1,-1-1 0,0 1 0,1-1 0,-1 1 0,1 0 0,-1-1 0,1 0 0,1 0 48,0-1 1,0 0-1,0 1 0,0-1 1,0 1-1,0 0 0,0 0 1,4-2-1,21-3 106,0 2 1,0 0-1,1 2 0,31 2 0,82 7-42,2 0 697,-114-11-1380,-19 1-2565,-1-2-3600,0 2 3394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0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37 1472,'-7'17'9012,"-15"63"-8307,-20 125 474,34-158-1019,3-18 8,-19 81 794,21-104-886,3-6-70,0 0 0,0 0 0,0 0 0,1 0 0,-1 0 0,0 0 1,0 0-1,0 0 0,0 0 0,0 0 0,0 0 0,0 0 0,0 0 0,0 0 0,0 0 0,0 1 0,0-1 0,0 0 0,0 0 0,0 0 0,0 0 1,0 0-1,0 0 0,0 0 0,0 0 0,1 0 0,-1 0 0,0 0 0,0 0 0,0 0 0,0 0 0,0 0 0,0 0 0,0 0 0,0 0 0,0 0 0,0 0 1,0 0-1,0 0 0,0 0 0,0 1 0,0-1 0,0 0 0,0 0 0,0 0 0,0 0 0,0 0 0,0 0 0,0 0 0,0 0 0,0 0 0,0 0 1,0 0-1,0 0 0,0 0 0,0 0 0,0 0 0,0 0 0,-1 0 0,1 0 0,0 0 0,0 0 0,0 1 0,1-1 293,0-6-194,0 1-1,0 0 1,0 0 0,1 0 0,0 0-1,0 0 1,0 1 0,5-8 0,7-19-24,3-16-43,90-247 895,-100 278-798,0 1 1,15-22-1,-2 4-3,-20 32-128,0 1 0,1-1 1,-1 1-1,0 0 0,0-1 0,0 1 0,0-1 0,1 1 1,-1 0-1,0-1 0,1 1 0,-1 0 0,0-1 0,1 1 1,-1 0-1,0-1 0,1 1 0,-1 0 0,0 0 0,1-1 1,-1 1-1,1 0 0,-1 0 0,1 0 0,5 8 204,-2 1-157,2 3-34,-1 0 0,-1 1 0,0 0 0,0-1 0,-2 2 0,3 23 0,-2-20 8,45 284 780,-46-289-658,5 20 719,-7-32-841,0 0-1,0 0 1,0 1-1,0-1 1,0 0-1,0 0 1,0 0 0,0 0-1,1 0 1,-1 0-1,0 0 1,0 0-1,0 1 1,0-1-1,0 0 1,0 0-1,0 0 1,0 0-1,1 0 1,-1 0-1,0 0 1,0 0-1,0 0 1,0 0-1,0 0 1,0 0-1,1 0 1,-1 0-1,0 0 1,0 0-1,0 0 1,0 0-1,0 0 1,0 0-1,1 0 1,-1 0-1,0 0 1,0 0-1,0 0 1,0 0-1,7-6 272,5-10-446,-11 14 178,8-15-30,-1 1 1,13-35-1,-12 26 2,32-99 0,-28 79-144,38-85 0,-46 109-608,-5 20 174,0 6 233,0-1 324,3 92 399,3 40 77,-1 2-126,-5-46 290,0-91-528,-9 2-22,10-3-55,-1 0-14,0 0 0,0 0 1,0 0-1,0 0 1,0 0-1,1 0 0,-1 0 1,0 0-1,0 0 0,0 0 1,0 0-1,0 0 1,0 0-1,0 0 0,0 0 1,0 0-1,0 0 0,1 0 1,-1 0-1,0 0 1,0 0-1,0 0 0,0 0 1,0 0-1,0 0 0,0 0 1,0 0-1,0 0 1,0 0-1,0 0 0,1 0 1,-1 0-1,0 1 0,0-1 1,0 0-1,0 0 1,0 0-1,0 0 0,0 0 1,0 0-1,0 0 0,0 0 1,0 0-1,0 0 1,0 0-1,0 1 0,0-1 1,0 0-1,0 0 0,0 0 1,0 0-1,0 0 1,0 0-1,0 0 0,0 0 1,0 0-1,0 0 1,0 1-1,0 0 839,0-6-4802,0-26-1839,0 21 4010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17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9 958 4576,'-8'-3'1038,"7"2"369,14-1 1234,-2 0-2031,31-4 1620,49-14 0,-71 14-1797,-1-1-1,-1 0 1,1-1 0,32-21-1,-28 13-159,-1-1 0,-1-1 0,27-30-1,48-69 707,-64 70-521,39-77 1,-68 118-430,-1 3-29,1-1 0,-1 0 1,0 0-1,0 0 0,-1-1 0,1 1 1,-1 0-1,0-1 0,0 1 1,-1 0-1,1-9 0,-1 13-8,0-1 0,0 1 0,0 0-1,0-1 1,0 1 0,0 0 0,0-1 0,0 1-1,0 0 1,0 0 0,-1-1 0,1 1 0,0 0-1,0 0 1,0-1 0,0 1 0,-1 0 0,1 0 0,0-1-1,0 1 1,-1 0 0,1 0 0,0 0 0,0 0-1,-1-1 1,1 1 0,0 0 0,0 0 0,-1 0 0,1 0-1,0 0 1,-1 0 0,1 0 0,-1 0 0,-10 5-154,-9 13 66,11-7 30,1 1 0,0 0 0,0 0 0,-6 15 0,-19 53-207,23-54 257,2 1 0,0 0 0,2 0 0,-3 37 0,8-60 49,1 0 0,0 0-1,0-1 1,1 1 0,-1 0-1,1 0 1,-1 0-1,1 0 1,1-1 0,-1 1-1,0 0 1,1-1 0,0 1-1,-1-1 1,1 0-1,1 0 1,-1 1 0,0-1-1,1-1 1,0 1 0,0 0-1,-1-1 1,2 1-1,-1-1 1,0 0 0,0 0-1,1 0 1,-1 0 0,1-1-1,-1 1 1,1-1-1,0 0 1,7 1 0,4 0 187,1-1-1,0 0 1,0-2 0,22-2 0,61-17 249,-79 14-431,0 0 0,0-2 0,-1 0 0,0-1 0,33-23 1,-25 12 7,0-1 0,43-45 1,-59 53-98,-9 11 38,-1 0-1,0 1 1,0-1-1,1 0 1,-1 0-1,1 1 1,-1-1-1,1 1 1,0 0-1,-1-1 1,1 1-1,0 0 1,0 0-1,0 0 1,3-1-1,-5 2 4,1 0 0,-1 0-1,0 0 1,1 0 0,-1 0 0,1 1 0,-1-1-1,0 0 1,1 0 0,-1 0 0,0 0 0,1 0-1,-1 1 1,0-1 0,1 0 0,-1 0-1,0 1 1,1-1 0,-1 0 0,0 1 0,0-1-1,1 0 1,-1 1 0,0-1 0,0 0 0,1 1-1,-1-1 1,0 0 0,0 1 0,0-1 0,0 1-1,0-1 1,0 0 0,0 1 0,0-1-1,0 1 1,-1 16-91,0-12 57,-4 28 5,-15 51-1,4-23 263,16-60-171,-3 18 88,3-18-117,0-1 0,0 1 1,0-1-1,0 0 0,0 1 0,0-1 1,0 1-1,0-1 0,0 0 0,0 1 0,1-1 1,-1 1-1,0-1 0,0 0 0,0 1 1,0-1-1,1 0 0,-1 1 0,0-1 1,0 0-1,1 1 0,-1-1 0,0 0 1,1 0-1,-1 1 0,0-1 0,1 0 1,-1 0-1,0 1 0,1-1 0,-1 0 1,1 0-1,-1 0 0,0 0 0,1 0 0,-1 0 1,1 0-1,-1 0 0,0 0 0,1 0 1,-1 0-1,1 0 0,-1 0 0,1 0 1,4-2 44,0 0 0,0-1 0,0 0 0,0 0 0,0 0 0,-1 0 0,0-1 0,6-6 0,-4 5-14,41-40 9,10-7-158,-48 44 100,31-25-95,62-40-1,-98 71 52,0-1 0,0 1 0,1 0 0,-1 1-1,1-1 1,5 0 0,-10 1 34,1 1 0,0 0 0,0 0-1,-1 0 1,1 0 0,0 0 0,-1 0 0,1 0 0,0 0-1,0 0 1,-1 0 0,1 0 0,0 1 0,0-1-1,-1 0 1,1 0 0,0 1 0,-1-1 0,1 0 0,0 1-1,-1-1 1,1 1 0,-1-1 0,1 1 0,-1-1 0,1 1-1,-1-1 1,1 1 0,-1 0 0,1-1 0,-1 1 0,0-1-1,1 1 1,-1 0 0,0 0 0,0-1 0,1 1 0,-1 0-1,0-1 1,0 1 0,0 0 0,0 0 0,0-1 0,0 1-1,0 1 1,-1 9-7,-1 1 0,0-1 0,0 0-1,-1 1 1,-1-1 0,-4 11 0,2-8 37,1 2 0,-5 22 0,10-37-4,0 1 1,0-1-1,0 0 1,0 1-1,0-1 1,0 0-1,0 1 1,0-1 0,1 0-1,-1 1 1,0-1-1,1 0 1,-1 0-1,1 1 1,0-1-1,-1 0 1,1 0-1,0 0 1,-1 0 0,1 0-1,0 0 1,0 0-1,0 0 1,0 0-1,0 0 1,0 0-1,0-1 1,1 1-1,-1 0 1,0-1 0,0 1-1,1-1 1,0 1-1,5 1 35,-1-1 0,1 0-1,-1 0 1,1 0 0,10-1-1,11-1-24,0-1 0,-1-1 0,1-2 0,-1-1 0,1-1 0,-2-1 0,1-2 1,-1 0-1,-1-2 0,40-24 0,13-9-37,-62 36-275,-16 9 276,0 0 0,0 0 0,0 0 1,0 0-1,0 0 0,0 0 0,0 0 0,0 0 0,0 0 1,1 0-1,-1 0 0,0 0 0,0 0 0,0 0 0,0 0 1,0 0-1,0 0 0,0 1 0,0-1 0,0 0 0,0 0 1,0 0-1,0 0 0,0 0 0,0 0 0,1 0 0,-1 0 1,0 0-1,0 0 0,0 0 0,0 0 0,0 0 0,0 0 1,0 0-1,0 0 0,0 0 0,0 1 0,0-1 0,0 0 1,0 0-1,0 0 0,0 0 0,0 0 0,0 0 0,0 0 1,0 0-1,0 0 0,0 0 0,0 0 0,0 0 1,0 1-1,0-1 0,0 0 0,0 0 0,0 0 0,0 0 1,0 0-1,-1 0 0,-5 11-191,-15 18 238,2 1 1,-23 50 0,39-76-37,2 1 0,-1 0 0,0 0 0,1 0 0,0-1 0,0 2 1,0-1-1,1 0 0,0 5 0,0-7 11,0-1 0,0 0 0,0 1 0,1-1 1,-1 0-1,1 1 0,-1-1 0,1 0 0,0 1 0,0-1 0,0 0 1,0 0-1,1 0 0,-1 0 0,1 0 0,-1 0 0,1 0 1,-1-1-1,1 1 0,4 2 0,-3-2 17,0-1 0,0 1 0,0-1 0,1 0 1,-1 1-1,1-2 0,-1 1 0,1 0 0,-1-1 0,1 0 0,0 1 0,3-2 1,5 0 60,1-1 0,14-3 1,-1-1-26,-5 2-44,7 0-8,0-2 0,37-12 0,-39 10 12,0 1 0,29-4-1,-45 9-33,2-1-58,29-2-89,-40 5 157,0 0 0,0 0-1,0-1 1,-1 1 0,1 0 0,0 0 0,0 0 0,-1-1-1,1 1 1,0 0 0,-1-1 0,1 1 0,0 0-1,-1-1 1,1 1 0,1-2 0,1 0-126,7 2 175,1 0 1,-1-1 0,1-1-1,-1 0 1,0 0 0,1-1-1,9-4 1,-13 4-33,0 0 0,-1-1 0,1 0 0,-1 0 0,0 0 0,0-1 0,0 0 0,-1 0 0,1-1 0,7-10 0,-4 4-56,6-8-36,-1 0 0,-1-1 0,14-32 0,-71 152-907,39-86 923,1-2 52,-1 0-1,2 1 1,0-1-1,-3 15 1,6-23 25,0 0 1,0 0 0,-1 0-1,2 0 1,-1 0-1,0 0 1,1 0 0,-1-1-1,1 1 1,0 0 0,0 0-1,0-1 1,0 1 0,0 0-1,1-1 1,-1 1 0,1-1-1,0 1 1,0-1 0,0 0-1,0 0 1,4 3 0,-5-4-8,1 0 1,0 0-1,0 0 0,0 0 1,0-1-1,-1 1 1,1-1-1,0 0 1,0 1-1,0-1 1,0 0-1,0 0 1,0 0-1,0 0 0,0 0 1,0-1-1,4 0 1,4-2 50,1-1 1,10-4-1,-7 2-6,99-29 69,-3 0-54,-80 24-65,127-52-74,-132 51 80,1-2 0,-2 0 0,43-33-1,-45 27-55,-12 11-140,20-14 0,-30 23 176,0 0 0,0 0 0,0 0 0,0 0 1,0 0-1,1 0 0,-1 0 0,0 0 1,0 0-1,0 0 0,0 0 0,0 0 0,0 0 1,1 0-1,-1 0 0,0 0 0,0 0 1,0 0-1,0 0 0,0 0 0,0 0 0,1 0 1,-1 0-1,0 0 0,0 0 0,0 1 1,0-1-1,0 0 0,0 0 0,0 0 1,0 0-1,0 0 0,1 0 0,-1 0 0,0 1 1,0-1-1,0 0 0,0 0 0,0 0 1,0 0-1,0 0 0,0 0 0,0 1 0,0-1 1,0 0-1,0 0 0,0 0 0,0 0 1,0 0-1,0 0 0,0 1 0,0-1 0,0 0 1,0 0-1,0 0 0,0 0 0,-1 0 1,1 0-1,0 1 0,-2 3-45,0 1 0,0 0 0,0-1 0,-1 0 0,0 0 0,0 1 0,-6 5 0,-29 27-47,25-25 89,-18 16-57,14-14 58,2 0-1,0 1 1,-26 34-1,40-47 1,-1 1-1,1 0 0,0 0 1,-1 0-1,1-1 1,0 1-1,1 1 0,-1-1 1,1 0-1,-1 0 1,1 0-1,0 0 0,0 4 1,0-5 19,0 0 0,1 0 1,-1 0-1,1 0 0,-1 0 1,1 0-1,0 0 0,0 0 1,0 0-1,0 0 0,0-1 0,0 1 1,0 0-1,1-1 0,-1 1 1,1-1-1,-1 1 0,1-1 0,-1 0 1,1 1-1,3 0 0,-2-1 9,-1 0 0,2 0 0,-1 0 0,0 0 0,0-1 0,0 1-1,0-1 1,0 0 0,0 0 0,0 0 0,1-1 0,-1 1 0,0-1 0,0 1-1,0-1 1,0 0 0,0 0 0,0-1 0,0 1 0,-1 0 0,1-1 0,0 0-1,3-2 1,5-5 2,0 0 0,0-1 1,16-19-1,-17 16 0,0-1 1,0 0 0,10-20 0,-7 10 10,122-217-21,-81 145-30,19-39 92,-55 101-139,22-71-1,-38 99-5,0 0 0,-1 0 0,1-13 1,-2 18 35,1-1 0,-1 1 0,-1-1 0,1 1 0,0-1 0,0 1 0,0-1 0,-1 1 0,1-1 0,-1 1 0,1-1 0,-1 1 0,0 0 0,1-1 0,-1 1 0,0 0 0,0 0 0,0-1 0,0 1 0,0 0 0,-1-1 0,1 1 10,-1 1 0,1-1 0,0 1 0,0-1 0,0 1 0,-1 0-1,1-1 1,0 1 0,-1 0 0,1 0 0,0 0 0,0 0 0,-1 0 0,1 0 0,0 0 0,-1 0 0,1 1 0,0-1 0,0 0 0,-1 1 0,0 0 0,-28 15-113,23-11 91,-7 4-1,0 0 0,0 2 0,1-1 0,0 2 0,0-1 1,2 2-1,-1 0 0,-10 16 0,10-8 30,0 0 0,2 0 0,0 2 0,2-1 0,0 1 0,-4 25 0,-18 145-123,28-172 182,-5 85 61,7-96-75,0 1 0,1-1 1,0 1-1,1-1 0,1 0 0,-1 0 0,9 19 0,-9-25-5,0 0 0,0-1 0,1 1 0,-1-1 0,1 1 0,0-1 0,0 0-1,0 0 1,0 0 0,1-1 0,-1 1 0,5 2 0,-1-2 33,-1 0 0,1 0 0,-1-1-1,1 0 1,0 0 0,13 1 0,-2-2 11,0 0 0,1-1 0,-1-1 0,36-8 0,-35 6-36,0-2 0,0 0 0,-1-1 0,0-1 1,0 0-1,-1-1 0,0-2 0,-1 1 0,1-2 0,-2 0 0,0-1 1,0-1-1,-1 0 0,17-21 0,-19 19-51,0 0-1,-2-1 1,0 0 0,-1 0-1,-1-1 1,0-1 0,10-34-1,-17 51 1,-1 0 0,0-1 0,0 1 0,1 0 0,-1 0 0,0 0 0,0-1 0,0 1 0,0 0 0,0 0 0,0 0-1,-1-1 1,1 1 0,-1-2 0,1 3 4,0 0-1,-1 0 1,1 0-1,0 0 0,0 0 1,-1 0-1,1-1 1,0 1-1,-1 0 1,1 0-1,0 0 1,-1 0-1,1 0 0,0 0 1,-1 0-1,1 0 1,0 0-1,0 1 1,-1-1-1,1 0 1,0 0-1,-1 0 0,1 0 1,0 0-1,-1 0 1,1 1-1,0-1 1,0 0-1,-1 0 1,1 0-1,0 1 0,-1-1 1,-4 5-85,0 0 1,0 0-1,-7 10 1,-9 15 60,1 2-1,-30 64 1,47-91 41,1 1 0,0 0 0,1 0-1,-1-1 1,1 1 0,1 0 0,-1 0 0,1 0 0,0 0 0,0 0 0,0 0 0,2 7-1,-1-11 21,-1 1-1,1 0 1,0-1-1,0 1 0,0-1 1,0 1-1,1-1 0,-1 0 1,1 1-1,-1-1 1,1 0-1,0 0 0,-1 0 1,1 0-1,0-1 1,0 1-1,1 0 0,-1-1 1,0 1-1,1-1 0,-1 0 1,0 0-1,1 0 1,-1 0-1,1 0 0,0-1 1,-1 1-1,1-1 1,3 1-1,0-1 45,0 0 1,0 0-1,1-1 0,-1 0 1,0 0-1,0-1 0,0 1 1,0-1-1,9-4 0,4-4-54,25-16 0,-34 20 0,236-142-158,-242 145 104,0 0 1,1 1-1,0 0 0,-1 0 0,1 0 1,0 0-1,0 1 0,0 0 0,0 0 1,10-1-1,-14 2 36,-1 0 0,1 0 0,-1 0-1,1 1 1,-1-1 0,1 0 0,-1 0 0,1 0 0,-1 1 0,1-1 0,-1 0 0,1 0-1,-1 1 1,1-1 0,-1 0 0,0 1 0,1-1 0,-1 1 0,1-1 0,-1 1-1,0-1 1,0 0 0,1 1 0,-1-1 0,0 1 0,0-1 0,1 1 0,-1 0-1,0-1 1,0 1 0,0-1 0,0 1 0,0-1 0,0 1 0,0-1 0,0 1 0,0-1-1,0 1 1,0 0 0,0-1 0,0 1 0,-1-1 0,1 1 0,0-1 0,-1 1-1,-1 4 8,0 1-1,0-1 0,-5 7 1,4-8-10,-23 33 6,20-30 28,1 0 0,0 1-1,0-1 1,0 1 0,1 0 0,0 0 0,-4 13 0,8-21-20,0 1 1,-1-1 0,1 0 0,0 1-1,0-1 1,0 1 0,0-1 0,0 1 0,0-1-1,0 0 1,0 1 0,0-1 0,0 1-1,0-1 1,0 1 0,0-1 0,0 1-1,0-1 1,0 0 0,1 1 0,-1-1 0,0 1-1,0-1 1,0 0 0,1 1 0,-1-1-1,0 0 1,1 1 0,-1-1 0,0 0-1,1 1 1,-1-1 0,0 0 0,1 0 0,-1 1-1,0-1 1,1 0 0,-1 0 0,1 0-1,-1 1 1,0-1 0,1 0 0,-1 0-1,1 0 1,-1 0 0,1 0 0,-1 0 0,1 0-1,-1 0 1,0 0 0,1 0 0,-1 0-1,1 0 1,-1-1 0,1 1 0,0 0-1,5-2 58,1 0 0,0 0-1,6-4 1,-1 2-4,22-8-23,0-2-1,-1-1 0,34-21 1,-64 34-54,4-2-35,0 0 0,-1 0 0,1 1 0,14-5 0,-19 8 39,-1 0 1,0-1-1,0 1 1,1 0-1,-1 0 1,0 0-1,0 0 1,1 0-1,-1 0 1,0 0-1,0 0 0,1 0 1,-1 1-1,0-1 1,0 0-1,1 1 1,-1-1-1,0 1 1,0 0-1,0-1 1,0 1-1,0 0 0,0 0 1,0-1-1,0 1 1,0 0-1,0 0 1,-1 0-1,1 0 1,0 0-1,0 0 1,-1 0-1,1 1 0,-1-1 1,1 0-1,-1 0 1,1 2-1,5 30-143,-6-30 176,0 1 1,1 0-1,-1 0 0,1 0 1,0 0-1,0-1 1,1 1-1,-1 0 0,1-1 1,-1 1-1,1-1 0,0 0 1,5 7-1,-5-9-4,-1 1-1,0-1 0,1 0 0,-1 1 1,1-1-1,0 0 0,-1 0 0,1 0 1,0 0-1,0 0 0,0 0 0,0-1 1,-1 1-1,1 0 0,0-1 0,0 0 1,0 1-1,3-1 0,-1-1-2,-1 0 1,1 0-1,-1 0 1,1 0-1,-1 0 1,0-1-1,0 0 1,0 1-1,3-3 1,15-11 32,-1-1 0,-1-1 0,-1 0 0,21-27 0,-32 37-26,15-17 20,112-130 243,-73 84-247,-19 24 14,56-82 0,-65 75-310,48-103 0,-76 140-146,-13 29-38,-2 2 353,-4 5 1,-10 15 37,2 0 1,1 1 0,-17 40 0,21-33 118,2 1-1,1 0 0,3 1 0,2 0 1,1 1-1,-2 74 0,10-110-12,0-1-1,1 1 1,0 0-1,1 0 1,0 0-1,1-1 1,-1 1-1,7 12 1,-7-19-235,-1 0 0,1 0 1,0 1-1,0-1 0,0-1 0,1 1 1,-1 0-1,1 0 0,0-1 0,0 0 1,-1 1-1,1-1 0,1 0 0,-1-1 1,0 1-1,0 0 0,1-1 0,-1 0 1,1 0-1,-1 0 0,1 0 0,0 0 1,-1-1-1,8 1 0,-6-2-582,1 1 1,-1-1-1,0 0 0,0 0 1,0 0-1,0-1 1,9-4-1,11-1-1706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0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2816,'-1'0'76,"1"0"0,0-1 0,0 1 0,0 0 0,0 0 0,0 0 0,-1 0 0,1 0 0,0-1 0,0 1 0,0 0 0,0 0 0,0 0-1,0 0 1,0-1 0,0 1 0,0 0 0,0 0 0,0 0 0,0 0 0,0-1 0,0 1 0,0 0 0,0 0 0,0 0 0,0-1 0,0 1 0,0 0 0,0 0 0,0 0 0,0-1 0,0 1 0,0 0 0,0 0 0,0 0 0,0 0 0,0 0 0,1-1 0,-1 1 0,10-5 2186,20-1 134,-21 5-2163,26-4 978,0 1 0,60 3-1,9-1-223,149-6-202,-85 4-631,28 4 30,-86 1-2230,-91-5-748,-32 3-6934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0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4160,'-1'-11'5145,"-1"34"-1440,1-9-3665,-1 3 337,-20 171 2121,-16 35-1330,36-212-1120,1-6 31,0 1 0,0-1 1,0 1-1,1-1 1,0 1-1,0 0 1,0-1-1,2 7 0,-1-6 738,4-11-551,54-59-1477,-45 46 1035,1 2 0,1-1 0,25-19 0,-27 26 163,14-11-88,-26 20 88,0 0 0,0 0-1,0 0 1,0 0 0,0 1 0,0-1 0,0 1 0,0-1 0,0 1-1,0 0 1,0 0 0,0 0 0,4 0 0,-5 0 35,-1 1 1,1-1-1,0 0 1,0 1-1,0-1 1,0 1-1,0-1 1,-1 1-1,1-1 1,0 1-1,0 0 1,-1 0-1,1-1 1,0 1-1,-1 0 1,1 0-1,-1-1 1,1 1-1,-1 0 1,1 0-1,-1 0 1,0 0-1,1 0 1,-1 0-1,0 0 1,0 0-1,0 1 0,1 3 142,-1-1-1,0 1 0,0-1 0,-1 8 0,-3 5-12,0 0-1,-2 0 1,0 0-1,-1-1 1,0 0 0,-18 27-1,5-7-15,6-17-1540,8-13-1628,15-13-4336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0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4384,'-21'10'1424,"14"-4"-854,-4 9 929,-1-1 0,0 0-1,-27 24 1,12-16-152,10-8-612,0-1 0,-20 13 0,21-17-608,-27 15 148,39-22-303,-1 0 0,1 0-1,-1-1 1,1 0 0,-1 1-1,1-2 1,-8 2 0,8-4-2025,7 2 549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0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 3392,'-11'-7'1088,"10"6"-1032,1 1 1,0 0 0,0 0-1,0 0 1,0-1-1,0 1 1,0 0-1,0-1 1,0 1-1,0 0 1,0 0 0,0-1-1,0 1 1,0 0-1,0 0 1,0-1-1,0 1 1,0 0-1,0 0 1,0-1 0,0 1-1,0 0 1,1 0-1,-1 0 1,0-1-1,0 1 1,0 0 0,0 0-1,1 0 1,-1-1-1,0 1 1,0 0-1,0 0 1,1 0-1,-1 0 1,0-1 0,0 1-1,4-2 3080,7-3-2067,-10 4-993,0 1-1,0-1 1,0 1 0,0-1-1,0 1 1,0-1-1,1 1 1,-1-1 0,0 1-1,0 0 1,0 0 0,1 0-1,-1 0 1,0 0-1,0 0 1,1 0 0,-1 0-1,0 0 1,0 0-1,1 1 1,-1-1 0,0 1-1,0-1 1,0 1 0,0-1-1,0 1 1,0-1-1,1 1 1,-2 0 0,2 1-1,0-1-4,-1 0 1,0 1-1,0-1 0,0 1 0,0-1 0,0 1 0,0 0 0,0-1 1,0 1-1,-1 0 0,1-1 0,-1 1 0,1 0 0,-1 0 0,0 0 1,1 0-1,-1-1 0,0 1 0,-1 4 0,0 5 172,0-1-1,-3 13 1,2-17-132,-1 5 66,0 0 1,-1 1-1,0-1 1,-1-1-1,-1 1 1,1-1 0,-12 15-1,-57 62 1259,69-82-1338,-9 14 433,14-13-15,0-6-486,1 1-1,-1-1 0,0 0 0,1 0 1,-1 0-1,0 0 0,1 0 0,-1 0 1,0 1-1,1-1 0,-1 0 0,1 0 0,-1 0 1,0 0-1,1 0 0,-1 0 0,0-1 1,1 1-1,-1 0 0,1 0 0,-1 0 1,95-12 1207,-4-8-1329,-31 7-3224,-27 9-1969,-19 3 3024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0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189 126 4736,'0'0'55,"0"0"0,0 0 0,0-1-1,0 1 1,0 0 0,0 0 0,0-1 0,-1 1 0,1 0 0,0 0 0,0 0 0,0-1 0,0 1-1,-1 0 1,1 0 0,0 0 0,0-1 0,0 1 0,-1 0 0,1 0 0,0 0 0,0 0 0,-1 0-1,1 0 1,0 0 0,0 0 0,-1-1 0,1 1 0,0 0 0,-1 0 0,1 0 0,0 0 0,0 0-1,-1 0 1,1 0 0,0 1 0,0-1 0,-1 0 0,1 0 0,0 0 0,0 0 0,-1 0 0,1 0-1,0 0 1,0 1 0,-1-1 0,1 0 0,0 0 0,0 0 0,0 0 0,-1 1 0,1-1 0,0 0-1,0 0 1,0 1 0,0-1 0,0 0 0,0 0 0,-1 1 0,1-1 0,0 0 0,0 0 0,0 1-1,0-1 1,0 0 0,0 0 0,0 1 0,2 25 1805,-1 17 221,-6 32-30,-23 194 2319,26-260-4304,-44 257 1303,46-237-778,2-24-383,2-19-660,14-106-1068,-13 79 1621,-3-1-1,-3-52 1,0 26-153,2 48 134,1 1 0,0 0 0,1 0 0,8-25 1,31-72 429,-30 91-343,0 1 0,2 0 0,1 1 0,0 1-1,26-29 1,-35 45-148,0 0 0,0 0-1,1 1 1,0 0 0,0 0 0,0 1-1,0-1 1,1 2 0,0-1-1,-1 1 1,1 0 0,1 1 0,-1 0-1,0 0 1,0 0 0,17 1-1,-22 1-23,-1 0 1,0 0-1,0 0 0,1 1 0,-1-1 0,0 1 0,0-1 0,1 1 0,-1 0 1,0 0-1,0 0 0,0 0 0,0 0 0,0 1 0,0-1 0,-1 1 1,1-1-1,0 1 0,-1 0 0,1-1 0,-1 1 0,1 0 0,-1 0 0,0 0 1,0 0-1,0 0 0,1 4 0,1 2 56,-1 0 1,0 0-1,-1 0 0,0 1 1,0-1-1,-1 11 1,0 3 3,-1-1-1,-1 0 1,-1 0 0,-1 0 0,-1 0 0,-1 0 0,0-1 0,-12 23 0,7-18-33,-2 0 0,-1 0 0,-31 41 0,20-37-29,15-19 19,0 1 1,1 1-1,-12 19 1,20-30-9,1 0 1,-1 0-1,1 0 1,0 1-1,-1-1 1,1 0-1,0 0 1,-1 0-1,1 0 1,0 0-1,0 0 1,0 0-1,0 0 0,0 1 1,0-1-1,1 0 1,-1 0-1,0 0 1,1 0-1,-1 0 1,0 0-1,1 0 1,-1 0-1,1 0 0,-1 0 1,1 0-1,0 0 1,-1 0-1,3 1 1,1 1-15,0 1 1,0-1-1,1 0 0,9 5 1,-3-1-53,52 28-92,-37-22 257,40 29 1,-60-37-16,0 0 1,0 0 0,0 1-1,-1-1 1,8 11 0,-12-15-55,0 1 0,0 0 0,0-1 0,0 1 0,0 0 0,-1 0 0,1-1 0,-1 1 0,1 0 0,-1 0 0,0 0 0,0 0 0,0 0 0,0 0 0,0-1 0,0 1 0,0 0 0,-1 0 0,1 0 0,-1 0 0,1-1 0,-1 1 0,0 0 0,1 0 0,-1-1 0,0 1 0,-2 2 0,-1 0 3,1 0 1,-1 0 0,0 0-1,0 0 1,0-1-1,-1 0 1,0 0 0,1 0-1,-1 0 1,0-1 0,0 1-1,-8 1 1,-1 0-41,-1 0 0,0-1 0,-19 1 1,-33-1-977,-78-6 1,33 0-3893,53 6-3002,44-3 4415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1 100 480,'0'-1'50,"1"1"0,-1-1-1,1 0 1,-1 1 0,1-1 0,0 1 0,-1-1-1,1 1 1,0-1 0,-1 1 0,1-1 0,0 1-1,0 0 1,0-1 0,-1 1 0,1 0-1,0 0 1,0 0 0,0 0 0,0-1 0,1 1-1,17-1 1907,-18 1-1782,0 0 0,-1 0 0,1 0 0,0 0 0,0 0 0,-1 0 1,1 0-1,0 0 0,-1-1 0,1 1 0,0 0 0,-1 0 0,1-1 1,-1 1-1,1 0 0,0-1 0,0 0 0,7-3 654,-4 3-532,0-1-1,0 1 1,0-1-1,0 0 1,0 0 0,-1 0-1,1 0 1,4-5-1,-3 3-4,-1 1 0,1 0 0,8-4 0,1 1 146,1-1-62,0 1 1,0 1 0,1 0-1,0 1 1,0 0 0,25-1 0,4 4-59,1 2 1,-1 2-1,49 10 0,133 39 477,-18 3 6,-151-40-546,31 7 170,167 19 292,-199-35-528,-1-3 0,89-6 0,3-2-66,-16-1 15,-47 4 116,-58 0-323,245-17 540,-149-2-502,-24 3 149,-24 1 134,-17 2-70,87-20-314,-59 16 239,-80 18-110,-6 0 5,1 1 0,-1 0 0,1 0 0,-1 0 0,1 0 1,-1-1-1,1 1 0,-1 0 0,1 0 0,-1 0 1,1 0-1,-1 0 0,1 0 0,-1 1 0,1-1 0,-1 0 1,1 0-1,0 0 0,-1 1 6,1 0 1,-1 0-1,0 0 0,1 0 1,-1-1-1,0 1 0,1 0 1,-1 0-1,0 0 1,0 0-1,0 0 0,0 0 1,0 0-1,0 2 0,-1 34 301,-2 0-1,-14 68 1,3-45 127,-23 57-1,-8 33-338,42-127-511,3-20 28,0 0 0,0 1 0,0-1 0,-1 0-1,0 0 1,0 4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0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2912,'4'1'5298,"0"11"-2895,-8 102 1093,0-47-2485,2-35-316,-9 36 0,1 0 90,5-27 18,-18 73 0,13-90 40,5-18-52,5-6-778,-1 0 1,1 0-1,0 0 1,0 0 0,0 0-1,-1 0 1,1 0 0,0 0-1,0 0 1,0 0 0,0 0-1,-1 0 1,1 0 0,0-1-1,0 1 1,0 0 0,0 0-1,-1 0 1,1 0-1,0 0 1,0 0 0,0 0-1,0 0 1,0-1 0,0 1-1,-1 0 1,1 0 0,0 0-1,0 0 1,0-1 0,0 1-1,0 0 1,0 0-1,0 0 1,0 0 0,0-1-1,-1 0-29,1 0 0,0 0 0,0 0 0,0 0 0,0-1 0,0 1 0,0 0-1,0 0 1,0 0 0,0 0 0,1 0 0,-1 0 0,0 0 0,1 0 0,-1-1-1,1 1 1,0-1 0,1-2-78,13-32-1133,3 0-1,26-41 0,-25 44 64,-15 27 370,-1 0 1,1 0 0,1 0 0,-1 1 0,1 0 0,5-6 0,5 2-919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1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21 201 4640,'-6'-11'1050,"4"9"-751,0-1 1,1 0-1,-1 1 1,1-1-1,0 0 0,0 1 1,0-1-1,0 0 1,0 0-1,1 0 0,-1 0 1,1 0-1,0 0 1,0-3-1,1 0 355,-1 1-1,1-1 1,-1 1-1,0-6 1,-1 6-400,1 0 1,0 1-1,0-1 0,1 1 1,0-1-1,-1 0 0,2 1 1,2-9-1,-2 9-115,1 0 0,0-1 0,0 1 0,0 1 0,0-1 0,1 0 0,0 1 0,-1 0 0,1 0 0,1 0 0,-1 0 0,0 0 0,1 1 0,-1 0 0,1 0 0,0 0 0,-1 1 0,6-2 0,-5 2-78,0 0 1,0 0 0,0 1 0,0-1-1,0 1 1,0 0 0,-1 0-1,1 1 1,0 0 0,0-1 0,0 2-1,0-1 1,-1 0 0,1 1 0,-1 0-1,1 0 1,-1 1 0,7 4-1,-4-2 30,-1 2 1,0-1-1,-1 1 0,0-1 0,0 1 0,0 1 0,-1-1 0,0 1 0,0 0 0,-1 0 0,0 0 0,2 9 1,2 14 309,6 61 0,-9-55-158,2 9 170,19 73 0,-20-103-377,0 0-1,2 0 0,-1-1 1,2 0-1,0-1 0,1 1 1,19 23-1,-25-34-248,0-1-1,0 0 1,1 0 0,-1 0-1,1 0 1,0-1-1,-1 0 1,1 1 0,0-1-1,0-1 1,1 1 0,-1 0-1,0-1 1,1 0 0,5 1-1,-4-2-666,0 0 0,0 0 1,0 0-1,0-1 0,0 0 0,0 0 0,0 0 0,0-1 0,-1 0 0,8-3 0,10-3-1493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1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761 9 6304,'-3'-9'2848,"-3"18"-2464,-2 0 2528,-3 3-1664,-12 12 1695,-1 11-1695,-23 16 480,0 3-1024,-43 9 160,5 0-512,-20-3 96,21-10-288,-2 4-224,25-3 32,9 0-1408,24-6 800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2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 2656,'-1'-1'41,"1"1"-1,0 0 1,0 0 0,0 0 0,-1 0-1,1 0 1,0-1 0,0 1-1,0 0 1,0 0 0,-1 0 0,1-1-1,0 1 1,0 0 0,0 0 0,0-1-1,0 1 1,0 0 0,0 0-1,3-5 4234,-3 24-3282,0 56 213,2-61-760,0-30-85,-1-80 728,-1 96-826,-1 2-216,1 0 1,-1 1 0,1-1 0,0 0 0,0 0 0,0 0 0,0 0-1,0 0 1,1 3 0,0 6 237,-16 348 2729,7-295-2862,5-49-64,0 0 0,2 0 0,0 0 0,1 29 0,0-21 1015,0-23-1127,0 0 0,0 1 0,0-1 0,0 0-1,0 1 1,0-1 0,0 0 0,0 0-1,0 1 1,0-1 0,-1 0 0,1 0 0,0 1-1,0-1 1,0 0 0,0 0 0,0 1 0,-1-1-1,1 0 1,0 0 0,0 0 0,0 1-1,-1-1 1,1 0 0,0 0 0,0 0 0,-1 0-1,1 1 1,0-1 0,0 0 0,-1 0-1,1 0 1,0 0 0,0 0 0,-1 0 0,1 0-1,0 0 1,-1 0 0,1 0 0,0 0 0,0 0-1,-1 0 1,1 0 0,0 0 0,-1 0-1,1 0 1,0 0 0,0 0 0,-1-1 0,1 1-1,0 0 1,0 0 0,-1 0 0,1 0 0,0-1-1,0 1 1,0 0 0,-1 0 0,1 0-1,0-1 1,0 1 0,0 0 0,-1-1 0,-2-6-2599,3 2 832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17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69 7712,'-32'-32'3520,"45"32"-3072,-4-3 1888,4 3-1376,32-5 320,10 2-769,24-2-191,8 5-192,3-4 128,-9 1-160,-10-5 96,-7 3-96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2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20 106 3808,'-16'-3'1227,"16"3"-1196,0 0 0,0 0 0,-1 0 0,1 0 0,0 0 0,0 1 0,-1-1 1,1 0-1,0 0 0,0 0 0,0 1 0,-1-1 0,1 0 0,0 0 0,0 0 1,0 1-1,0-1 0,0 0 0,0 0 0,0 1 0,-1-1 0,1 0 1,0 0-1,0 1 0,0-1 0,0 0 0,0 0 0,0 1 0,0-1 0,0 0 1,0 1-1,0-1 0,0 0 0,1 1 0,0 8 4245,2-9-3867,0 0 1,0 1-1,0 0 1,0 0-1,5 2 1,11 3 573,-8-5-575,1 0 1,-1-1 0,17-1 0,-11 0-44,33-2 324,-1-2 1,55-13 0,91-36 104,-68 18-834,-102 31 14,1 1 0,0 1 0,25 0 0,-41 3-70,-1 0-1,1 1 1,-1 0-1,0 1 1,14 3-1,-20-4-227,0 0 0,0 0 1,-1 1-1,1-1 0,0 1 0,0-1 0,-1 1 1,1 0-1,-1 0 0,0 0 0,1 0 0,-1 0 0,0 1 1,0-1-1,0 1 0,-1 0 0,1-1 0,-1 1 0,3 5 1,2 13-1933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3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51 3072,'1'-3'248,"0"1"0,0-1 0,1 1 0,-1-1 0,1 1 0,-1 0 0,1-1 0,0 1 0,-1 0 0,1 0 0,0 0 0,4-2 0,3-4 2186,0-2 1832,-9 20-2890,0-7-1300,0 11 361,-2 0 1,1 0 0,-2-1-1,0 1 1,-9 24 0,-33 66 364,15-40-124,-82 270 843,106-314-1479,-19 73 57,-16 49 319,38-133-354,-7 25-46,9-32 15,0 0 0,1 0 0,0 1-1,-1-1 1,1 0 0,0 1 0,0-1-1,0 0 1,1 1 0,0 3 0,0-5 292,118-1 984,135 1-613,-197 4-520,60 13 0,-110-16-218,-7-2-121,0 0 1,0 0 0,1 0-1,-1 0 1,0 0-1,0 1 1,1-1 0,-1 0-1,0 0 1,1 0 0,-1 0-1,0 0 1,0 0 0,1 0-1,-1 0 1,0 0-1,0 0 1,1-1 0,-1 1-1,0 0 1,0 0 0,1 0-1,-1 0 1,0 0 0,0 0-1,1 0 1,-1-1 0,0 1-1,0 0 1,0 0-1,1 0 1,-1-1 0,0 1-1,0 0 1,0 0 0,0 0-1,0-1 1,1 1 0,-1 0-1,0 0 1,0-1-1,0 1 1,0 0 0,0 0-1,0-1 1,0 1 0,0 0-1,0 0 1,0-1 0,0 1-1,0 0 1,0-1 0,5-5-5126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3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215 208 4736,'-23'-9'7808,"32"18"-6198,-6-7-1399,0 1-1,1 0 1,0-1 0,-1 0-1,1 0 1,0 0 0,0 0-1,0-1 1,0 1-1,0-1 1,0 0 0,0 0-1,0-1 1,1 1-1,-1-1 1,5 0 0,-5 0-147,-1-1 0,0 1-1,0-1 1,1 0 0,-1 1 0,0-1 0,0-1 0,0 1 0,0 0 0,0-1 0,0 0 0,-1 0-1,1 0 1,0 0 0,-1 0 0,1 0 0,-1 0 0,0-1 0,0 0 0,3-4 0,2-4 36,-2 1 0,1-1 0,-2 0 0,1-1 0,-1 1 0,4-24 0,-8 31-126,1 1 1,-1 0 0,1-1-1,-1 1 1,0-1 0,-1 1 0,1 0-1,-1-1 1,1 1 0,-1-1-1,0 1 1,0 0 0,0 0 0,-1 0-1,1 0 1,-1 0 0,0 0-1,0 0 1,0 0 0,0 0 0,0 1-1,-1-1 1,1 1 0,-1 0 0,1 0-1,-1 0 1,0 0 0,0 0-1,-3-1 1,2 1 1,1 1-1,-1 0 1,1 0-1,-1 1 1,0-1-1,1 1 1,-1 0-1,1-1 1,-1 2-1,-4-1 1,2 1 5,-7 0 79,1 1-1,-1 1 1,1 0 0,-1 0-1,1 1 1,0 1 0,1 0-1,-1 1 1,-13 9 0,9-5 165,1 1 0,0 1 0,1 0 0,1 1 0,-21 25 0,30-33-155,0 0 0,0 0 0,1 1 0,-1 0 0,1 0 1,1 0-1,-1 0 0,1 0 0,0 0 0,1 1 0,-1-1 0,1 1 1,0-1-1,1 1 0,0-1 0,0 1 0,0-1 0,1 1 0,0-1 0,0 1 1,0-1-1,1 1 0,0-1 0,1 0 0,-1 0 0,1 0 0,0 0 1,1-1-1,-1 1 0,1-1 0,0 0 0,7 7 0,0-1 54,0-1 0,1 0 0,0-1 0,1 0 0,0-1 0,1 0 0,23 9 0,-16-10-350,0 0 0,0-1 0,1-1 0,38 3 0,-48-6-2079,-1 0 0,0 1 0,0 0 0,-1 1 1,21 10-1,-3 0-1343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3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24 1984,'0'0'195,"-1"-1"1,1 1-1,0-1 1,-1 1 0,1 0-1,-1-1 1,1 1-1,-1 0 1,1 0-1,-1-1 1,1 1-1,-1 0 1,1 0-1,-1 0 1,1 0-1,-1-1 1,1 1-1,-1 0 1,1 0-1,-1 0 1,1 0-1,-1 0 1,0 1-1,-5-1 4030,5 0-4094,1 0 0,0 0 0,-1 0 0,1 0 0,-1 0 0,1 0 0,0 0-1,-1 0 1,1-1 0,0 1 0,-1 0 0,1 0 0,0 0 0,-1-1 0,1 1 0,0 0 0,0-1 0,-1 1 0,1-1 0,0 1-87,-1 0 0,1 0 0,0-1 0,0 1 0,0 0 0,0 0 0,0 0 0,-1 0 0,1-1 0,0 1 0,0 0 0,0 0 0,-1 0 0,1 0 1,0 0-1,0 0 0,0-1 0,-1 1 0,1 0 0,0 0 0,0 0 0,-1 0 0,1 0 0,0 0 0,0 0 0,-1 0 0,1 0 0,0 0 0,0 0 0,0 0 1,-1 0-1,1 0 0,0 0 0,0 1 0,-1-1 0,1 0 0,0 0 0,0 0 0,0 0 0,-1 0 0,1 1 0,5-1 2987,49-3-1331,-3-2-1274,-21 1-119,58 1 0,72 18 807,-140-15-2474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3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23 720 3552,'-1'0'166,"0"0"1,0-1-1,0 1 0,0 0 1,0-1-1,0 1 1,0 0-1,0-1 0,0 1 1,1-1-1,-1 0 1,0 1-1,0-1 0,1 1 1,-1-1-1,0 0 1,1 0-1,-1 1 0,0-2 1,-4-2 3787,13 2-2516,4-2-843,-1-1 0,1-1 0,-1 1 0,18-14 1,-11 7-287,16-12-140,-28 18-178,0 1-1,1 0 1,0 0 0,0 1-1,0 0 1,0 0 0,1 1 0,8-3-1,-15 6 5,0 0-1,0 0 1,0 0 0,1 0-1,-1 0 1,0 0 0,0 0-1,0 0 1,0 0 0,0 1-1,0-1 1,0 0 0,0 1-1,0-1 1,0 1 0,0-1-1,0 1 1,0-1 0,0 1-1,0 0 1,0-1-1,-1 1 1,1 0 0,0 0-1,0 0 1,-1 0 0,1 0-1,-1-1 1,1 1 0,-1 0-1,1 0 1,-1 1 0,1-1-1,-1 0 1,0 0 0,0 0-1,1 1 1,0 4-17,0 0 0,-1-1 0,1 1-1,-1 0 1,-1 10 0,-20 92 631,12-73-375,-6 53 1,12-44-109,-10 166 347,13-173-138,1 1 1,2-1-1,13 59 1,-14-90-158,0 1 1,1 0-1,5 10 0,3-3 387,-11-13-544,1-1 0,-1 0 0,0 0 1,1 1-1,-1-1 0,0 0 0,1 0 0,-1 0 0,0 0 0,1 0 0,-1 1 0,0-1 0,1 0 0,-1 0 0,1 0 0,-1 0 0,0 0 0,1 0 0,-1 0 0,1 0 0,-1 0 0,0 0 1,1-1-1,-1 1 0,0 0 0,1 0 0,-1 0 0,0 0 0,1 0 0,-1-1 0,0 1 0,1-1 0,12-10 165,0 0 0,-1-2-1,0 0 1,-1 0 0,18-28 0,141-300 267,-124 239-517,-18 41-23,-4 0 0,33-121 0,-29 51 53,30-111-284,-53 224 243,1 1-59,-2 0 1,0 0 0,0 0 0,1-33-1,0 32-943,-10 18 824,4-1 240,7 6 114,-3-3-109,0 0 0,0 0 1,0 0-1,0-1 1,1 1-1,-1-1 0,0 0 1,1 0-1,-1 0 0,1 0 1,3 0-1,7 0 83,23-1 0,-17-1-107,448 9 304,-196-18-339,9-1 273,92 13 852,-197-3-665,288 1 732,-403-2-941,63-12 0,-76 7-51,1 2 1,71 3-1,32 3-344,-82-2-485,-47 22-17607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3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23 218 3648,'0'0'73,"-1"-1"1,1 1-1,0 0 1,0-1-1,-1 1 0,1 0 1,0-1-1,0 1 1,0 0-1,0-1 1,0 1-1,0-1 1,-1 1-1,1 0 0,0-1 1,0 1-1,0-1 1,0 1-1,0-1 1,0 1-1,1 0 0,-1-1 1,0 1-1,0-1 1,0 1-1,0 0 1,0-1-1,1 1 0,-1 0 1,0-1-1,0 1 1,0 0-1,1-1 1,-1 1-1,0 0 0,1-1 1,-1 1-1,0 0 1,1 0-1,-1-1 1,7-6 1080,47-57 3145,-33 43-3759,1 0 1,27-19-1,-39 34-421,0 0 0,0 1 0,0 0 0,12-4 0,-7 3 22,-9 3-96,0 1-1,1 0 1,0 0 0,-1 1-1,1 0 1,0 0 0,0 1 0,0-1-1,10 2 1,-14-1-30,0 1 1,-1-1-1,1 1 1,0 0-1,0-1 0,-1 1 1,1 1-1,-1-1 1,1 0-1,-1 1 1,1-1-1,-1 1 0,0-1 1,0 1-1,0 0 1,0 0-1,0 0 0,0 0 1,0 1-1,-1-1 1,1 0-1,-1 1 1,1-1-1,-1 1 0,1 4 1,0 0 27,0 0 0,-1 0 0,-1 0 0,1 0 0,-1 0 0,0 1 0,-1-1 0,1 0 0,-1 0 0,-1 0 0,-2 8 0,1-6 18,0 0 0,-1 0-1,0 0 1,-1 0 0,0-1 0,0 1 0,-12 13-1,-1-4 58,0-1-1,-2-1 0,-29 20 1,43-32-113,-176 106 1136,158-95-815,21-12-162,0-1 1,0 0-1,-1 0 0,1 0 1,-5 2-1,27-4 1132,47-8-592,-18 2-205,90 1 0,-109 6-543,-3 0-4,33 6 1,-51-7-444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3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84 267 4736,'-4'-6'3092,"4"7"-2908,1 0 0,-1-1 0,1 1 0,-1 0 0,1 0 0,-1 0 0,0 0 0,0 0 1,1 0-1,-1 0 0,0 0 0,0 0 0,0 2 0,-1 13 490,-1-1 1,-1 1-1,0-1 0,-1 0 1,-1 0-1,0 0 0,-1-1 1,-11 20-1,12-22-439,-8 23 1,2-3 136,8-26-320,-1 4 210,4-10-249,0 0 0,-1 0 0,1 0 0,0 0 0,0 0 0,0 1 0,0-1 1,0 0-1,0 0 0,0 0 0,0 0 0,0 0 0,0 0 0,0 0 0,0 0 1,0 1-1,0-1 0,0 0 0,0 0 0,0 0 0,0 0 0,0 0 0,0 0 0,0 0 1,0 1-1,0-1 0,0 0 0,0 0 0,0 0 0,0 0 0,0 0 0,0 0 1,1 0-1,-1 0 0,0 0 0,0 1 0,0-1 0,0 0 0,0 0 0,0 0 1,0 0-1,0 0 0,0 0 0,1 0 0,-1 0 0,2-11 1240,69-168-665,-17 37-781,-29 77 461,4-10 152,-29 74-424,0 1 1,1-1-1,-1 0 1,0 1-1,0-1 1,0 1-1,1-1 1,-1 1-1,0-1 0,1 1 1,-1-1-1,0 1 1,1-1-1,-1 1 1,1 0-1,-1-1 1,1 1-1,-1-1 0,1 1 1,-1 0-1,1 0 1,-1-1-1,1 1 1,-1 0-1,1 0 1,0-1-1,-1 1 1,1 0-1,0 0 0,0 1-5,-1-1-1,1 1 1,-1-1-1,1 1 1,-1-1-1,0 1 0,1-1 1,-1 1-1,0 0 1,1-1-1,-1 1 1,0 0-1,1-1 1,-1 1-1,0 0 0,0-1 1,0 1-1,0 0 1,0-1-1,0 1 1,0 0-1,0 0 1,0 0-1,-11 156-70,2-88 47,4-32 47,-2 52 0,10-61 972,0-29-935,0 0-1,0 0 0,-1 0 0,1 0 0,0-1 0,-1 1 1,1-1-1,-1 0 0,0 1 0,4-4 0,1-1-15,17-15 0,0-2-1,-1 0 1,22-31 0,-35 41-35,113-147-39,-76 98-114,-33 40 128,-11 17-21,0-1 0,1 1 1,0 0-1,0 0 1,7-6-1,-11 11 40,0 0 1,1-1-1,-1 1 1,0 0-1,0 0 1,0 0-1,0 0 1,0-1-1,0 1 0,1 0 1,-1 0-1,0 0 1,0 0-1,0 0 1,0 0-1,1 0 1,-1-1-1,0 1 0,0 0 1,0 0-1,1 0 1,-1 0-1,0 0 1,0 0-1,0 0 0,1 0 1,-1 0-1,0 0 1,0 0-1,1 0 1,-1 0-1,0 0 1,0 0-1,0 0 0,1 0 1,-1 1-1,0-1 1,0 0-1,0 0 1,0 0-1,1 0 1,-1 0-1,0 0 0,0 0 1,0 1-1,0-1 1,0 0-1,1 0 1,-1 0-1,0 0 1,0 1-1,0-1 0,0 0 1,0 0-1,0 0 1,0 1-1,0-1 1,0 0-1,0 0 1,0 0-1,0 1 0,0-1 1,0 18-218,0-13 215,-17 131-148,10-92 344,2-1 0,1 1 1,4 52-1,0-48 170,0-27-3607,0-13 1361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3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28 166 4480,'-13'-1'831,"-2"-2"5500,54-1-2123,-16 0-3589,77-12 1011,119-34 1,-100 20-1378,133-18-234,-200 42-50,0 3 0,97 5 0,-139-2-139,-8 0 46,0 0-1,0 0 0,1 0 1,-1 0-1,0 0 1,1 1-1,-1-1 1,0 1-1,0 0 0,0-1 1,0 1-1,1 0 1,-1 0-1,0 0 0,-1 1 1,1-1-1,0 0 1,0 1-1,2 2 0,2 7-1186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3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58 3488,'-12'-6'1115,"12"6"-1048,-1 0 1,1 0 0,0-1-1,-1 1 1,1 0 0,0 0 0,-1 0-1,1 0 1,0 0 0,-1 0 0,1 0-1,0 0 1,-1 0 0,1 1-1,0-1 1,-1 0 0,1 0 0,0 0-1,-1 0 1,1 0 0,0 1 0,-1-1-1,1 0 1,-1 2 1024,5-6 564,0 1-1135,0 1 0,0-1 1,1 1-1,-1 0 0,1 0 1,0 0-1,6-1 0,11-5 135,-13 4-495,-1 0 1,1 1-1,0 0 0,0 0 0,0 1 0,0 0 1,1 1-1,16 0 0,-25 1-158,1 0 0,-1 0 0,0 0 0,1 0 0,-1 1-1,0-1 1,0 0 0,1 1 0,-1-1 0,0 1 0,0 0 0,0-1 0,0 1 0,0 0 0,0 0 0,0 0 0,0-1 0,0 1 0,0 0 0,0 0-1,0 0 1,-1 1 0,1-1 0,0 0 0,-1 0 0,1 0 0,-1 0 0,1 1 0,-1-1 0,0 0 0,1 1 0,-1-1 0,0 0 0,0 0 0,0 1-1,0-1 1,0 2 0,-1 2 3,1 0 0,-1 0 0,0 0 0,-1 0 0,1-1 0,-1 1 0,0 0 0,-3 5 0,-6 7 397,-1 1-1,-1-2 1,-1 0-1,0 0 1,-26 21-1,37-34-273,2-3-93,1 0 0,-1 1 0,1-1 1,-1 1-1,1-1 0,-1 1 0,1-1 0,-1 1 0,1-1 0,-1 1 0,1-1 0,-1 1 1,1-1-1,0 1 0,-1 0 0,1-1 0,0 1 0,0-1 0,0 1 0,-1 0 1,1-1-1,0 1 0,0 0 0,0 0 0,0-1 0,0 1 0,0 0 0,0-1 0,0 1 1,1 0-1,-1-1 0,0 1 0,0 0 0,0-1 0,1 1 0,-1-1 0,0 1 0,1 0 1,-1-1-1,1 1 0,0 0 0,0 0 23,1 0 0,0 1 0,0-1 0,0 0-1,0-1 1,0 1 0,0 0 0,0 0 0,0-1 0,0 1 0,1-1 0,2 0 0,167 10-2059,-137-7 650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4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2400,'0'0'779,"10"18"5775,-8-7-6273,1 0-1,-1 1 0,-1-1 1,0 0-1,-1 1 1,-1 15-1,1 0 178,-9 102 260,1-28-486,6-72-155,2 71 283,1-57-35,-2-32-138,1 0 1,1 0 0,0 0 0,2 13 0,-2-24-139,-1 1-1,0 0 1,0 0 0,0 0 0,1-1 0,-1 1 0,0 0-1,1 0 1,-1-1 0,0 1 0,1 0 0,-1-1-1,1 1 1,0-1 0,-1 1 0,1 0 0,-1-1-1,1 1 1,0-1 0,-1 1 0,1-1 0,0 0-1,0 1 1,-1-1 0,1 0 0,0 1 0,0-1-1,0 0 1,-1 0 0,1 0 0,0 0 0,0 0-1,0 0 1,-1 0 0,1 0 0,0 0 0,1 0-1,0-1-6,0 0-1,0 1 0,0-1 0,-1 0 0,1 0 0,0 0 0,-1 0 0,1 0 0,-1 0 0,1-1 0,-1 1 0,1 0 1,-1-1-1,0 1 0,2-4 0,17-32 180,18-48 0,-30 66-363,1 0-1,1 1 0,0 0 0,14-17 0,-24 34 131,0 1 0,1-1 0,-1 0 1,1 1-1,-1-1 0,1 0 0,0 1 1,-1-1-1,1 1 0,0-1 0,-1 1 0,1-1 1,0 1-1,-1 0 0,1-1 0,0 1 1,0 0-1,0-1 0,-1 1 0,1 0 0,0 0 1,0 0-1,0 0 0,-1 0 0,2 0 0,-1 0-17,0 1 0,0-1-1,0 1 1,0-1 0,-1 1-1,1 0 1,0-1 0,0 1-1,-1 0 1,1 0 0,0 0-1,-1-1 1,1 1 0,-1 0-1,1 0 1,-1 0 0,1 1-1,1 5-114,1 1-1,-1 0 1,-1-1-1,2 11 1,8 246 928,-8-257-2983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17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32 8896,'-17'-7'4032,"17"-1"-3520,0 3-128,8 5-320,1-7-1088,6 2 576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4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15 261 6816,'-14'-14'3072,"23"-7"-2656,5 6 1024,5 2-864,14-16 832,9 2-800,2-2-320,-2 4-192,1 1-96,-6 3 0,7-5-224,-7 10 128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4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13 3328,'-3'-3'426,"3"3"-364,0 0 0,-1 0 0,1-1 1,-1 1-1,1 0 0,0-1 0,-1 1 0,1 0 0,0-1 1,-1 1-1,1-1 0,0 1 0,0-1 0,0 1 0,-1 0 1,1-1-1,0 1 0,0-1 0,0 1 0,0-1 0,0 1 1,0-2-1,-1 11 1102,0 0-1,-1 0 1,1-1 0,-2 1 0,-3 9-1,-21 51-690,19-52 120,-12 41 188,-4 9 38,-71 214 1019,26-70-1522,22-77 180,33-105 1088,15-29-1494,-1 0 1,1 0-1,0-1 1,-1 1-1,1 0 0,-1 0 1,1-1-1,-1 1 1,1 0-1,-1-1 0,1 1 1,-1-1-1,0 1 0,1-1 1,-1 1-1,0 0 1,1-1-1,0 0 0,28-68 1052,15-53-675,-10 26-433,132-286-230,-162 374 179,36-85-1726,7-16-5618,-23 71 4364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4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57 3328,'-13'-28'6176,"13"28"-6108,0 0 0,0-1-1,0 1 1,0 0 0,0 0 0,0 0 0,0 0 0,0 0 0,0-1 0,0 1 0,0 0 0,0 0 0,0 0 0,0 0-1,0 0 1,0 0 0,-1-1 0,1 1 0,0 0 0,0 0 0,0 0 0,0 0 0,0 0 0,0 0 0,0 0 0,-1 0-1,1 0 1,0 0 0,0 0 0,0 0 0,0-1 0,0 1 0,-1 0 0,1 0 0,0 0 0,0 0 0,0 0 0,0 0 0,0 0-1,-1 0 1,1 0 0,0 1 0,0-1 0,0 0 0,0 0 0,0 0 0,-1 0 0,1 0 0,0 0 0,0 0 0,0 0-1,0 0 1,0 0 0,0 0 0,0 0 0,-1 1 0,1-1 0,0 0 0,0 0 0,0 0 0,0 0 0,-4 13 254,-3 16 224,-18 81 855,1 131-438,-6 34 319,30-273-1204,-1-1 0,1 1 1,0 0-1,0 0 0,0 0 1,0 0-1,0-1 0,0 1 1,1 3-1,-1-5-67,0 0 1,0 0-1,0 0 1,0 0-1,0 0 1,0 0-1,0 1 0,0-1 1,1 0-1,-1 0 1,0 0-1,0 0 0,0 0 1,0 0-1,0 0 1,0 0-1,0 0 1,0 0-1,0 0 0,0 0 1,0 0-1,0 0 1,0 0-1,1 0 0,-1 0 1,0 0-1,0 0 1,0 0-1,0 0 0,0 0 1,0 0-1,0 0 1,0 0-1,0 0 1,0 0-1,0 0 0,0 0 1,0 0-1,0 0 1,1 0-1,-1 0 0,0 0 1,0-1-1,0 1 1,0 0-1,0 0 0,0 0 1,0 0-1,0 0 1,0 0-1,0 0 1,0 0-1,0 0 0,0 0 1,0 0-1,0 0 1,0 0-1,4-11 240,-1 1-317,4-21-136,5-37 0,7-65 202,-11-6 73,-1 17-290,-6 111 182,0 0-1,1-1 1,0 1-1,0 0 1,2 0-1,-1 1 1,1-1-1,10-17 0,-9 21 89,0 1 0,1-1 0,0 1 0,0 0 0,1 1-1,0 0 1,0 0 0,0 0 0,0 1 0,1 0 0,-1 0 0,1 1-1,0 0 1,0 1 0,1-1 0,10 0 0,0-1-74,1 2 0,-1 1 0,1 0 0,-1 1 0,1 1 0,20 4 0,-32-3 27,1-1 1,-1 1-1,0 0 0,0 1 0,12 5 0,-18-7-20,-1 0 0,1 0 0,-1 0 0,0 0 0,1 0 0,-1 0 0,0 0 0,0 0 0,1 1 0,-1-1 0,0 0 0,0 1 0,0-1 0,-1 1 0,1-1 0,0 1 0,-1 0 0,1-1 0,-1 1 0,1 0 0,-1-1 0,0 1 1,1 0-1,-1 0 0,0-1 0,0 1 0,0 0 0,-1-1 0,1 1 0,0 0 0,-1 2 0,-2 4 33,-1 0 0,0 0 0,0 0 0,0-1 0,-1 0 0,0 1 0,-10 10 0,-2 3 63,-30 39 19,23-31-53,1 2 0,-29 50 1,50-77-45,0 0-1,0 0 1,0 1 0,0-1 0,1 0 0,0 1 0,0-1 0,0 1 0,0-1 0,1 1-1,0-1 1,0 1 0,0-1 0,0 1 0,1-1 0,0 1 0,0-1 0,0 1-1,0-1 1,1 0 0,0 0 0,0 1 0,0-1 0,0-1 0,0 1 0,1 0-1,0 0 1,0-1 0,0 1 0,0-1 0,0 0 0,6 3 0,71 51 84,-49-37-119,35 30 0,-63-47 82,0 0-1,1 1 0,-1-1 0,-1 1 0,1-1 0,0 1 0,-1 0 0,3 6 0,-4-8 0,-1-1 0,1 1 0,-1-1 0,1 1-1,-1-1 1,0 1 0,0-1 0,0 1 0,0-1-1,0 1 1,0-1 0,0 1 0,0-1 0,0 1-1,-1-1 1,1 0 0,-1 1 0,1-1-1,-1 1 1,1-1 0,-1 0 0,0 1 0,0-1-1,0 0 1,0 0 0,0 0 0,0 0 0,0 1-1,0-1 1,-2 1 0,-2 1 5,-1 0-1,1 0 1,-1 0 0,0-1-1,1 0 1,-8 1 0,-38 8 36,44-10-74,-146 18 244,140-17-608,0-2-1,0 0 1,0 0-1,-1-1 1,1-1-1,-14-3 1,26 5 219,1 0-1,-1 0 1,0 0 0,1 0 0,-1 0-1,0-1 1,1 1 0,-1 0-1,0 0 1,1-1 0,-1 1 0,1 0-1,-1-1 1,1 1 0,-1 0-1,0-1 1,1 1 0,-1-1 0,1 1-1,0-1 1,-1 1 0,1-1-1,-1 1 1,1-1 0,0 0-1,0 1 1,-1-1 0,1 1 0,0-1-1,0 0 1,-1 1 0,1-1-1,0-1 1,1 0-309,0 0 0,0 0 0,0 0 1,0 0-1,0 0 0,1 1 0,-1-1 0,1 0 0,-1 1 0,4-4 0,26-24-4293,10-1 1610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4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69 1728,'4'-18'560,"0"12"-331,1 1 247,0 0-1,0 1 0,1-1 1,-1 1-1,1 0 1,7-3-1,-4 3 115,13-2 1716,-22 6-2240,0 0 1,1 0-1,-1 1 0,0-1 0,0 0 1,0 1-1,0-1 0,1 0 1,-1 1-1,0-1 0,0 0 0,0 1 1,0-1-1,0 1 0,0-1 1,0 0-1,0 1 0,0-1 0,0 0 1,0 1-1,0-1 0,0 0 1,-1 1-1,1-1 0,0 1 0,0-1 24,-51 167 4763,46-153-4618,-5 16 98,-123 329 2139,129-349-2410,0-1-1,0 1 0,1 0 1,1 0-1,-1 0 0,1 0 1,0 13-1,2-21-284,0-1 0,0 0 0,0 0 0,0 0 0,1 1 1,-1-1-1,0 0 0,1 0 0,-1 0 0,1 0 0,-1 0 0,1 0 0,-1 0 0,1 0 0,0 0 0,0 0 0,-1 0 0,1 0 0,0 0 1,0 0-1,0-1 0,0 1 0,0 0 0,0-1 0,0 1 0,0-1 0,0 1 0,0-1 0,2 1 0,14 6-2299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5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12 138 4384,'-1'-1'210,"0"0"-1,0-1 1,0 1 0,0-1 0,0 0-1,0 1 1,0-1 0,0 0 0,1 1 0,-1-1-1,1 0 1,-1 0 0,1 0 0,0 0-1,0 1 1,0-1 0,0 0 0,0 0-1,0 0 1,0 0 0,0 1 0,1-1-1,-1 0 1,1 0 0,0 0 0,-1 1 0,3-4-1,1-1 385,0 0-1,0 0 0,1 1 0,-1 0 1,2 0-1,6-6 0,-7 6-349,0 1 1,0 0-1,1 0 0,-1 0 0,1 1 0,0 0 1,0 0-1,0 0 0,0 1 0,1 0 0,-1 0 0,1 1 1,10-2-1,-16 4-209,1-1 0,-1 0 0,1 0 0,-1 1 0,0-1 0,1 1 0,-1 0 0,0-1 0,0 1 0,0 0 0,1 0 0,-1-1 0,0 1 0,0 0 0,0 0 0,0 0 0,0 1 0,0-1 0,-1 0 0,1 0 0,0 0 0,-1 1 0,1-1 0,0 0 0,0 3 0,1 3 52,1 0 0,-1 1 0,1 9 0,0-1-23,46 239 491,-43-232-514,1-1 0,14 32 0,-19-51-240,0 1 0,0-1 1,0 0-1,0 0 0,0 0 0,1 0 1,0 0-1,-1 0 0,1 0 0,4 2 1,-4-3-275,0 0 0,0-1 0,0 1-1,0-1 1,0 0 0,0 1 0,0-1 0,0-1 0,1 1 0,-1 0 0,0-1 0,5 1 0,16-1-1804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5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9 8064,'-16'-9'3648,"-17"13"-3168,2 5 1056,1 3-928,-40 18 896,-2 4-865,-17 21 225,9-1-512,-1 9-64,20 0-160,-11-4 64,25-5-128,0-6-32,19-6 0,4-6-5055,10 3 2751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0:5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50 115 3136,'-3'-2'298,"-1"-1"1009,-1 0-1,0 0 1,1 0 0,-1 1 0,0 0-1,-10-3 1,11 6 219,6 0-481,-1-1-341,6 0 191,434-9 1975,-428 8-2816,-4 0-58,-1 0 1,0 1-1,0 0 0,0 1 1,0 0-1,0 0 0,0 0 1,8 3-1,-9 2 84,-10-1-5,-12 1 55,14-6-111,-19 7 19,-1-1 1,1-2-1,-1 0 0,0-1 0,-34 1 0,10-6-40,0-3 0,0-1 0,0-2 0,-45-15 0,87 23 17,1-1 1,-1 0-1,0 0 0,1 0 1,-1 0-1,0 0 1,-2-2-1,5 2-12,0 1 0,0 0 0,0 0 0,0 0 0,-1 0-1,1 0 1,0 0 0,0 0 0,0-1 0,0 1 0,0 0 0,0 0 0,0 0 0,0 0-1,0 0 1,0 0 0,0-1 0,0 1 0,0 0 0,0 0 0,0 0 0,0 0 0,0 0 0,0-1-1,0 1 1,0 0 0,0 0 0,0 0 0,0 0 0,0 0 0,0-1 0,0 1 0,0 0 0,0 0-1,0 0 1,0 0 0,0 0 0,1 0 0,-1 0 0,0-1 0,0 1 0,12-5 34,10 1-13,33-4 0,0 1 78,132-29 95,-138 23-16,-40 10-148,-21 6-153,-7 1 26,-169 55-305,135-40 446,41-15-23,0 0 0,1 2 0,-14 6 0,71-24 285,41-23-362,7 3-27,-89 30 149,-5 3-66,-10 8-110,-19 9 3,11-8-699,0 0-1,-23 7 1,26-9-659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09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185 318 3648,'1'0'72,"-1"0"-1,1 0 1,0 0 0,-1 0-1,1 0 1,-1 0 0,1 0-1,-1-1 1,1 1 0,0 0-1,-1 0 1,1 0 0,-1-1-1,1 1 1,-1 0 0,1-1-1,-1 1 1,0 0 0,1-1-1,-1 1 1,1-1 0,-1 1-1,0 0 1,1-1 0,-1 0 0,1 0-3,-1 1 0,1-1 0,-1 0 0,1 1 0,-1-1 1,1 1-1,0-1 0,-1 1 0,1-1 0,-1 1 1,1 0-1,0-1 0,0 1 0,-1 0 0,1-1 1,1 1-1,-1-1-25,6 1 1943,-8 7 8,-3 3-2160,-60 204 1781,-45 156-757,70-263 901,38-102-732,3-17-318,-1-1-626,0 0 0,2 0-1,-1 0 1,2 1 0,4-13-1,2-6-25,4-22-122,3 1 0,26-57 0,-9 48-27,2 1 1,3 1-1,56-64 0,14-29-66,-21 26 123,-78 114-43,0 0 0,0 0 1,25-20-1,-32 29 44,0 1 1,1 0-1,-1 0 0,1 0 0,-1 0 0,1 1 0,0-1 1,0 1-1,4-1 0,-5 2 28,-1-1 0,0 1 1,0 0-1,1 1 0,-1-1 0,0 0 1,0 0-1,0 1 0,0 0 0,0-1 1,1 1-1,-1 0 0,0 0 0,0 0 1,-1 0-1,1 0 0,3 3 1,-2-1 7,0 0 0,0 0 0,-1 0 0,1 0 0,-1 0 0,0 1 1,0-1-1,0 1 0,0 0 0,-1 0 0,0-1 0,0 1 1,0 0-1,0 0 0,1 7 0,-2 0 7,1-1 0,-2 1 1,1-1-1,-4 18 0,0-12 20,-1 0 1,0 0-1,-1-1 1,-1 0-1,0 0 1,-1 0-1,0-1 1,-2 0-1,-14 17 1,-5 2 98,-2-1 1,-43 35-1,39-40-15,-1-3-1,-1 0 0,-45 19 1,12-5 184,69-38-304,1 0 0,0 0 0,-1 0 0,1 1 0,-1-1 1,1 0-1,-1 0 0,1 1 0,0-1 0,-1 0 0,1 1 0,0-1 0,-1 0 0,1 1 0,0-1 0,-1 1 0,1-1 0,0 0 0,-1 2 0,8 0-2,24-4 89,-23 1-94,15 0-53,0 1-1,0 1 0,29 4 0,-39-3 43,-1 1-1,0 0 0,0 1 1,0 0-1,-1 1 1,1 1-1,17 10 0,-16-7 4,-1 0-1,0 1 1,0 0-1,-1 1 0,-1 0 1,1 1-1,-2 0 1,0 1-1,0 0 0,6 14 1,-11-18 35,0-1 1,-1 0 0,0 1 0,-1 0-1,1-1 1,-2 1 0,1 0 0,-1 0 0,-1 0-1,0 0 1,0 0 0,-1 0 0,0 0-1,0 0 1,-1 0 0,0 0 0,-1 0-1,-4 9 1,4-11 37,0 0-1,0-1 1,-1 0 0,0 0-1,-1 0 1,0 0 0,1-1-1,-2 1 1,1-1-1,-10 7 1,7-7 4,-1 0 0,1 0 0,-1-1 0,0 0 0,0-1-1,0 0 1,-12 2 0,-10 0 81,0-2 0,0-1 0,-61-4 0,-17-12 35,71 8-158,13 0-17,22 5-13,1 0 0,-1 0 0,0 1 0,1-1 0,-1 0 0,0 1-1,0 0 1,0 0 0,1 0 0,-1 0 0,0 0 0,0 0 0,1 1-1,-1-1 1,-3 2 0,6-2-33,0 0 0,0 0 1,0 0-1,0 0 0,0 0 0,0 1 0,-1-1 0,1 0 0,0 0 0,0 0 1,0 0-1,0 0 0,0 1 0,0-1 0,0 0 0,0 0 0,0 0 0,0 0 1,0 1-1,0-1 0,0 0 0,0 0 0,0 0 0,0 0 0,0 1 0,0-1 1,0 0-1,0 0 0,0 0 0,0 0 0,0 1 0,0-1 0,0 0 0,0 0 1,1 0-1,-1 0 0,0 0 0,0 1 0,0-1 0,0 0 0,0 0 1,0 0-1,1 0 0,-1 0 0,0 0 0,0 0 0,0 0 0,0 0 0,1 1 1,7 4-1845,10 4-1344,5 4 1056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13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194 734 7040,'-4'-14'862,"2"11"-572,1 0-1,1-1 1,-1 1-1,0-1 1,1 0-1,0 1 1,0-6-1,0 3 129,-1 1 1,1-1-1,-1 0 0,-1 1 0,-2-9 0,4 13-385,0 0-1,0 0 0,-1 0 1,1 0-1,-1-1 1,1 1-1,-1 0 1,1 0-1,-1 0 1,0 0-1,0 1 1,1-1-1,-1 0 1,0 0-1,0 0 1,0 1-1,0-1 0,0 0 1,0 1-1,0-1 1,0 1-1,0-1 1,0 1-1,0-1 1,0 1-1,0 0 1,-1-1-1,1 1 1,0 0-1,0 0 1,0 0-1,0 0 0,-1 0 1,1 0-1,0 1 1,0-1-1,0 0 1,0 0-1,0 1 1,-2 0-1,-3 2-108,1 0-1,0 0 1,-1 1 0,1-1-1,0 1 1,1 1-1,-6 5 1,-31 40 176,23-26-53,14-20-19,0 1-1,1 0 0,-1 1 1,1-1-1,1 0 0,-1 1 1,1 0-1,0 0 0,0-1 1,-1 12-1,2-14 4,1 0 1,0-1-1,0 1 0,0 0 1,1 0-1,-1 0 0,1 0 0,-1 0 1,1 0-1,0 0 0,0 0 0,0-1 1,1 1-1,-1 0 0,1-1 0,-1 1 1,1-1-1,0 0 0,0 1 1,0-1-1,0 0 0,0 0 0,1 0 1,3 2-1,0-1 80,1 1 0,-1-1 1,1 0-1,0 0 0,0-1 0,0 0 1,1 0-1,-1 0 0,0-1 0,14 0 1,-15-1-41,1 0 0,-1 0 1,0-1-1,0 0 1,0 0-1,0 0 1,0-1-1,0 0 1,0 0-1,-1 0 0,1-1 1,-1 0-1,8-5 1,-10 5-31,1-1-1,-1 0 1,1 0 0,-1 0 0,0 0 0,-1 0 0,1-1-1,-1 1 1,0-1 0,0 0 0,0 1 0,0-1-1,-1 0 1,0 0 0,0 0 0,-1 0 0,1 0 0,-1-1-1,0 1 1,0 0 0,-2-9 0,1 5-51,-1 1 1,0-1-1,0 1 0,-1 0 1,0 0-1,0 0 1,-1 0-1,0 0 1,-1 1-1,1 0 0,-1 0 1,-8-9-1,10 14-19,0 0 0,0 0-1,0 0 1,0 0 0,0 0 0,0 1-1,-1 0 1,1-1 0,0 1 0,-1 0-1,1 1 1,-1-1 0,1 1 0,-1-1-1,1 1 1,-1 0 0,0 0 0,1 1 0,-1-1-1,1 1 1,-1-1 0,1 1 0,-7 3-1,2-1 8,0 0-1,0 1 0,0 0 0,1 0 1,-1 1-1,1 0 0,0 0 0,-11 11 0,17-14 25,0-1 0,0 0-1,0 0 1,-1 1 0,1-1-1,1 1 1,-1-1 0,0 1-1,0-1 1,0 1 0,1-1-1,-1 1 1,1 0 0,-1-1-1,1 1 1,0 0 0,0 0-1,0-1 1,0 1 0,0 0-1,0-1 1,0 1 0,0 0-1,1 0 1,-1-1 0,0 1-1,1 0 1,0-1 0,-1 1-1,1-1 1,0 1 0,0-1-1,0 1 1,0-1 0,0 0-1,0 1 1,2 0 0,0 2 22,1-1 1,0 0 0,0 0-1,0-1 1,0 1 0,0-1-1,0 0 1,1 0 0,-1 0-1,1-1 1,0 1 0,6 0-1,7 0 114,1-2 0,-1 0 0,0-1-1,1 0 1,-1-2 0,0 0-1,0-1 1,24-9 0,18-9 2,60-33 0,-77 32 71,-1-2-1,-1-2 0,-1-1 0,39-38 0,-69 57-211,13-11 64,-22 19-49,1 0 0,-1 0 1,1 0-1,-1 0 1,1 0-1,0 0 1,-1 0-1,1 1 0,0-1 1,0 1-1,3-1 1,-5 1-20,1 0-1,-1 0 1,0 0 0,1 0 0,-1 0 0,1 0-1,-1 0 1,1 1 0,-1-1 0,0 0 0,1 0 0,-1 0-1,1 1 1,-1-1 0,0 0 0,1 0 0,-1 1-1,0-1 1,0 0 0,1 1 0,-1-1 0,0 1 0,0-1-1,1 0 1,-1 1 0,0-1 0,0 1 0,0-1-1,0 0 1,0 1 0,1-1 0,-1 1 0,0-1-1,0 1 1,0-1 0,0 1 0,-2 18-118,1-15 80,-23 130-334,14-95 455,3 1 0,-5 77-1,12-114-58,0 1 0,0-1-1,1 1 1,-1 0 0,1-1-1,0 1 1,0-1 0,0 0-1,1 1 1,-1-1 0,1 0-1,0 0 1,3 5-1,-4-6 16,1-1-1,-1 1 0,1-1 0,-1 0 0,1 0 1,-1 0-1,1 0 0,0 0 0,0 0 0,-1 0 1,1 0-1,0-1 0,0 1 0,0-1 0,0 1 1,0-1-1,0 0 0,-1 0 0,1 0 0,0 0 1,0 0-1,0 0 0,0 0 0,0-1 0,0 1 0,3-2 1,3-1 0,-1 0 0,0-1 0,1 0 0,-2 0 1,1-1-1,0 0 0,-1 0 0,0 0 0,0-1 1,-1 0-1,1 0 0,5-9 0,6-11 9,26-52 0,-34 59-8,5-8-28,30-53-457,-44 79 440,0 1 0,0 0 0,0-1 0,0 1-1,1-1 1,-1 1 0,0 0 0,0 0 0,1-1-1,-1 1 1,0 0 0,0-1 0,1 1 0,-1 0-1,0 0 1,1-1 0,-1 1 0,0 0 0,1 0 0,-1 0-1,0 0 1,1-1 0,-1 1 0,1 0 0,-1 0-1,0 0 1,1 0 0,-1 0 1,1 1 0,-1-1 1,1 0-1,-1 1 0,0-1 0,0 1 1,1-1-1,-1 1 0,0-1 0,0 1 0,1-1 1,-1 0-1,0 1 0,0-1 0,0 1 1,0-1-1,0 2 0,2 28-150,-2-27 132,-11 130-89,-1-2 83,15-109 250,1-12 127,-4-10-327,0 0 0,0 0 0,0 1 0,0-1 0,0 0 1,0 0-1,0 0 0,0 0 0,0 0 0,0 0 0,0 0 0,0 1 0,0-1 0,0 0 0,0 0 0,0 0 0,0 0 1,1 0-1,-1 0 0,0 0 0,0 0 0,0 0 0,0 0 0,0 0 0,0 0 0,0 0 0,0 0 0,1 1 0,-1-1 1,0 0-1,0 0 0,0 0 0,0 0 0,0 0 0,0 0 0,1 0 0,-1 0 0,0 0 0,0-1 0,0 1 0,0 0 1,0 0-1,213-196 761,-77 65-810,-132 127-11,1 0 0,0 0 0,0 0 0,0 1 0,0-1-1,12-4 1,-16 8 32,1-1-1,-1 1 0,0 0 1,0 0-1,1-1 0,-1 1 1,0 0-1,0 0 0,1 0 1,-1 0-1,0 0 0,1 1 1,-1-1-1,0 0 1,0 1-1,1-1 0,-1 0 1,0 1-1,0 0 0,0-1 1,0 1-1,0 0 0,0-1 1,0 1-1,0 0 0,0 0 1,0 0-1,0 0 0,0 0 1,-1 0-1,1 0 1,0 0-1,-1 0 0,1 0 1,0 1-1,-1-1 0,0 0 1,1 0-1,-1 3 0,2 5 16,0 0-1,-1 0 1,0 0 0,0 0-1,-1 0 1,-1 0-1,1 0 1,-3 9-1,-3 12 6,-1-1 0,-2 0 0,-1 0 0,-18 38 0,11-28 74,16-37-42,0 1-1,-1-1 0,1 1 0,-1-1 0,0 1 1,0-1-1,-4 4 0,5-5 1,49-41 1047,-10 3-1092,55-71 1,-64 73-177,-28 34 172,0-1-21,0 0-1,1 0 1,0 0 0,-1 0 0,1 1-1,0-1 1,0 1 0,0-1-1,0 1 1,5-3 0,-7 4 21,0 0 0,1 0 1,-1 1-1,0-1 1,1 0-1,-1 0 0,0 0 1,0 0-1,1 0 1,-1 0-1,0 0 0,0 1 1,0-1-1,1 0 1,-1 0-1,0 0 0,0 1 1,0-1-1,1 0 1,-1 0-1,0 0 0,0 1 1,0-1-1,0 0 1,0 0-1,1 1 0,-1-1 1,0 0-1,0 1 1,0-1-1,0 0 0,0 0 1,0 1-1,0-1 1,0 1-1,2 14-108,-2-13 100,6 173-373,-6-171 411,0 1 0,0-1-1,1 0 1,0 0 0,-1 0 0,2 0-1,-1 0 1,0 0 0,1 0 0,2 4-1,-4-7-3,1 1 0,0-1 0,0 0 0,0 0 0,0 0 0,0 0 0,0 0 0,0 0 0,0 0 1,0 0-1,0-1 0,1 1 0,-1 0 0,0-1 0,0 1 0,1-1 0,-1 1 0,0-1 0,1 1 0,-1-1 0,1 0 0,-1 0 0,0 0 0,1 0 0,-1 0 0,1 0 0,-1 0 0,1 0 0,-1-1 0,0 1 0,2-1 0,12-5 62,-1-1 0,1 0 0,-2-1 0,1 0 0,20-18 0,13-7 32,100-53-121,-7 4-201,-104 65 83,-30 15 134,-1 1 0,0-2 0,0 1 1,0-1-1,-1 1 0,1-1 1,4-4-1,-59 29-242,-44 37 86,65-42 105,0 2-1,1 0 1,1 2-1,2 1 1,-30 31-1,54-51 52,-1-1-1,1 1 1,0 0 0,-1 0-1,1 0 1,0 0-1,0 0 1,0 0 0,0 0-1,0 1 1,1-1-1,-1 0 1,1 0-1,-1 4 1,1-5-1,0 0 0,1 0 0,-1 0 0,0 0-1,0 0 1,1 0 0,-1 0 0,0 0 0,1 0 0,-1 0 0,1 0 0,-1 0-1,1-1 1,0 1 0,-1 0 0,1 0 0,0-1 0,-1 1 0,1 0 0,0-1 0,0 1-1,0-1 1,0 1 0,-1-1 0,1 1 0,0-1 0,0 0 0,0 1 0,0-1-1,0 0 1,0 0 0,0 0 0,2 0 0,4 1 41,0-2 0,0 1-1,0-1 1,0 0 0,0-1 0,0 0 0,10-3 0,5-2 95,-5 2-135,0 0 0,0-1 0,-1-1-1,0 0 1,-1-1 0,1-1 0,-2-1-1,1 0 1,-1-1 0,-1 0 0,0-1-1,0-1 1,-2 0 0,18-24 0,1-13 50,-2-1-1,29-73 1,-40 83 12,43-105 40,-45 104-155,14-69 0,-17 61 45,-6 27-94,-1 0 1,-1-1-1,2-30 1,-8 37-206,1 17 293,1 0-1,0 0 0,0 0 0,0-1 0,0 1 1,0 0-1,0 0 0,0 0 0,0 0 0,0 0 1,0 0-1,0 0 0,-1 0 0,1-1 0,0 1 1,0 0-1,0 0 0,0 0 0,0 0 0,0 0 1,0 0-1,-1 0 0,1 0 0,0 0 0,0 0 1,0 0-1,0 0 0,0 0 0,0 0 0,-1 0 1,1 0-1,0 0 0,0 0 0,0 0 0,0 0 1,0 0-1,0 0 0,-1 0 0,1 0 0,0 0 1,0 0-1,0 1 0,0-1 0,0 0 0,0 0 1,0 0-1,0 0 0,-1 0 0,1 0 0,0 0 1,-3 5-86,0-1 0,0 0-1,1 1 1,-3 4 0,-21 44-56,2 1 0,-18 63 0,30-77 158,3 1 0,0-1 0,-4 79 1,11-74 16,0 86-36,3-117 26,1-1 0,0 1 0,1-1 0,0 1 0,1-1 0,0 0 0,8 16 0,-9-24 48,0 0 0,0 0 1,0 0-1,0-1 1,7 7-1,-9-10-42,0 1 0,0-1 0,1 0 0,-1 0 1,0 0-1,1-1 0,-1 1 0,1 0 0,-1-1 0,1 1 0,-1 0 0,1-1 1,0 0-1,-1 1 0,1-1 0,-1 0 0,1 0 0,0 0 0,-1 0 0,1 0 1,0 0-1,-1 0 0,3-1 0,14-5 30,0-1 1,0-1-1,22-14 0,50-35 4,-48 29 42,154-117-267,-106 74 316,-82 64-152,9-7-303,-17 14 304,0 0 0,0 0 0,0 0 0,0 0-1,1 0 1,-1 0 0,0 0 0,0 0 0,0 0 0,0 0 0,0 0 0,0 0 0,0-1 0,0 1-1,0 0 1,0 0 0,0 0 0,1 0 0,-1 0 0,0 0 0,0 0 0,0 1 0,0-1 0,0 0-1,0 0 1,0 0 0,0 0 0,0 0 0,0 0 0,0 0 0,1 0 0,-1 0 0,0 0 0,0 0-1,0 0 1,0 0 0,0 0 0,0 0 0,0 0 0,0 0 0,0 0 0,0 0 0,0 1 0,0-1-1,0 0 1,0 0 0,0 0 0,0 0 0,0 0 0,0 0 0,0 0 0,0 0 0,0 0 0,0 0-1,0 0 1,0 1 0,0-1 0,0 0 0,0 0 0,-4 13-269,-13 18 189,-1-1 0,-42 52-1,21-30-8,3-2 14,-52 76-29,86-123 118,1 0-1,-1 0 1,1 0-1,-1 0 1,1 1-1,0-1 1,0 0-1,-1 5 1,2-7 1,0 0 0,0 0 0,0 0 0,0 0 0,1 0 0,-1 0 0,0 0 0,0 0-1,0 0 1,1 0 0,-1 0 0,1 0 0,-1 0 0,1-1 0,-1 1 0,1 0 0,-1 0 0,1 0 0,0 0 0,-1-1 0,1 1 0,0 0 0,0-1 0,-1 1 0,1-1 0,0 1 0,0-1 0,0 1 0,0-1 0,0 1 0,0-1 0,0 0 0,1 1 0,2-1 37,0 1 0,1 0 1,-1-1-1,0 0 0,0 0 0,1 0 1,-1-1-1,0 0 0,0 1 0,0-1 1,1-1-1,-1 1 0,0 0 1,0-1-1,4-2 0,5-4 43,-1 0 0,23-18 0,-24 16-74,0 0-1,-1-1 1,0 0 0,-1-1-1,-1 0 1,1 0 0,-2-1-1,10-22 1,1-10-30,15-60 0,-32 103 12,2-9-85,0-1 1,-1 1 0,0-1-1,0-12 1,-2 24 75,0 0 0,0 0 0,0 0 0,0 0 0,-1 0 0,1 0 0,0 0 0,0 1 0,0-1-1,0 0 1,0 0 0,0 0 0,0 0 0,-1 0 0,1 0 0,0 0 0,0 0 0,0 0 0,0 0 0,0 0 0,0 0 0,0 0 0,-1 0 0,1 0 0,0 0 0,0 0 0,0-1 0,0 1 0,0 0 0,0 0-1,0 0 1,-1 0 0,1 0 0,0 0 0,0 0 0,0 0 0,0 0 0,0 0 0,0 0 0,0-1 0,0 1 0,0 0 0,0 0 0,0 0 0,0 0 0,-1 0 0,-5 14-185,-3 12 88,1 1 0,-8 46 0,14-62 113,1-1-1,0 1 1,1-1-1,0 1 0,0-1 1,1 1-1,1-1 1,0 0-1,0 0 1,7 16-1,-8-22 20,1 0 0,0-1 0,0 1 0,0-1 0,0 1 0,1-1 0,0 0 0,-1 0 0,1 0 0,0-1 0,0 1 0,0-1 0,1 1 0,-1-1 0,1 0 0,-1 0 0,1-1 0,0 1 0,0-1 0,-1 0-1,1 0 1,0 0 0,0 0 0,0-1 0,0 1 0,0-1 0,0 0 0,0-1 0,0 1 0,0 0 0,0-1 0,0 0 0,0 0 0,0 0 0,0-1 0,-1 1 0,1-1 0,0 0 0,-1 0 0,4-3 0,12-8 54,0-2 1,-1 0-1,-1-1 0,30-35 1,47-82-163,-49 67 41,-22 30 11,-22 33-7,1-1 0,0 1 0,-1 0 0,0-1 0,0 0 0,0 1 0,0-1 0,0-5 0,-4 11-148,0 4 174,1 18-121,0-6 10,-7 75 154,0-1-110,7-84 93,1 0 0,1 1 0,-1-1 0,1 0-1,1 1 1,-1-1 0,1 1 0,1-1-1,3 11 1,-4-16-1,0 0-1,0 0 1,1 0-1,-1 0 1,1-1-1,0 1 1,0 0-1,0-1 1,0 1-1,1-1 0,-1 0 1,1 0-1,-1 0 1,1 0-1,0 0 1,0 0-1,0-1 1,0 1-1,0-1 1,0 0-1,0 0 1,0 0-1,0 0 1,1-1-1,-1 1 1,6-1-1,2 0 24,0 0-1,0-1 1,0-1 0,0 0-1,0 0 1,0-1-1,-1 0 1,1-1 0,-1 0-1,0-1 1,0 0 0,0-1-1,16-12 1,-7 2 9,0 0 0,-1-1-1,-1 0 1,0-2 0,15-22 0,77-123-88,-105 159 17,-3 2-5,1 1 0,-1-1 0,1 1 0,0 0 0,0 0 0,0 0-1,0 0 1,1 0 0,-1 0 0,3-2 0,-4 4 26,-1 0 0,0 0 0,0 0 0,1 0 0,-1 0 0,0 0 0,0 0 0,1 0 1,-1 0-1,0 0 0,0 0 0,1 0 0,-1 0 0,0 0 0,0 0 0,1 0 0,-1 0 0,0 0 0,1 0 0,-1 0 0,0 0 0,0 0 0,1 0 0,-1 0 0,0 1 0,0-1 0,0 0 0,1 0 0,-1 0 0,0 0 0,0 1 0,0-1 0,1 0 0,-1 0 0,0 0 0,0 1 0,0-1 0,0 0 0,0 0 0,0 1 0,0-1 0,1 0 0,-1 0 0,0 1 0,0-1 0,0 0 0,0 1 0,1 15-133,-1-12 94,-20 222-75,13-172 201,6-46-30,1 0 0,-1 1 0,2-1 0,0 12 1,-1-19-33,1 0 1,-1 1 0,0-1-1,1 0 1,-1 0 0,1 1 0,-1-1-1,1 0 1,-1 0 0,1 0-1,0 0 1,-1 0 0,1 0-1,0 0 1,0 0 0,1 1 0,-1-2-2,0 1 1,0-1 0,0 0-1,0 0 1,0 0 0,0 0 0,0 1-1,0-1 1,0 0 0,-1-1-1,1 1 1,0 0 0,0 0-1,0 0 1,0 0 0,0-1 0,0 1-1,0-1 1,0 1 0,0 0-1,0-1 1,-1 1 0,1-1 0,0 0-1,0 0 1,7-6 67,-1-1-1,0 1 1,0-1-1,-1-1 1,9-14-1,2-2-34,54-65-15,-59 77-87,0 0 0,1 1 0,1 1-1,19-14 1,-31 23 27,1 0-1,0 1 0,0-1 0,0 1 0,-1 0 1,1 0-1,0 0 0,0 0 0,1 1 1,-1-1-1,0 1 0,0 0 0,4 0 1,-6 0 13,1 0 1,-1 1-1,1-1 1,-1 1-1,1-1 1,-1 1-1,1 0 1,-1 0-1,0-1 1,1 1-1,-1 0 1,0 0-1,0 0 1,0 1-1,0-1 1,0 0-1,0 0 1,0 0-1,0 1 1,0-1-1,0 1 1,-1-1-1,1 1 1,-1-1-1,1 1 1,-1-1-1,0 1 1,1 1-1,0 6-11,0 0 0,0 0 0,-1-1-1,0 1 1,0 0 0,-1 0 0,0 0 0,-5 15-1,-29 75-144,23-68 123,-93 269-26,94-264 111,-61 187 33,66-207 7,-1 0-1,0-1 0,-1 0 1,-1 0-1,0-1 0,0 0 1,-14 14-1,20-25-51,0 0-1,0 0 1,0-1 0,0 1 0,0-1-1,-1 0 1,-4 3 0,6-4-13,0 0 1,0-1-1,0 1 1,0-1-1,1 0 1,-1 1 0,0-1-1,0 0 1,0 0-1,0 0 1,0 0-1,0 0 1,0-1-1,0 1 1,0-1-1,1 1 1,-1-1-1,-3-1 1,2 0 0,-1-1 0,0 1 0,1-1 0,-1 0 0,1 0 1,0 0-1,0-1 0,0 1 0,1-1 0,-1 1 0,1-1 1,0 0-1,-3-7 0,0 0-1,1 0 1,1 0-1,0 0 1,-3-18-1,4 10-26,0 0 0,2 0 0,0 0 0,1 0 0,1 0 1,0 1-1,2-1 0,0 0 0,1 1 0,1 0 0,13-28 0,-14 38 14,0 1 0,0-1 1,1 1-1,0 0 0,0 0 0,0 1 0,1 0 0,0 0 0,1 0 0,-1 1 0,1 0 1,9-4-1,7-2 61,1 1 1,46-13 0,7 6 117,114-11 0,-125 21-241,0 0-1774,-23 2-4089,-26 4 2614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17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275 971 2912,'3'-32'923,"0"19"-550,2-1-332,0 3 770,-1-1 0,0 1 0,-1-1-1,3-18 1,-5 27-670,-1 1 0,1-1 0,-1 0-1,0 0 1,0 1 0,-1-1 0,1 0-1,-1 0 1,1 1 0,-1-1 0,0 0 0,0 1-1,0-1 1,0 1 0,0-1 0,-1 1-1,1 0 1,-1-1 0,1 1 0,-1 0 0,0 0-1,0 0 1,0 0 0,0 0 0,0 1-1,-1-1 1,-2-1 0,0 1-134,1 0-1,-1 0 1,0 0 0,0 1-1,0 0 1,0 0 0,0 0-1,0 0 1,0 1-1,-1 0 1,1 0 0,0 1-1,0-1 1,0 1 0,0 0-1,0 0 1,0 1 0,0-1-1,0 1 1,0 0 0,-5 4-1,2-1 32,0 0 0,-1 1 1,2 0-1,-1 1 0,1 0 0,0 0 0,0 0 0,1 1 0,0 0 0,-7 13 0,-1 3 83,2 0 0,1 1 0,-14 48 0,22-61-17,0 1-1,0-1 0,2 1 1,-1 0-1,2-1 1,0 1-1,0 0 0,1 0 1,1-1-1,4 19 1,-5-26-38,1 0 0,0-1 1,0 1-1,0-1 1,0 1-1,1-1 0,0 0 1,0 0-1,0 0 1,0 0-1,1 0 1,0-1-1,-1 0 0,8 5 1,-5-4-5,1 0 0,0-1 0,0 0 0,0-1 0,0 0 0,0 0 0,1 0 0,-1-1 0,13 1 0,7-1 65,1-1 1,0-1 0,0-2 0,-1-1 0,1-1 0,-1-1-1,27-10 1,-24 5-36,0-1 0,-1-1 0,-1-2-1,-1-1 1,50-37 0,-61 40-63,-1 0 0,20-23 0,-29 29 17,-1 0 0,0 0 0,0-1 0,-1 0 0,0 0 0,0 0 0,-1 0 0,3-10 0,-4 3-169,-2 15 118,0 0-1,0 0 1,0 0-1,0-1 1,0 1-1,0 0 1,0 0-1,0 0 1,0-1-1,0 1 1,0 0-1,0 0 1,0 0-1,0 0 1,0-1-1,0 1 1,-1 0-1,1 0 1,0 0-1,0 0 1,0-1-1,0 1 1,0 0-1,0 0 1,0 0-1,-1 0 1,1 0-1,0 0 1,0-1-1,0 1 1,0 0-1,-1 0 1,1 0-1,0 0 1,0 0-1,-8 3-139,-7 11-50,4 0 163,0 0 1,1 1-1,0 1 0,-13 29 1,20-37 32,0-1 0,0 1 0,1 0 0,0 0 0,0 0 0,1 0 0,0 0 0,1 0 0,-1 0 0,2 0 0,-1 1 0,1-1 0,2 10 0,-2-14 41,1 0-1,0 0 1,-1 0 0,2 0 0,-1 0-1,0-1 1,1 1 0,-1-1 0,1 1-1,0-1 1,0 0 0,1 0 0,-1 0-1,0-1 1,1 1 0,0-1 0,0 0-1,-1 0 1,1 0 0,0 0-1,1-1 1,-1 0 0,5 2 0,-5-3 2,0 1 0,0-1 0,0 1-1,0-1 1,0 0 0,0 0 0,0-1 0,0 0 0,0 1 0,0-1 0,-1 0 0,1-1 0,0 1 0,0-1 0,-1 1-1,1-1 1,-1 0 0,0-1 0,1 1 0,-1-1 0,0 1 0,0-1 0,-1 0 0,1 0 0,3-5 0,-2 1-57,0 0 0,-1-1 1,0 1-1,0-1 0,0 0 1,-1 1-1,-1-1 0,1 0 0,-1 0 1,-1 0-1,1 0 0,-1-1 1,-1 1-1,1 0 0,-2 0 1,1 0-1,-1 0 0,0 1 0,0-1 1,-5-8-1,6 14 0,1 0 0,-1 0 0,0 0 0,0 1 0,0-1 0,-1 0 0,1 1 0,0-1 0,-1 1-1,1-1 1,-1 1 0,1 0 0,-1 0 0,1-1 0,-1 1 0,0 0 0,0 1 0,0-1 0,1 0 0,-1 0 0,0 1 0,0-1 0,0 1 0,0 0 0,0-1 0,0 1-1,-4 0 1,-1 1-56,0 0-1,-1 1 0,1 0 0,0 0 0,-12 6 0,8-4-25,-3 2 95,11-5 175,10-5 50,74-37 360,-17 6-562,-2 6-10,1 2 0,1 3-1,1 3 1,93-18 0,-150 38-5,1 0 1,0 0-1,-1 1 1,1-1-1,0 2 0,16 2 1,-23-3 8,1 1 0,0 0 0,0 0 0,0 0 0,0 0 0,0 0 1,-1 0-1,1 1 0,0 0 0,-1-1 0,0 1 0,1 0 0,-1 0 0,0 0 0,0 0 1,0 1-1,0-1 0,0 0 0,-1 1 0,1 0 0,-1-1 0,1 1 0,1 5 0,-1 0 24,-1 0-1,0 0 1,0 1-1,0-1 0,-1 0 1,-1 1-1,-1 14 1,-17 60 120,9-45-38,-19 73 320,28-111-433,1 0 0,0 1 0,0-1 1,0 0-1,0 0 0,0 1 0,0-1 0,0 0 0,-1 0 0,1 1 1,0-1-1,0 0 0,0 0 0,0 1 0,0-1 0,0 0 0,0 0 0,0 1 1,1-1-1,-1 0 0,0 0 0,0 1 0,0-1 0,0 0 0,0 0 1,0 1-1,0-1 0,1 0 0,-1 0 0,0 0 0,0 1 0,0-1 1,0 0-1,1 0 0,-1 0 0,0 0 0,0 1 0,0-1 0,1 0 0,-1 0 1,12-5 379,11-16-23,-5 1-361,0-1 0,20-34 0,6-7-29,-42 59-15,0 0 1,1 1-1,-1-1 1,1 1-1,-1-1 1,6-3-1,-7 6 19,-1 0 0,1 0 0,-1-1-1,1 1 1,-1 0 0,1 0 0,-1 0-1,1 0 1,-1 0 0,1 0-1,-1 0 1,1 0 0,0 0 0,-1 0-1,1 0 1,-1 0 0,1 0 0,-1 0-1,2 1 1,-2-1 7,1 1 0,0-1 0,0 1-1,-1 0 1,1-1 0,0 1 0,-1 0 0,1 0 0,-1-1-1,1 1 1,-1 0 0,1 0 0,-1 0 0,0 0 0,1 0-1,1 8-9,0 0 0,0 0 0,-1 0-1,0 1 1,-1-1 0,-1 12 0,1-7-15,2 25 0,0-25 54,-1-5 39,0-1 1,1 1 0,5 16 0,-6-23-45,0 0 1,0 0-1,0 0 1,0 0-1,0 0 1,0-1-1,1 1 1,-1 0-1,1-1 1,-1 1-1,1 0 1,0-1-1,0 0 1,-1 1 0,1-1-1,0 0 1,0 0-1,0 0 1,0 0-1,4 0 1,0 0 47,0 0 1,0 0 0,1-1-1,-1 0 1,0 0 0,10-2-1,41-10 246,-19 1-299,0-2 0,-1-1 0,-1-2 0,0-2 0,-1-1 0,-1-2 0,-1-1 0,-1-2 0,43-40 0,-48 36 15,28-36 1,-4 3-63,-48 59 31,-3 2 1,0 0 1,0 0-1,1 0 0,-1-1 0,0 1 0,0 0 0,0 0 0,1 0 0,-1 0 1,0-1-1,0 1 0,0 0 0,1 0 0,-1 0 0,0-1 0,0 1 1,0 0-1,0 0 0,0-1 0,1 1 0,-1 0 0,0 0 0,0-1 0,0 1 1,0 0-1,0-1 0,0 1 0,0 0 0,0 0 0,0-1 0,0 1 1,0 0-1,0 0 0,0-1 0,0 1 0,-1 0 0,1-1 0,0 1 0,0 0 1,0 0-1,0 0 0,0-1 0,-1 1 0,1 0 0,-3 1-200,-11 13-17,-21 24 0,-11 14 94,-180 178 147,220-224-19,0 0 0,0 0 0,0 1 0,1 0 0,0 0 1,0 0-1,1 1 0,0-1 0,0 1 0,-3 11 0,7-17 12,-1 0 0,1-1 0,0 1 1,0 0-1,0 0 0,0 0 0,0 0 0,0-1 0,0 1 1,1 0-1,-1 0 0,1 0 0,-1-1 0,1 1 0,0 0 0,0-1 1,-1 1-1,3 2 0,0-1 9,-1-1-1,0 1 1,1-1 0,-1 0-1,1 0 1,0 0 0,0 0 0,0 0-1,5 2 1,0-1 17,0-1 0,-1 1-1,2-1 1,-1-1 0,0 0 0,0 0 0,14 0-1,-11-2 12,0-1 0,0 0 0,-1-1 0,1 0-1,-1 0 1,0-1 0,0-1 0,0 1 0,-1-2-1,1 1 1,-1-1 0,-1-1 0,14-11 0,3-7-33,0-2 1,34-47 0,261-341 183,-290 377-225,-2-2 0,-1 0 0,35-77 0,-19 20-73,42-145 0,-82 228-34,3-26 1,-4 30 13,-2 9 108,0-1-35,0 0 1,1 0-1,-1 0 0,0-1 1,0 1-1,-1 0 0,1-3 1,-1 5 33,1-1 0,0 1 0,0-1 0,-1 1 0,1-1 0,0 1 1,-1 0-1,1-1 0,0 1 0,-1 0 0,1-1 0,-1 1 0,1 0 0,0-1 1,-1 1-1,1 0 0,-1 0 0,1-1 0,-1 1 0,1 0 0,-1 0 1,1 0-1,-1 0 0,1 0 0,-1 0 0,1 0 0,-1 0 0,1 0 1,-1 0-1,1 0 0,-1 0 0,1 0 0,-1 0 0,1 0 0,-1 0 0,1 1 1,-1-1-1,1 0 0,-2 1 0,-4 2-17,0-1-1,0 2 1,0-1 0,0 1-1,1 0 1,-1 0 0,-6 7-1,-130 143-93,129-139 90,-18 21-10,-114 145-38,116-139 70,3 2 0,2 1-1,-23 60 1,28-56 60,3 0 0,-12 60-1,22-77 25,1-1 1,2 1-1,2 0 0,3 54 0,-1-78-14,0 0 1,0 0-1,1-1 1,-1 1-1,2 0 0,3 10 1,-4-16-30,-1 0 0,0 0 0,1 0 0,-1 0 0,1 0 0,-1 0 0,1 0 0,0 0 0,0 0 0,0-1 0,0 1 0,0-1 0,0 0 0,0 1-1,1-1 1,-1 0 0,0 0 0,1 0 0,-1-1 0,1 1 0,-1-1 0,5 1 0,0-1 10,-1 0 0,0 0-1,0-1 1,1 0 0,-1 0 0,0-1-1,0 0 1,0 0 0,0 0 0,5-3-1,-3 1 2,17-8 15,-1 0-1,0-2 1,0-1 0,-2-1 0,22-19 0,95-100 15,-103 98-24,103-123-738,-138 161 336,-1 7 200,-3 13 47,-24 100-165,14-74 477,-11 93-1,24-135-154,0 1 1,0 0-1,0-1 1,1 1-1,-1 0 1,1-1-1,2 6 1,-2-9-29,-1 0 1,1-1 0,-1 1 0,1-1 0,0 1 0,0-1-1,-1 1 1,1-1 0,0 0 0,0 0 0,1 1-1,-1-1 1,0 0 0,0 0 0,1 0 0,-1 0 0,0 0-1,1 0 1,-1 0 0,1-1 0,-1 1 0,1-1-1,-1 1 1,1-1 0,0 1 0,-1-1 0,1 0 0,2 1-1,1-2 6,0 1 0,0-1 1,0 0-1,0 0 0,0-1 0,0 1 0,0-1 0,-1 0 0,1-1 0,-1 1 0,7-5 0,5-5-1,24-23-1,-22 17-29,-13 14-22,19-16-263,-23 19 273,1 0 1,0 0-1,0 0 1,-1 0 0,1 0-1,0 0 1,0 1-1,0-1 1,0 0-1,0 1 1,3-1 0,-4 3 20,1-1 0,-1 1 1,0 0-1,1-1 0,-1 1 1,0 0-1,0 0 0,-1 0 1,2 3-1,-1-4 1,-1 2-24,1 1 1,0-1-1,-1 1 0,1-1 1,-1 1-1,0 5 0,-1-2-2,1-6 358,2-2-330,-1 0 0,0 1 0,0-1 0,0 0 0,0 0 0,0 0 1,0 0-1,0 0 0,0 0 0,0 0 0,0 0 0,-1 0 0,1 0 0,0 0 0,-1-1 0,1 0 0,4-5 115,57-78-84,-11 13 112,72-76 1,-94 118-140,63-70-88,-75 79 103,-1-1 0,-1-1 0,14-28 0,0-14 10,27-90-1,32-107-71,-86 258-23,0 0 0,-1 0 0,0 0 0,0-1 0,0 1 0,-1 0 0,1 0 0,-1-1 0,0 1 0,0 0 0,-1-5 0,1 9 49,0 0-1,0 0 1,0-1 0,-1 1-1,1 0 1,0 0 0,0 0-1,0-1 1,0 1-1,0 0 1,-1 0 0,1 0-1,0 0 1,0-1 0,0 1-1,-1 0 1,1 0 0,0 0-1,0 0 1,0 0 0,-1 0-1,1 0 1,0 0 0,0 0-1,0 0 1,-1 0 0,1 0-1,0 0 1,0 0 0,-1 0-1,1 0 1,0 0-1,0 0 1,-1 0 0,1 0-1,0 0 1,0 0 0,0 0-1,-1 0 1,1 0 0,0 0-1,0 1 1,0-1 0,-1 0-1,1 0 1,0 0 0,0 0-1,0 1 1,0-1 0,0 0-1,-1 0 1,1 0-1,0 1 1,0-1 0,0 0-1,0 1 1,-12 14-153,-7 21 89,1 1-1,-19 56 0,31-76 63,-98 220-158,60-146 251,-47 146 1,49-80-67,33-115-29,-6 73 0,14-108 88,1 1 0,0-1 0,1 0 0,0 0 0,0 0 0,0 0 0,1 0 0,0 0 0,1 0 0,3 7 0,-5-12-50,0 0-1,0 0 1,0 0 0,1 0-1,-1 0 1,1 0 0,-1-1-1,1 1 1,0 0 0,0-1-1,0 1 1,0-1-1,0 0 1,0 0 0,0 0-1,0 0 1,0 0 0,0 0-1,1 0 1,-1-1 0,0 1-1,1-1 1,-1 1 0,1-1-1,-1 0 1,0 0-1,1 0 1,-1-1 0,0 1-1,1 0 1,-1-1 0,0 0-1,3 0 1,5-3 1,0 0 1,-1-1-1,0 0 1,0-1-1,0 0 1,-1 0-1,1 0 0,-2-1 1,14-15-1,4-8-20,27-41 0,-43 57 5,62-99 117,1-1-369,-60 102 88,-12 11 149,0 1 0,0 0-1,0 0 1,0 0-1,0 0 1,0 0 0,0 0-1,0 0 1,0 0-1,0 0 1,0 0 0,0 0-1,0 0 1,0 0 0,0 0-1,0-1 1,0 1-1,1 0 1,-1 0 0,0 0-1,0 0 1,0 0 0,0 0-1,0 0 1,0 0-1,0 0 1,0 0 0,0 0-1,0 0 1,0 0-1,0 0 1,0 0 0,1 0-1,-1 0 1,0 0 0,0 0-1,0 0 1,0 0-1,0 0 1,0 0 0,0 0-1,0 0 1,0 0 0,0 0-1,0 0 1,0 0-1,0 0 1,1 0 0,-1 0-1,0 0 1,0 0 0,0 1-1,0-1 1,0 0-1,0 0 1,0 0 0,0 0-1,0 0 1,0 0-1,0 0 1,0 0 0,0 0-1,0 0 1,0 0 0,0 8-158,-5 10 17,-1 8 110,0 0-1,-2 41 1,5-32 112,2-27-43,-4 53-30,5-56 15,0 1 0,0-1 0,1 1 0,-1-1 0,1 0 0,1 1 0,-1-1-1,5 9 1,-6-13-4,1 1 0,0-1 0,0 1-1,0-1 1,0 1 0,0-1 0,0 0 0,1 0-1,-1 1 1,0-1 0,1 0 0,-1 0 0,1 0-1,-1-1 1,1 1 0,-1 0 0,4 0-1,-2 0 7,0-1-1,0 1 0,0-1 0,-1 0 0,1 0 0,0 0 0,0-1 0,0 1 0,0-1 0,2 0 0,8-4 50,-1 0-1,0 0 1,21-14 0,-17 9-26,13-5-18,0-2 0,-1-1 0,-1-1 0,0-1 0,26-28 0,-28 23 92,49-54-35,-63 64-196,-11 15 106,0-1 0,1 1 0,-1 0 1,0-1-1,0 1 0,0 0 0,1-1 0,-1 1 1,0 0-1,0-1 0,0 1 0,0-1 0,0 1 1,0 0-1,0-1 0,0 1 0,0-1 0,0 1 1,0-1-1,0 1 0,0 0 0,0-1 0,0 1 1,0-1-1,0 1 0,0 0 0,0-1 0,-1 1 1,1 0-1,0-1 0,0 1 0,0 0 0,-1-1 1,1 1-1,-1-1 0,1 1 0,-1 0 0,0 0 0,1 0 0,-1 0 0,0 0 0,1 0 0,-1 0 0,0 0 0,1 0 0,-1 0 0,0 0 0,1 1 0,-1-1-1,0 0 1,1 0 0,-1 1 0,1-1 0,-1 0 0,0 1 0,1-1 0,-1 1 0,1-1 0,-1 0 0,0 2 0,-13 14-70,10-11 32,-6 6-1,1 1 0,1 0 0,0 1 0,1 0 0,0 0 0,1 1 0,-7 21 0,10-27 67,1 0 1,0 1-1,0-1 1,1 1 0,0-1-1,1 1 1,0-1-1,0 1 1,1-1-1,0 1 1,1-1 0,-1 1-1,1-1 1,6 12-1,-6-15 5,0-1 0,1 0-1,0 0 1,-1 0 0,2 0-1,-1-1 1,0 1 0,1-1-1,-1 0 1,1 0-1,0 0 1,0 0 0,0-1-1,1 1 1,-1-1 0,1 0-1,-1-1 1,1 1 0,8 1-1,-8-2-7,-1-1-1,0 1 0,1-1 1,-1 0-1,1 0 1,-1-1-1,0 1 0,0-1 1,1 0-1,-1 0 0,0 0 1,0-1-1,0 0 1,0 1-1,0-1 0,0-1 1,0 1-1,-1 0 0,1-1 1,-1 0-1,0 0 1,4-4-1,2-4 2,-2 0 0,1-1 0,-1 0 0,-1 0 0,0-1 0,-1 1 0,-1-1 0,1 0 1,1-16-1,-5 23-39,0 0-1,0 0 1,-1 0 0,0 0 0,0 0 0,-1 0 0,0 0 0,0 0 0,-2-7 0,2 10 12,0 0 0,0 1 0,-1-1 0,1 1 0,-1-1 0,0 1 0,1-1 0,-1 1 0,0 0 0,0 0 0,-1 0 0,1 0-1,0 0 1,-1 0 0,1 1 0,-1-1 0,1 1 0,-1-1 0,-3 0 0,-6-1 1,0 0-1,1 1 1,-1 0-1,0 1 0,0 0 1,-23 2-1,8 0 45,22-1-39,5 0 9,-1 0-1,0 0 1,1 0 0,-1 0 0,0 0-1,1 0 1,-1 0 0,0 0-1,0 0 1,1 0 0,-1 0 0,0-1-1,1 1 1,-1 0 0,0-1-1,1 1 1,-1 0 0,0-1 0,11-8 101,8-1-185,1 2 0,0 0 0,25-7 0,-27 10 187,49-16-17,98-18 0,-158 38-115,-1 1 1,0-1 0,1 1 0,-1 0-1,0 0 1,1 1 0,-1-1-1,0 1 1,1 0 0,6 3 0,-10-3 20,-1 0 0,0-1 1,0 1-1,1 0 1,-1 0-1,0 0 0,0 0 1,0 1-1,0-1 1,0 0-1,-1 0 0,1 1 1,0-1-1,0 0 1,-1 1-1,1-1 1,-1 0-1,1 1 0,-1-1 1,0 1-1,0-1 1,1 1-1,-1-1 0,0 4 1,0 3 59,-1 1 0,-1 16 0,-3-3-48,-14 41-1,14-48 6,0 0 0,1 0 1,1 0-1,0 1 0,-1 18 0,4-34 2,0 0 0,0 1 0,0-1 0,0 1 0,0-1 0,0 0 0,0 1 0,0-1 0,0 0 0,0 1 0,0-1 0,0 1 0,1-1 0,-1 0 0,0 1 0,0-1 1,0 0-1,0 1 0,1-1 0,-1 0 0,1 1 0,4-3 174,7-10 42,-11 12-197,41-49 114,52-45 0,-69 71-202,2 2 0,0 1 0,53-30 0,-78 49 6,1-1 0,-1 1-1,0 0 1,1 0 0,-1 0 0,1 0 0,-1 1 0,1-1 0,4 0 0,-6 2 36,0-1-1,0 0 0,0 1 1,0-1-1,0 0 0,0 1 1,0 0-1,0-1 0,0 1 1,-1 0-1,1-1 0,0 1 1,0 0-1,0 0 0,-1-1 1,1 1-1,0 0 1,-1 0-1,1 0 0,-1 0 1,1 0-1,-1 0 0,0 0 1,1 0-1,-1 2 0,4 10-5,-1 1 0,0 0 0,-1 0 0,1 17 0,2 18-15,-1-28 130,8 24 1,-10-38-48,0-1 0,0 0 0,1-1 0,0 1 0,0 0 0,0-1 0,1 1 0,5 5 0,-7-10-30,-1 1 0,1-1 0,0 1 0,-1-1 0,1 0 0,0 0 0,0 0-1,0 0 1,0 0 0,0-1 0,0 1 0,1-1 0,-1 1 0,0-1 0,0 0 0,0 0 0,0 1 0,1-2 0,-1 1 0,0 0 0,0 0 0,0-1 0,0 1 0,0-1 0,1 0-1,-1 1 1,0-1 0,0 0 0,-1 0 0,1 0 0,2-2 0,4-2 9,-1-1 0,-1 1 0,1-1 0,-1 0 0,0-1 0,7-9 0,45-69-11,15-19 80,-61 88-112,1 1 0,1 0 0,1 1 0,19-14 0,-3 2-499,-43 56 118,-52 146 181,34-91 378,-54 114 0,77-186-87,0-1 0,0 0 0,-1-1-1,-13 15 1,10-18 111,11-8-184,0 0 0,0 0-1,0 1 1,-1-1 0,1 0-1,0 0 1,0 0 0,0 0-1,-1 0 1,1 0 0,0 0-1,0 0 1,0 0 0,-1 0-1,1 0 1,0 0 0,0-1-1,-1 1 1,1 0-1,0 0 1,0 0 0,0 0-1,-1 0 1,1 0 0,0 0-1,0 0 1,0-1 0,0 1-1,-1 0 1,1-2 7,-1 1 1,1-1-1,-1 1 0,1-1 1,-1 1-1,1-1 0,0 1 1,0-1-1,0 0 0,0 1 1,0-1-1,1-1 0,0-8 8,0 0 0,6-19 1,-2 18-38,1 1 1,-1-1-1,2 1 1,0 0-1,0 1 1,1-1-1,0 1 0,0 1 1,1 0-1,19-15 1,-14 14-9,0 1-1,1 0 1,0 1 0,0 1-1,1 0 1,0 1 0,28-7 0,109-19-4653,-110 26 2598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1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 8320,'-3'-8'2225,"6"8"-664,-3 1-1463,1 1 0,0-1 1,-1 0-1,1 0 0,-1 0 0,1 1 1,-1-1-1,0 0 0,0 0 0,1 1 1,-1 1-1,-3 48 1862,-10 54 0,2-13-1086,-21 209 252,1-124-862,14-97 384,16-73-281,0-3-671,0-1 1,0 1-1,1 0 1,0 0-1,0 6 0,0-10 246,0 0 0,0 0 0,0 0 0,0 1 0,0-1 0,0 0 0,0 0 0,0 0 0,0 1 0,0-1 0,0 0-1,0 0 1,1 0 0,-1 0 0,0 1 0,0-1 0,0 0 0,0 0 0,0 0 0,1 0 0,-1 0 0,0 0 0,0 1-1,0-1 1,0 0 0,1 0 0,-1 0 0,0 0 0,0 0 0,0 0 0,1 0 0,-1 0 0,0 0 0,0 0-1,0 0 1,1 0 0,-1 0 0,0 0 0,2-1-237,-1 1 0,1-1 1,-1 0-1,1 0 0,-1 0 0,0 0 0,1 0 0,1-2 1,15-14-3376,0 1 1244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18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60 6464,'-55'-40'2944,"42"27"-2560,8 10 320,10-1-832,3 4 64,15 0-2400,4 7 1376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18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46 8224,'-9'-12'4224,"13"8"-3520,6-1-480,4-7-384,5 8 96,-5-1-96,0 5 96,-5-4-3168,5 4 1728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18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383 128 6304,'-63'-7'2032,"45"5"-1025,14 3-884,2 1 149,2-2-244,0 0 0,0 0 0,0 0-1,0 0 1,0 0 0,0 0-1,1 0 1,-1 0 0,0 0 0,0 0-1,0 0 1,0 0 0,0 0 0,0 0-1,0 0 1,0 0 0,0 1-1,0-1 1,0 0 0,0 0 0,0 0-1,0 0 1,0 0 0,0 0-1,0 0 1,0 0 0,0 0 0,0 0-1,0 0 1,0 0 0,0 0 0,0 0-1,0 0 1,0 0 0,0 0-1,0 0 1,0 1 0,0-1 0,0 0-1,0 0 1,0 0 0,0 0 0,0 0-1,0 0 1,0 0 0,0 0-1,0 0 1,0 0 0,0 0 0,0 0-1,0 0 1,0 0 0,0 0 0,0 0-1,-1 0 1,1 0 0,0 0-1,0 0 1,0 0 0,0 0 0,0 0-1,0 0 1,0 0 0,0 0-1,0 0 1,6 2 372,66-7 2021,341-35-496,-172 11-1549,5-1-1439,-83 10-8244,-133 18 5739</inkml:trace>
  <inkml:trace contextRef="#ctx0" brushRef="#br0" timeOffset="1">103 165 8544,'-61'-34'3872,"42"43"-3360,10-9-544,4 4-96,-4-4 192,18 0-32,1 0-896,10 0 448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2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2240,'0'-2'9227,"2"-4"-4535,12-35-3465,-2 10-926,1 0 0,1 1 0,2 1 0,1 0 0,1 1 0,28-34 0,-21 35-79,31-27 0,-42 43-183,0 0 0,0 1 0,1 0 1,22-10-1,-36 20-33,1-1 0,-1 1 0,0-1 0,0 1 0,0-1 0,1 1 0,-1 0 0,0 0 0,0-1 0,1 1 0,-1 0 1,0 0-1,0 0 0,1 1 0,-1-1 0,0 0 0,2 1 0,-3-1 5,1 1-1,0-1 1,0 1-1,0-1 1,0 1-1,-1 0 1,1-1 0,0 1-1,-1 0 1,1 0-1,-1-1 1,1 1-1,-1 0 1,1 0 0,-1 0-1,1 0 1,-1 1-1,2 3 15,-1 0 1,-1 0-1,1 0 0,-1 0 0,0 0 1,0 0-1,-2 10 0,-2 9 60,-25 199 358,23-154-251,4 88 0,3-134-91,1-1-1,6 25 1,-6-39-60,0 0 1,0 1 0,1-1 0,0-1-1,1 1 1,0 0 0,0-1 0,8 12-1,-9-16 3,0 0-1,1 0 1,-1 0-1,0-1 0,1 1 1,-1-1-1,1 1 1,0-1-1,0 0 0,0-1 1,0 1-1,0-1 0,0 0 1,1 0-1,-1 0 1,0 0-1,0-1 0,1 1 1,7-2-1,-5 1 12,0-1 0,0 0 1,0-1-1,0 0 0,-1 0 0,1 0 0,-1-1 0,1 0 0,-1 0 0,0-1 0,0 0 0,6-5 0,0-2-6,0-1 1,-2 0-1,1 0 0,-2-1 0,14-23 0,35-77 143,-57 111-188,34-73 54,53-104-106,-67 141-12,2 1 0,42-52-1,-56 78-6,1 0-1,0 1 0,22-18 1,-27 25 35,-1 0 0,1 0 1,0 0-1,1 1 0,-1 0 1,0 0-1,1 0 0,-1 1 0,1-1 1,0 1-1,-1 0 0,9 1 1,-1 0 19,-1 2-1,0-1 1,1 2 0,-1 0 0,0 0 0,0 1 0,0 1 0,-1 0 0,1 0 0,-1 1 0,11 8-1,-1 1 41,-1 0 0,0 1 0,-2 2 0,27 29 0,-31-30-50,-2 0 0,1 1 0,-2 1 0,11 24-1,0 10-3119,-17-42-545,-9-16-450,-1 1 1759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2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5216,'-16'-10'1696,"13"8"768,3 5-1478,2 137 3957,0 71-1929,-5-86-1749,-8 211 670,1 40-1177,11-172-1156,-2-120-3556,1-54 1837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2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270 639 2816,'14'-32'2597,"-13"29"-2143,1 1 0,-1-1 0,1 0 0,-1 0 0,0 0-1,0 0 1,0 0 0,0-4 0,0 6-267,-1 0-1,0-1 1,0 1 0,0-1-1,0 1 1,0-1 0,0 1-1,0 0 1,0-1 0,-1 1-1,1-1 1,0 1 0,-1 0 0,1-1-1,-1 1 1,0 0 0,1-1-1,-1 1 1,0 0 0,0 0-1,-1-2 1,-2 1-27,1-1-1,0 1 1,-1 0-1,1 0 1,-1 0 0,1 0-1,-1 1 1,0 0 0,0-1-1,0 2 1,0-1 0,0 0-1,0 1 1,0-1-1,0 1 1,0 0 0,0 1-1,0-1 1,0 1 0,0-1-1,0 1 1,-6 2 0,1 1-59,0 0 0,0 1 0,0 0 0,0 0 0,1 0 0,0 1 0,0 1 0,-8 7 0,3-1-33,0 0 0,1 0 0,1 2 0,0-1 0,1 2 0,-13 25 0,20-34-70,1-1 0,0 0 0,0 0 0,0 1 0,1-1 0,0 1 0,0 0 0,1-1 0,0 9 0,0-10 15,1 0 0,0 0-1,1 0 1,-1 0 0,1 0 0,-1-1-1,1 1 1,1-1 0,-1 1 0,1-1-1,0 0 1,0 0 0,6 7 0,-7-9 34,0 0 1,1 1 0,0-1-1,-1 0 1,1 0 0,0 0-1,0-1 1,0 1 0,0-1-1,0 1 1,0-1 0,1 0-1,-1 0 1,0-1 0,1 1-1,6 0 1,-6-1 3,0-1 0,1 1 0,-1-1-1,1 0 1,-1 0 0,0 0 0,0-1 0,0 0 0,0 1 0,0-2 0,0 1 0,5-4 0,-1 0 7,0-1 0,0 0 0,-1 0 0,0-1-1,0 0 1,-1-1 0,0 1 0,-1-1 0,1 0 0,4-12 0,-3 3-93,-1 1 1,-1-1-1,0 0 0,4-35 1,-8 51 21,-1-1 1,0 0 0,1 0-1,-1 0 1,0 0 0,0 0 0,-1 0-1,1 1 1,-1-1 0,1 0-1,-1 0 1,-1-4 0,1 7 1,1 0 1,-1 1-1,1-1 1,0 0 0,0 0-1,-1 1 1,1-1-1,0 0 1,-1 1-1,1-1 1,0 0 0,0 1-1,-1-1 1,1 0-1,0 1 1,0-1 0,0 0-1,0 1 1,0-1-1,-1 1 1,1 0-1,-1 11 80,0-1 0,0 1-1,1 0 1,1 0 0,0 0 0,1 0-1,0 0 1,0 0 0,2-1-1,-1 1 1,1-1 0,1 0 0,0 0-1,1-1 1,0 1 0,13 16-1,-16-23-13,0-1-1,-1 0 0,2-1 0,-1 1 1,0 0-1,0-1 0,1 0 1,-1 0-1,1 0 0,0 0 0,0 0 1,0-1-1,0 0 0,0 0 1,0 0-1,0 0 0,0 0 0,0-1 1,0 0-1,0 0 0,0 0 1,1 0-1,-1-1 0,0 0 0,0 1 1,0-2-1,5-1 0,18-8 56,-1-1 0,-1-1 0,0-2 0,-1 0 0,0-2 0,-1 0 0,33-34 0,-45 39-105,-8 8-1,1 0 1,0 0-1,0 0 0,0 1 0,1-1 0,-1 1 0,1 0 0,0 0 0,-1 1 1,1-1-1,1 1 0,7-3 0,-12 5-5,0 0 1,-1 0-1,1 0 1,0 0-1,0 1 0,0-1 1,0 0-1,0 0 1,-1 0-1,1 1 0,0-1 1,0 0-1,0 1 1,-1-1-1,1 1 1,0-1-1,0 1 0,-1-1 1,1 1-1,0 0 1,-1-1-1,1 1 0,-1 0 1,1-1-1,-1 1 1,1 0-1,-1 0 1,0-1-1,1 1 0,-1 0 1,0 0-1,1 1 1,0 4 12,1 0 0,-1 0 0,1 10 1,-2-12 16,0 14 45,0 1-1,-1 0 1,-1-1 0,-6 25 0,-2 15 245,9-50-275,0 4 151,4-11-97,3-5-35,7-9 68,15-18 0,-18 18-89,1 2 1,21-20-1,-26 27-19,2-2-82,0 0 0,1 0 0,0 0 0,14-5 0,-22 10 59,1 0 1,0 0-1,0 1 1,0-1-1,0 1 1,0-1-1,0 1 1,1 0 0,-1 0-1,0 0 1,0 0-1,0 0 1,0 0-1,0 0 1,0 1-1,0-1 1,0 1-1,0 0 1,0-1 0,0 1-1,0 0 1,0 0-1,-1 0 1,1 1-1,0-1 1,-1 0-1,1 1 1,-1-1-1,2 2 1,1 3 10,0 0 0,-1 0 0,0 0 0,0 1 0,2 6 0,-2-4-11,0 0 0,10 15 0,-12-22 8,0 0-1,1 0 1,-1 0 0,1 0 0,-1 0-1,1-1 1,0 1 0,0-1-1,0 1 1,0-1 0,0 0 0,0 0-1,0 0 1,0 0 0,0 0 0,3 1-1,2-1 23,-1-1 0,0 1-1,1-1 1,-1 0 0,0-1 0,0 1-1,1-1 1,-1 0 0,11-4 0,5-3-106,27-13 0,-39 16 42,23-11-84,0-1 0,31-22 0,-46 26 106,-1 0-1,-1-1 1,0 0 0,26-33-1,-33 36 0,-4 6 23,-1-1 0,0 0 0,0 0 1,5-9-1,-7 7-9,-8 12-126,-8 13-50,-58 71 202,17-22-86,51-62 44,1 0 0,1 1 0,-1-1 0,0 1 0,1 0 0,0 0 0,0 0 0,1 0 0,-1 0 0,1 0 0,-1 7 0,2-11 16,0 1-1,0 0 0,0 0 0,0-1 0,1 1 1,-1 0-1,0-1 0,1 1 0,-1-1 1,1 1-1,0 0 0,-1-1 0,1 1 1,0-1-1,0 1 0,0-1 0,0 0 1,0 1-1,0-1 0,0 0 0,1 0 0,-1 0 1,0 0-1,1 0 0,-1 0 0,1 0 1,-1 0-1,1-1 0,-1 1 0,1 0 1,0-1-1,-1 1 0,1-1 0,-1 0 1,1 0-1,0 1 0,2-1 0,0 0 26,-1 0 0,1 0 0,0-1 0,-1 1 1,1-1-1,0 0 0,-1 1 0,1-2 0,-1 1 0,1 0 0,-1-1 0,0 1 0,1-1 0,-1 0 0,3-3 0,2-1 16,-1 0-1,0-1 0,-1 0 1,10-12-1,-9 9-23,-1 0-1,0 0 1,-1-1-1,0 1 1,5-17-1,-6 16-10,85-277 19,-46 141 98,5-55 206,-47 198-313,5-41 337,-6 42-339,0 0-1,0 0 1,0 0-1,0 0 0,-1 0 1,1 0-1,-1 0 1,0 0-1,0 0 0,0 0 1,-2-4-1,3 7-15,0 0 0,0 0 0,0-1 0,0 1 0,0 0 0,0 0 0,0 0 0,0 0 0,-1 0 0,1 0-1,0 0 1,0 0 0,0 0 0,0 0 0,0-1 0,0 1 0,0 0 0,0 0 0,0 0 0,-1 0 0,1 0 0,0 0 0,0 0 0,0 0 0,0 0-1,0 0 1,0 0 0,0 0 0,-1 0 0,1 0 0,0 0 0,0 0 0,0 0 0,0 0 0,0 0 0,0 0 0,0 0 0,-1 0 0,1 0 0,0 0-1,0 1 1,0-1 0,0 0 0,0 0 0,0 0 0,0 0 0,0 0 0,0 0 0,-1 0 0,1 0 0,0 0 0,0 0 0,0 1 0,0-1 0,-2 2 0,0 1 0,0 0 0,0 0 1,0 0-1,1 0 0,-1 0 0,1 0 1,0 0-1,-2 7 0,-5 37 131,4-18-44,-7 47 120,4 1 1,2 1 0,5-1 0,16 148 0,-13-207-1280,-1-1 0,2 1 0,11 31 0,-13-44 766,-1-1 1,1 0-1,0 1 0,0-1 0,1 0 0,-1-1 0,1 1 0,0 0 1,0-1-1,0 0 0,0 1 0,1-1 0,-1 0 0,1-1 1,0 1-1,0-1 0,0 1 0,0-1 0,0-1 0,7 3 0,16 2-2876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2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399 654 3904,'1'-9'1356,"-1"9"-1198,1-1 0,-1 0 0,0 1 1,0-1-1,0 1 0,0-1 0,0 0 1,0 1-1,0-1 0,0 0 0,0 1 1,0-1-1,0 1 0,-1-1 0,1 0 1,0 1-1,0-1 0,0 1 0,-1-1 1,1 1-1,-1-2 0,0 1 140,0 0 0,1-1 0,-1 1-1,0 0 1,0 0 0,0 0 0,0 0 0,-1 0-1,1 0 1,0 0 0,0 0 0,-1 0 0,1 0 0,-1 1-1,1-1 1,0 0 0,-1 1 0,1 0 0,-1-1-1,1 1 1,-3-1 0,-1 1 113,-1 1 0,0-1 1,0 1-1,-10 2 0,0 2-133,1-1 0,0 2 0,1 0 0,-1 1 1,1 0-1,-16 11 0,13-6-133,0 1 0,0 1 0,1 0 0,-15 19 0,17-17-120,2 1 0,0 1 0,0 0 1,2 0-1,0 1 0,2 1 0,0-1 0,1 1 1,1 1-1,-4 22 0,8-34 4,1-1 1,1 0-1,-1 1 0,1-1 1,1 1-1,0-1 0,0 0 1,0 1-1,4 7 0,-4-12 13,0-1 0,0 1 0,1-1 0,-1 0 0,1 1 0,0-1 0,0 0 0,0 0 0,1 0 0,-1 0 0,0-1 0,1 1 0,0-1 0,0 0 0,0 1 0,0-1 0,0 0 0,0-1 0,0 1 0,1-1 0,-1 1 0,1-1 0,5 1 0,-5-1 12,0 0 0,0-1 0,1 0 0,-1 0 0,0 0 0,1 0 0,-1-1 0,0 0 0,0 0-1,0 0 1,0 0 0,0-1 0,5-2 0,-3 1-22,0-1 0,0 0 0,-1 0 0,1 0 0,-1-1 0,0 0 1,6-8-1,1-4-41,0-1 1,-1-1 0,-1 0 0,9-24 0,7-19 32,30-110 0,5-127 13,-53 251-38,35-174 93,-18 79 441,-22 123-255,-3 15-193,-1 6-54,-2 12-3,-24 295 356,24-238-235,2 70 35,23 203 0,-21-332-691,0 0-1,1-1 1,0 0-1,1 1 1,0-1-1,5 13 1,-8-23 420,0 1 0,0-1 0,0 0-1,1 1 1,-1-1 0,0 1 0,0-1 0,1 1-1,-1-1 1,0 0 0,0 1 0,1-1 0,-1 0 0,0 1-1,1-1 1,-1 0 0,1 0 0,-1 1 0,0-1 0,1 0-1,-1 0 1,1 1 0,-1-1 0,1 0 0,-1 0 0,0 0-1,1 0 1,-1 0 0,2 0 0,11-7-3100,1-6 803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2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23 390 5152,'-17'2'2349,"11"0"-18,14-6 322,0 1-2217,0-1 0,0 0 0,0-1 0,0 1 0,-1-2 0,0 1 0,0-1 0,10-11 0,2-5 192,22-35-1,-19 26-52,-1-1-61,-8 13 106,24-29 1,-36 46-579,0 1 0,0 0-1,0 0 1,1 0 0,-1 0 0,0 0 0,0 0-1,1 0 1,-1 0 0,0 1 0,1-1 0,-1 0-1,1 1 1,2-1 0,-3 1-16,0 0 0,0 0-1,0 1 1,0-1 0,0 1 0,0-1 0,0 0 0,-1 1-1,1 0 1,0-1 0,0 1 0,0-1 0,-1 1 0,1 0-1,0 0 1,-1-1 0,1 1 0,-1 0 0,1 0 0,-1 0-1,1 0 1,-1 0 0,1-1 0,-1 1 0,0 0 0,0 0-1,1 0 1,-1 1 0,4 17 190,-1-1 1,0 1-1,-1 0 1,-2 37-1,0-39-87,-1 41 147,0-15 44,4 47 1,0-77-160,0 1 0,0-2 0,1 1 0,10 20 0,-14-32-139,1 0 0,-1 1 0,1-1 0,0 0 0,-1 0 0,1 0 0,0 0 0,0 0 0,0 0 0,0 0 0,0 0-1,0 0 1,0 0 0,0 0 0,0-1 0,1 1 0,-1-1 0,0 1 0,0 0 0,1-1 0,1 1 0,0-1 4,-1 0-1,1 0 1,-1 0 0,1 0-1,-1-1 1,0 1 0,1-1-1,-1 1 1,0-1 0,1 0-1,2-1 1,5-4 39,0 0-1,0-1 1,17-14 0,-25 19-59,18-16 3,-1-2 0,29-37 0,-40 48-14,121-167-134,29-34-16,-155 206 160,0 1 0,1-1 0,-1 1 0,1 0 0,0 0 0,0 0-1,0 0 1,0 0 0,0 1 0,1 0 0,5-2 0,-9 3-4,0 1 1,0 0-1,0 0 1,1 0-1,-1 0 0,0 0 1,0 0-1,0 0 1,1 0-1,-1 0 0,0 1 1,0-1-1,0 0 1,0 1-1,0-1 1,0 1-1,1-1 0,-1 1 1,0 0-1,0-1 1,-1 1-1,1 0 0,0 0 1,0 0-1,0-1 1,0 1-1,-1 0 0,1 0 1,0 2-1,2 2 4,0 0-1,0 1 0,-1-1 1,3 12-1,12 56 46,9 85 0,-20-121-43,-5-27-306,13 97-498,-12-71-2867,-1 1-4243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 6304,'-12'-5'2032,"12"5"-2015,0 0 0,0 0-1,0 0 1,-1 0 0,1 0 0,0 0 0,0 0 0,0 0 0,0 0 0,0 0 0,-1 0 0,1 0 0,0 0-1,0 0 1,0 0 0,0 0 0,0 0 0,0 0 0,-1 0 0,1 0 0,0 0 0,0 0 0,0 0 0,0 0-1,0 1 1,0-1 0,-1 0 0,1 0 0,0 0 0,0 0 0,0 0 0,0 0 0,0 0 0,0 0 0,0 1-1,0-1 1,0 0 0,0 0 0,0 0 0,-1 0 0,1 0 0,0 0 0,0 1 0,0-1 0,0 0 0,0 0-1,-7 15 1085,-1-1 0,2 1 0,0 1-1,-7 28 1,-45 222 3688,-27 137-1930,38-50-2655,34-201-4232,12-121 1986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28 194 7648,'-12'-3'1272,"-4"-2"4250,23 3-4900,0 1-1,-1-1 1,1 1 0,0 1-1,7-1 1,5 0-11,354-36 3293,128-19-2746,45 10-536,-178 17-567,-349 27-85,39-3-1587,104 3 0,-115 3-2639,-42 0 902,-4 6 1098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356 688 6304,'-2'-3'305,"-10"-11"1907,-16-16 1,27 30-2062,0-1 0,-1 0 0,1 1-1,0-1 1,0 1 0,-1-1 0,1 1 0,0 0-1,-1-1 1,1 1 0,0 0 0,-1 0 0,1 0-1,0 0 1,-1 0 0,1 0 0,0 1-1,-1-1 1,1 0 0,0 1 0,0-1 0,-1 1-1,1-1 1,-2 2 0,-2 1 191,0-1-1,0 2 1,-7 5-1,-13 14 157,0 2 0,2 0-1,-25 37 1,27-35-222,-43 65 139,56-78-425,0 1-1,0 0 1,2 1-1,-8 24 0,13-35 38,0-1 0,1 1 0,-1-1-1,1 1 1,0-1 0,0 1-1,1-1 1,-1 1 0,1 0-1,0-1 1,0 0 0,1 1 0,-1-1-1,1 0 1,0 0 0,0 0-1,1 0 1,-1 0 0,1 0-1,0 0 1,0-1 0,0 0 0,0 1-1,0-1 1,1 0 0,-1-1-1,9 6 1,-8-6-6,0 0-1,0 1 1,0-2 0,0 1 0,0 0-1,1-1 1,-1 0 0,1 0 0,-1 0-1,1 0 1,-1-1 0,1 0-1,-1 0 1,1 0 0,0 0 0,-1-1-1,1 0 1,-1 0 0,0 0 0,1 0-1,-1-1 1,0 1 0,1-1-1,-1 0 1,0-1 0,-1 1 0,6-4-1,-4 0-10,0 1-1,0-1 1,-1 0 0,0 0-1,0-1 1,0 1-1,0-1 1,-1 0-1,-1 0 1,1 0-1,-1 0 1,2-9 0,-1 5 9,8-34 14,8-66-1,-15 78-49,37-336-68,-21-71 1952,-21 418-1302,-2 41-75,1-7-468,-5 62 177,4 0 0,5 81-1,26 150-463,-26-290 178,15 107-1503,-13-105 666,0 0-1,1-1 1,0 1 0,16 30-1,-19-44 432,0 1 0,0 0 0,0 0-1,1-1 1,-1 1 0,1-1 0,0 0 0,0 0-1,0 0 1,1 0 0,-1 0 0,1-1 0,-1 1-1,1-1 1,0 0 0,0 0 0,0-1 0,0 1 0,0-1-1,8 2 1,21 1-1976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0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1272 3904,'36'-48'5760,"66"-65"-3013,-29 32-1910,311-403 1281,-333 408-1884,-3-2 1,-4-2-1,-3-2 1,51-148-1,-144 373-1242,-5-6 923,43-103 64,-171 329 191,101-220 52,-133 243 927,96-142 72,115-231-860,-2 0 1,1-1-1,-13 15 0,20-27-337,0 1-1,0-1 1,-1 0-1,1 1 0,0-1 1,0 0-1,0 1 1,0-1-1,-1 0 1,1 0-1,0 1 0,0-1 1,-1 0-1,1 0 1,0 0-1,-1 1 1,1-1-1,0 0 0,-1 0 1,1 0-1,0 0 1,-1 1-1,1-1 0,0 0 1,-1 0-1,1 0 1,0 0-1,-1 0 1,1 0-1,0-11 283,14-29-109,3 4-85,1 0 0,2 1 0,44-57 0,80-64-67,-87 99-101,-10 7 71,-2-3-1,-3-2 1,40-66 0,-56 76 111,41-62-290,-66 105 142,0 0 0,1 1 0,-1-1 0,0 1 0,1-1 0,-1 1 0,1 0 0,-1 0 0,1 0 0,0 0 0,2-2 0,-3 3 17,-1 0-1,0 0 0,1 0 0,-1 0 1,0 0-1,1 0 0,-1 0 0,0 0 0,0 0 1,1 0-1,-1 0 0,0 0 0,1 0 1,-1 0-1,0 0 0,1 0 0,-1 1 1,0-1-1,0 0 0,1 0 0,-1 0 0,0 0 1,0 1-1,1-1 0,-1 0 0,0 0 1,0 1-1,1 0-2,0 0 1,-1 0-1,0 0 0,1 1 1,-1-1-1,0 0 0,1 0 1,-1 0-1,0 1 0,0-1 1,0 2-1,-2 23 18,-2 0 0,0 0 0,-12 38 1,4-15-57,-24 105 190,34-149-101,2-1 1,-1 0-1,0 1 1,1-1-1,0 1 1,0-1-1,0 1 1,2 7-1,-2-10-20,1-1 0,-1 0 0,1 0 0,-1 0 0,1 1 0,0-1 0,-1 0 0,1 0 0,0 0 0,0 0 0,0 0 0,-1 0 0,1 0 0,0-1 0,1 1 0,-1 0 0,0 0 0,0-1 0,0 1 0,0-1 0,0 1 0,1-1 0,-1 1 0,0-1 0,1 0 0,-1 1 0,0-1 0,0 0 0,1 0 0,-1 0 0,0 0 0,1 0 0,-1 0 0,0-1 0,1 1 0,0-1 0,10-1 65,0-2 1,-1 1-1,1-1 0,-1-1 0,20-11 0,54-39 130,-75 48-207,181-139-139,-159 119 113,102-96-205,-125 115 153,-7 8-35,-8 17-83,0-5 166,-30 63-23,24-53 65,0 1-1,2 1 0,0 0 0,-6 29 0,15-49-10,0 0 1,1 0-1,-1 0 1,1 0-1,0 0 0,0 0 1,1 0-1,-1-1 1,1 1-1,0 0 0,0 0 1,0 0-1,3 6 1,-3-8 17,1 1 1,0 0-1,0-1 1,0 1-1,0-1 1,1 1 0,-1-1-1,1 0 1,-1 0-1,1 0 1,0 0-1,0-1 1,-1 1 0,1-1-1,0 1 1,7 1-1,-6-2 26,1 0 0,0 0 0,0 0 0,0 0 0,-1-1 0,1 0 0,0 0 0,0 0 0,0 0-1,0-1 1,0 0 0,0 0 0,-1 0 0,1-1 0,4-1 0,-3 0-25,-1 0 0,1-1 0,-1 0-1,0 1 1,0-1 0,-1-1 0,1 1 0,-1-1 0,0 0 0,6-8 0,-4 1-28,1 1 1,-1-1 0,-1-1-1,0 1 1,-1-1 0,-1 1-1,0-1 1,0 0 0,-1-1-1,0-21 1,-2 29-32,0 0 1,-1 1-1,0-1 0,0 0 0,0 1 1,0-1-1,-1 1 0,-3-8 1,4 11 10,0 1 0,0-1 0,1 1 0,-1 0 1,0-1-1,0 1 0,-1 0 0,1 0 0,0-1 1,0 1-1,0 0 0,-1 0 0,1 0 0,-1 0 1,1 1-1,-1-1 0,1 0 0,-1 1 0,1-1 1,-1 1-1,0-1 0,1 1 0,-1 0 0,1-1 1,-1 1-1,0 0 0,1 0 0,-1 0 0,0 1 1,1-1-1,-1 0 0,0 1 0,1-1 0,-3 1 1,-5 3-1,0 0 0,1 0 1,-1 1-1,1 0 1,0 0-1,0 1 0,0 0 1,-7 7-1,15-13 19,0 1-1,-1-1 1,1 1 0,0-1-1,-1 0 1,1 1-1,0-1 1,0 1 0,-1-1-1,1 1 1,0-1-1,0 1 1,0-1 0,0 0-1,0 1 1,-1-1-1,1 1 1,0-1 0,0 2-1,1-2 1,-1 0-1,0 0 0,0 1 0,0-1 1,0 0-1,0 0 0,0 0 0,0 1 1,1-1-1,-1 0 0,0 0 0,0 0 1,0 0-1,0 0 0,1 0 0,-1 1 1,0-1-1,0 0 0,0 0 0,1 0 1,-1 0-1,0 0 0,0 0 0,1 0 1,-1 0-1,0 0 0,0 0 0,0 0 1,1 0-1,-1 0 0,0 0 0,0 0 1,0 0-1,1 0 0,-1 0 1,0 0-1,0 0 0,0 0 0,1-1 1,-1 1-1,0 0 0,11-7 71,-7 5-47,81-60 226,-55 38-243,0 2 0,2 1 0,45-22-1,-66 38 4,71-29 38,-69 29-71,0 1 1,-1 1-1,2 0 1,19-1-1,-30 3 1,1 1-1,0 0 1,-1 0 0,1 0-1,-1 1 1,1 0-1,-1-1 1,1 1-1,-1 0 1,0 1-1,6 1 1,-8-2 22,1 0-1,-1 1 1,1-1-1,-1 0 1,0 1-1,1-1 1,-1 1-1,0-1 1,0 1-1,0-1 1,0 1-1,0 0 1,-1 0-1,1-1 1,0 1-1,-1 0 1,1 0-1,-1 0 1,0 0-1,0 0 1,0 0-1,0 3 1,0 9 24,-2 0 1,0 1-1,0-1 0,-2 0 0,1 0 1,-7 13-1,-39 82 60,25-59-54,-15 24 556,39-74-580,0 0 0,0 0-1,0 0 1,0 0 0,0 0 0,0 0 0,0 0-1,0 1 1,0-1 0,0 0 0,0 0 0,0 0-1,0 0 1,0 0 0,0 0 0,0 0 0,0 0-1,0 1 1,0-1 0,0 0 0,0 0 0,0 0 0,0 0-1,0 0 1,0 0 0,0 0 0,0 0 0,0 1-1,0-1 1,0 0 0,0 0 0,0 0 0,0 0-1,0 0 1,0 0 0,0 0 0,0 0 0,0 0-1,0 1 1,0-1 0,0 0 0,1 0 0,-1 0-1,0 0 1,0 0 0,0 0 0,0 0 0,0 0 0,0 0-1,0 0 1,0 0 0,1 0 0,-1 0 0,0 0-1,0 0 1,0 0 0,0 0 0,10-3 260,15-13-33,12-15-215,59-60-1,-75 68-29,21-25-152,3 2-1,80-66 1,-121 110 150,-1-1-1,1 1 1,0 0 0,5-3 0,-8 5 9,0 0 0,-1-1 0,1 1 0,0 0 0,-1 0 0,1 0 0,0-1 0,-1 1 0,1 0 0,0 0 0,0 0 0,-1 0 0,1 0 0,0 0 1,-1 0-1,1 0 0,0 1 0,-1-1 0,1 0 0,0 0 0,-1 0 0,1 1 0,0-1 0,-1 0 0,1 1 0,0-1 0,-1 1 0,1-1 0,-1 1 1,1-1-1,-1 1 0,1-1 0,-1 1 0,1-1 0,-1 2 0,2 4 19,-1 0 0,0-1 1,0 1-1,0 0 0,-1 0 0,0 8 1,-1 10-67,-1 1 0,-8 36 0,-16 49 133,13-62 122,12-31-33,1-17-159,0 0 0,0 0-1,0 0 1,0 0 0,0 0 0,0 0 0,1 0 0,-1 0 0,0 0 0,0 0 0,0 0 0,0 0 0,0 0 0,0 0 0,1 0 0,-1 0 0,0 0 0,0 0 0,0 0 0,0 0 0,0 0 0,0 0 0,1 0 0,-1 0 0,0 0 0,0 0 0,0 0 0,0 0-1,0 0 1,0 0 0,0 0 0,1 0 0,-1 0 0,0 0 0,0 0 0,0 1 0,0-1 0,0 0 0,0 0 0,0 0 0,0 0 0,0 0 0,0 0 0,0 0 0,1 1 0,-1-1 0,0 0 0,0 0 0,0 0 0,8-15-21,-6 11 60,42-85 57,-30 57-98,2 0 0,1 1 1,22-28-1,23-14-121,-55 65 82,1 1-1,0 1 1,0-1-1,0 1 1,1 0-1,0 1 1,10-5-1,-17 9 15,0 0-1,0 1 1,0-1 0,0 0-1,0 1 1,0-1-1,1 1 1,-1 0 0,0-1-1,0 1 1,0 0-1,1 0 1,-1 0 0,0 1-1,0-1 1,0 1-1,0-1 1,0 1 0,4 1-1,-5-1 3,1 1 0,0 0-1,-1 0 1,1-1 0,-1 1 0,1 0-1,-1 0 1,0 0 0,0 0 0,0 1-1,0-1 1,0 0 0,0 0 0,-1 1-1,1-1 1,-1 0 0,1 1-1,-1 3 1,7 219 535,-8-163-393,1-58-72,0 1-1,1 0 1,-1 0-1,1 0 1,0 0 0,0 0-1,0 0 1,1-1 0,2 7-1,-3-9-104,0-1-1,1 1 1,-1 0-1,0-1 1,1 1 0,-1-1-1,1 1 1,-1-1-1,1 0 1,-1 0-1,1 1 1,0-1-1,0 0 1,0-1-1,-1 1 1,1 0-1,0 0 1,0-1-1,0 1 1,0-1-1,0 0 1,0 0 0,0 1-1,3-2 1,16 1-790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5152,'5'-8'804,"0"0"0,0 1 0,1 0 0,0 1 0,0-1 1,0 1-1,1 0 0,9-6 0,-11 9-261,1-1 335,1-1 0,0 2-1,13-6 1,-18 8-689,0 1 1,1-1-1,-1 1 0,0-1 0,1 1 1,-1 0-1,0 0 0,1 0 1,-1 0-1,0 0 0,1 1 0,-1-1 1,0 1-1,1-1 0,-1 1 1,0 0-1,3 1 0,-2 0 42,1 1-1,0-1 1,-1 1 0,1 0 0,-1 0-1,0 0 1,0 0 0,0 1-1,0-1 1,-1 1 0,1 0-1,-1-1 1,0 1 0,0 0-1,2 7 1,0 4 51,0 0 0,-1 0 0,1 17-1,-4-29-251,17 307 909,-15-274-1806,13 68 0,-12-86 78,-3-18 733,7 29-2591,-7-28 2335,1 1 0,-1-1-1,1 0 1,0 0 0,-1 1 0,1-1 0,0 0-1,0 0 1,0 0 0,0 0 0,0 0 0,0 0-1,1 0 1,-1 0 0,0 0 0,2 0 0,-2 0 116,-1-1 0,1 0 0,0 0 1,0 0-1,0 0 0,0 0 0,0 0 1,0 0-1,0 0 0,-1 0 0,1-1 1,0 1-1,0 0 0,0-1 0,0 1 1,-1 0-1,1-1 0,0 1 0,0-1 1,-1 1-1,1-1 0,0 1 0,-1-1 1,1 0-1,0 1 0,-1-1 0,1 0 1,-1 0-1,1 0 0,5-6-1307,21-14-1393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1008 6 10144,'-19'-6'4576,"1"24"-3968,4-6 1791,-2 0-1439,-34 15 1088,2 9-1184,-42 24 160,4 8-608,-17 11 192,17-2-352,-17-6-288,17-8 0,-8-9-832,19-3 448,3-5-3104,25-8 1920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68 6144,'-3'-5'383,"0"1"1,0 0 0,-1 0-1,0 0 1,1 0 0,-2 0-1,1 1 1,0 0 0,-1 0-1,1 0 1,-1 0 0,0 1-1,0 0 1,0 0 0,-7-2-1,1 2-7,0 1 1,0 0-1,0 1 0,0 0 0,0 1 0,0 0 0,0 1 0,0 0 0,-12 4 0,9-1-134,-1 1-1,1 0 1,0 1-1,1 1 1,0 0-1,-13 11 0,8-4-65,1 0 0,0 1 0,2 1 0,0 0 0,1 2 0,0-1 0,2 2 0,-20 40 0,29-54-150,1 0 1,0 0 0,0 0 0,1 0-1,0 0 1,0 0 0,0 11 0,1-14 14,0-1 1,0 1 0,0-1 0,0 1-1,1-1 1,0 0 0,-1 1-1,1-1 1,0 0 0,0 1 0,0-1-1,0 0 1,1 0 0,-1 0-1,1 0 1,-1 0 0,1 0-1,0 0 1,-1 0 0,1-1 0,0 1-1,3 1 1,-3-2-13,0 0 0,1 0 0,-1-1 0,0 1 0,1-1-1,-1 1 1,0-1 0,1 0 0,-1 0 0,1 0 0,-1 0 0,1 0 0,-1-1 0,0 1 0,1-1-1,-1 1 1,3-2 0,7-3 98,-1 0-1,12-7 0,-18 9-118,14-8 10,-1-1 1,0 0-1,-1-2 0,0 0 1,20-24-1,-16 15 20,-2-1 0,-2-1-1,21-35 1,-4 3 181,-41 82-19,-4 42 0,10-59-182,1 0 1,0 0-1,0 0 1,1 0-1,0-1 1,1 1 0,-1 0-1,2 0 1,-1-1-1,1 1 1,0-1-1,1 0 1,-1 0-1,7 9 1,-6-12 27,0 1 0,0 0 0,0-1 0,1 0 0,-1 0 0,1 0 0,0 0 0,1-1 0,-1 0 0,1 0 0,-1 0 0,1-1 0,0 0 0,0 0 0,0 0 0,0-1 0,0 0 0,9 1 0,-5-2-24,-1 0-1,0-1 1,1 0 0,-1 0 0,0-1 0,0 0 0,0-1 0,0 0 0,0 0 0,-1-1 0,1 0 0,-1 0 0,8-7 0,9-7 78,-1-1 1,34-36-1,-10 9 129,-45 44-167,-1-1 0,1 1-1,0-1 1,1 1 0,-1 0 0,0 0 0,6-2-1,-7 4-48,-1 0 0,0-1 1,0 1-1,1 0 0,-1 0 0,0 0 0,1 0 0,-1 0 0,0 0 0,0 1 0,1-1 0,-1 0 1,0 1-1,0-1 0,1 1 0,-1-1 0,0 1 0,0 0 0,0-1 0,0 1 0,0 0 0,0 0 1,0 0-1,0-1 0,0 1 0,1 2 0,9 12 170,20 32 0,-25-35-83,1-1 0,1 0 0,-1 0 0,2-1 0,-1 0 0,15 12 1,-15-16-61,0 0 1,1-1-1,0-1 1,0 1 0,1-1-1,-1-1 1,1 0-1,-1 0 1,1-1 0,0 0-1,0-1 1,0 0-1,0 0 1,0-1 0,0-1-1,12-1 1,-11 0-17,0 0 1,0 0 0,0-1 0,-1 0-1,1-1 1,-1-1 0,0 1 0,0-2-1,0 1 1,-1-1 0,0-1 0,0 1-1,0-2 1,11-12 0,-10 7-50,-1 0 0,0-1 0,0-1 0,-2 1 0,11-29 0,-10 20-35,-1 1 0,-1-1 0,4-36 1,-10 57 39,0 0 0,0 0 0,0 0 0,0 0 0,-1 0 0,1-1 0,0 1 0,-1 0 1,0 0-1,0-3 0,0 5 17,1 0 1,0-1 0,0 1-1,0 0 1,-1-1 0,1 1-1,0 0 1,0-1-1,-1 1 1,1 0 0,0 0-1,-1-1 1,1 1 0,0 0-1,-1 0 1,1-1-1,0 1 1,-1 0 0,1 0-1,0 0 1,-1 0 0,1 0-1,-1 0 1,1 0 0,0 0-1,-1 0 1,1 0-1,0 0 1,-1 0 0,1 0-1,-1 0 1,1 0 0,0 0-1,-1 0 1,1 0-1,-1 0 1,1 0 0,0 1-1,-1-1 1,1 0 0,0 0-1,-1 1 1,1-1 0,0 0-1,0 0 1,-1 1-1,1-1 1,0 0 0,0 1-1,-1-1 1,1 0 0,0 1-1,0-1 1,-10 13 60,0 0 0,1 1 0,1 0 0,1 0 0,0 0 0,0 1 0,2 0 0,0 0 1,0 1-1,2 0 0,0-1 0,0 1 0,2 0 0,0 0 0,1 0 0,0 1 0,3 16 0,-1-26-31,0 0-1,0 0 0,1-1 1,0 1-1,0-1 0,0 1 1,1-1-1,0-1 0,0 1 1,1 0-1,-1-1 0,1 0 1,0 0-1,1 0 0,9 6 1,-7-6-353,0 0 0,0 0 0,0-1 1,1-1-1,-1 1 0,1-1 0,0-1 0,0 0 1,0 0-1,0 0 0,16-1 0,18-4-2874,4-1 1024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370 110 3968,'2'-5'716,"0"2"-327,-1 0-1,0 0 0,0 0 0,0 0 1,0 0-1,1-5 0,-3 5 41,1 1-1,-1-1 0,0 1 1,0 0-1,1 0 0,-1 0 1,-1-1-1,1 1 0,0 0 0,0 0 1,-1 0-1,-2-2 0,0-1-90,-1 1 0,1 0 0,-1 0 0,0 0 0,0 1 0,-1 0 0,1 0 0,-1 0 0,0 0 0,1 1 0,-1 0 0,-8-1 0,6 1-118,-1 1 0,1 0 0,-1 1-1,0 0 1,1 0 0,-1 1 0,0 0 0,-10 3 0,8-2-118,1 2-1,-1-1 1,1 1 0,0 1-1,0 0 1,0 0 0,1 1 0,0 0-1,0 1 1,0 0 0,1 1 0,0-1-1,0 1 1,-6 10 0,7-7-7,0 0 0,1 1-1,0 0 1,0 1 0,2-1 0,-1 1 0,2 0 0,0 0 0,0 0 0,-1 23 0,4-25-19,0-1 1,1 1-1,0 0 1,0-1-1,1 1 1,0-1-1,1 0 1,0 1 0,1-1-1,0-1 1,1 1-1,0-1 1,0 1-1,7 7 1,-8-12-55,1 0 1,-1 0 0,1-1 0,-1 0-1,1 0 1,1 0 0,-1-1 0,0 0-1,1 0 1,0 0 0,0 0 0,0-1-1,0 0 1,12 2 0,-4-2-20,-1 0 1,1-2 0,0 1-1,0-2 1,24-3-1,-1-3-17,0-1 0,0-2 0,-2-2-1,1-1 1,33-18 0,-5-3 238,97-69 0,-156 101-179,-1-2-1,1 1 1,-1 0-1,0-1 1,0 0 0,-1 0-1,1 0 1,-1 0-1,0-1 1,5-8 0,-8 13-48,0 0 0,0 0 0,0 0 0,0 0 1,0 0-1,0 0 0,0 0 0,0 0 0,0 0 0,0 0 1,0 0-1,0 0 0,0 0 0,0-1 0,0 1 1,0 0-1,0 0 0,0 0 0,0 0 0,0 0 1,0 0-1,0 0 0,0 0 0,0 0 0,0 0 0,0 0 1,0 0-1,0 0 0,0 0 0,0-1 0,0 1 1,0 0-1,0 0 0,0 0 0,0 0 0,0 0 1,0 0-1,0 0 0,0 0 0,0 0 0,0 0 0,0 0 1,0 0-1,-1 0 0,1 0 0,0 0 0,0 0 1,0 0-1,0 0 0,0 0 0,0 0 0,0 0 1,0 0-1,0 0 0,0 0 0,0 0 0,0 0 0,0 0 1,-6 3-127,-4 6-30,3 1 187,0 1 0,1 1 0,0-1 0,1 1 0,1 0 0,-1 0 0,2 1 0,0-1 0,0 1 0,1 0 0,1-1 0,0 1 0,1 0 0,0 0 0,1 0 0,0 0 0,1-1 0,1 1 0,6 20 0,-8-29 6,1-1-1,-1 0 1,1 1-1,0-1 1,0 0-1,0 0 0,0 0 1,1 0-1,3 4 1,-5-6-29,0 0-1,0-1 1,1 1 0,-1 0 0,0 0-1,1-1 1,-1 1 0,1-1 0,-1 1-1,1-1 1,-1 1 0,1-1 0,-1 0-1,1 0 1,-1 0 0,1 0 0,-1 0-1,1 0 1,-1 0 0,1 0 0,-1-1-1,1 1 1,-1-1 0,3 0 0,2-3-17,0 1 0,-1-1 0,1 0 0,-1-1 0,0 1 0,-1-1 0,1 0 0,-1 0 0,0-1 0,0 1 0,4-8 0,-1 0-64,0-1 1,0 0 0,-1 0-1,-1 0 1,0-1 0,-1 0-1,2-16 1,-5 26 80,0-1 0,-1 0 0,1 1 1,-1-1-1,0 0 0,-1 1 0,1-1 0,-1 1 0,0-1 1,0 1-1,-1-1 0,0 1 0,0 0 0,0-1 1,0 1-1,-1 0 0,0 1 0,0-1 0,-1 0 0,1 1 1,-1 0-1,0-1 0,0 2 0,0-1 0,0 0 0,-1 1 1,0 0-1,1 0 0,-1 0 0,0 1 0,-1-1 0,-8-2 1,10 4-22,0 1 0,-1 0 0,1 0 0,0 0 0,0 0 0,0 0 0,-1 1 0,1 0 0,0 0 0,0 0 0,0 0 0,0 0 0,0 1 0,1 0 0,-5 2 0,8-2 89,4-1 122,6-1 75,72-18 264,16-1-380,-68 15-96,94-10 228,-93 13-137,-1 0-1,32 4 1,-57-3-110,1 1 1,-1 0 0,0 0 0,0 1-1,0-1 1,0 1 0,0 0 0,0 0 0,0 1-1,-1 0 1,8 5 0,-10-7-15,-1 1 0,1-1 0,-1 1 1,0 0-1,1-1 0,-1 1 0,0 0 0,0 0 1,0 0-1,0 0 0,-1 0 0,1 0 0,0 0 1,-1 0-1,0 0 0,1 0 0,-1 0 1,0 0-1,0 0 0,0 1 0,0-1 0,0 0 1,-1 0-1,1 0 0,-1 0 0,1 0 0,-1 0 1,0 0-1,0 0 0,-1 2 0,-30 55 434,32-58-457,0-1 0,0 0 0,0 1 0,-1-1 0,1 0 0,0 0 0,0 1 0,0-1 1,0 0-1,0 1 0,-1-1 0,1 0 0,0 1 0,0-1 0,0 0 0,0 1 0,0-1 0,0 1 0,0-1 1,0 0-1,0 1 0,0-1 0,1 0 0,-1 1 0,0-1 0,0 0 0,0 1 0,0-1 0,0 0 0,1 0 0,-1 1 1,0-1-1,0 0 0,1 1 0,0-1 9,0 1 0,0-1-1,-1 0 1,1 0 0,0 0 0,0 1 0,0-1 0,0 0 0,0 0 0,0 0 0,0-1 0,2 1-1,28-10 202,-20 5-245,-1-1-1,20-15 0,-20 13-5,0 1 0,19-11 0,-26 17 52,-1 0-1,1 0 1,0 0 0,-1 1-1,1-1 1,0 0 0,0 1-1,-1 0 1,1 0 0,0 0 0,0 0-1,-1 0 1,1 0 0,0 1-1,0-1 1,-1 1 0,1 0-1,-1 0 1,1 0 0,3 2 0,3 2 33,-1 1 1,0 0 0,0 1 0,9 9 0,10 9 76,-10-12-110,0-1 1,0 0-1,31 14 0,-38-22-690,0 0-1,0-1 1,15 4-1,-17-6-899,1 0-1,-1 0 1,1-1 0,15-1-1,0-3-3888,-1 0 1802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54 2720,'2'-2'139,"0"0"1,-1 0 0,0 0-1,0 0 1,1 0-1,-1 0 1,0 0-1,-1 0 1,1-1-1,0 1 1,0-3 0,-1 4 313,1-1 0,-1 0 0,0 1 0,1-1 0,0 1 0,-1-1 0,1 1 1,0-1-1,1-1 0,3-5 4690,-4 11-4304,-2 7 828,-4 12-112,-4 21-427,-20 57-196,-32 98 113,41-143-836,-41 79 0,22-62-72,-50 106 760,89-177-868,-1 0 1,0 1-1,1-1 0,-1 0 0,1 1 0,-1-1 0,1 1 1,0-1-1,0 1 0,-1-1 0,1 1 0,0 0 0,0-1 1,1 1-1,-1-1 0,0 1 0,0-1 0,1 1 0,-1-1 1,1 1-1,-1-1 0,1 0 0,0 1 0,-1-1 0,1 0 1,0 1-1,0-1 0,0 0 0,0 0 0,0 0 0,0 0 1,0 0-1,1 0 0,-1 0 0,0 0 0,1 0 0,-1 0 1,0-1-1,3 2 0,3 0 52,-1-1-1,0 1 1,1-1 0,-1 0 0,1-1-1,-1 1 1,1-1 0,7-1 0,38-4 76,56-12 0,-83 12-345,-14 3-221,-1 0 1,1 0 0,-1-1 0,10-4 0,5-3-2169,-15 8-2979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31 100 9056,'-28'-11'2922,"28"11"-2890,0 0 0,0 0-1,-1 0 1,1 0-1,0 0 1,0 0 0,0 0-1,0 0 1,0-1-1,-1 1 1,1 0 0,0 0-1,0 0 1,0 0 0,0 0-1,0-1 1,0 1-1,0 0 1,0 0 0,0 0-1,0 0 1,0-1-1,-1 1 1,1 0 0,0 0-1,0 0 1,0 0 0,0-1-1,0 1 1,0 0-1,0 0 1,1 0 0,-1-1-1,0 1 1,0 0-1,0 0 1,0 0 0,0 0-1,0-1 1,0 1 0,0 0-1,0 0 1,0 0-1,1 0 1,-1 0 0,0-1-1,0 1 1,0 0-1,0 0 1,0 0 0,0 0-1,1 0 1,-1 0 0,0 0-1,10-7 1036,11-2 279,0 2 1,43-10 0,48-2 484,-63 12-1431,-5 0-77,56-2-1,-84 9-572,-1 1 0,1 0 0,-1 1 0,1 0 1,-1 2-1,0-1 0,18 8 0,76 36-10689,-81-34 8289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89 194 7552,'5'9'3424,"-1"12"-2976,-8-9 1376,4 1-1088,-10 13 352,1-5-672,-5 0-224,4 3-128,-9-3-992,10 0 512,-5-9-2656,5 6 1728</inkml:trace>
  <inkml:trace contextRef="#ctx0" brushRef="#br0" timeOffset="1">98 39 6656,'-4'-25'3008,"-1"17"-2624,0 2-416,10 12-64,0-6-448,-1 0 288,1 3-1856,0 6 1184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6304,'3'10'1198,"0"1"1,-1 0 0,0 0-1,-1 0 1,0 0-1,-1 0 1,-2 20 0,1 5 1579,1 10 156,1-46-2889,1-1 0,-1 1 0,0 0 0,1-1 0,-1 1 0,0-1 0,0 1 0,1-1 0,-1 1 0,0-1 0,0 0 0,0 0 0,0 0 0,0 0 0,1-1 0,40-32-17,-26 19 198,29-19 0,-40 30-85,1 1 1,0-1-1,0 1 0,0 1 1,0-1-1,0 1 0,1 1 0,-1-1 1,11-1-1,-14 3-70,-1 0 0,0 0 1,1 0-1,-1 0 0,1 0 0,-1 1 1,0-1-1,1 1 0,-1-1 1,0 1-1,1 0 0,-1 0 0,0 0 1,0 0-1,3 2 0,-3-1 20,0 0 0,1 1-1,-1-1 1,0 1 0,-1-1 0,1 1-1,0 0 1,-1 0 0,0-1 0,1 1-1,0 5 1,1 4-38,0 1 1,-1-1-1,-1 1 0,0-1 0,-1 1 0,0 0 0,-2 12 0,0 22-1587,6-11-2930,-1-23 2373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54 4736,'1'-2'1959,"1"8"-457,-1 11 1037,-6 9 764,-11 41 1175,14-61-4139,0 1 1,0-1-1,1 1 1,0 0 0,1 0-1,-1 0 1,1-1-1,0 1 1,1 0-1,0 0 1,2 9-1,-2-14-245,-1 1-1,1-1 0,0 1 0,0-1 0,1 1 0,-1-1 1,0 1-1,1-1 0,0 0 0,-1 0 0,1 0 0,0 0 0,0 0 1,0 0-1,0-1 0,1 1 0,-1-1 0,0 1 0,1-1 0,-1 0 1,1 0-1,-1 0 0,1 0 0,-1 0 0,1 0 0,0-1 0,-1 0 1,1 1-1,5-1 0,-3-1-4,-1 1 0,1-1 0,-1 0 0,1 0 0,-1 0 0,1-1-1,-1 1 1,0-1 0,0 0 0,8-5 0,3-3 103,19-19-1,-20 17-112,25-19 18,-23 19-106,-1 0 0,22-23-1,-20 16-308,-1 0-1,-1-2 0,17-29 1,-31 49 119,-1-1 0,1 1 0,-1 0 0,1-1 0,-1 1 1,0-1-1,0 1 0,0-1 0,1 1 0,-2 0 1,1-1-1,0 1 0,0-1 0,0 1 0,-1 0 1,1-1-1,0 1 0,-2-2 0,2 2 22,0 1 1,0-1-1,-1 1 0,1-1 0,0 1 0,-1-1 1,1 1-1,0-1 0,-1 1 0,1 0 1,0-1-1,-1 1 0,1 0 0,-1-1 1,1 1-1,-1 0 0,1 0 0,-1-1 0,1 1 1,-1 0-1,1 0 0,-1 0 0,1 0 1,-1 0-1,1-1 0,-1 1 0,1 0 0,-1 0 1,0 1-1,1-1 0,-1 0 0,1 0 1,-1 0-1,1 0 0,-1 0 0,1 0 1,-1 1-1,1-1 0,-1 0 0,1 0 0,-1 1 1,1-1-1,0 0 0,-1 1 0,0 0 1,-6 10-2592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 6048,'0'-1'185,"-1"1"0,1-1 0,-1 0 0,1 1-1,-1-1 1,1 1 0,-1 0 0,0-1 0,1 1 0,-1-1 0,0 1 0,0 0 0,1-1 0,-1 1 0,0 0 0,0 0 0,1 0-1,-1 0 1,0 0 0,0 0 0,1 0 0,-1 0 0,0 0 0,0 0 0,0 0 0,1 0 0,-1 0 0,0 1 0,0-1 0,1 0-1,-1 0 1,0 1 0,1-1 0,-1 1 0,0-1 0,1 1 0,-1-1 0,1 1 0,-1-1 0,1 1 0,-1-1 0,0 2 0,-17 13 1939,8-6-1412,0 0-1,0 1 1,1-1 0,0 2-1,-9 12 1,17-20-598,-1 0-1,1 0 0,-1 0 1,1 0-1,0 0 1,0 0-1,1 0 1,-1 1-1,0-1 1,1 7-1,0-9-65,0 1 1,0 0-1,1 0 0,-1-1 0,1 1 1,-1 0-1,1 0 0,0-1 0,-1 1 1,1-1-1,0 1 0,0-1 0,0 1 0,0-1 1,1 1-1,-1-1 0,0 0 0,0 0 1,1 1-1,-1-1 0,4 1 0,3 3 74,1-2 0,0 1-1,0-1 1,0-1-1,0 1 1,0-1 0,1-1-1,-1 0 1,1 0-1,12-1 1,1-2 42,1 0 0,45-11 0,-60 11-143,-1-1 1,0 0-1,0 0 1,0-1-1,0 0 1,0-1-1,-1 1 1,10-9-1,-14 11-2,-1 0-1,1 0 0,-1 0 0,0-1 0,0 1 0,0-1 1,0 1-1,0-1 0,-1 0 0,1 1 0,-1-1 1,0 0-1,1 0 0,-1 0 0,-1 0 0,1 0 1,0 0-1,-1-1 0,0 1 0,1 0 0,-1 0 0,0 0 1,-1-1-1,1 1 0,-2-4 0,1 4-24,0 1 0,0 0 0,0 0-1,0 0 1,-1 0 0,1 0 0,-1 0-1,0 1 1,1-1 0,-1 1 0,0-1-1,0 1 1,0-1 0,0 1 0,0 0 0,0 0-1,0 0 1,-1 0 0,-3-1 0,-3-1-66,0 1 1,-1 0-1,-11 0 1,2 1-360,0 1 1,1 0 0,-1 2 0,1 0 0,-1 1-1,1 1 1,0 1 0,-29 11 0,43-14-203,-21 9-992,25-11 1489,-1 0 0,1 0 0,-1 1 0,1-1 0,-1 0 0,1 0 0,-1 1 0,1-1 0,-1 1 0,1-1 0,-1 0 0,1 1 0,0-1 0,-1 1 0,1-1 0,0 1 0,-1-1 0,1 1 0,0-1 0,-1 1 0,1 0 0,0-1 0,0 1 0,0-1 0,0 1 0,0-1 0,0 1-1,0 0 1,0-1 0,0 1 0,0-1 0,0 1 0,0 0 0,0 0 0,7 6-1858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3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1116 3712,'0'-1'2441,"8"-2"-736,22-8 155,23-8-357,-39 12-1223,0 0 0,-1-1 0,0-1 0,0 0 0,21-19 0,2-6 244,-2-2 0,36-48 0,-34 39-251,143-178 613,-146 180-761,-1-1 0,-3-1 1,25-51-1,15-52 139,-56 116-133,-1 0-1,12-59 1,-23 88-153,0-1 0,-1 1 1,0 0-1,1-1 0,-1 1 1,0 0-1,-1 0 0,1-1 0,0 1 1,-1 0-1,0 0 0,0-1 1,-1-2-1,1 5 8,1 0 0,0 1 0,-1-1 0,1 0 1,-1 1-1,1-1 0,-1 0 0,1 1 0,-1-1 0,0 1 0,1-1 1,-1 1-1,0-1 0,1 1 0,-1 0 0,0-1 0,1 1 1,-1 0-1,0-1 0,0 1 0,1 0 0,-1 0 0,0 0 0,0 0 1,0 0-1,1 0 0,-1 0 0,0 0 0,-1 0 0,-1 1-11,0 0 0,0-1-1,0 1 1,0 1-1,1-1 1,-1 0 0,-4 4-1,-3 3-43,0 0 1,0 1-1,1 1 0,0-1 0,1 2 0,0-1 1,-12 22-1,-40 87 161,30-50 346,2 1 1,-30 125 0,49-154-208,2 0 1,2 1 0,2-1 0,1 1 0,3 0-1,7 59 1,-7-97-178,1 10 147,0-1 1,1 1 0,0-1-1,8 20 1,-10-30-161,1 0 1,-1-1-1,0 1 1,1-1 0,-1 1-1,1-1 1,0 0-1,0 0 1,0 0-1,0 0 1,0 0-1,0 0 1,1 0-1,-1-1 1,0 1 0,1-1-1,-1 1 1,1-1-1,0 0 1,0 0-1,-1 0 1,1-1-1,0 1 1,0-1-1,0 1 1,0-1 0,-1 0-1,5 0 1,4-2 38,1 0 1,-1-1 0,0 0 0,21-8-1,-9 0 28,25-14-1,-35 17-47,0-1-1,-1-1 0,0 0 1,0 0-1,-1-1 0,-1 0 1,1-1-1,14-24 0,-20 28-60,0 0 0,-1 0-1,0-1 1,0 1-1,-1-1 1,0 0 0,0 0-1,-1 0 1,0 0 0,-1 0-1,0 0 1,-1-1-1,0 1 1,0 0 0,-3-17-1,3 25-12,0 0 0,0 0 0,0 0 0,-1 0 0,1 0-1,0 1 1,-1-1 0,1 0 0,0 0 0,-1 0 0,1 1 0,-1-1-1,1 0 1,-1 0 0,0 1 0,1-1 0,-1 0 0,0 1 0,1-1-1,-1 1 1,0-1 0,0 1 0,1-1 0,-1 1 0,0 0 0,0-1-1,0 1 1,0 0 0,0-1 0,1 1 0,-1 0 0,0 0 0,0 0 0,0 0-1,0 0 1,0 0 0,0 0 0,0 0 0,-1 1 0,0 0-29,-1 0-1,0 0 1,0 0 0,0 0 0,1 1 0,-1-1 0,0 1 0,1 0 0,0 0-1,-3 2 1,-5 7 3,1 0 0,0 0 0,1 1 0,1 0 0,-1 0 1,2 1-1,0 0 0,-7 21 0,9-19 67,0 0 1,0 1-1,1-1 1,1 1 0,1 0-1,0-1 1,3 24 0,-1-33 9,-1 0-1,2 0 1,-1-1 0,1 1 0,0 0 0,0-1 0,0 1-1,1-1 1,0 0 0,0 0 0,0 0 0,1 0 0,0 0-1,0-1 1,0 0 0,0 1 0,1-2 0,-1 1-1,1 0 1,0-1 0,0 0 0,0 0 0,1-1 0,-1 1-1,1-1 1,5 2 0,-1-2 43,-1 0-1,0 0 1,1-1-1,0 0 1,-1-1-1,1 0 1,-1 0-1,1-1 1,0 0-1,-1-1 1,0 0-1,1 0 1,-1-1-1,0 0 1,10-6-1,-8 3-59,0-2-1,0 1 0,-1-1 1,0-1-1,-1 0 0,0 0 1,0-1-1,-1 0 0,0 0 0,6-12 1,8-16 28,26-62 0,-47 97-47,47-107 25,-20 43-266,-33 85 113,-4 33-1,5-28 95,-3 30 30,0 60-1,3-29 134,4-19 70,1-30 43,-1-31-138,0 1 0,1 0 0,-1 0 0,1 0 0,1-1 0,1 7 1,-2-9 224,12 5-276,-11-8-34,-1 1 1,1-1 0,0 0-1,0 0 1,0 1 0,-1-1 0,1-1-1,0 1 1,-1 0 0,1 0-1,-1-1 1,0 1 0,1 0-1,-1-1 1,0 0 0,2-2 0,2-6 43,-1 1 1,-1-1-1,5-17 1,-1 3-35,43-171 354,2 23-493,29-113 47,-80 259-173,-4 15-38,3 11 262,-1 0-1,1 0 1,0 0-1,0 0 1,0 0 0,-1 0-1,1 0 1,0 0-1,0 0 1,0 0-1,-1 0 1,1 0-1,0 0 1,0 0 0,-1 0-1,1 0 1,0 0-1,0 0 1,0 0-1,-1 0 1,1 0 0,0 0-1,0 0 1,-1 0-1,1 0 1,0 0-1,0 1 1,0-1-1,0 0 1,-1 0 0,1 0-1,0 0 1,0 0-1,0 1 1,0-1-1,0 0 1,-1 0-1,1 0 1,0 1 0,-10 11-66,1 0 0,0 0 0,1 1 0,-9 18 0,-21 59-184,10-6 222,-25 134-1,24-87-9,-49 205 444,75-326-380,-2 16 188,-2 0 0,-1-1 0,-14 33 0,21-57-191,1 0 1,0 0-1,0-1 1,-1 1-1,1 0 1,-1 0-1,1-1 1,-1 1-1,1 0 1,-1 0-1,1-1 1,-1 1-1,1-1 1,-1 1-1,0-1 1,1 1-1,-1-1 1,0 1-1,0-1 1,1 1-1,-1-1 1,0 0-1,0 1 1,0-1-1,1 0 1,-2 0-1,1 0 1,0-1 0,0 1 0,0-1 0,0 0-1,0 1 1,0-1 0,0 0 0,0 0 0,0 1 0,0-1-1,1 0 1,-1 0 0,0 0 0,1 0 0,-1 0-1,1 0 1,-1 0 0,0-2 0,-2-3-18,1 0 0,-1 0 0,1 0 1,1 0-1,-1-1 0,-1-11 0,3 14 13,0 0 0,0 1 1,1-1-1,-1 0 0,1 0 0,0 1 0,0-1 0,0 1 0,1-1 0,-1 1 1,1-1-1,-1 1 0,4-5 0,2-1-27,0 1 0,1-1-1,0 1 1,0 1 0,1-1 0,0 2 0,0-1 0,13-6 0,88-38-130,-58 28 289,-17 8-66,0-3 1,-1 0 0,38-29-1,-48 27-63,0-2 0,-2 0 0,-1-1 0,30-42-1,58-111 163,-39 59-80,73-148-194,-138 255 70,0 0 0,-1 0 0,-1 0-1,0 0 1,2-12 0,-5 16-117,-3 6-24,-4 9-4,-15 47 152,3 1 0,2 1 0,2 0 0,4 1 0,-6 66 0,13-83 23,-5 51 130,4 113-1,5-151-160,0-53-160,1-1 0,-1 1-1,0-1 1,0 1-1,1-1 1,-1 1 0,1-1-1,-1 1 1,1-1 0,0 0-1,0 1 1,-1-1-1,1 0 1,1 2 0,-1-3 6,-1 1 1,1-1 0,-1 1-1,1-1 1,-1 1 0,0-1 0,1 1-1,0-1 1,-1 0 0,1 0-1,-1 1 1,1-1 0,-1 0-1,1 0 1,0 1 0,-1-1-1,1 0 1,-1 0 0,1 0-1,0 0 1,-1 0 0,1 0-1,0 0 1,-1 0 0,1 0-1,-1 0 1,1 0 0,0-1-1,-1 1 1,1 0 0,0-1 0,8-12-4317,1-3 1500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3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6816,'-9'-7'3219,"7"5"-1619,3 3-457,3 10 1221,-3-6-1821,6 19 1337,0-1-1,2 0 1,15 27 0,-20-42-1589,1 0 0,0-1 0,0 1 0,1-1-1,0-1 1,0 1 0,1-1 0,0 0 0,0 0 0,0-1 0,0 0 0,12 5 0,-13-7-151,0-1 0,0-1-1,0 1 1,0-1 0,1 0 0,-1 0 0,0-1 0,1 0-1,-1 0 1,0 0 0,1-1 0,-1 0 0,0 0 0,0-1-1,0 1 1,10-5 0,1-2 19,1-1 1,-1 0-1,0-1 0,16-13 0,-21 14-387,1-1-1,-1 0 0,-1-1 1,0-1-1,0 1 1,12-20-1,-7-7-6592,-2 24-5045,-12 13 11333,0 0-1,0 0 1,1 0 0,-1 1-1,2-2 1,15 1-1403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1:4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 4480,'50'-10'2005,"-41"8"-2080,1 0 944,0 0 1,-1 1-1,1 1 1,19 0-1,-17 1 950,10 0 693,-22-1-2420,1 0 0,-1 0-1,1 0 1,-1 0 0,0 0 0,1 0-1,-1 0 1,0 0 0,1 1 0,-1-1-1,0 0 1,1 0 0,-1 0 0,0 0-1,1 0 1,-1 0 0,0 1 0,1-1-1,-1 0 1,0 0 0,0 0 0,1 1-1,-1-1 1,0 0 0,0 1 0,1-1-1,-1 0 1,0 0 0,0 1-1,0-1 1,0 0 0,1 1 0,-1 0-1,-23 25 2736,9-14-2066,-1-1 1,-23 16-1,-21 15 299,53-37-983,0 0-1,1 1 1,0-1 0,0 1-1,0 0 1,1 1 0,-5 7-1,8-11-21,0-1 0,0 0 0,0 0 0,1 0 1,-1 0-1,1 1 0,-1-1 0,1 0 0,0 1 0,0-1 0,0 0 0,0 1 0,0-1 0,0 0 0,1 1 0,0 2 0,0-2 7,1 1 0,-1-1 0,1 0 0,0 0 0,0 0 0,0 0 0,0 0 0,1 0-1,3 3 1,5 3 134,0-1-1,1-1 0,-1 0 0,17 8 0,-27-15-176,57 27 654,-33-16-154,-1 0 0,-1 2 0,0 0 1,37 29-1,-59-41-512,0-1 1,-1 1 0,1-1 0,0 1-1,-1 0 1,1-1 0,-1 1-1,1 0 1,-1-1 0,1 1 0,-1 0-1,0-1 1,1 1 0,-1 0-1,0 0 1,0 0 0,1-1-1,-1 1 1,0 0 0,0 0 0,0 1-1,0-1-20,-1 0 0,1 0 0,-1 0 0,0 0 0,1 0 0,-1 0 0,0 0 0,0 0 0,1-1 0,-1 1 0,0 0 0,0 0 0,0-1 0,0 1 0,0 0 0,0-1 0,0 1 0,0-1 0,-2 1 0,-12 4-607,-1-1-1,1-1 1,-1 0-1,1-1 1,-25 0 0,-5 1-810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1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402 809 2400,'-14'5'5685,"-1"1"-4450,11-5-945,-1 1 1,0 0 0,1-1-1,-1 0 1,0 0 0,-10 0-1,4 0 6,0 0-1,0 1 1,0 0-1,0 1 1,0 0-1,1 1 1,-1 0-1,-11 7 1,-9 5 323,-36 27 1,51-32-457,0 1 1,0 1-1,-20 21 1,32-30-148,0 0 0,1 1 0,-1-1 0,1 1 0,0-1 0,1 1 1,-1 0-1,1 0 0,0 0 0,0 1 0,0-1 0,1 0 0,0 1 0,0-1 0,0 1 1,1-1-1,0 8 0,0-11 13,0 1 0,1 0 0,-1-1 0,1 1 0,0-1 0,0 0 0,0 1 0,0-1 0,0 0 0,1 1 0,-1-1 0,0 0 0,1 0 1,0 0-1,0 0 0,-1-1 0,4 3 0,-3-2 0,0-1-1,0 0 1,0-1 0,-1 1 0,1 0 0,0 0 0,1-1-1,-1 1 1,0-1 0,0 0 0,0 1 0,0-1 0,0 0-1,0 0 1,0-1 0,0 1 0,1 0 0,-1-1 0,0 1-1,0-1 1,3-1 0,12-7 167,-1 0-1,0-1 1,0 0 0,14-14-1,-8 7-69,2-3 113,1 0 0,26-32 0,-39 38-85,-1 1 1,0-2-1,-1 0 0,0 0 0,11-26 1,-21 40-162,0 1 0,0-1 0,0 1-1,0-1 1,0 1 0,1-1 0,-1 1 0,0-1 0,0 1 0,1-1 0,-1 1 0,0 0 0,1-1 0,-1 1 0,0-1 0,1 1 0,-1 0 0,1-1 0,-1 1-1,1 0 1,-1 0 0,0-1 0,2 1 0,-2 0 1,0 0 0,1 1 0,-1-1 0,1 0 0,-1 0 0,0 1 0,1-1 0,-1 0 0,0 1 0,1-1 1,-1 0-1,0 1 0,0-1 0,1 0 0,-1 1 0,0-1 0,0 1 0,0-1 0,1 0 0,-1 2 0,8 31-99,-6-26 115,5 20 102,2-1 0,0 0 0,2-1 0,23 41 0,-29-57-7,1 0 1,0 0-1,1 0 0,-1-1 0,2 0 0,12 11 0,-17-17-42,0 1-1,0-1 1,1 0-1,-1 0 1,1-1-1,-1 1 1,1-1 0,-1 1-1,1-1 1,0 0-1,0 0 1,0-1-1,-1 1 1,1-1-1,0 0 1,0 0 0,0 0-1,0-1 1,0 1-1,-1-1 1,7-1-1,-2-2 18,0 0-1,0 0 0,0-1 0,0 1 1,-1-2-1,14-11 0,38-43 172,-43 39-218,0 0 1,-1-1 0,-1-1-1,-2 0 1,13-30-1,38-124-64,-20 48-282,48-179-142,-81 260 290,4-68 0,-14 104 30,1-1 1,-2 0 0,0 1 0,0-1 0,-5-15-1,6 28 128,0 0 0,0-1-1,0 1 1,0 0-1,0-1 1,0 1 0,0 0-1,0 0 1,0-1-1,0 1 1,0 0 0,0 0-1,0-1 1,-1 1 0,1 0-1,0 0 1,0-1-1,0 1 1,0 0 0,-1 0-1,1 0 1,0-1-1,0 1 1,0 0 0,-1 0-1,1 0 1,0 0 0,0 0-1,-1-1 1,1 1-1,0 0 1,0 0 0,-1 0-1,1 0 1,0 0-1,-1 0 1,1 0 0,0 0-1,0 0 1,-1 0 0,1 0-1,0 0 1,0 0-1,-1 0 1,1 0 0,-1 1-1,-9 9-258,3 1 241,0 0 1,1 1-1,1-1 0,0 1 0,0 1 0,-3 16 1,0-3 26,-9 36 32,4-1-1,2 2 0,-5 80 1,12 153 675,6-263-618,4 34 0,-4-57-78,0 1 0,1-1-1,0 0 1,0 0-1,1 0 1,1 0-1,6 12 1,-9-20-470,0 0 1,0 0-1,0 0 1,0 0-1,0-1 1,0 1-1,0-1 1,1 1-1,-1-1 1,1 0-1,-1 0 1,1 0 0,-1 0-1,1 0 1,-1-1-1,1 1 1,0-1-1,-1 0 1,1 1-1,0-1 1,4-1-1,12 1-5857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1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43 252 9632,'-37'-46'3584,"37"34"-2784,-5-9-256,15 7 1407,4-1-1183,4-6 896,11 0-960,8 0-224,7 0-320,3 0-256,14 3 32,11 6-32,-2 3 32,1 9-2624,-1 4 1473,-3 10-4641,-10 7 3264,-15 0-1920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1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51 6400,'-18'2'1469,"4"0"5824,27-1-6197,-11-1-931,1 0-1,-1 1 0,1-1 1,-1 0-1,1-1 1,-1 1-1,1 0 1,2-1-1,62-22 1548,1-1-1064,-59 22-558,0 0 0,0 1 1,0 0-1,1 0 0,15 1 0,-22 0-53,0 0-1,0 1 1,0-1-1,0 1 0,0 0 1,0 0-1,0 0 1,0 0-1,0 0 1,-1 1-1,1-1 0,-1 1 1,1 0-1,-1-1 1,1 1-1,-1 0 0,0 1 1,0-1-1,0 0 1,0 1-1,0-1 0,-1 1 1,1-1-1,-1 1 1,0 0-1,1 0 1,-1 0-1,-1-1 0,1 1 1,0 0-1,0 4 1,0 8 199,0 1 0,0-1 0,-2 1 0,-4 28 0,3-28 0,2-5-211,-1 0 0,2 0 1,-1 0-1,2-1 0,-1 1 1,1 0-1,1-1 0,0 1 1,1-1-1,0 0 0,5 10 1,-6-16-235,0 0 1,0 0-1,0 0 1,0-1-1,0 1 1,1-1-1,0 0 1,4 3-1,-6-5-118,1 1-1,-1-1 1,1 0 0,-1 1-1,1-1 1,-1 0 0,1 0-1,0-1 1,0 1-1,-1-1 1,1 1 0,0-1-1,0 0 1,0 0 0,4-1-1,6-2-2938,25-10-1,-13 1-2066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1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808 8 5152,'-9'-8'8112,"-17"32"-5771,17-16-1742,0 1 0,-1-2 0,0 1 0,-1-1 0,-16 9 0,-63 23 1220,68-30-1456,-33 12 639,5-2-55,-62 34 0,-79 67-217,109-65-820,22-13-489,25-13-4042,48-34-1464,-3 2 4639,18-8-5108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1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94 7552,'-6'-4'7610,"18"0"-4863,0 0-2104,0 1 0,0 1 0,1 0 0,17-1 0,9 0-274,275-36 415,-262 31-790,-34 5 6,0 0 0,23 1 0,-31 1-32,0 0-1,0 0 0,1-1 0,12-4 0,-22 6 27,12-2-126,-6 2-3208,-14 7-827,5-5 3310,-9 6-2748,-2 0 1221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1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75 7648,'-7'-3'936,"6"3"-808,1 0 1,0 0-1,-1-1 0,1 1 0,-1 0 1,1 0-1,0 0 0,-1-1 1,1 1-1,-1 0 0,1 0 1,-1 0-1,1 0 0,-1 0 1,1 0-1,-1 0 0,1 0 0,0 0 1,-1 0-1,1 0 0,-1 0 1,1 0-1,-1 0 0,0 1 1,20 2 4809,111-20 71,-80 11-4498,128-11-178,-28 4-1029,-132 11-552,20-2-2374,-36 3 2496,1 1 1,-1-1-1,1 0 0,-1 0 1,0 0-1,1 0 0,-1 0 1,0 0-1,1-1 0,3-3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2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12 2080,'5'0'9861,"-10"0"-8988,2 0-638,0-1 1,0 1-1,0 0 1,0 1-1,1-1 0,-1 0 1,0 1-1,0 0 1,0-1-1,1 1 1,-1 0-1,0 1 1,1-1-1,-1 0 0,-3 3 1,-7 6 161,0 1 0,0 1 1,-13 15-1,0 8 282,1 1 0,-33 68 0,34-60-343,15-28-153,1 0 0,1 1-1,-7 19 1,12-28-118,0 0 0,1 0 0,0 0 0,0 0 0,0-1 0,1 1 0,0 0 0,1 0 1,3 15-1,0-8 60,1-1 1,0 0 0,1 0-1,1 0 1,0-1-1,1 0 1,1-1 0,14 18-1,-20-27-75,-1 1-1,1-1 0,0 0 0,0 0 0,0-1 1,1 1-1,-1-1 0,1 1 0,-1-1 0,1 0 1,0-1-1,0 1 0,0 0 0,0-1 0,0 0 1,7 1-1,-5-2 26,0 0-1,1 0 1,-1-1 0,0 0 0,1 0-1,-1-1 1,0 1 0,0-1-1,0-1 1,9-4 0,197-111 357,-195 109-391,0-2 0,-1 0-1,0-1 1,23-23 0,-35 30-48,0 1-1,0-1 0,-1 0 1,1 0-1,-1 0 1,0 0-1,0 0 1,-1-1-1,0 1 1,0-1-1,0 0 1,0 1-1,-1-1 1,0 0-1,0 0 0,-1 0 1,0 0-1,0 0 1,-1-12-1,-3 4 30,0 1 0,0-1 0,-1 1 0,-1-1 0,0 2-1,-1-1 1,0 1 0,-13-16 0,4 8-46,0 1 0,-2 0 0,-37-30 1,39 36-73,-1 2 0,-1 0 0,0 1 0,0 1 0,-1 0 0,-31-9 0,48 17 10,0 0 1,0 1 0,0-1-1,-1 1 1,1 0 0,0-1-1,0 1 1,-1 0 0,1 0-1,0 0 1,0 1 0,0-1-1,-1 0 1,1 1 0,0 0-1,0-1 1,-2 2 0,3-1-79,0-1 1,1 1-1,-1-1 1,0 1-1,1 0 1,-1-1 0,1 1-1,-1 0 1,1 0-1,-1-1 1,1 1-1,-1 0 1,1 0-1,0 0 1,0-1-1,-1 1 1,1 1-1,0 0-299,0 0 0,0 0 0,0 1 0,0-1 0,0 0 0,0 0 0,1 0 0,-1 0 0,2 3 0,-1-2-102,0 0 1,1 1 0,0-1 0,-1 0 0,1 0 0,0 0 0,0 0 0,1-1 0,-1 1 0,0 0 0,1-1 0,0 0 0,4 4 0,0-2-266,-1-1 1,0 0-1,1 0 0,0-1 1,12 4-1,33 4-1143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3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387 452 2496,'23'-3'5680,"-23"3"-5594,1 0-1,-1 0 1,0 0 0,0-1 0,1 1 0,-1 0 0,0 0-1,0 0 1,1 0 0,-1 0 0,0 0 0,1 0 0,-1-1-1,0 1 1,0 0 0,0 0 0,1 0 0,-1-1 0,0 1-1,0 0 1,0 0 0,1-1 0,-1 1 0,0 0 0,0 0-1,0-1 1,0 1 0,0 0 0,0 0 0,0-1-1,0 1 1,0 0 0,1-1 0,-1 1 0,0 0 0,0 0-1,-1-1 1,1 1 0,0 0 0,0-1 0,0 1 0,0 0-1,0 0 1,0-1 0,0 1 0,0 0 0,0 0 0,-1-1-1,1 1 1,0 0 0,0 0 0,0-1 0,0 1 0,-1 0-1,1 0 1,0 0 0,0-1 0,-1 1 0,1 0 0,0 0-1,0 0 1,-1 0 0,1 0 0,-8-3 401,1 1 0,-1 0-1,1 1 1,-1 0 0,-13-1 0,-2 0-96,14 2-301,0-1 1,0 2-1,0-1 0,1 1 1,-13 3-1,-44 14 536,54-15-525,-2 1-30,0 1-1,0 0 1,1 1 0,0 0-1,0 1 1,0 0 0,1 1-1,-12 10 1,17-11-23,-1-1 0,1 1 0,0 0 0,1 0 0,-1 0 0,2 1-1,-1 0 1,1 0 0,0 0 0,0 1 0,1-1 0,1 1 0,-3 11 0,5-13 49,0 0 0,0 0 0,0 0 0,1 1 0,1-1 1,-1 0-1,1-1 0,0 1 0,0 0 0,1 0 0,0-1 0,0 0 1,6 9-1,-7-13-68,-1-1 0,0 1 0,0 0 1,1-1-1,-1 1 0,1-1 0,-1 0 1,1 0-1,-1 1 0,1-1 0,0 0 0,0 0 1,0 0-1,0-1 0,-1 1 0,1 0 1,0-1-1,2 1 0,0-1 11,-1 0 0,1 0 0,-1 0 0,1 0-1,-1-1 1,1 1 0,-1-1 0,1 0 0,5-2 0,4-4 62,0 0 0,-1 0 0,24-19 1,-34 24-96,16-12 51,0-1 0,-2-1 0,0 0 0,0-1 0,-2-1 0,0-1 0,11-20 0,-22 34-109,0 0-1,0 0 1,-1 0-1,0 0 1,0-1-1,0 1 0,-1 0 1,2-10-1,-3 15 52,0 0 0,0-1 0,0 1 0,0 0 0,0 0 0,0 0-1,0 0 1,0-1 0,0 1 0,0 0 0,0 0 0,0 0 0,0 0-1,-1-1 1,1 1 0,0 0 0,0 0 0,0 0 0,0 0 0,0-1-1,0 1 1,0 0 0,0 0 0,0 0 0,-1 0 0,1 0 0,0 0 0,0-1-1,0 1 1,0 0 0,0 0 0,-1 0 0,1 0 0,0 0 0,0 0-1,0 0 1,0 0 0,-1 0 0,1 0 0,0 0 0,0 0 0,0 0 0,0 0-1,-1 0 1,1 0 0,0 0 0,0 0 0,0 0 0,-1 0 0,1 0-1,0 0 1,0 0 0,0 0 0,0 0 0,0 0 0,-1 0 0,1 1 0,0-1-1,0 0 1,0 0 0,0 0 0,-9 8-34,8-5 22,0 0 1,0 0 0,0-1 0,1 1-1,-1 0 1,1 0 0,0 0 0,-1 0-1,1 0 1,1 0 0,-1 0 0,1 4-1,12 37 329,-7-25-173,18 53 527,-20-62-498,1 0 0,-1-1-1,2 0 1,-1 0-1,9 9 1,-12-16-143,-1 0-1,1 0 1,0 0 0,1 0 0,-1-1-1,0 1 1,1-1 0,-1 1-1,0-1 1,1 0 0,0 0 0,-1 0-1,1 0 1,-1-1 0,1 1-1,0-1 1,0 1 0,-1-1 0,1 0-1,0 0 1,0 0 0,0 0-1,-1-1 1,1 1 0,0-1 0,-1 0-1,1 0 1,3-1 0,4-2 47,0-1-1,-1 0 1,0-1 0,0 0 0,15-14 0,98-96 403,-100 92-490,38-29 1,-49 44-44,1 1 0,-1 1 0,1 0 0,1 0 0,-1 1 0,15-4 0,-26 9 32,0 1 1,0 0-1,0-1 0,0 1 0,0 0 0,1 0 1,-1 0-1,0-1 0,0 1 0,0 0 1,0 1-1,0-1 0,2 0 0,-2 1 14,-1-1 0,0 0-1,1 0 1,-1 0 0,0 1-1,0-1 1,1 0 0,-1 0-1,0 1 1,0-1 0,0 0-1,1 1 1,-1-1 0,0 0 0,0 1-1,0-1 1,0 0 0,0 1-1,0-1 1,1 0 0,-1 1-1,0-1 1,0 0 0,0 1-1,0-1 1,0 0 0,-1 1 0,0 4 18,0-1 0,0 0 1,-1 0-1,1 0 0,-1 0 1,-3 3-1,-8 18 57,2-1 1,0 2-1,2-1 0,-12 50 1,21-62 267,0-13-327,0 0 0,0 1 0,0-1-1,1 0 1,-1 0 0,0 0 0,0 0 0,0 0 0,0 0-1,0 0 1,1 0 0,-1 0 0,0 0 0,0 0 0,0 0-1,0 0 1,1 0 0,-1 0 0,0 0 0,0 0 0,0 0 0,0 0-1,1 0 1,-1 0 0,0 0 0,0 0 0,0 0 0,0 0-1,0-1 1,1 1 0,-1 0 0,0 0 0,0 0 0,0 0-1,0 0 1,0 0 0,0 0 0,0-1 0,1 1 0,17-22 360,-13 15-468,6-7 64,0 1 0,1 1 0,1 0 0,0 0 0,0 1 0,1 1 0,0 0 1,1 1-1,0 1 0,1 0 0,0 1 0,28-9 0,-43 16 27,0-1 0,0 1 0,0 0 0,0-1 0,0 1 0,0 0 0,0 0 0,0 0 0,0 0 0,0 0 0,0 0 0,0 0-1,0 0 1,0 0 0,0 1 0,0-1 0,0 0 0,0 1 0,0-1 0,0 1 0,0-1 0,0 1 0,0-1 0,-1 1 0,1-1 0,0 1 0,0 0 0,-1 0 0,1-1-1,0 1 1,-1 0 0,1 0 0,-1 0 0,1 0 0,-1-1 0,1 1 0,-1 0 0,0 0 0,1 0 0,-1 0 0,0 0 0,0 0 0,0 0 0,0 2 0,2 7 75,-2 0 0,1 0 0,-2 13 0,0-15-35,1 1 0,0 0-1,1 0 1,-1 0 0,4 11-1,-2-14-10,0 1 1,0-1-1,1 1 0,0-1 0,0 0 0,0 0 1,1 0-1,4 6 0,-5-9-8,0 0 0,1 0 1,-1 0-1,1 0 0,-1-1 0,1 1 1,0-1-1,0 0 0,0 0 0,0-1 1,0 1-1,0-1 0,0 1 0,5-1 1,1 1-9,0-2 1,1 1 0,-1-1 0,0-1-1,1 0 1,-1 0 0,0-1 0,0 0-1,0-1 1,0 0 0,0-1 0,-1 0-1,13-7 1,12-9-84,-2-1 1,38-32-1,-35 26 44,50-35 2,-82 60 8,-1 1 1,1-1-1,-1 0 1,1 0 0,-1 0-1,0 0 1,1-1-1,-1 1 1,0-1-1,-1 1 1,1-1-1,0 0 1,-1 1-1,2-5 1,-3 7 9,0 0 0,0-1 1,0 1-1,0-1 0,0 1 1,0 0-1,0-1 0,0 1 0,0 0 1,0-1-1,-1 1 0,1 0 0,0-1 1,0 1-1,0 0 0,0-1 0,-1 1 1,1 0-1,0-1 0,0 1 1,0 0-1,-1 0 0,1-1 0,0 1 1,-1 0-1,1 0 0,0 0 0,-1-1 1,1 1-1,0 0 0,-1 0 1,1 0-1,0 0 0,-1 0 0,1 0 1,0 0-1,-1 0 0,1 0 0,0 0 1,-1 0-1,1 0 0,0 0 1,-1 0-1,0 0 0,-15 1-104,9 1 116,-1 0 1,1 1-1,1 0 1,-1 0-1,0 1 1,1 0-1,0 0 1,-1 0-1,2 1 1,-7 6-1,3-2 10,0 1 0,1-1 0,0 2 1,1-1-1,-7 13 0,7-8-47,0 0 0,1 0-1,0 0 1,1 1 0,-5 31 0,9-39 79,0 0 0,1-1-1,-1 1 1,1 0 0,1 0 0,0-1 0,0 1 0,0 0-1,1-1 1,0 1 0,0-1 0,1 1 0,0-1 0,6 9 0,-8-14-18,0 0 1,0-1 0,0 1 0,0-1 0,0 1 0,1-1 0,-1 1 0,0-1-1,1 0 1,-1 0 0,1 0 0,0 0 0,-1 0 0,1 0 0,0 0 0,0-1 0,-1 1-1,5 0 1,-4-1-14,0 0 0,0 0-1,1-1 1,-1 1-1,0-1 1,0 1 0,0-1-1,0 0 1,0 0 0,0 0-1,0 0 1,0 0-1,0 0 1,-1 0 0,1-1-1,2-2 1,7-7-77,0 0 0,-1-1-1,0-1 1,9-15 0,7-10-60,38-46-197,45-61-85,-81 102 335,37-71-1,-50 82-1,-2 0 0,0-1-1,-2-1 1,-2 0 0,10-70-1,-18 93 52,0 0 0,-2-18 0,0 26 14,1 1 1,0-1-1,-1 1 1,1-1 0,-1 1-1,0-1 1,0 1-1,0-1 1,0 1-1,0 0 1,-1-1 0,1 1-1,-1 0 1,1 0-1,-5-4 1,6 6 4,-1-1 0,0 1-1,0-1 1,0 1 0,0-1 0,0 1 0,0 0 0,1-1 0,-1 1-1,0 0 1,0 0 0,0-1 0,0 1 0,0 0 0,0 0 0,0 0-1,0 0 1,0 1 0,0-1 0,0 0 0,0 0 0,0 0-1,-2 2 1,0-1-3,0 1-1,-1 0 1,1 0-1,0 0 1,-4 5-1,-9 9 43,1 0-1,1 0 1,1 2-1,-12 20 1,-41 81 338,54-96-262,2 1 0,0 0-1,1 1 1,1-1 0,2 2-1,1-1 1,0 1 0,0 28-1,5-40-137,0-1 0,1 0-1,1 0 1,0 0 0,0 0-1,2 0 1,7 20 0,-7-23-206,1-1 0,1 1 1,-1-1-1,1 0 0,1-1 0,-1 0 1,2 0-1,-1 0 0,1-1 0,12 10 1,-6-7-1143,1-1 0,-1 0 0,1-1 0,1 0 0,0-1 0,0-1 0,25 6 0,-31-10-746,0-1-1,14-1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3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33 101 7968,'-26'-14'2565,"25"14"-2456,1 0 0,-1 0 0,1-1 0,0 1 0,-1 0 0,1-1 1,0 1-1,-1 0 0,1 0 0,0-1 0,-1 1 0,1-1 0,0 1 0,0 0 0,-1-1 0,1 1 0,0-1 0,0 1 1,0-1-1,-1 1 0,1 0 0,0-1 0,0 1 0,0-1 0,0 1 0,0-1 0,0 1 0,0-1 0,0 1 0,0-1 0,0 1 1,1-1-1,-1 1 0,0 0 0,0-1 0,0 1 0,0-1 0,1 1 0,-1-1 0,0 1 0,0 0 0,1-1 0,-1 1 0,0 0 1,1-1-1,-1 1 0,0 0 0,1-1 0,-1 1 0,1 0 0,-1 0 0,1-1 0,25-7 3192,16-3-2047,247-27 193,-266 36-1486,-14 1-231,64-5-1244,-25 7-4318,-20 5 2275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3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2 127 4064,'0'-1'68,"0"0"0,-1 0-1,1 0 1,0 0 0,0 1 0,0-1 0,0 0 0,-1 0 0,1 0 0,0 0-1,1 0 1,-1 0 0,0 0 0,0 1 0,0-1 0,0 0 0,1 0 0,-1 0-1,0 0 1,1 1 0,-1-1 0,1 0 0,-1 0 0,1 1 0,0-2-1,1 1 149,0-1-1,0 1 0,1 0 0,-1-1 0,0 1 1,1 1-1,-1-1 0,5-1 0,19-6 2907,27-13 0,-28 11-1287,32-10 0,-12 9 451,79-11-1,-122 22-2232,0 0-1,0 0 1,0-1-1,0 1 1,0 1-1,0-1 1,0 0-1,0 0 1,0 1-1,0-1 1,0 1-1,0 0 1,0-1-1,-1 1 1,1 0-1,0 0 1,0 0-1,-1 0 1,1 1-1,-1-1 1,1 0-1,-1 1 1,1-1-1,-1 1 1,0-1-1,2 4 1,-1-1 26,-1 0 0,1 0 0,-1 1 0,0-1 0,0 0 0,-1 1 1,1-1-1,-1 1 0,0-1 0,-1 9 0,-13 202 1398,15-189-1787,1 1 0,0 0 0,2-1-1,2 1 1,13 41 0,-19-66-12,1 0 0,0-1 0,-1 1 0,1-1 0,0 1 0,0-1 0,0 1 0,0-1 0,0 0 0,1 1 0,-1-1 0,0 0 0,1 0 0,-1 0 0,1 0 0,-1 0 0,1 0 1,-1-1-1,1 1 0,-1 0 0,1-1 0,0 1 0,-1-1 0,1 1 0,0-1 0,0 0 0,-1 0 0,1 0 0,0 0 0,0 0 0,-1 0 0,1-1 0,0 1 0,-1 0 0,4-2 0,2 0-1012,-1 0 0,0 0-1,0-1 1,9-5 0,5-6-361,14-14-870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3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13 6560,'-13'-5'1010,"10"4"-681,0 0-1,0 0 1,0 0 0,0 0-1,0 0 1,0 1 0,0-1-1,0 1 1,0 0-1,0 0 1,0 0 0,-1 0-1,1 1 1,0-1 0,0 1-1,-3 1 1,-43 20 1846,2 1 0,1 3 0,-43 33 0,18-13-641,-130 92-304,45-28-1217,124-90-59,-87 64-4233,104-69 579,12-9 455,13-8-2914,19-13 2346,4-6 1477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3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88 5728,'0'-1'173,"0"0"1,0 0-1,-1 0 1,1 0-1,0 1 1,0-1-1,0 0 1,0 0-1,0 0 1,0 0-1,0 0 1,0 0-1,0 1 1,0-1-1,1 0 1,-1 0 0,0 0-1,1 1 1,-1-1-1,0 0 1,1 0-1,0-1 1,1 0 809,0 1 0,1-1 0,-1 1 0,0-1 0,0 1 0,1-1 0,3 0 0,5-3 957,0 1-1,22-5 0,53-2 83,-18 4-870,144-8-714,-13 12-583,-114 3-3628,-82 0 3547,-1 0-1193,-12 0-4371,-5 5 2945,4-2 1443,-16 5-2523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48 6976,'-36'0'2256,"35"0"-2215,0 0 0,0 0 0,1 0 1,-1 1-1,0-1 0,0 0 0,0 0 0,0 1 1,1-1-1,-1 1 0,-4 5 5143,18-4-3594,0 0 0,0-1 0,25-2 0,44-7-64,-58 5-788,105-14 607,46-5-1396,-59 17-3387,-49-1-5410,-52 6 6203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2:3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30 6976,'-5'-14'1698,"9"5"-219,1 2 2576,-7 29 296,-17 32-2318,10-29-1503,-9 31 1,-35 191 751,-20 82 225,6 11-206,65-326-1236,-1 1-18,-1 26 1,4-40 1,0 0-1,0 0 0,0 0 1,0 0-1,0 0 0,0 1 1,0-1-1,1 0 0,-1 0 1,0 0-1,1 0 0,-1 0 1,1 0-1,-1 0 0,2 1 1,-1-3-48,0-1 1,0 1 0,0 0 0,0-1 0,0 1 0,-1-1 0,1 1 0,-1-1 0,1 1 0,0-3 0,3-101 99,-1 45 96,-3 46-179,0-1 1,1 0 0,1 1 0,0-1 0,5-14 0,-3 18-93,0 0 1,1-1 0,0 2 0,1-1 0,0 0 0,1 1 0,0 0 0,0 1 0,17-17 0,-20 24 39,-1-1-1,1 1 1,-1 0 0,1 0-1,0 1 1,0-1 0,0 1-1,0 0 1,0 0 0,0 0-1,0 0 1,0 1 0,1-1-1,-1 1 1,0 0 0,0 1-1,0-1 1,1 1 0,-1 0-1,0 0 1,6 2 0,7 3 42,0 1 0,0 1 1,22 13-1,-38-20-6,14 8 105,0 0 1,-1 2-1,0 0 1,19 20-1,-26-24-2,-1 0 0,0 0 0,0 0 0,-1 1 0,0 0-1,-1 0 1,1 1 0,-1-1 0,-1 1 0,4 12 0,-7-18-71,1 0 1,-1 0 0,0 0 0,0 1 0,0-1 0,0 0 0,0 0 0,-1 0 0,1 0 0,-1 0 0,0 0 0,0 0 0,0 0 0,-1 0 0,1 0 0,0 0 0,-1 0 0,0-1 0,0 1 0,0-1 0,0 1-1,0-1 1,0 0 0,-1 0 0,1 0 0,-1 0 0,1 0 0,-4 1 0,-4 3-10,-1-1 0,1-1 0,-1 1 1,0-2-1,0 1 0,-16 1 0,13-3-40,1-1 0,-1 0 1,1-1-1,-1 0 0,1-1 0,-1-1 1,1 0-1,-18-5 0,-10-6-1755,-50-24-1,44 17-1600,12 9 1046,-14 3-5421,6 1 868,14-1 3678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25:33.4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474 32 1568,'-5'8'4223,"-15"8"-4665,8-6 703,-4 6-68,1 1 0,0 0-1,1 2 1,1-1-1,-12 24 1,-6 8 86,-19 19 500,-106 112-1,124-141-695,26-31-38,0 0 0,-1-1 1,0 0-1,0 0 1,-1-1-1,-10 8 0,8-11 343,10-10-63,10-12 66,-6 12-322,2-4-48,0 1-1,0 1 0,1-1 1,15-14-1,210-171-159,-109 97 437,50-37 55,-138 110-232,-17 12 72,28-24 0,-45 36-198,1-2-9,-1 0 1,1 1 0,0-1-1,-1 1 1,1 0 0,0-1-1,0 1 1,0 0-1,0 0 1,0 0 0,4-1-1,-5 2-44,-11 21 170,-22 45-66,-43 102 361,64-141-331,7-20-45,1 0-1,0 0 1,1 0-1,0 0 1,0 1-1,0-1 0,0 9 1,2-10 12,0-4-33,0-2-72,0 1 63,0-1 0,0 0 0,1 1 0,-1-1 0,0 0 0,0 1-1,0-1 1,0 0 0,1 1 0,-1-1 0,0 0 0,0 0 0,1 1 0,-1-1 0,0 0 0,0 0-1,1 0 1,-1 0 0,0 1 0,1-1 0,-1 0 0,0 0 0,1 0 0,-1 0 0,0 0 0,1 0-1,-1 0 1,0 0 0,1 0 0,-1 0 0,0 0 0,1 0 0,13-1-38,-9-2 79,-1 1 1,1 0-1,0-1 1,-1 0-1,1 0 1,-1 0-1,0-1 1,0 1-1,6-8 1,2-5 61,15-23 1,1-2-67,-5 13-113,34-34 1,-44 51 45,0 0 1,0 0-1,1 1 1,0 1-1,17-8 1,-25 14-12,0 0 0,-1 1 0,1 0 0,1 0 0,-1 0 0,0 1 0,11-1 0,-16 2 42,-1 0 0,1 0 0,-1 0 0,0 0 0,1 0-1,-1 0 1,1 0 0,-1 0 0,1 0 0,-1 0 0,0 0 0,1 0 0,-1 0 0,1 0 0,-1 1 0,0-1 0,1 0 0,-1 0-1,1 0 1,-1 1 0,0-1 0,1 0 0,-1 1 0,0-1 0,0 6 90,-1-6-67,-2 11-16,-1 0 0,-1 0-1,0-1 1,0 1-1,-9 11 1,5-7 25,-95 135 250,65-97-222,-4-7 234,41-44-480,36-38 243,2 1 0,42-32-1,-63 54-109,1 2 0,0 0 0,1 0-1,18-8 1,-34 19 44,-1 0-1,1-1 1,0 1-1,-1 0 1,1-1-1,-1 1 1,1 0-1,0-1 1,-1 1-1,1 0 1,0 0-1,0 0 1,-1 0-1,1 0 1,0 0-1,-1 0 1,1 0-1,0 0 1,-1 0-1,1 0 1,0 0-1,-1 0 1,1 1-1,0-1 1,-1 0-1,1 0 1,0 1-1,-1-1 1,1 1-1,-1-1 1,1 0-1,-1 1 1,1-1-1,-1 1 1,1-1-1,-1 1 1,1 0-1,0 2 10,0-1 0,-1 0-1,1 1 1,-1-1 0,0 0-1,0 1 1,0-1 0,0 1-1,0-1 1,-1 3 0,0 1 15,0 0-1,-1 0 1,0 0 0,0-1 0,-1 1 0,1-1 0,-6 8 0,-27 36 212,7-11-188,12-16-49,-33 34-1,-3 4-2118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0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46 416 3072,'-11'7'976,"10"-7"-969,1 0 1,0 0-1,0 0 1,0 0-1,0 0 1,0 0-1,0 0 1,0 0-1,0 1 1,0-1-1,-1 0 1,1 0-1,0 0 1,0 0-1,0 0 1,0 0-1,0 0 1,0 0-1,0 0 1,-1 0-1,1 0 1,0 0-1,0 0 1,0 0-1,0 0 1,0 0-1,0 0 1,-1 0-1,1-1 0,0 1 1,0 0-1,0 0 1,0 0-1,0 0 1,0 0-1,0 0 1,0 0-1,0 0 1,-1 0-1,1 0 1,0 0-1,0-1 1,0 1-1,0 0 1,0 0-1,0 0 1,0 0-1,0 0 1,0 0-1,0 0 1,0-1-1,-3-3 187,2 3 67,0-1-1,0 1 1,0-1 0,0 1-1,-1 0 1,1-1-1,-1 1 1,1 0 0,-3-1 235,-7 2 5337,12-1-5737,1-1-1,0 0 0,-1 0 1,1 1-1,-1-1 1,0 0-1,0 0 0,1-3 1,10-13 69,126-161-94,-101 137-242,2 2 0,50-39 0,-85 75 96,0 1 0,1 0 1,0 0-1,-1 0 0,1 0 1,0 1-1,6-2 0,-10 4 68,0 0-1,-1 0 1,1-1-1,0 1 0,0 0 1,-1 0-1,1 1 1,0-1-1,0 0 0,-1 0 1,1 0-1,0 0 1,-1 1-1,1-1 0,0 0 1,-1 0-1,1 1 1,0-1-1,-1 1 1,1-1-1,-1 1 0,1-1 1,-1 1-1,1-1 1,-1 1-1,1-1 0,-1 1 1,1 0-1,-1-1 1,0 1-1,1-1 0,-1 1 1,0 0-1,1 0 1,0 5 4,1-1 1,-1 0 0,0 0-1,1 7 1,3 171-82,-6-120 385,9 72-1,-7-127-201,0 0 0,1 0 0,0 1 0,0-1 0,5 10 0,-5-15 6,0 1 0,0-1-1,0 0 1,0 0-1,0 0 1,1 0 0,0 0-1,-1 0 1,1 0-1,0-1 1,0 0 0,1 1-1,4 2 1,-5-4-61,-1-1 1,0 1 0,1 0-1,-1-1 1,1 1-1,0-1 1,-1 0 0,1 0-1,-1 0 1,1 0-1,-1 0 1,1-1 0,-1 1-1,1-1 1,-1 0-1,1 0 1,-1 0 0,1 0-1,-1 0 1,0 0-1,0 0 1,0-1 0,3-1-1,5-5 43,0 0 1,-1-1-1,11-12 1,-17 18-68,100-114 207,95-96-465,-179 194 174,-1 2-281,21-15 0,-34 28 279,0 0 1,1 1 0,-1 0-1,1 0 1,0 0 0,0 1-1,0 0 1,0 0 0,6-1-1,-9 3 65,-1-1 1,0 1-1,1 0 0,-1 0 0,0 1 1,1-1-1,-1 0 0,0 1 0,0-1 0,0 1 1,1 0-1,-1 0 0,0 0 0,0 0 1,0 0-1,0 0 0,0 1 0,-1-1 0,1 1 1,0-1-1,0 1 0,1 1 0,2 5 28,1 0-1,-1 0 0,0 0 0,4 10 1,-4-8-39,17 37 217,31 98 0,-43-95 428,-5-19-2898,-5-31 2238,3 17-1698,-5-6-2165,2-6 1506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0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4064,'0'0'60,"0"0"1,0-1 0,-1 1-1,1 0 1,0 0-1,0 0 1,0 0 0,0-1-1,-1 1 1,1 0-1,0 0 1,0 0 0,0-1-1,0 1 1,0 0-1,0 0 1,0-1 0,0 1-1,0 0 1,2-5 4113,-2 11-2995,-6 79 854,2-49-1474,-6 94 540,-9 79 277,10-135-1030,4 1 1,5 84-1,1-53 366,-1-61-1013,0-45 171,0 1 0,0-1 1,0 1-1,0 0 0,0-1 0,0 1 0,0 0 0,0-1 0,0 1 1,0-1-1,0 1 0,1 0 0,-1-1 0,0 1 0,0-1 0,1 1 1,-1-1-1,0 1 0,1-1 0,-1 1 0,1 0 0,0-1-131,0 0 0,0 1 0,0-1 0,0 0 0,-1 0 0,1 0 0,0 0 0,0 0 0,0 0-1,0 0 1,0 0 0,0 0 0,0-1 0,1 0 0,18-5-4427,7 0 1563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0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145 105 3904,'2'-6'525,"0"-2"120,0-1 0,0 1-1,1-1 1,6-9 0,-8 16-249,0-1 0,0 1 0,0-1 0,0 1 0,-1-1 0,1-5-1,0 6-98,-1-1-1,1 1 0,-1 0 0,1-1 1,0 1-1,-1 0 0,4-5 0,-2 7 940,-1 4-443,-1 17-155,-4 30-478,4-48-69,-8 152 1098,11-83-315,-3-71-554,0-1-304,0 1 0,-1 0 0,1 0-1,0-1 1,-1 1 0,1 0-1,0 0 1,-1-1 0,1 1-1,-1 0 1,0-1 0,1 1-1,-1-1 1,1 1 0,-1-1 0,0 1-1,-1 0 1,-15 10-122,13-9 137,-6 4 0,-1-1-1,1-1 0,-16 5 0,-17 8 36,16-10-232,13-3 648,32-3 253,79-5 81,-63 1-726,-26 2-46,-1 1 0,1-1-1,0 1 1,8 1 0,-7 0-37,-1 0-1,1-1 1,9-1 0,-12 0-91,0 1 1,0-1-1,0 1 1,0 1-1,0-1 0,0 1 1,-1 0-1,8 2 1,-2-3-4338,2-4-6203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115 114 5152,'-9'2'620,"6"-1"-379,1 0 1,-1-1-1,0 1 0,1-1 0,-1 0 1,-5 0-1,-12-1 2676,-27-4 1,41 5-2040,-2-1 293,8 1-1144,0 0 0,0 0 0,0 0-1,0 0 1,0 0 0,0 0 0,0 0 0,0 0 0,1 0 0,-1 0-1,0 0 1,0 0 0,0 0 0,0 0 0,0 0 0,0-1-1,0 1 1,0 0 0,0 0 0,0 0 0,0 0 0,0 0-1,0 0 1,0 0 0,0 0 0,0 0 0,0 0 0,0 0-1,0 0 1,0 0 0,0 0 0,0 0 0,0 0 0,0 0-1,1 0 1,-1-1 0,0 1 0,0 0 0,0 0 0,0 0-1,-1 0 1,1 0 0,0 0 0,0 0 0,0 0 0,0 0-1,0 0 1,0 0 0,0 0 0,0 0 0,0 0 0,0-1-1,3 1 140,0-1 0,1 0-1,-1 1 1,0 0-1,7 0 1,12-2 371,187-38 1176,-41 6-3501,-79 13-3806,-45 11 2917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5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109 940 5216,'3'-22'5142,"-2"19"-2606,-6 11-1474,4-5-1104,-20 38 666,6-15 37,-15 41 1,0 35 116,26-86-645,2 0 1,0 1-1,0-1 1,2 23-1,0-38-78,0 1 0,0 0 0,0-1-1,0 1 1,0-1 0,1 1 0,-1 0-1,1-1 1,-1 1 0,1-1 0,-1 1 0,1-1-1,0 1 1,0-1 0,-1 1 0,1-1 0,0 0-1,2 3 1,-2-4-16,0 0 1,0 0-1,0 1 0,0-1 1,0 0-1,0 0 0,0 0 1,-1 0-1,1 0 0,0 0 1,0 0-1,0 0 0,0 0 1,0-1-1,0 1 1,0 0-1,-1-1 0,1 1 1,0 0-1,0-1 0,0 1 1,-1-1-1,2 0 0,5-4 89,-1-1 0,1 0 0,-2 0-1,1 0 1,6-9 0,37-62 169,-14 21-226,5-9-87,16-24-16,-55 88-33,1-1 1,-1 0-1,0 1 0,1-1 1,-1 1-1,0 0 0,4-3 1,-5 4 54,0 0 1,1 0-1,-1 0 0,0 0 1,0 0-1,0 0 0,0 0 1,0 0-1,0 0 0,0 0 1,0 0-1,1 0 1,-1 0-1,0 0 0,0 0 1,0 0-1,0 0 0,0 0 1,0 0-1,0 0 0,0 0 1,0 0-1,1 0 1,-1 0-1,0 0 0,0 1 1,0-1-1,0 0 0,0 0 1,0 0-1,0 0 0,0 0 1,0 0-1,0 0 1,0 0-1,0 0 0,0 0 1,0 1-1,0-1 0,0 0 1,0 0-1,0 0 0,0 0 1,0 11-117,-1 0 114,0 0 0,0 0 0,2 0-1,-1 0 1,1 0 0,1-1 0,0 1-1,0 0 1,8 18 0,-8-25 46,0 1 0,1-1 0,-1 0 0,1 0 0,0 0 0,0 0 0,1 0 0,-1-1 0,1 1 0,4 2 0,-6-4 6,1-1 0,-1 1 0,0-1 0,1 1 0,0-1 0,-1 0 0,1 0 1,0 0-1,-1-1 0,1 1 0,0-1 0,0 1 0,0-1 0,0 0 0,-1 0 0,1 0 1,0 0-1,5-2 0,-2 0-10,1-1 1,-1 0 0,0 0 0,0-1-1,0 0 1,0 0 0,0 0 0,-1 0-1,0-1 1,0 0 0,0 0 0,-1-1-1,5-6 1,-3 4-26,-1-1 0,0 0 0,0 0 0,-1 0 0,0 0 0,-1-1 0,0 0-1,3-13 1,-6 18 1,1 0 0,-1 0 0,-1 0-1,1-1 1,-1 1 0,0 0 0,0 0-1,0 0 1,-3-6 0,0-2-165,4 13 144,0-1 1,0 1-1,0 0 0,0-1 0,0 1 1,0-1-1,0 1 0,0-1 1,0 1-1,0 0 0,1-1 1,-1 1-1,0-1 0,0 1 0,0 0 1,0-1-1,1 1 0,-1 0 1,0-1-1,0 1 0,1 0 0,-1-1 1,0 1-1,1 0 0,-1-1 1,0 1-1,1 0 0,-1 0 0,0-1 1,1 1-1,-1 0 0,0 0 1,1 0-1,-1 0 0,1-1 0,-1 1 1,0 0-1,1 0 0,-1 0 1,1 0-1,-1 0 0,1 0 0,-1 0 1,0 0-1,1 0 0,0 1 1,30 2 66,-19-2-48,275 7 1090,-288 4-1169,-35 152-234,33-148 353,0 0 0,1 0 0,0 0 0,2 0 1,0 1-1,4 28 0,-4-43-32,0-1-1,0 0 1,0 1 0,1-1-1,-1 0 1,1 1-1,-1-1 1,1 0 0,-1 0-1,1 0 1,0 1 0,-1-1-1,1 0 1,0 0 0,0 0-1,0 0 1,0 0-1,0-1 1,0 1 0,0 0-1,0 0 1,0-1 0,2 2-1,-1-2 20,-1 0-1,1 1 0,-1-1 1,1-1-1,-1 1 0,1 0 0,-1 0 1,1 0-1,-1-1 0,1 1 1,-1-1-1,1 1 0,-1-1 1,1 0-1,-1 1 0,0-1 0,1 0 1,-1 0-1,2-2 0,52-48 333,-5 4-262,84-51 232,-4 4-111,-98 68-237,-2-1 0,0-1 0,-2-2 0,29-39 0,-22 14 20,50-107 0,-83 158-4,19-39 31,56-125-107,-55 120-277,-20 37-49,-2 11 391,0-1 1,0 1-1,0 0 1,0 0-1,0 0 1,-1 0-1,1 0 1,0 0-1,0 0 1,0 0-1,0 0 1,-1-1-1,1 1 1,0 0-1,0 0 1,0 0-1,0 0 1,-1 0-1,1 0 1,0 0-1,0 0 1,0 0-1,-1 0 1,1 0-1,0 0 1,0 1-1,0-1 1,0 0-1,-1 0 1,1 0-1,0 0 1,0 0-1,0 0 1,-1 0-1,-1 2-14,1-1-1,-1 0 0,0 1 0,0-1 1,0 1-1,1 0 0,-1 0 0,1-1 1,-3 5-1,-6 13-18,0 1 0,-13 39 0,-8 50-209,21-68 206,-6 18 82,-30 119-47,36-131 15,-6 86-1,15-122 67,1-1-1,0 0 0,1 0 1,0 0-1,0 0 0,1 0 1,1 0-1,-1 0 0,6 12 1,-7-21-51,-1 0 1,0 0 0,1 0-1,-1 0 1,1 0-1,-1 0 1,1 0 0,-1-1-1,1 1 1,0 0 0,0 0-1,-1 0 1,1-1 0,0 1-1,0 0 1,0-1-1,0 1 1,0-1 0,0 1-1,1 0 1,-1-1-3,1 0 1,-1 0-1,1-1 1,-1 1-1,1 0 0,-1-1 1,0 1-1,1-1 0,-1 1 1,0-1-1,1 1 1,-1-1-1,0 0 0,0 0 1,0 0-1,0 0 1,2-2-1,16-15 142,18-24-1,-7 6-27,37-43-97,-40 47-73,161-214-52,-99 119 126,99-189-1,-170 278-53,-1 0-1,16-57 1,-27 76-285,-3 12 23,-4 11-46,-3 16-25,-19 49 335,-37 78 1,37-94 11,-126 257 85,50-139-78,-10 18 562,78-132 348,31-57-899,-1 0 0,1 0 0,0 0 0,0 0 0,0 0 0,0 0 1,0 1-1,-1-1 0,1 0 0,0 0 0,0 0 0,0 1 0,0-1 1,0 0-1,0 0 0,0 0 0,0 0 0,0 1 0,0-1 0,0 0 1,0 0-1,0 0 0,0 1 0,0-1 0,0 0 0,0 0 0,0 0 0,0 1 1,0-1-1,0 0 0,0 0 0,0 0 0,0 1 0,0-1 0,1 0 1,-1 0-1,0 0 0,8-3 303,16-14-6,-1-1-212,175-146 17,-193 160-106,0-1-89,-1 1 0,1 0 0,0 1 0,0-1 1,0 1-1,8-3 0,-12 5 58,1 1 0,-1-1 0,1 1 0,0 0 0,-1-1 0,1 1 0,-1 0 0,1 0 0,0 0 0,-1 1-1,1-1 1,0 0 0,-1 1 0,1-1 0,-1 1 0,1-1 0,-1 1 0,1 0 0,-1-1 0,1 1 0,-1 0 0,0 0 0,1 0 0,-1 0 0,0 0 0,0 1 0,0-1 0,2 2 0,4 8 26,0 0-1,0 1 1,-2 0 0,1 0-1,-1 0 1,4 17-1,3 8-33,-4-17-215,13 33 931,-5-23-2999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0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37 5472,'-9'-11'1760,"9"10"-1713,0 1 1,0-1 0,0 1 0,-1-1-1,1 0 1,0 1 0,0-1-1,0 1 1,0-1 0,0 1-1,0-1 1,1 0 0,-1 1-1,0-1 1,0 1 0,0-1 0,0 1-1,1-1 1,-1 1 0,0-1-1,1 1 1,-1-1 0,1 0 151,-1 1-128,0-1 1,0 1 0,0 0-1,0-1 1,1 1 0,-1 0-1,0-1 1,0 1-1,0 0 1,0-1 0,0 1-1,0 0 1,0-1 0,0 1-1,0-1 1,-1 1-1,1 0 1,0-1 0,0 1-1,0 0 1,0 0 0,0-1-1,-1 1 1,1 0-1,0-1 1,0 1 0,0 0-1,-1 0 1,1-1 0,0 1-1,0 0 1,-1 0 0,1 0-1,0-1 1,-1 1-1,1 0 1,-1 0 27,-1 0 0,1 0 0,0 0 0,0 0 0,0 0 0,0 0 0,0 0 1,-1 0-1,1 1 0,0-1 0,0 0 0,0 1 0,-2 0 0,-14 8 318,1 1 1,0 1-1,-20 17 1,-42 42 376,72-65-730,-7 8 85,0 0 1,-19 27 0,28-34-89,0 0 0,1 0 0,-1 0 1,1 1-1,0 0 0,0-1 0,1 1 1,0 0-1,-2 12 0,5-16-16,-1 0 0,0 1 0,0-1 0,1 0 0,0 0-1,0 0 1,0 1 0,0-1 0,0 0 0,1 0 0,-1-1 0,1 1 0,0 0 0,0 0-1,0-1 1,0 1 0,0-1 0,0 0 0,1 1 0,2 1 0,3 2 88,-1-1 1,1 0-1,0 0 1,0-1 0,18 6-1,-13-5-16,0-2-1,1 0 1,0 0 0,0-2-1,0 1 1,0-2-1,0 0 1,-1 0 0,1-2-1,0 1 1,0-2-1,16-4 1,-18 3-30,0 0 0,-1-1 0,1 0 1,-1-1-1,0 0 0,-1-1 0,0 0 0,0 0 0,0-1 0,-1-1 1,0 0-1,-1 0 0,15-20 0,-16 18 10,-1 0 1,1-1-1,-2 0 1,5-14-1,-7 19-53,-1-1-1,-1 1 1,1-1 0,-1 1-1,-1-1 1,1 0 0,-1 0-1,-2-12 1,1 13-30,0-2-25,-1-1-1,0 1 1,-4-11-1,5 18-4,1 0 0,-1 0-1,0 0 1,0 0 0,0 0 0,-1 0-1,1 0 1,0 0 0,-1 1-1,1-1 1,-1 0 0,0 1 0,1-1-1,-1 1 1,0 0 0,0 0 0,0-1-1,0 1 1,-3-1 0,0 1-21,0 0 0,0 1 1,0-1-1,1 1 0,-1 0 1,0 0-1,0 1 1,0-1-1,0 1 0,0 0 1,0 0-1,-8 4 0,-4 3-29,0 0 0,-17 11 1,12-6-67,-29 13-5163,44-21 3615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14 5824,'-43'-11'1866,"41"10"-1813,1 1 0,0 0-1,-1-1 1,1 1-1,0 0 1,-1 0-1,1 0 1,0 0 0,0 0-1,-1 0 1,1 0-1,0 1 1,-3 0-1,-17 2 50,-2 1 539,0 1 1,1 1-1,-27 10 0,34-10-427,0 0-1,0 1 1,1 1 0,0 1 0,0 0-1,1 1 1,0 0 0,1 1-1,0 0 1,1 1 0,0 1-1,1 0 1,-16 24 0,6 2-27,2 1 1,2 0-1,1 1 0,3 1 1,1 0-1,2 0 0,-7 81 1,15-99-120,2 0 0,1-1 0,0 1 1,2-1-1,0 0 0,2 0 1,10 28-1,-3-19 101,1-1 0,1 0 0,2-1 0,26 36 0,-27-45-508,1 0 0,1-1-1,26 22 1,-27-28-820,0 0 0,2-2 0,0 0 1,26 13-1,8-2-1177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0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6304,'5'0'373,"0"1"0,0-1 0,-1 1 1,1 1-1,0-1 0,-1 1 0,1-1 0,-1 1 1,1 0-1,-1 1 0,6 3 0,4 4 540,21 21 0,-34-30-881,7 8 234,0 0 1,0 0-1,-1 1 1,0 0 0,0 0-1,8 21 1,22 71 1259,-23-51-1059,-2 1 1,-2 0 0,-3 1 0,-2 0-1,-2 0 1,-6 61 0,2-92-406,-1 1 1,-1-1-1,-1 0 0,-1 0 0,-10 27 0,5-21-98,-1 1 0,-2-2 0,-20 35 0,24-48-7,-35 48-4105,19-32 1828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0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91 4480,'-4'-11'12590,"23"8"-11781,-3 1-283,15-5-2,36-14 0,-37 11-277,38-8-1,59 1-168,-113 16-144,0 1 0,0 0 1,0 1-1,-1 0 0,1 1 0,0 1 1,13 4-1,-25-6-97,1 0 0,-1 0-1,0 0 1,0 0 0,1 0 0,-1 1-1,3 2 1,-4-4-65,-1 1 1,1 0-1,-1-1 0,1 1 0,-1-1 0,0 1 0,1 0 0,-1 0 0,0-1 1,0 1-1,1 0 0,-1-1 0,0 1 0,0 0 0,0 0 0,0-1 1,0 1-1,0 0 0,0 0 0,0-1 0,0 1 0,0 0 0,-1 0 0,1 0 1,-1 8-1869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9312,'4'-6'4192,"29"6"-3616,-14 0 1696,5 0-1345,13-3 993,2 3-1152,3-4-32,-4-1-448,4-4-192,2 6-64,-8-6-128,3 9 64,-6-3-896,0 3 512,-10 0-4255,-4 3 2559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5632,'2'0'527,"-1"0"1,0-1 0,0 0-1,1 1 1,-1-1 0,0 0-1,0 1 1,0-1-1,0 0 1,0 0 0,0 0-1,0 0 1,0 0 0,0 0-1,0 0 1,-1-1-1,2-1 1,18-31 716,-6 8-460,3 2-601,2 1 0,0 0-1,1 1 1,2 1 0,0 1 0,42-29 0,63-36 270,-126 84-481,1 0 0,-1 1 0,0-1 0,1 0 0,-1 1-1,0-1 1,1 0 0,-1 1 0,1 0 0,-1-1 0,1 1 0,-1 0 0,3 0 0,-4 0 14,1 0 0,0 1 1,-1-1-1,1 0 0,0 1 1,-1-1-1,1 0 0,0 1 1,-1-1-1,1 1 0,-1-1 1,1 1-1,-1-1 1,1 1-1,-1 0 0,1-1 1,-1 1-1,0-1 0,1 1 1,-1 0-1,0 0 0,0-1 1,1 1-1,-1 0 0,0-1 1,0 1-1,0 0 0,0 1 1,2 13-50,-1-1-1,-2 28 1,0-8 130,1-28-51,0 20 34,4 35 1,-2-52 51,-1 0 0,2 0 0,-1 0 0,1-1 0,1 1 0,-1-1 0,8 13 0,-9-19-48,-1 0-1,1 1 0,-1-1 1,1 0-1,0 0 1,0 0-1,0-1 0,0 1 1,0 0-1,3 1 0,-3-2-26,-1-1 1,1 1-1,-1-1 0,0 1 0,1-1 0,-1 0 0,1 1 0,-1-1 1,1 0-1,0 0 0,-1 0 0,1 0 0,-1 0 0,1-1 0,-1 1 1,1 0-1,-1-1 0,1 1 0,-1-1 0,0 1 0,2-2 0,14-9 151,-1-1 0,0-1 0,29-29 0,-35 32-164,20-20 94,1 2 1,60-41-1,-51 42-37,26-18-173,119-59 0,-182 102 45,1 1 1,0-1 0,0 1-1,-1 0 1,1 0 0,0 0 0,0 0-1,8 0 1,-9 2 33,-1-1 0,1 0 0,-1 1 0,1 0 0,-1 0 0,0 0 0,1 0 0,-1 0 0,0 0 0,0 0 0,0 1 0,0-1 0,0 1 0,0-1 0,3 4 0,0 1 16,1 1 0,-1-1 0,-1 1 0,1 0 0,-1 0 0,3 10 0,18 47 63,-24-59-47,8 27-240,-2 1 0,5 50 1,-8-52-1723,-3-22-788,-1-5 869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 5472,'-11'-8'1760,"10"8"-1711,1 0 0,-1 0 0,1 0 0,-1 0 0,1 1 0,-1-1 0,1 0 0,-1 0 0,1 0 0,-1 1 0,1-1 0,-1 0 0,1 0 0,-1 1 0,1-1 0,-1 0 0,1 1 0,0-1 0,-1 0 0,1 1 0,0-1 0,-1 1 0,1-1 0,0 1 0,-1 0 0,1-1 67,-1 1 0,1 0-1,-1 0 1,1 0-1,-1 0 1,1-1 0,0 1-1,-1 0 1,1 0-1,0 0 1,0 0 0,0 0-1,-1 1 1,0 8 495,-39 211 5548,28-98-4807,4 156 0,12-2-728,-2-242-1076,2-14-3149,0-13 1479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4576,'0'-36'2602,"1"34"-2283,-1 0 0,1 0-1,0 0 1,0 0 0,0 0-1,0 1 1,0-1 0,1 0-1,-1 0 1,0 1-1,1-1 1,-1 1 0,1-1-1,0 1 1,2-2 0,2-3 1110,-6 6-1398,0 0 0,1 0 1,-1 0-1,0 0 0,0 0 0,0 0 0,0 0 0,0 0 0,0 0 0,0 0 0,0 0 0,0 0 0,0 0 0,0 0 1,1 0-1,-1 0 0,0 0 0,0 0 0,0 0 0,0 0 0,0 0 0,0 0 0,0 0 0,0 0 0,0 0 1,0 0-1,1 0 0,-1 0 0,0 0 0,0 0 0,0 0 0,0 0 0,0 0 0,0 0 0,0 1 0,0-1 0,0 0 1,0 0-1,0 0 0,0 0 0,0 0 0,0 0 0,0 0 0,0 0 0,0 0 0,0 0 0,1 0 0,-1 0 1,0 1-1,0-1 0,0 0 0,0 0 0,0 0 0,0 0 0,0 0 0,0 0 0,-1 0 0,3 11 857,-3 13-144,-10 67 201,3-31-768,2 1 1,3 88-1,4-119-26,-2 0 0,-5 42 0,5-69-113,1-2-193,-1 1 0,1-1 0,0 0 0,0 1 0,0-1 0,0 0 1,0 1-1,0-1 0,0 0 0,0 1 0,0-1 0,1 2 0,0-3-192,0 0-1,0 0 0,0-1 1,0 1-1,0 0 0,0-1 1,0 1-1,0 0 1,0-1-1,0 1 0,0-1 1,-1 1-1,1-1 0,0 0 1,0 1-1,-1-1 1,1 0-1,0-1 0,2 0-362,-1 0 0,1-1-1,-1 0 1,0 1 0,0-1-1,3-5 1,-4 6 360,9-14-1746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 6144,'5'-28'6314,"-1"63"-2863,-8 29-2239,-3 0 0,-21 95 0,17-104-1024,-15 67-71,26-108-1406,0-10 93,6-21-9833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 8128,'-1'-1'61,"-12"-18"4303,12 19-4242,1-1 0,0 1 0,0 0 0,0-1 1,0 1-1,0 0 0,0-1 0,0 1 0,0 0 0,0-1 1,-1 1-1,2 0 0,-1-1 0,0 1 0,0 0 1,0-1-1,0 1 0,0 0 0,0-1 0,0 1 1,0 0-1,1-1 0,-1 0-26,1 1 0,-1 0-1,1-1 1,-1 1 0,1 0 0,0-1 0,-1 1-1,1 0 1,-1 0 0,1 0 0,0-1 0,-1 1-1,1 0 1,0 0 0,-1 0 0,1 0 0,0 0-1,207-4 4615,-198 3-4633,219 0 443,-210 2-518,3 1-43,33 5 0,-41-6-79,-11-1 75,-1 0 1,0 0-1,1 1 1,-1-1-1,1 1 1,3 1-1,-5-2-41,-1 0 0,0 1-1,1-1 1,-1 0 0,0 1-1,0-1 1,1 0-1,-1 1 1,0-1 0,0 1-1,1-1 1,-1 0 0,0 1-1,0-1 1,0 1 0,0-1-1,0 1 1,0-1 0,0 0-1,0 1 1,0-1 0,0 1-1,0-1 1,0 1-1,0-1 1,0 1 0,0-1-1,0 0 1,0 1 0,-1-1-1,1 1 1,0-1 0,0 0-1,0 1 1,-1-1 0,1 0-1,0 1 1,-1-1 0,1 0-1,0 1 1,-1-1-1,-31 38-6360,20-25 4585,-7 11-276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5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17 213 8544,'-17'-8'3872,"65"4"-3360,-6-1 640,-2 2-736,28-9 128,3 4-352,27-12 32,2 4-128,3-8 96,-8 4-128,-14-5 384,-18 11-225,-15-6-1662,-11 6 767,-10 3-2784,-4 2 1952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78 5824,'-26'8'4841,"35"-8"-2557,55-14 2320,9-1-3208,407-39 1937,-409 52-4368,-23 5-3679,-25 3-678,-4 5 1675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 7968,'-2'-7'1314,"-3"-7"1009,5 14-2271,0-1 1,0 1-1,0 0 1,-1 0-1,1 0 1,0 0-1,0-1 1,0 1-1,-1 0 1,1 0-1,0 0 1,0 0-1,0 0 1,-1 0-1,1 0 1,0 0-1,0-1 1,-1 1-1,1 0 1,0 0-1,0 0 1,-1 0-1,1 0 1,0 0-1,0 0 1,-1 1-1,1-1 1,0 0-1,0 0 1,-1 0 0,1 0-1,0 0 1,0 0-1,-1 0 1,1 0-1,0 1 1,0-1-1,0 0 1,-1 0-1,1 0 1,0 0-1,0 1 1,0-1-1,-1 0 1,-4 6 109,-1 0 0,1 0 1,0 1-1,1-1 1,-1 1-1,1 0 1,0 0-1,1 0 1,0 1-1,0-1 1,-1 9-1,-2 6 209,2 1-1,-3 39 1,7-54-257,0-1-1,0 1 1,1-1 0,-1 1 0,2-1-1,-1 1 1,1-1 0,0 0 0,1 0-1,0 0 1,0 0 0,0 0 0,6 8-1,-6-11-23,0 0 0,1 0 0,-1 0-1,1-1 1,-1 1 0,1-1 0,0 0-1,1 0 1,-1 0 0,0-1 0,1 1-1,0-1 1,-1 0 0,1 0 0,0-1-1,0 1 1,0-1 0,0-1 0,0 1-1,9 0 1,-2-2-16,-1 0 1,1 0-1,0-1 0,-1-1 0,0 0 1,1-1-1,-1 0 0,-1 0 0,1-1 1,0-1-1,15-11 0,-13 8 14,0-1 0,0-1 0,-1 0 0,-1-1 0,0 0 0,0-1 0,14-24 0,-19 28-51,-1 0 1,-1-1-1,6-12 0,-9 18-22,0 1-1,0-1 1,-1 1-1,1-1 1,-1 1-1,0-1 1,0 1-1,0-1 0,0 0 1,0 1-1,-1-1 1,0 1-1,-1-7 1,0 7-46,0-1 1,0 1-1,0 0 0,0 0 1,0 0-1,-1 0 1,1 0-1,-1 0 1,0 1-1,0-1 0,-5-3 1,2 2-20,0 1 0,0 0 0,0 0 0,-1 0 0,-9-2 0,5 2 31,0 0 0,-1 1 0,1 1 0,-1 0 0,1 1 0,-1 0 0,0 1 0,-12 2 0,8-1-32,1 1 0,0 1 0,1 0 0,-27 12-1,6-2-772,-1 1-4341,31-10 3299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8 6400,'-32'-7'2058,"31"7"-2015,1 0-1,-1 0 0,0-1 0,1 1 0,-1 0 0,0 0 0,1 0 0,-1 0 0,0 0 0,0 0 1,1 0-1,-1 0 0,0 1 0,1-1 0,-1 0 0,1 0 0,-1 1 0,0-1 0,-18 7 277,-106 43 2717,109-42-2811,0 1 1,1 1 0,0 1-1,1 0 1,0 1-1,-18 19 1,5-2 40,2 0 1,1 1 0,2 1-1,0 2 1,3 0 0,-23 51-1,26-50-99,2 2 0,1 0-1,2 1 1,2 0 0,-6 41-1,13-57-79,0 1 0,1-1-1,2 0 1,0 0-1,1 0 1,1 0-1,1 0 1,1 0-1,1-1 1,15 37-1,-8-31-34,1 0 1,2-2-1,0 0 0,27 30 1,-28-37-626,1-1 1,0 0 0,1-2 0,1 0 0,0-1-1,26 15 1,4-6-1278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7552,'14'10'1376,"-1"0"0,18 16 0,-19-13-512,-1 0 0,0 1 1,18 29-1,16 47 647,-37-73-1248,95 238 3263,-94-228-3196,-1 0 1,-1 1 0,-1-1-1,-1 1 1,1 54 0,-9-48-245,0 0 0,-2 0 0,-2-1 1,-1 0-1,-20 51 0,8-35-381,-2-1 1,-3-1-1,-48 71 0,63-104-811,0 0 0,-1-1 0,0 0 0,-14 12 0,-5 1-1715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18 442 3712,'0'0'40,"0"0"-1,0 0 1,-1 0 0,1 0 0,0 0-1,0 0 1,0 0 0,-1 0 0,1 0-1,0 0 1,0 0 0,0 0-1,-1 0 1,1 0 0,0 0 0,0 0-1,0 0 1,-1 0 0,1 0 0,0 0-1,0 0 1,0 0 0,0-1 0,-1 1-1,1 0 1,0 0 0,0 0 0,0 0-1,0 0 1,0-1 0,-1 1 0,1 0-1,0 0 1,0 0 0,2-4 2830,-12 5 752,6-1-2111,7 0-1305,-2 0 540,14 5 1020,-13-5-1744,153 0 1482,175-22-1,35-22-788,-43 7-332,90-7-287,-202 23 70,-66 4 319,-97 17-42,-61-9-476,-10-2-100,12 6 152,-115-45 125,100 38-41,0-2-1,-36-24 0,54 32-49,1 0 0,0 0 1,0-1-1,0 0 0,1 0 1,-10-14-1,16 20-54,1 0 0,-1 0 0,0 0-1,1 0 1,0 0 0,-1 0 0,1 0 0,0 0 0,-1 0-1,1 0 1,0 0 0,0 0 0,0 0 0,0 0 0,0 0-1,0 0 1,0 0 0,0 0 0,1 0 0,-1 0 0,0 0-1,0 0 1,1 0 0,-1 0 0,1 0 0,-1 0 0,1 0-1,-1 0 1,1 0 0,0 0 0,-1 0 0,1 1 0,0-1-1,0 0 1,0 1 0,-1-1 0,1 0 0,0 1 0,0-1 0,0 1-1,0 0 1,0-1 0,2 0 0,5-2-38,1 1 0,0-1 0,0 1 0,9-1 0,-11 2 40,10-1-7,1 1 0,-1 0 1,0 1-1,0 1 1,0 1-1,0 0 0,0 1 1,0 1-1,0 0 0,-1 2 1,0 0-1,0 0 1,-1 2-1,1 0 0,-1 0 1,-1 2-1,24 19 0,-31-22 41,0 0-1,-1 0 0,0 1 1,-1-1-1,0 1 0,0 1 1,0-1-1,-1 1 0,0 0 1,-1-1-1,0 2 0,-1-1 1,1 0-1,0 19 0,-2-14 15,0-1 0,-1 0-1,-1 1 1,0-1 0,-1 0-1,-1 0 1,0 0 0,0 0 0,-1 0-1,-7 13 1,-11 15-907,-30 43 0,42-70-765,4-4-602,1 0 0,0 1 0,-7 18-1,3 4-1816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17 2656,'-1'-1'93,"1"1"0,0-1 1,0 1-1,0-1 0,0 0 0,0 1 1,0-1-1,0 1 0,1-1 1,-1 1-1,0-1 0,0 0 0,0 1 1,0-1-1,1 1 0,-1-1 0,0 1 1,1-1-1,-1 1 0,0-1 0,1 1 1,-1-1-1,0 1 0,1 0 0,-1-1 1,1 1-1,-1-1 0,1 1 0,-1 0 1,1 0-1,-1-1 0,1 1 0,-1 0 1,1 0-1,0 0 0,0-1 0,3 4 1836,-3-3-1854,-1 0 1,0 0-1,1 1 1,-1-1-1,0 0 1,0 0-1,1 0 1,-1 1-1,0-1 1,0 0-1,0 0 1,1 1-1,-1-1 1,0 0-1,0 0 1,0 1-1,0-1 1,0 0-1,0 1 1,1-1-1,-1 0 1,0 0-1,0 1 1,0-1-1,0 0 1,0 1-1,0-1 1,0 0-1,0 1 1,0-1-1,0 0 1,0 0-1,-1 1 1,1-1-1,0 0 1,0 1-1,0-1 1,0 0-1,0 0 1,-1 1-1,-3 21 401,-2 0-1,-1-1 1,0 0-1,-2 0 1,-13 23 0,6-15-198,-1-2-1,-2 0 1,-1-1 0,-36 37 0,-103 79 1298,109-103-878,-61 37 1,107-73-559,-1 0 1,0-1-1,0 0 1,0 0-1,0 0 0,0 0 1,-10 2-1,13-4-97,1 0 0,-1 0 0,0 0 0,0 0 0,0-1 0,0 1 0,0 0 0,1-1 0,-1 0 0,0 1 0,0-1 0,1 0 0,-1 0-1,0 0 1,1 0 0,-1 0 0,1 0 0,-1 0 0,1 0 0,0-1 0,0 1 0,-1 0 0,1-1 0,0 1 0,0-1 0,-1-2 0,0 0-57,0 1 1,1-1 0,-1 1 0,1-1 0,0 0-1,0 0 1,0 0 0,0 0 0,1 0 0,-1 0-1,1 0 1,0 0 0,0 1 0,1-1 0,-1 0-1,1 0 1,0 0 0,0 0 0,0 0 0,3-4-1,4-13-80,-4 8 30,0 1 0,1 1 1,1-1-1,0 1 0,9-14 1,-13 23 55,0 0 1,0 0-1,0-1 1,0 1-1,0 1 1,1-1-1,-1 0 1,1 0-1,-1 1 1,1 0-1,-1-1 1,1 1-1,0 0 1,0 0 0,-1 0-1,1 1 1,0-1-1,0 1 1,0 0-1,0-1 1,0 1-1,0 1 1,0-1-1,0 0 1,-1 1-1,1-1 1,0 1 0,4 1-1,7 4 104,-1-1-1,0 2 1,24 15-1,34 31 376,-55-41-369,90 77 547,45 32 232,-149-120-1178,0 0 0,0 1-1,0-1 1,0 0 0,1 0 0,4 1-1,-5-1-443,0-1-1,0 0 0,0 0 1,0 0-1,0 0 1,0 0-1,0-1 0,0 1 1,1 0-1,-1-1 1,0 0-1,-1 1 0,4-2 1,9-4-3115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1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 6304,'0'-1'189,"0"0"1,0 0-1,0 0 0,0 0 1,0 0-1,0 1 1,0-1-1,0 0 1,0 0-1,0 0 0,1 0 1,-1 0-1,0 0 1,5-2 3526,0 25-778,-13 98-94,1-35-2040,-7 107 135,8-120-748,-3 23 44,8-82-708,-1 1-2659,2-13 2578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 6720,'-24'-12'2170,"25"12"-2107,-1 0-1,0 0 0,0 0 1,0 0-1,1 0 0,-1 0 1,0 0-1,0 0 0,0 0 1,0 0-1,1 0 0,-1-1 1,0 1-1,0 0 0,0 0 1,0 0-1,1 0 0,-1 0 1,0 0-1,0-1 0,0 1 1,0 0-1,0 0 0,0 0 1,0 0-1,1-1 0,-1 1 1,0 0-1,0 0 1,0 0-1,0 0 0,0-1 1,0 1-1,0 0 0,0 0 1,0 0-1,0-1 0,0 1 1,0 0-1,0 0 0,0 0 1,0 0-1,0-1 0,0 1 1,0 0-1,-1 0 0,1 0 1,0 0-1,0-1 0,0 1 1,0 0-1,0 0 0,0 0 1,0 0-1,-1 0 0,1-1 1,0 1-1,0 0 0,0 0 1,0 0-1,74-5 6216,21 1-3602,309 6-137,-393-3-2810,-1 0 1,21-6 0,-12 2-2940,-4 4 932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1394 3392,'-7'9'350,"-14"19"1669,20-27-1829,0 0 0,1 0 1,-1 1-1,0-1 0,1 0 0,-1 1 1,1-1-1,-1 0 0,1 1 0,0-1 1,0 1-1,-1-1 0,1 1 0,0-1 1,2 8 7860,3-18-6467,13-9-725,-13 14-739,0 0 1,-1-1-1,0 0 1,7-10-1,0-2 12,4-6 54,-2-1-1,20-44 0,4-37 51,40-98-205,-7 36-180,1-9 431,0-20-244,-59 163 96,2 2 1,1-1 0,34-49-1,-34 60-80,1 2-1,0 0 0,1 0 1,1 2-1,1 0 0,22-14 1,-21 16-101,2 2 0,-1 1 0,2 1 0,0 0 1,0 2-1,0 0 0,1 2 0,29-5 0,-49 11-7,0 1 1,0-1-1,0 1 0,0 0 0,0 0 0,0 0 0,0 1 0,0 0 0,0-1 1,0 1-1,6 3 0,-9-4 47,1 1 0,-1 0 1,0 0-1,0 0 0,1 0 1,-1 0-1,0 0 0,0 0 0,0 0 1,0 0-1,0 0 0,0 1 1,-1-1-1,1 0 0,0 1 0,0-1 1,-1 0-1,1 1 0,-1-1 1,0 1-1,1-1 0,-1 1 1,0-1-1,0 1 0,0-1 0,0 1 1,0 0-1,0-1 0,0 1 1,0-1-1,-1 1 0,1-1 0,-2 3 1,-2 8-40,-1-1 1,-1 1 0,-12 19-1,-9 8 91,-1-2 0,-34 36 1,-73 65 245,128-132-275,-144 142 491,136-135-399,12-11-87,0 1 0,0-1 1,0 0-1,1 1 0,-1 0 0,1 0 0,-1-1 1,1 2-1,0-1 0,0 0 0,1 0 0,-3 7 1,4-9-26,0 0 1,0 0 0,1 0 0,-1 0-1,0 0 1,1 0 0,-1 0 0,1 0-1,-1-1 1,1 1 0,-1 0 0,1 0-1,0 0 1,0-1 0,-1 1 0,1 0-1,0-1 1,0 1 0,0-1 0,-1 1-1,1-1 1,0 1 0,0-1 0,1 1-1,29 12-20,-27-12 28,95 27 159,-67-21 83,52 20 1,-68-20-132,-11-6-83,-1 0 0,0 1 1,0 0-1,0-1 0,-1 2 0,1-1 0,0 0 1,-1 1-1,0-1 0,1 1 0,-1 0 0,4 5 1,-6-7-17,-1 0 0,1-1 0,-1 1 0,1 0 1,-1 0-1,0 0 0,1-1 0,-1 1 1,0 0-1,0 0 0,0 0 0,0 0 0,0 0 1,0-1-1,0 1 0,0 0 0,0 0 0,0 0 1,0 0-1,0 0 0,0-1 0,-1 2 0,0 0 22,0 0 0,0 0 0,0-1-1,-1 1 1,1 0 0,0-1 0,-1 0 0,1 1-1,-3 1 1,-4 2 50,0 0 0,-1 0 0,-10 4 0,18-9-92,-27 12 150,0-1-1,-1-2 1,-48 9 0,60-15-452,0-1-1,1-1 1,-1 0 0,0-1 0,0-1 0,0 0 0,-31-8 0,21 0-1108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8 111 5408,'-1'-1'207,"0"1"1,1-1-1,-1 0 1,0 0-1,1 1 1,-1-1-1,1 0 1,-1 0-1,1 0 0,0 0 1,-1 0-1,1 0 1,0 0-1,0 0 1,-1 0-1,1 0 1,0 0-1,0 0 1,0 0-1,0 0 1,0 0-1,0 0 0,1 0 1,-1 0-1,0 0 1,0 0-1,1 0 1,-1 1-1,1-3 1,0 1 255,0 0 0,-1 0 0,1 0 1,-1 0-1,0 0 0,0 0 1,0-3-1,0 4-325,0 0-1,0-1 1,0 1 0,0 0 0,0 0-1,0-1 1,0 1 0,0 0 0,1 0-1,-1-1 1,0 1 0,1 0 0,-1 0-1,1 0 1,0 0 0,-1 0 0,1 0-1,0-1 1,-1 1 0,1 1 0,0-1-1,0 0 1,0 0 0,0 0 0,0 0-1,0 1 1,0-1 0,2 0 0,11-5 87,0 1-1,1 1 1,-1 0 0,1 2 0,0-1-1,25 0 1,-25 2-54,233-2 319,-133 5-548,-36 1-684,-79-3 682,0 0 0,1 0 0,-1 0 0,0 1 0,0-1 0,1 0 0,-1 0 0,0 0 0,0 0 0,1 0 0,-1 1 0,0-1 0,0 0 0,1 0 0,-1 0 0,0 1 0,0-1 0,0 0 0,0 0 0,1 1 0,-1-1 0,0 0 0,0 0 0,0 1 0,0-1 0,0 0-1,0 0 1,0 1 0,0-1 0,0 0 0,0 1 0,0-1 0,0 0 0,0 0 0,0 1 0,0-1 0,0 0 0,0 1 0,-2 3-644,-1 0-1,1 0 0,-1 0 1,0 0-1,0 0 1,0-1-1,0 0 1,-6 5-1,4-3-388,-14 15-939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6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49 112 7968,'-49'-28'3616,"53"16"-3136,9 4-128,5 4-288,14-12 32,8-1-32,20 2-3232,-7 4 1760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 6304,'-13'-3'882,"3"0"1157,25 0 2357,125-14 1920,-1 2-4520,137 2-2052,-259 13 110,47 1-324,-21 3-2962,-40-4 2940,1 1 0,-1-1 1,1 1-1,-1 0 0,0 1 1,4 1-1,8 9-5261,-4 5 1679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2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2560,'6'-8'1524,"0"-1"0,1 1 0,13-13 0,-19 20-1316,0 1 1,-1-1-1,1 0 1,0 1-1,-1-1 1,1 1-1,0-1 1,0 1-1,0-1 1,-1 1-1,1 0 1,0-1-1,0 1 1,0 0-1,0 0 1,0 0-1,1-1 1,-1 2-148,0-1 0,-1 1 1,1-1-1,0 1 1,-1-1-1,1 1 0,-1-1 1,1 1-1,0-1 1,-1 1-1,1 0 0,-1-1 1,0 1-1,1 0 1,-1-1-1,0 1 0,1 0 1,-1 0-1,0-1 1,0 1-1,1 0 0,-1 0 1,0 0-1,1 10 131,0 0 0,0-1-1,-1 1 1,0 0 0,-1 0 0,0-1-1,-3 13 1,-1 10-51,0 82 616,4-54-416,5 253 326,-3-285-470,10 48 1,-11-75-404,1 0 0,-1 0 0,1 0 0,0 0-1,0-1 1,0 1 0,0 0 0,0-1 0,1 3 0,-1-4-58,-1 1 0,1 0 1,0-1-1,-1 1 0,1-1 0,-1 0 0,1 1 0,0-1 0,0 1 0,-1-1 0,1 0 1,0 0-1,-1 1 0,1-1 0,0 0 0,0 0 0,1 0 0,7 0-1650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2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1 5824,'-3'1'314,"-1"-1"1,1 1-1,-1 0 1,1 1 0,-1-1-1,1 1 1,0-1-1,0 1 1,0 0-1,0 0 1,0 0-1,0 1 1,0-1-1,-3 5 1,-6 3 220,-22 16 205,-1-2 1,-1-2-1,-1-1 1,-1-1-1,-49 17 1,-13-8-376,82-24-266,11-3-17,0 0 0,0 1 0,-10 5 0,15-7-62,-1 0 0,1 1 0,0-1 0,0 1 0,-1 0-1,1-1 1,1 1 0,-1 0 0,0 0 0,0 0 0,1 1-1,-3 3 1,-26 69 49,26-69-4,0 1 0,0-1-1,0 0 1,-1 0 0,-9 8-1,-5 8 130,-8 4-466,19-19 304,0-1 0,0 0-1,0-1 1,-9 5 0,-20 14-95,22-18 198,1 1 306,9-6 253,9 0 20,75 35 166,128 81 0,-109-58-560,-84-51-318,0 1 0,-1 1 0,0 0 0,18 19 0,-31-28-11,1 0-1,-1-1 0,1 1 0,-1-1 0,1 1 1,0 0-1,-1-1 0,1 0 0,0 1 0,0-1 1,-1 1-1,1-1 0,0 0 0,0 1 1,-1-1-1,3 0 0,4 3-2965,-1 1 1093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2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29 6400,'4'-3'936,"22"-19"2351,-15 18-1005,-11 4-2186,0 0 1,0 1 0,1-1-1,-1 0 1,0 0 0,0 1-1,1-1 1,-1 0 0,0 0 0,0 1-1,0-1 1,0 0 0,0 1-1,1-1 1,-1 0 0,0 0-1,0 1 1,0-1 0,0 0-1,0 1 1,0-1 0,0 0 0,0 1-1,0-1 1,0 0 0,0 1-1,0-1 1,0 0 0,-1 1-1,1-1 1,0 0 0,0 1 0,-49 190 2821,7-30-2253,0 64-126,42-196-426,1-10-5602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2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7136,'0'-1'208,"0"0"0,-1 0 0,1 0-1,0-1 1,0 1 0,-1 0 0,1 0 0,0 0 0,0 0 0,0 0 0,1 0 0,-1-1 0,0 1 0,0 0-1,0 0 1,1 0 0,-1 0 0,1 0 0,-1 0 0,1 0 0,-1 0 0,1 0 0,-1 0 0,1 0 0,0 0 0,0 1-1,-1-1 1,1 0 0,2-1 0,1 0 427,0 0-1,1 0 1,0 0 0,-1 0-1,10-1 1,-4 1-345,52-13 529,2 3 0,0 3-1,83-1 1,-106 8-999,60 0 487,-90 3-915,0 0 0,0 1 0,0 0 1,-1 0-1,1 1 0,17 8 0,-13-3-2656,-4 1 1046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2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 8384,'0'0'139,"0"-1"1,0 1 0,0 0-1,0 0 1,1-1-1,-1 1 1,0 0 0,0 0-1,1 0 1,-1 0 0,0-1-1,0 1 1,1 0-1,-1 0 1,0 0 0,0 0-1,1 0 1,-1 0 0,0 0-1,1 0 1,-1-1-1,0 1 1,0 0 0,1 0-1,-1 0 1,0 0-1,1 1 1,-1-1 0,0 0-1,0 0 1,1 0 0,3 9 1416,-3 17-716,-9 34 248,-3-1 0,-25 80 0,-55 112 783,60-178-1536,15-38-77,2-1-1,1 2 1,-12 56 0,25-89-133,-1 0 0,1 0 0,0 0 0,1 0 0,-1 0 0,0 0 0,1 0 0,2 6 0,-3-9-110,0 0 0,0 0 0,0 1 0,1-1 0,-1 0 1,0 0-1,0 0 0,1 0 0,-1 1 0,0-1 0,0 0 0,1 0 0,-1 0 0,0 0 0,1 0 0,-1 0 1,0 0-1,1 0 0,-1 0 0,0 0 0,1 0 0,-1 0 0,0 0 0,1 0 0,-1 0 0,0 0 1,0 0-1,1 0 0,-1 0 0,0 0 0,1 0 0,-1-1 0,1 1 36,13-3 51,192-38 303,207 6-400,-325 29-1109,-72 8-1674,-2 5 772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3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16 318 3136,'-4'-2'461,"4"1"-372,-1 1 1,1 0-1,-1-1 1,0 1-1,1 0 1,-1-1-1,1 1 1,-1 0-1,0 0 1,1 0-1,-1 0 1,0 0 0,1 0-1,-1 0 1,0 0-1,0-1 341,1 0 1,0 0-1,0 0 0,0 0 0,0 0 0,0 0 1,0-1-1,0 1 0,0 0 0,0 0 0,0 0 1,0 0-1,1 0 0,-1 0 0,0 1 1,1-1-1,-1 0 0,1 0 0,-1 0 0,2-1 1,3-6-27,1 0 0,1 0 0,-1 1 1,1 0-1,15-12 0,47-27 135,-7 3-250,5-14 165,-38 31-73,36-25 0,-64 50-356,1 0 1,-1 0 0,1 0-1,-1 0 1,1 0-1,0 0 1,-1 1-1,1-1 1,0 0 0,0 1-1,-1 0 1,1-1-1,0 1 1,0 0-1,0 0 1,2 0 0,-2 1-2,0-1 0,-1 1 1,1 0-1,-1 0 1,1 0-1,-1 0 1,1 0-1,-1 0 1,0 0-1,1 1 0,-1-1 1,0 0-1,0 1 1,0-1-1,0 1 1,0-1-1,1 4 0,4 9 149,-1 0 1,0 1-1,-1-1 0,-1 1 0,0 0 0,1 22 0,-2-13 285,10 37 0,12 30 246,-23-89-669,0 1-1,0-1 1,0 1 0,1 0-1,-1-1 1,1 0-1,2 4 1,-3-5-19,-1-1 0,1 1 0,0 0 1,-1 0-1,1-1 0,0 1 0,0-1 1,-1 1-1,1-1 0,0 1 0,0-1 0,0 1 1,0-1-1,0 0 0,0 1 0,0-1 1,0 0-1,0 0 0,0 0 0,0 0 1,0 0-1,0 0 0,0 0 0,0 0 0,0 0 1,1-1-1,5-3 58,0 0 0,-1 0 0,0-1-1,0 1 1,0-2 0,8-8 0,9-8 22,175-136 11,-186 149-97,0 0 1,1 0-1,0 1 1,23-10-1,-31 16 22,0 0-1,0 0 1,0 1-1,0 0 0,1 0 1,-1 1-1,0-1 1,0 1-1,1 0 1,-1 0-1,0 1 1,1 0-1,-1 0 1,0 0-1,0 0 1,0 1-1,6 2 1,0 2 29,1 1 1,-1 0 0,0 0-1,-1 1 1,0 0 0,0 1-1,-1 0 1,0 1 0,14 18-1,-5-1-24,-2 1-1,25 52 0,-37-68-801,0 0-1,0 0 1,3 19 0,-3-13-2163,0-6 922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3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57 4480,'-4'-46'2570,"7"36"136,-3 10-2659,0 0 1,1 0-1,-1 0 0,0 0 1,0 0-1,0 0 0,0 0 1,0 1-1,0-1 0,0 0 1,0 0-1,0 0 0,0 0 1,0 0-1,0 0 0,0 0 1,0 0-1,0 0 0,0 0 1,0 0-1,1 1 1,-1-1-1,0 0 0,0 0 1,0 0-1,0 0 0,0 0 1,0 0-1,0 0 0,0 0 1,0 0-1,1 0 0,-1 0 1,0 0-1,0 0 0,0 0 1,0 0-1,0 0 0,0 0 1,0 0-1,0 0 1,1 0-1,-1 0 0,0 0 1,0 0-1,0 0 0,0 0 1,0 0-1,0 0 0,0-1 1,0 1-1,0 0 0,0 0 1,1 0-1,-1 0 0,0 0 1,0 0-1,0 0 0,0 0 1,0 0-1,0 0 0,0-1 1,0 1-1,0 0 1,0 0-1,0 0 0,0 0 1,3 18 1571,-1 0-1,-1 36 1,-1-46-1308,-35 426 5021,9-187-4472,23-216-730,-23 333 706,22-271-800,-2 39-1358,5-127 588,0 20-2109,2-21 610,2-11-1471,4-5 1043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29 3136,'1'-1'161,"1"-1"0,-1 1 0,1 0 0,0-1 0,-1 1 0,1 0 0,0 0 0,-1 0 0,1 0 0,2-1 0,13-8 4564,-11 5-640,-9 13 258,0-2-4324,-5 11 818,-1-1-1,-19 26 0,4-5-278,-51 87 225,-3 8-2985,65-111-1408,7 0 1029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35 4224,'-1'0'184,"1"-1"0,-1 1-1,1 0 1,-1-1 0,1 1 0,0-1 0,-1 1 0,1-1 0,-1 0 0,1 1-1,0-1 1,0 1 0,-1-1 0,1 0 0,0 1 0,0-1 0,0 0-1,-1 1 1,1-1 0,0 0 0,0 1 0,0-1 0,0 0 0,1 0-1,6-15 5119,-4 13-2544,-2 9-1182,-4 17-274,2-16-847,-14 98 1455,-10 113-860,25-218-1050,-9 179 288,8-161-48,2 21 0,0-5 266,-16-34-532,5 0-85,5-1 53,-1 1 0,1 0 0,0 0 0,-1 1 1,1 0-1,-1 0 0,1 0 0,0 0 0,0 1 0,0 0 0,-6 3 0,8-4 42,-1 0 0,1 1-1,0-1 1,-1 0 0,1 0-1,-1-1 1,-4 1 0,5-1 36,0 1 0,0-1 0,0 1 0,0-1 0,0 1 0,0 0 0,0 0 1,1 1-1,-1-1 0,-4 3 0,2 0 49,3-2-70,0 0 0,-1 0 0,1 0-1,-1-1 1,0 1 0,1-1 0,-1 1 0,-5 1 0,229-14 3539,-111 4-3370,-29 7-366,-35 0-6974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7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291 71 4736,'1'-4'459,"1"-1"0,1 0 0,-1 1 0,1 0 0,-1-1-1,1 1 1,0 0 0,1 1 0,-1-1 0,1 0 0,0 1 0,-1 0 0,1 0 0,1 0 0,-1 0 0,0 1 0,1 0 0,7-4 0,-11 7-420,-1-1 0,0 0 0,1 0 0,-1 0 1,0 0-1,0 0 0,1 0 0,-1 0 0,0 0 1,0 1-1,1-1 0,-1 0 0,0 0 0,0 0 0,0 1 1,1-1-1,-1 0 0,0 0 0,0 1 0,0-1 1,1 0-1,-1 0 0,0 1 0,0-1 0,0 0 1,0 0-1,0 1 0,0-1 0,0 0 0,0 1 1,0-1-1,0 1 0,2 13 524,-2 2-317,-2 1 1,0-1 0,-1 1 0,0-1-1,-2 0 1,0 0 0,0 0 0,-11 18-1,-10 15 450,-37 53 1,4-10 9,24-25-324,2 1-1,4 2 0,-25 85 1,43-117-84,-6 41 1,17-78-247,0 1 13,-1-1 0,1 1 0,0-1 0,0 1-1,0-1 1,0 1 0,0-1 0,0 1 0,0-1 0,0 1 0,1-1 0,-1 2 0,1-2 6,0-1 1,0 0-1,0 1 1,0-1-1,0 0 1,0 0-1,0 0 1,0 0-1,0 0 1,1 0-1,-1 0 0,0 0 1,0 0-1,0 0 1,0 0-1,0-1 1,1 0-1,2 1 99,21-4 108,30-9-1,-4 1-85,6 1-171,1 3 0,0 2 1,0 2-1,112 9 0,-110 3 166,-60-8-232,1 0-1,-1 0 1,1 1 0,-1-1-1,1 0 1,-1 0 0,1 0-1,-1 0 1,1 0 0,-1 0-1,1 0 1,-1 0 0,1-1 0,-1 1-1,1 0 1,-1 0 0,1 0-1,-1 0 1,1-1 0,0 0-352,-1 1-1,1-1 1,-1 1 0,1-1 0,-1 0 0,0 0 0,1 1 0,-1-1-1,0 0 1,1 1 0,-1-1 0,0 0 0,0-1 0,0 2 330,3-7-2067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26 135 6464,'-16'-12'2090,"15"12"-1973,1-1 0,-1 1 0,0 0-1,1-1 1,-1 1 0,1-1 0,-1 0-1,1 1 1,-1-1 0,1 1 0,-1-1-1,1 0 1,0 1 0,-1-1 0,1 0-1,0 0 1,0 1 0,-1-1 0,1 0-1,0 0 1,0 1 0,0-1 0,0 0-1,0 0 1,0 1 0,0-1 0,0 0-1,0 0 1,0 1 0,0-1 0,1 0 0,-1 0-1,0 1 1,1-1 0,-1 0 0,0 1-1,1-1 1,-1 0 0,1 1 0,-1-1-1,1 1 1,0-2 0,3-1 747,-1 0 1,1 0 0,-1 0-1,9-5 1,-10 7-742,11-6 769,0 0 1,1 1-1,0 1 1,0 0-1,26-5 1,73-6 957,-90 13-1914,154-10 1008,-138 12-3371,40 5 1,-64-1 532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10 5312,'0'0'229,"0"-1"1,-1 1 0,1-1-1,0 1 1,0-1 0,0 1-1,-1-1 1,1 1-1,0 0 1,0-1 0,-1 1-1,1-1 1,0 1-1,-1 0 1,1-1 0,-1 1-1,1 0 1,0-1-1,-1 1 1,1 0 0,-1-1-1,1 1 1,-1 0-1,1 0 1,-1 0 0,1 0-1,-1-1 1,1 1 0,-1 0-1,1 0 1,-1 0-1,0 0 1,-9 5 4289,2 1-5217,8-6 617,-11 9 587,1 1 0,1 0 0,-1 1 0,2 0 1,-1 0-1,-8 18 0,-5 5 36,-109 171 1714,111-173-2065,-82 142 839,90-145-889,0 0-1,2 0 1,1 1-1,1 0 0,-5 46 1,9-21-18,4-1 1,1 1 0,3 0-1,2-1 1,23 90-1,-10-65-3493,-19-78 3185,0-1 0,0 0 1,0 1-1,0-1 0,0 0 1,0 1-1,1-1 0,-1 1 1,0-1-1,0 0 0,0 1 1,1-1-1,-1 0 0,0 0 1,0 1-1,1-1 0,-1 0 1,0 1-1,1-1 0,-1 0 1,0 0-1,1 0 0,-1 1 1,0-1-1,1 0 0,-1 0 1,0 0-1,1 0 0,10-3-3000,-4 0 1187,16-1-1004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 6880,'-19'-6'2229,"11"6"-1349,7 1-868,-2 0 240,0-1 1,0 1-1,0 1 0,0-1 0,1 0 0,-1 1 0,0-1 0,1 1 0,-1 0 0,1 0 0,0 0 0,0 0 0,-3 3 0,-2 3 208,1 1 1,0 0-1,1-1 0,0 2 0,1-1 0,-1 1 0,2-1 0,0 1 0,0 0 1,0 0-1,1 0 0,1 1 0,-1 11 0,2-12-327,0 0 0,0 0 0,1-1 0,1 1 0,-1 0 0,1-1 0,1 0 0,0 1 0,0-1 0,1 0 0,0 0 0,1-1 0,0 1 0,9 11 0,-12-17-61,0-1-1,1 1 1,-1 0-1,1-1 1,0 0-1,-1 1 1,1-1-1,0 0 1,1-1-1,-1 1 1,0 0-1,0-1 1,1 0-1,-1 0 1,1 0 0,-1 0-1,1 0 1,-1-1-1,6 1 1,-5-2-20,0 1 0,0-1 1,0 0-1,-1 0 1,1 0-1,0 0 0,0-1 1,-1 1-1,1-1 0,-1 0 1,1 0-1,-1-1 1,0 1-1,0-1 0,0 1 1,0-1-1,3-4 1,6-9 75,-1-2 0,0 1 0,12-29 0,-15 30-112,8-24 0,-15 35-28,1 0 0,-1 0 1,0 0-1,0 0 0,-1 0 0,0 0 0,0 0 1,0 0-1,-1-8 0,0 10-17,0 0 1,-1 0-1,1 0 0,0 0 0,-1 0 0,0 1 0,0-1 1,0 0-1,0 1 0,0 0 0,-1-1 0,1 1 0,-1 0 0,1 0 1,-1 0-1,0 0 0,0 1 0,1-1 0,-1 1 0,0 0 1,-1 0-1,-2-1 0,-2-1-161,0 1 0,0 1 1,0-1-1,0 1 0,0 0 0,-1 1 1,-13 1-1,10 1-801,-32 3-3289,17-4-2662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6560,'0'0'2117,"0"2"-1285,1 9 428,0 1 1,1-1-1,5 17 1,1 8-447,14 91 1630,18 82 1672,-23-126-2919,-4 1 0,-4 1 1,-1 117-1,-10-159-1093,-1 0 0,-2-1 0,-2 1 0,-2-2 0,-20 58 0,25-88-320,0 0 1,-1 0 0,-1 0-1,-7 11 1,-10 6-2823,19-24 1747,0 0 0,0-1-1,0 0 1,-7 4 0,1 0-1780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5632,'-28'4'18362,"32"-4"-16821,15 4-857,-1-1-1,32 0 1,-2-1-388,74 4-68,-70-5-135,1 3 0,82 15-1,-94-11-209,-40-8 48,18 1-12427,-18 7 5526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10720,'20'1'8007,"18"-2"-4545,-4 1-2116,280 12 308,-301-11-2366,0 1 1,1 0-1,12 5 1,-22-6-28,0 0 1,-1 1 0,1 0-1,0-1 1,0 1-1,-1 0 1,0 1-1,1-1 1,-1 1 0,0-1-1,0 1 1,0 0-1,4 6 1,4 11-2499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3232,'0'0'10010,"0"6"-4805,0-6-5171,0 0-1,0-1 1,0 1-1,0 0 0,0-1 1,0 1-1,1 0 0,-1 0 1,0 0-1,0-1 0,0 1 1,0 0-1,1 0 1,-1-1-1,0 1 0,0 0 1,1 0-1,-1 0 0,0 0 1,0-1-1,1 1 0,-1 0 1,1 0-1,4-4 169,0-2 43,-1-1 0,1 0 0,5-13 0,-1 1 50,17-27 178,30-51 6,-46 82-409,1 0 0,0 1 0,27-25 0,-22 28-86,-16 11 20,0 0 0,1 0 0,-1-1 1,0 1-1,1 0 0,-1 0 0,1 0 0,-1 0 1,0-1-1,1 1 0,-1 0 0,1 0 1,-1 0-1,1 0 0,-1 0 0,0 0 0,1 0 1,-1 0-1,1 0 0,-1 0 0,1 1 0,-1-1 1,0 0-1,1 0 0,-1 0 0,1 0 1,-1 1-1,0-1 0,1 0 0,-1 0 0,0 1 1,1-1-1,-1 0 0,0 0 0,0 1 1,1-1-1,-1 0 0,0 1 0,0-1 0,1 1 1,-1-1-1,0 1 0,6 20 193,-6-16-149,4 26 383,0 65 0,-4-61-85,5 46-1,-3-68-234,1-1-1,0 0 1,0-1-1,1 1 1,0 0 0,1-1-1,11 18 1,-10-20-67,0-1 1,1 0 0,0 0 0,0 0-1,0-1 1,17 12 0,-18-15 1,0 0 0,0 0 1,1-1-1,-1 0 0,1 0 0,0 0 0,0-1 0,0 0 1,0-1-1,14 2 0,-8-3 17,0 0 1,-1-1-1,1-1 0,0 0 1,-1-1-1,0 0 0,22-9 1,-24 8-78,0-1 1,0-1 0,-1 0 0,0 0 0,0 0 0,0-1 0,-1-1 0,14-15-1,-4 1-56,-1-2-1,14-26 0,41-81 112,-40 69-75,57-82 0,-86 140 109,0 0 0,0 1 0,1-1-1,-1 0 1,8-5 0,-10 8-66,0 1 1,0-1-1,0 0 1,0 1-1,0-1 1,0 1-1,0 0 1,1-1-1,-1 1 1,0 0-1,0 0 1,0-1-1,0 1 1,0 0-1,1 0 1,-1 0-1,0 1 0,0-1 1,0 0-1,0 0 1,1 1-1,-1-1 1,0 0-1,0 1 1,0-1-1,0 1 1,0-1-1,0 1 1,0 0-1,0 0 1,1 1-1,13 14 16,-1 0 0,-1 2 0,-1 0 0,0 0 0,16 35 0,-26-49-108,9 19-89,9 25 0,-10-9-3368,-9-35 2012,-1 1-1,0 0 1,0 0 0,0-1 0,-2 9 0,2 1-1005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 5408,'6'-8'7509,"6"38"-4528,-11-21-2408,0 1 0,0 0 0,-1 0-1,-2 12 1,1-2 131,-55 505 5187,43-431-5809,-3 102 18,10-106-589,6-90 484,-3 53-2852,2-23-3358,11-36-1374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7968,'0'-4'766,"-1"4"-694,1 0 0,0 0 0,0 0 0,0-1 0,0 1 0,0 0 0,0 0 0,0 0 0,0 0 0,0 0 0,0 0 0,0-1 0,0 1 0,0 0 0,0 0 0,0 0 0,0 0 0,0 0 0,0 0 0,0-1 0,0 1 0,0 0 0,0 0 0,0 0 0,0 0 0,0 0 1,0 0-1,0 0 0,0-1 0,1 1 0,-1 0 0,0 0 0,0 0 0,0 0 0,0 0 0,0 0 0,0 0 0,0 0 0,0 0 0,1 0 0,-1 0 0,0-1 0,0 1 0,0 0 0,0 0 0,0 0 0,0 0 0,0 0 0,1 0 0,-1 0 0,0 0 0,0 0 0,0 0 0,0 0 0,0 0 0,0 0 0,1 0 0,-1 1 0,2-1 1233,-2 6 1980,6 15-1035,1 12-394,-6-6-1020,0 0 0,-2 0 0,-8 50 0,6-53-691,2 44 1,-1 4-250,-5-18-401,1-18-3945,6-33 3824,-1 2-490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25 5888,'8'-15'1898,"-8"15"-1739,1-1 0,-1 0 0,1 0 0,-1 1-1,1-1 1,0 0 0,0 1 0,-1-1-1,1 0 1,0 1 0,0-1 0,-1 1-1,4-1 1528,-5 30 3871,-1-10-4161,-1-1 0,-1 1 0,0-1 1,-8 21-1,-10 12-189,6-17-872,2 0 1,-14 55-1,5 8-3407,22-87 264,-2-19-4800,2 6 6885,1 1 0,0-1 0,0 1 0,0 0 0,0-1 0,1-3 0,0 2-279,3-17-1926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7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49 7552,'-26'-14'2448,"20"11"-1499,22 3 2406,52 0-999,230-10 1367,-171-3-4597,-125 13 434,0 0 1,-1-1 0,1 1-1,-1-1 1,1 1 0,0-1-1,-1 0 1,0 0 0,3-1-1,-4 2 253,8-2-2069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7136,'-11'-12'2309,"10"12"-2215,1 0 1,0 0-1,0 0 0,0-1 1,0 1-1,-1 0 1,1 0-1,0 0 0,0 0 1,0-1-1,0 1 0,0 0 1,-1 0-1,1 0 0,0-1 1,0 1-1,0 0 0,0 0 1,0 0-1,0-1 0,0 1 1,0 0-1,0 0 1,0 0-1,0-1 0,0 1 1,0 0-1,0 0 0,0-1 1,0 1-1,0 0 0,0 0 1,0 0-1,0-1 0,1 1 1,-1 0-1,0 0 0,0 0 1,0-1-1,0 1 1,0 0-1,1 0 0,8-5 1977,-5 4-359,2-3-928,0 1 1,0 1-1,1-1 1,0 1 0,-1 0-1,1 1 1,0-1-1,7 1 1,1 0-74,0 0 0,25 3 0,-39-2-699,346 45 318,-309-40-2497,9 2-5485,-40-6 3434,-2-1 1418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9568,'11'-6'6549,"27"-9"-1424,70-16-866,-56 18-3701,64-5 1,-61 13-889,52-7-2580,-37 0-5759,-51 10 5672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5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12 5056,'0'-11'1856,"2"15"1508,-1 21 1085,-1 2-2506,-2 0 1,-1 0-1,-2 0 0,-11 42 1,0-23-712,-34 74 0,-7 22-967,37-81-2802,14-39 1038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5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 8896,'1'-5'8448,"-6"10"-6966,-8 8-147,1 0 0,-11 16 0,19-24-1166,0 1 0,1 0 0,0-1 0,0 1 0,1 0 0,-1 1-1,1-1 1,-2 13 0,4-17-132,0 0 0,0 1-1,0-1 1,0 0 0,0 1-1,0-1 1,1 0 0,-1 0-1,1 1 1,-1-1 0,1 0-1,0 0 1,0 0 0,0 0 0,0 0-1,2 3 1,-1-2-5,1 0 0,0-1-1,-1 1 1,1-1 0,0 1 0,0-1 0,1 0-1,-1 0 1,5 1 0,0 1 14,1-1 1,0 0-1,0-1 0,0 0 0,0 0 1,1-1-1,11 0 0,9-1 120,0-1-1,0-1 0,-1-2 1,1 0-1,37-13 0,-60 15-150,0-1 0,0 0-1,0 0 1,-1-1 0,1 1 0,-1-2-1,0 1 1,-1-1 0,7-6-1,-10 10-26,0-1 0,-1 0-1,1 0 1,-1 0 0,0 0-1,0 0 1,0 0-1,0-1 1,0 1 0,0 0-1,0-1 1,-1 1 0,1 0-1,-1-1 1,0 1-1,0 0 1,1-1 0,-2 1-1,1-1 1,0 1 0,0-1-1,-1 1 1,1 0-1,-1-1 1,0 1 0,0 0-1,0 0 1,0 0 0,-2-3-1,1 1-25,-1 1 0,0-1 0,0 1 0,-1 0 0,1 0 0,-1 0 0,1 0 0,-1 1 0,0 0-1,0-1 1,0 1 0,0 1 0,0-1 0,-8-2 0,-6 0-103,0 0 0,-19-1-1,34 5 124,3 0 15,-27-4-128,0 1-1,0 2 1,-45 3 0,-14 5-2081,26-5-2184,47-1 2407,-5 0-1938,9-3-2301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5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20 7712,'-58'-17'2506,"57"17"-2457,0-1 0,0 1 1,0-1-1,0 1 0,0 0 0,0 0 0,1 0 0,-1-1 0,0 1 0,0 0 0,0 0 0,0 0 0,0 0 0,0 1 0,0-1 0,0 0 0,0 0 1,0 1-1,-1-1 0,-7 3 29,-3 1 287,1 0-1,0 0 1,0 1 0,0 1 0,1 0 0,0 0 0,-12 10 0,-7 8 933,0 1-1,-29 35 1,-6 18 881,-88 140-1,125-172-1631,-28 63 0,42-76-320,2 0 1,-15 67-1,19-67-205,2 0 0,2 1 0,1-1 0,1 1-1,2-1 1,6 38 0,-5-56-233,1 1 0,1-1 0,1 0 1,0 0-1,1-1 0,0 0 0,1 0 0,1 0 0,0-1 0,1 0 0,0 0 1,1-1-1,1-1 0,0 1 0,17 13 0,-11-13-716,0 0 0,1-1 1,0-1-1,1 0 0,0-2 0,0 0 1,1-1-1,23 5 0,16-4-1590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5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7040,'7'2'529,"-1"1"1,1 0-1,-1 0 1,0 0-1,0 1 1,-1 0-1,1 0 1,-1 1 0,0-1-1,8 10 1,1 3 1280,25 37 0,33 70 1772,-21-34-1682,-38-68-1337,113 206 3621,-116-206-3908,-1 0 0,-1 1 1,-1 0-1,-1 1 0,-1-1 0,-1 1 1,-1 0-1,-1 1 0,-2 32 0,-2-27-138,-2 0-1,-1 0 0,-1 0 0,-1 0 0,-2-1 1,-1 0-1,-1-1 0,-2 0 0,-1-1 1,-21 32-1,10-23-395,-52 56 1,59-72-1134,-2-2-1,0 0 1,-1-2-1,-24 16 1,4-6-1388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5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58 233 3136,'-11'-12'1029,"11"12"-1018,-1 0 0,1 0 1,0 0-1,0 0 0,0-1 0,0 1 0,0 0 0,0 0 0,0 0 0,-1 0 0,1 0 1,0 0-1,0 0 0,0 0 0,0 0 0,-1-1 0,1 1 0,0 0 0,0 0 0,0 0 1,0 0-1,-1 0 0,1 0 0,0 0 0,0 0 0,0 0 0,0 0 0,-1 0 0,1 0 1,0 0-1,0 0 0,0 1 0,0-1 0,0 0 0,-1 0 0,-12 2 280,-14 9 15487,32-11-16130,157-8 3280,-40 9-2446,189-3-25,147-16-297,9-5-48,-342 17-153,266-3 402,-217 9 215,-181-1-702,1-1 1,0 0 0,-9-5 0,-25-10-4,27 13 86,-10-3-40,-40-20 1,9 4 201,36 17-78,1-2 0,0 0 0,-16-11 0,31 19-54,1-1 1,0 0-1,-1 0 1,1 0-1,0-1 0,0 1 1,0 0-1,0 0 1,0-1-1,0 1 0,0 0 1,-1-3-1,2 4-1,0-1 0,0 1 0,0-1 1,0 1-1,0-1 0,0 1 0,0-1 0,0 1 0,1-1 0,-1 1 0,0-1 0,0 1 0,0-1 0,0 1 1,1 0-1,-1-1 0,0 1 0,1-1 0,-1 1 0,0 0 0,0-1 0,1 1 0,-1 0 0,1-1 1,-1 1-1,0 0 0,1-1 0,-1 1 0,1 0 0,-1 0 0,1 0 0,-1-1 0,1 1 0,-1 0 0,1 0 1,-1 0-1,1 0 0,-1 0 0,1 0 0,11-2 116,-1 0-1,1 0 1,0 2-1,-1-1 1,1 2-1,0-1 1,0 2 0,-1-1-1,1 2 1,20 6-1,-1 3 389,-2 0 0,49 29 0,-71-37-403,-1 0 1,1 0-1,-1 1 1,0 0-1,-1 0 1,1 1-1,-1-1 1,8 11-1,-11-13-59,0 0-1,0 1 1,0-1 0,-1 1-1,1 0 1,-1 0-1,0-1 1,0 1 0,0 0-1,-1 0 1,1 0-1,-1 0 1,0 0 0,0 0-1,0 0 1,-1 0-1,1 0 1,-2 5-1,-5 7-35,1 0-1,-2 0 1,0 0-1,-10 14 1,-7 13-2483,13-17 987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5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26 7712,'3'-15'4664,"-2"5"3269,-13 18-5722,3-2-1647,-1 0 1,1 0-1,-9 11 1,17-17-557,-14 15 364,1 1 0,-19 28 0,30-39-371,0 0 1,0 1-1,0-1 0,1 0 0,0 1 0,0 0 0,0-1 0,1 1 0,0 0 1,0 0-1,0 0 0,1 0 0,0 0 0,0 8 0,1-7-216,0 0-202,0-1 1,0 1 0,5 11-1,-5-16-82,0 1 1,0 0-1,1-1 0,0 0 0,-1 1 0,1-1 0,3 3 0,8 7-1629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5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7712,'-9'-18'3968,"9"22"-4096,3 1-32,3-1-576,-1 4 416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3:5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 7040,'0'0'92,"0"0"1,0-1-1,0 1 1,0 0-1,0 0 1,-1 0-1,1 0 1,0-1-1,0 1 1,0 0-1,0 0 1,0 0-1,-1 0 1,1 0-1,0 0 0,0 0 1,0-1-1,-1 1 1,1 0-1,0 0 1,0 0-1,0 0 1,-1 0-1,1 0 1,0 0-1,0 0 1,0 0-1,-1 0 1,1 0-1,0 0 1,0 0-1,0 0 1,-1 0-1,1 0 1,0 1-1,0-1 1,0 0-1,-1 0 1,1 0-1,0 0 1,0 0-1,0 0 0,0 0 1,0 1-1,-1-1 1,1 0-1,0 0 1,0 0-1,0 0 1,0 1-1,0-1 1,0 0-1,0 0 1,-1 0-1,1 1 1,0-1-1,0 0 1,0 0-1,0 0 1,0 1-1,0-1 1,0 0-1,0 0 1,0 0-1,0 1 1,0-1-1,2 23 3775,0-6-2917,-5 24 470,-1 0 1,-15 59-1,9-48-812,-61 246 1232,10-108-1051,47-147-660,11-33 49,0 0 1,0 0-1,-10 18 1,14-29-22,8-15-85,2 0 0,17-20 0,1 10-172,1 1 0,57-36 0,73-25 326,-109 64-97,-45 20-121,-1 0 0,1 1 0,-1 0 0,1 0-1,-1 0 1,1 1 0,7 0 0,-11 0-8,-1 0 0,1 0 0,0 1 1,-1-1-1,1 1 0,-1-1 1,1 1-1,-1-1 0,1 1 0,-1 0 1,0 0-1,1 0 0,-1 0 1,0 0-1,1 0 0,-1 0 0,0 0 1,0 0-1,0 1 0,0-1 1,0 0-1,0 1 0,-1-1 1,1 1-1,0-1 0,-1 1 0,1-1 1,-1 1-1,1-1 0,-1 1 1,0 2-1,1-1-1,-1 1 0,0 0 0,0-1 0,-1 1 0,1-1 0,-1 1 0,1-1-1,-1 0 1,0 1 0,0-1 0,-1 0 0,1 1 0,-4 3 0,1 0-4,-2-1 0,1 1-1,-1-2 1,1 1 0,-2-1-1,1 0 1,0 0 0,-1 0-1,0-1 1,0 0 0,-1 0-1,-13 4 1,-4 0 3,0-2 0,-45 6 1,61-12 175,3 0 54,8 2 553,8 3-498,20 9-80,0 2 1,-1 1 0,-1 1 0,28 23 0,-37-24-1704,1 0-3309,-11-8 2371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7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24 168 8896,'-23'-20'4032,"23"4"-3520,10 7 1344,6 6-1120,21-9 127,3 4-511,15-9 256,-2 9-352,10-12-64,-5 8-96,15-2 64,-6 0-96,9 3-224,-3 7 64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0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49 3488,'0'-1'204,"1"-1"0,-1 1 0,0 0-1,0-1 1,1 1 0,-1 0 0,0 0 0,1-1 0,-1 1 0,1 0 0,0 0-1,-1 0 1,1 0 0,1-2 0,-2 3 18,1-1 0,-1 1 0,1-1 0,-1 1 0,1-1 0,-1 1 0,0-1-1,1 0 1,-1 1 0,0-1 0,0 1 0,1-1 0,-1 0 0,0 1 0,0-1 0,0 0 0,0 1 0,0-1 0,0 0 0,0 1-1,0-1 1,0 0 0,0 0 0,0 1 0,-1-1 0,1 1 0,0-1 0,0 0 0,-1 1 0,1-1 0,-1-1 0,0 2-60,1-1 1,-1 0-1,1 1 1,-1-1-1,0 1 1,0-1 0,1 1-1,-1-1 1,0 1-1,0-1 1,0 1 0,0 0-1,1-1 1,-1 1-1,0 0 1,0 0-1,0 0 1,0-1 0,0 1-1,0 0 1,0 0-1,0 0 1,1 1-1,-1-1 1,0 0 0,0 0-1,0 0 1,0 1-1,0-1 1,-1 1-1,-6 3 277,1 1 0,-1 0 0,-13 11-1,-6 4 207,-11 9 235,1 1 0,-59 62 0,84-76-774,-1 0-1,2 1 0,0 1 1,1-1-1,1 1 1,1 1-1,1 0 1,-9 30-1,8-14 58,1-1 1,2 1-1,1 0 0,2 37 1,2-45-21,3 1 1,0-1 0,1 0 0,2 0-1,10 31 1,58 123 322,-48-117-221,0-1-1059,-5-23-5391,-17-36 3917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38 4800,'11'-18'1557,"-11"18"-1529,1 0-1,-1-1 0,0 1 1,0 0-1,0-1 0,1 1 1,-1 0-1,0 0 1,1-1-1,-1 1 0,0 0 1,0 0-1,1-1 1,-1 1-1,0 0 0,1 0 1,-1 0-1,1 0 1,-1 0-1,0-1 0,1 1 1,1 0-97,44-12 3240,-42 11-2641,-1 0 0,1 1 0,0-1 0,0 1 0,0 0-1,-1 0 1,1 1 0,0-1 0,0 1 0,-1-1 0,8 3 0,-10-2-419,-1 0 1,1-1-1,0 1 0,0-1 1,0 1-1,-1 0 0,1 0 1,0 0-1,-1-1 0,1 1 1,-1 0-1,1 0 0,-1 0 1,1 0-1,-1 0 1,1 0-1,-1 0 0,0 0 1,0 0-1,0 0 0,1 0 1,-1 0-1,0 0 0,0 0 1,0 0-1,-1 0 0,1 0 1,0 0-1,0 0 1,0 0-1,-1 0 0,1 0 1,-1 1-1,-2 6 363,0-2 0,-1 1 1,-6 10-1,6-11-280,-57 96 1576,25-40-919,-69 92 0,72-116-664,0-2-1,-66 53 1,83-76-168,-1-1 1,0-1-1,-23 11 1,28-16 0,0-2 0,0 1 0,0-2 0,0 0 0,-1 0 0,-14 1 1,21-4-70,0 1 0,0-1 0,-1 0 0,1-1 0,0 0 0,1 0 1,-9-2-1,12 3 12,0-1 1,0 0 0,0 0-1,1 0 1,-1 0-1,0 0 1,0 0 0,0 0-1,1-1 1,-1 1 0,1-1-1,-1 1 1,1-1-1,0 0 1,-1 1 0,1-1-1,0 0 1,0 0-1,0 0 1,0 0 0,1 0-1,-1 0 1,0-2 0,0-1 5,0 0 0,1 0 0,0 0 1,0 0-1,0 0 0,0 0 0,1 0 1,0 0-1,0 0 0,0 0 0,1 1 1,0-1-1,-1 0 0,2 1 1,-1-1-1,0 1 0,1 0 0,0 0 1,0 0-1,0 0 0,1 0 0,-1 1 1,8-6-1,-7 5 67,1 1 1,-1 0-1,1 0 0,0 1 1,0-1-1,1 1 1,-1 0-1,0 0 0,1 1 1,-1-1-1,1 1 1,-1 1-1,1-1 0,0 1 1,-1 0-1,1 0 1,0 0-1,-1 1 0,1 0 1,9 3-1,-5 0 71,-1 0 0,1 1 0,-1 0 0,0 0 0,-1 1 0,1 0 0,-1 1 0,0 0 0,8 9 0,7 11 501,27 41-1,2 1 308,-35-48-723,24 38 0,-37-52-421,0-1 1,1 0-1,-1 0 0,2 0 1,-1-1-1,0 1 1,13 8-1,-9-10-1518,-6-4 723,-1 0 0,0-1 1,0 1-1,1 0 0,-1-1 1,0 1-1,0-1 0,0 0 1,3-1-1,6-2-1408,15-3-1450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90 6304,'-9'-5'17909,"13"-2"-15573,19 4-1584,40-2-1,212-23-556,-154 14-155,110-9 211,-176 18-550,-55 5 66,0 1 194,0-1 0,0 0 0,0 0 0,0 0 0,0 0 0,0 0 0,0 0 0,0 0 0,0 0 0,0 0 0,0 0 1,0 0-1,0 0 0,0 0 0,0 0 0,0 0 0,0 0 0,0 0 0,0 1 0,0-1 0,0 0 0,0 0 0,0 0 0,0 0 1,0 0-391,-6 5-4245,6-2 2775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0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1319 4064,'-16'12'2136,"1"9"5496,12-16-6035,3-5-1487,-1 0 1,1 0 0,0 0-1,0 0 1,0 0-1,0 0 1,-1 0 0,1 0-1,0 0 1,0 0-1,0 0 1,-1 0 0,1 0-1,0 0 1,0 0-1,0 0 1,-1 0 0,1 0-1,0 0 1,0 0-1,0 0 1,0-1 0,-1 1-1,1 0 1,0 0-1,0 0 1,0 0 0,0 0-1,0 0 1,-1-1-1,1 1 1,0 0 0,0 0-1,0 0 1,0 0-1,0-1 1,0 1 0,0 0-1,0 0 1,-1-1 41,2-3 346,-1 1 1,1-1 0,0 0-1,0 0 1,2-4 0,8-27 375,-3-3-395,21-56-1,0-2-181,80-314 1308,-68 258-1315,36-105 625,-68 236-748,2 1-1,1 0 0,0 0 1,29-33-1,-33 44-140,0 1 1,1 1-1,0-1 1,0 1-1,1 1 0,0 0 1,0 0-1,1 1 0,0 0 1,11-3-1,7-1 13,0 1-1,51-6 0,-64 12-56,1 0 0,33 2 0,-45 1 15,-1-1 1,0 0-1,0 1 1,1 0 0,-1 0-1,0 0 1,0 1-1,0 0 1,0-1-1,0 1 1,0 0 0,0 1-1,-1-1 1,1 1-1,-1 0 1,5 4-1,-7-5 9,0 0 0,0-1 0,0 1-1,0 0 1,0 0 0,0 0 0,-1-1-1,1 1 1,-1 0 0,1 0 0,-1 0-1,0 0 1,0 0 0,0 0 0,0 0-1,0 0 1,0 0 0,0 0 0,-1 0-1,1 0 1,-1 0 0,1 0 0,-1-1 0,0 1-1,0 0 1,-1 2 0,-3 4 6,0-1-1,-1 1 1,1-1 0,-10 8 0,8-8 56,-36 35-11,-1-3 0,-79 54 0,91-70-15,29-21-56,0 0 0,0 1 0,1-1 0,-1 1-1,1-1 1,-1 1 0,1 0 0,0 0 0,0 0 0,0 0-1,0 0 1,1 0 0,-2 4 0,2-4 2,1-1 0,-1 1 1,1 0-1,0-1 0,0 1 0,0 0 1,0-1-1,1 1 0,-1 0 1,1-1-1,0 1 0,-1 0 0,1-1 1,0 0-1,0 1 0,1-1 1,-1 1-1,3 2 0,3 5 16,0-1-1,1 0 1,0 0 0,17 14-1,41 24 46,-49-37-27,-1 1 1,-1 0 0,0 1-1,0 1 1,20 24 0,-34-36-1,0 0 0,0 0 0,-1 0 0,1 0 1,-1 0-1,1 0 0,-1 0 0,1 0 0,-1 0 0,1 0 1,-1 0-1,0 0 0,0 0 0,1 2 0,-2-2-3,1-1 0,0 1-1,0 0 1,-1-1-1,1 1 1,0-1-1,-1 1 1,1 0 0,-1-1-1,1 1 1,-1-1-1,1 1 1,-1-1 0,1 1-1,-1-1 1,0 1-1,1-1 1,-1 0 0,0 1-1,1-1 1,-1 0-1,0 0 1,1 1 0,-1-1-1,-1 0 1,-2 1 25,-4 2-2,0-1-1,1 0 0,-1 0 0,-10 0 0,-108-9-403,111 5-102,0 0 0,-1-2 0,2 0 0,-23-9-1,-52-30-8707,69 26 983,18 15 6730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0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6656,'7'17'7402,"16"38"-3989,7 16-352,-5-15-1031,21 72-1,-32-72-1037,-2 1 0,7 106 0,-18-135-765,-2-1 0,0 1 0,-2 0 0,-1-1 0,-2 1 0,-13 42 0,-8 9 24,-40 82 0,42-110-319,-2-2-1,-45 62 1,48-80-1077,-30 30 1,30-37-1801,-42 32 0,20-22 38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0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4896,'-6'-7'17123,"22"12"-14901,23 5-2106,474 53 2641,-478-58-2618,9-1-187,-44-4-112,1 0 1,-1 0 0,1 0-1,-1 0 1,1 0 0,-1-1-1,0 1 1,1 0 0,-1 0-1,1-1 1,-1 1 0,0 0 0,1 0-1,-1-1 1,0 1 0,1 0-1,-1-1 1,0 1 0,0 0-1,1-1 1,-1 1 0,0-1-1,0 1 1,0 0 0,0-1 0,1 1-1,-1-1 1,0 1 0,0-1-1,0 1 1,0-1 0,0 1-1,0 0 1,0-1 0,0 1-1,0-1 1,0 1 0,0-1 0,-1 1-1,1-1 1,0 1 0,0-1-1,-1 0-246,1 0 0,0 0 0,0 0 0,-1 0 1,1 0-1,0 0 0,-1 1 0,1-1 0,-1 0 0,1 0 0,-1 0 0,1 1 0,-1-1 0,0 0 0,0 1 0,1-1 0,-1 0 0,0 1 0,0-1 1,1 1-1,-3-1 0,1 0-280,-1 1 0,0 0 1,1-1-1,-1 1 1,1 1-1,-1-1 0,0 0 1,-3 2-1,-9 5-1623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0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32 4896,'-37'-2'1584,"18"4"2034,23-2-1636,50 1 3189,56-2 479,56-8-2194,207-14-1931,-337 25-2180,1-1-5245,-24-1 3612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1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18 290 3328,'-11'-7'11143,"16"4"-10489,0 0 0,0-1 0,6-5 0,102-102 1794,-29 29-1610,-75 73-738,-1 0 0,1 1 1,20-13-1,-24 17-70,1 1 0,0 0 0,1 0 0,-1 1 0,0 0 1,1 0-1,-1 0 0,14-1 0,-19 3-20,1 0 1,0 0-1,0 1 0,-1-1 1,1 0-1,0 1 1,0-1-1,-1 1 1,1-1-1,0 1 0,-1 0 1,1 0-1,-1 0 1,1 0-1,-1 0 1,1 0-1,-1 0 1,0 0-1,1 1 0,-1-1 1,0 0-1,0 1 1,0-1-1,0 1 1,0-1-1,-1 1 0,1 0 1,0-1-1,-1 1 1,1 2-1,2 3 41,-2-1 1,1 2-1,-1-1 0,0 0 1,0 0-1,-1 12 0,-2-3 83,0 1-1,-1 0 1,0-1 0,-2 0-1,-6 18 1,-40 75 147,41-93-231,0 0 1,-1-1-1,-1 0 1,0-1-1,-1 0 1,0-1-1,-24 18 1,-6-1 264,-64 37 1,94-60-144,-1 0 0,-18 6 1,37-10 630,7 0-370,-10-2-378,142 25 2094,-115-22-2005,6 1-351,35 4 835,-22-6-6414,-47-4 5004,0 1 0,0 0 1,1-1-1,-1 0 0,0 1 1,0-1-1,0 0 0,0 1 1,0-1-1,0 0 0,0 0 1,1-1-1,13-9-4251,7 2 1903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1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117 212 3072,'0'-13'976,"0"13"-966,0 0 0,0 0 0,0 0 0,0 0 0,0-1 0,0 1 0,0 0 0,0 0 0,0 0 0,0 0 0,0 0 0,0-1 0,0 1 0,0 0 0,0 0 0,0 0 0,0 0 0,0 0 0,0 0 0,0-1 0,0 1-1,0 0 1,1 0 0,-1 0 0,0 0 0,0 0 0,0 0 0,0 0 0,0 0 0,0 0 0,1-1 0,-1 1 0,0 0 0,0 0 0,0 0 0,0 0 0,0 0 0,1 0 0,4-2 193,21-9 2487,-16 9 97,-10 2-2681,1 0 1,-1 0 0,0 0-1,0 0 1,0 0 0,0 0-1,1 0 1,-1 0 0,0 0-1,0 0 1,0 0 0,0 0-1,1 0 1,-1 0 0,0 1-1,0-1 1,0 0 0,0 0-1,0 0 1,1 0 0,-1 0 0,0 0-1,0 1 1,0-1 0,0 0-1,0 0 1,0 0 0,0 0-1,0 1 1,0-1 0,0 0-1,0 0 1,1 0 0,-1 0-1,0 1 1,0-1 0,-1 14 994,0-1 1,-1 0 0,0 0 0,-1 1 0,0-1 0,-7 15 0,-37 73-16,20-46-195,-28 58 10,54-111-905,-11 20 395,12-22-382,0 0 0,0 0 0,0 0 0,0 0 0,0 0 1,0 0-1,0 0 0,0 0 0,0 0 0,0 0 0,0 0 0,0 0 1,0 0-1,0 0 0,0 0 0,0-1 0,0 1 0,0 0 1,0 0-1,0 0 0,0 0 0,0 0 0,0 0 0,-1 0 0,1 0 1,0 0-1,0 0 0,0 0 0,0 0 0,0 0 0,0 0 0,0 0 1,0 0-1,0 0 0,0 0 0,0 0 0,0 0 0,0 0 1,0 0-1,0 0 0,0 0 0,0 0 0,0 0 0,0 0 0,3-15 436,9-16-368,0 1 1,2 1-1,23-38 0,-23 43-66,61-124-224,-64 121 221,3-4-2,-1-2 0,12-48 0,-24 75 17,0 0 0,1 0-1,4-9 1,-6 15-19,0 0 1,0 0-1,0 0 1,0 0-1,0 0 0,0 0 1,0 0-1,0 0 1,0 0-1,0 0 0,0 0 1,0 0-1,0 0 1,0 0-1,0 0 0,0 0 1,0 0-1,0 0 1,0 1-1,0-1 0,1 0 1,-1 0-1,0 0 1,0 0-1,0 0 1,0 0-1,0 0 0,0 0 1,0 0-1,0 0 1,0 0-1,0 0 0,0 0 1,0 0-1,0 0 1,0 0-1,0 0 0,0 0 1,1 0-1,-1 0 1,0-1-1,0 1 1,0 0-1,0 0 0,0 0 1,0 0-1,0 0 1,0 0-1,0 0 0,0 0 1,0 0-1,0 0 1,0 0-1,0 0 0,0 0 1,0 0-1,0 0 1,0 0-1,0 0 0,0 0 1,0 0-1,0 0 1,0-1-1,0 1 1,0 0-1,0 0 0,0 0 1,0 0-1,2 8 112,-1 16-137,0-18 27,5 88 71,4 112 475,-10-205-526,0 0 0,0 0 0,0 0 0,0 0 0,0 0 0,0 0 0,0 0 0,0 0 0,1 1 0,-1-1 0,0 0 0,1 0 0,-1 0 0,0 0 0,1 0 0,-1 0 0,1-1 0,0 1 0,-1 0 0,1 0 0,0 0 0,0 0 0,-1-1 0,1 1 0,1 1 0,-1-2-4,0 0 1,0 0-1,0-1 1,0 1-1,0 0 0,0 0 1,0 0-1,0-1 0,0 1 1,0-1-1,0 1 1,0 0-1,0-1 0,0 0 1,0 1-1,0-1 1,-1 1-1,1-1 0,0 0 1,0 0-1,-1 1 1,1-1-1,-1 0 0,1 0 1,0 0-1,0-1 0,17-29-18,18-37 0,-20 36-38,10-23-37,-10 21 123,36-58-1,-35 65-147,-13 19-4,2-1 1,10-13-1,-16 22 93,1-1-1,-1 1 0,0-1 1,1 1-1,-1 0 1,0-1-1,1 1 0,-1 0 1,1 0-1,-1-1 1,0 1-1,1 0 1,-1 0-1,1 0 0,-1-1 1,1 1-1,-1 0 1,1 0-1,-1 0 0,1 0 1,-1 0-1,1 0 1,-1 0-1,1 0 0,-1 0 1,1 0-1,-1 0 1,0 0-1,1 1 1,-1-1-1,1 0 0,-1 0 1,1 0-1,-1 1 1,1-1-1,-1 0 0,0 1 1,1-1-1,-1 0 1,1 1-1,0 1-8,1 0 1,-1 0-1,1 0 0,-1 0 0,0 0 1,2 4-1,5 18 106,-1 1 1,-1-1 0,3 32-1,-1-7 65,-1-9-23,-1 0-1,-1 48 1,-5-76-220,0 9 263,0-8-2822,34-24-18915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1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 6560,'0'-26'3749,"-2"59"3484,-7 24-4567,2-16-1232,-39 185 1711,44-216-3079,-42 270 1048,42-274-1081,2-5-71,0 0-1,-1 0 1,1 0-1,0 0 1,-1 0 0,1 0-1,0 0 1,0 0 0,0 0-1,0 0 1,0 0-1,0 0 1,0 0 0,1 0-1,-1 1 1,3-8-1545,-1 0 0,0 0 0,0 0 0,0-1 0,0-5 0,5-34-6695,-5 30 6172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1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 8736,'4'-7'2620,"-2"11"-981,-5 18-938,-33 105 2160,-8 35-544,-38 387-642,82-546-2325,0 14-1238,0-17 1806,0 0-1,0-1 1,0 1 0,0 0-1,0 0 1,0 0-1,0 0 1,0 0-1,0 0 1,0-1-1,0 1 1,1 0-1,-1 0 1,0 0 0,0 0-1,0 0 1,0 0-1,0 0 1,0 0-1,1-1 1,-1 1-1,0 0 1,0 0-1,0 0 1,0 0 0,1 0-1,-1 0 1,0 0-1,0 0 1,0 0-1,0 0 1,0 0-1,1 0 1,-1 0 0,0 0-1,0 0 1,0 0-1,0 0 1,1 1-1,-1-1 1,0 0-1,0 0 1,0 0-1,0 0 1,0 0 0,0 0-1,1 0 1,-1 0-1,0 0 1,0 1-1,0-1 1,0 0-1,0 0 1,0 0-1,0 0 1,0 0 0,0 1-1,0-1 1,1 0-1,-1 0 1,0 0-1,0 0 1,0 0-1,0 1 1,0-1-1,0 0 1,0 0 0,0 0-1,0 1 1,7-9-2718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8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688 0 6816,'-1'2'886,"1"1"1,0-1 0,-1 0-1,0 0 1,1 0-1,-1 0 1,0 0-1,-1 3 1,-15 21 1267,-22 20-1109,19-28-684,-1 0 0,-1-1 0,0-2 0,-1 0 0,-35 16-1,33-18-203,-150 88 401,136-73-323,2 1-1,0 2 1,2 2 0,-40 48-1,71-77-121,0 1 0,0 0 1,0 0-1,1 1 0,0-1 0,0 1 0,0-1 0,0 1 0,-2 10 0,5-16-85,0 1 1,0 0 0,0-1-1,0 1 1,1-1-1,-1 1 1,0-1-1,0 1 1,0-1-1,1 1 1,-1-1-1,0 1 1,0-1-1,1 1 1,-1-1-1,0 1 1,1-1-1,-1 1 1,1-1-1,-1 0 1,0 1-1,1-1 1,-1 0-1,1 1 1,-1-1-1,1 0 1,-1 0 0,1 1-1,0-1 1,-1 0-1,1 0 1,-1 0-1,1 0 1,-1 0-1,1 0 1,-1 0-1,2 0 1,28 0 144,-20 0-54,28-1-50,0 2 1,0 2-1,-1 1 0,39 10 1,-53-8-73,-1 1 0,0 1 1,-1 1-1,0 1 0,0 1 1,-1 1-1,-1 0 0,0 2 1,0 0-1,-2 1 0,21 22 1,-7-9-2100,-18-16 870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1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38 202 5312,'-4'-9'1273,"1"1"0,0-1 1,1 1-1,0-1 0,1 0 1,-1 0-1,1-9 0,1 14-1020,1 1 1,-1 0-1,1 0 0,0 0 0,0-1 1,0 1-1,0 0 0,1 0 1,-1 0-1,1 1 0,0-1 0,0 0 1,2-3-1,4-2 204,-1 0 0,17-12 0,-17 15-310,0 0 0,1 1-1,0 0 1,-1 0 0,2 1 0,-1 0-1,0 0 1,1 1 0,-1 0-1,12-1 1,-4 2 108,1 0 1,0 0-1,0 2 1,22 3-1,-24-2-96,0 1 0,0 1 0,28 10 0,-37-11-106,1 0 0,-1 1-1,0-1 1,0 1 0,0 1-1,-1-1 1,1 1 0,-1 0 0,0 0-1,7 10 1,-11-13-25,1 0 1,-1 1-1,1 0 0,-1-1 1,0 1-1,0 0 1,0-1-1,0 1 0,-1 0 1,1 0-1,-1 0 0,1 0 1,-1 0-1,0 0 1,0-1-1,-1 1 0,1 0 1,-1 0-1,1 0 1,-1 0-1,0-1 0,0 1 1,0 0-1,0 0 0,0-1 1,-1 1-1,-2 2 1,-1 3 13,-1-1 1,-1 0 0,0 0 0,1-1 0,-2 1 0,1-2 0,-1 1 0,-11 5 0,-74 35 130,66-34-82,-26 9 92,36-15-86,-1 1 1,-31 19-1,48-26-97,0 1-1,0-1 1,0 1 0,0-1-1,0 1 1,1 0 0,-1-1-1,0 1 1,0 0 0,1 0-1,-1 0 1,0 0 0,1-1-1,-1 1 1,1 0 0,-1 0-1,1 0 1,0 0 0,-1 0 0,1 0-1,0 0 1,-1 2 0,2-2-2,-1 0 1,0 0 0,1 0 0,-1 0 0,0 0 0,1 1 0,0-1 0,-1 0 0,1 0 0,-1 0 0,1-1-1,0 1 1,0 0 0,0 0 0,-1 0 0,3 1 0,5 3-12,1 1 1,-1-2-1,19 9 1,-15-8-3,16 8 46,-1 2 1,25 18-1,-43-27 76,-1 1 0,1 0 0,-1 1 0,0 0-1,-1 0 1,0 1 0,0 0 0,-1 0 0,6 10 0,-10-15-60,0 1 0,-1-1 1,1 0-1,-1 1 0,0 0 0,0-1 1,0 1-1,0 0 0,-1-1 0,0 1 1,0 0-1,-1-1 0,1 1 0,-1 0 1,0-1-1,0 1 0,0 0 0,-1-1 1,1 0-1,-5 7 0,2-3-19,-2 0 0,1 0 1,-1 0-1,0-1 0,-1 0 0,0 0 1,0-1-1,0 0 0,-13 7 0,-12 8-479,-68 31-1,70-40-3942,-36 10 1,61-20 2990,0-1-1,0 0 1,-1 0-1,1 0 1,-7 0-1,-3-1-1913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96 3136,'-22'-6'9557,"153"5"-429,172-10-6971,23-8-1400,223 0-181,-162 2 228,47-3-557,-402 19-292,-14 0-1160,1 0 1,20 3-1,-33 0-2976,-9 0 1637,-19 3 7,3-1 520,-22 6-1818,1 6 1334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1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31 5312,'4'-17'1701,"-4"17"-1678,0-1 1,0 1-1,0 0 1,0 0-1,0 0 0,0-1 1,0 1-1,0 0 0,0 0 1,1 0-1,-1-1 0,0 1 1,0 0-1,0 0 0,0 0 1,0-1-1,0 1 1,1 0-1,-1 0 0,0 0 1,0 0-1,0 0 0,0-1 1,1 1-1,-1 0 0,0 0 1,0 0-1,1 0 0,1-1-240,-1 0 571,1 0 0,0 0 0,0 0 0,0 1 0,0-1 0,-1 0 0,1 1 0,0 0-1,0-1 1,0 1 0,0 0 0,4 0 0,6 1 1716,-11-1-1937,0 0-1,0 0 1,1 0 0,-1 0 0,0 0 0,0 0 0,0 0-1,0 1 1,0-1 0,0 0 0,0 1 0,1-1 0,-1 1-1,0-1 1,0 1 0,0-1 0,-1 1 0,1 0 0,0-1 0,0 1-1,0 0 1,0 0 0,-1 0 0,1 0 0,0 0 0,-1 0-1,1 0 1,-1 0 0,1 0 0,-1 0 0,1 0 0,-1 1-1,3 9 379,-1 1 0,-1-1 0,0 1 0,0-1 0,-1 1 0,-1 0 0,-3 20 0,3-18-177,-8 41 97,-1 0-1,-3-1 1,-2 0 0,-38 85 0,44-116-248,1 1 0,-8 31 1,16-55-177,0 1 0,0-1 1,0 1-1,0-1 1,0 0-1,-1 1 1,1-1-1,0 1 1,1-1-1,-1 1 0,0-1 1,0 0-1,0 1 1,0-1-1,0 1 1,0-1-1,0 0 1,1 1-1,-1-1 0,0 1 1,0-1-1,1 0 1,-1 1-1,0-1 1,0 0-1,1 1 1,-1-1-1,0 0 0,1 0 1,-1 1-1,0-1 1,1 0-1,-1 0 1,1 0-1,-1 1 1,0-1-1,1 0 0,-1 0 1,1 0-1,-1 0 1,0 0-1,2 0 1,1 0-24,1 0 0,0 0 0,-1 0 0,1-1 0,4-1 0,34-9-553,56-24 1,-57 20 473,33-17 173,7-3-12,-76 33 32,0 0 1,0 1 0,1 0-1,-1 0 1,0 0 0,0 0-1,1 1 1,-1 0 0,6 1-1,-9-1-44,-1 1-1,1-1 0,0 1 1,0-1-1,0 1 0,0 0 1,-1 0-1,1 0 0,0 0 1,-1 0-1,1 0 0,-1 1 1,1-1-1,-1 0 0,0 1 1,0-1-1,1 1 0,-1 0 1,0-1-1,0 1 0,-1 0 1,1-1-1,0 1 0,0 0 1,-1 0-1,1 3 0,0 1 73,0 0 0,0-1 0,-1 1 0,0 0 0,0 0 0,0 0 0,-1 0 0,0-1 0,-3 10 0,-2 5 121,-12 26 0,4-12-108,-11 21-3914,21-48-387,-3-25-6753,11 10 8115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1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 1 7392,'-11'0'1047,"1"2"1,0-1-1,0 1 0,0 1 1,1 0-1,-1 1 0,-10 4 1,-9 4 535,-134 40 2416,-43 16-1657,-35 29-1238,229-93-1126,-32 15-182,41-18-8,1 0 1,0 0-1,0 0 1,0 1 0,0-1-1,0 0 1,0 1 0,1 0-1,-1-1 1,0 1-1,1 0 1,-1 0 0,1 0-1,-2 4 1,3-6 81,0 1 0,0-1-1,0 1 1,0-1 0,0 1 0,0-1 0,0 0-1,0 1 1,0-1 0,0 1 0,0-1-1,0 1 1,0-1 0,0 0 0,1 1 0,-1-1-1,0 0 1,0 1 0,1-1 0,-1 1 0,0-1-1,0 0 1,1 0 0,-1 1 0,0-1 0,1 0-1,-1 1 1,0-1 0,1 0 0,-1 0-1,1 0 1,-1 0 0,0 1 0,1-1 0,-1 0-1,1 0 1,-1 0 0,1 0 0,-1 0 0,21 2-2359,-17-1 1594,27 1-1483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1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 6144,'-2'-3'494,"2"2"-120,-1 0-1,0 0 0,0 0 0,1 0 0,-1 0 0,1 0 0,-1 0 0,1 0 0,-1 0 0,1 0 0,0 0 0,-1-1 0,1 1 0,0-2 0,1 2-9,-1 0-1,1 1 1,-1-1-1,1 1 1,-1 0-1,1-1 1,0 1-1,-1-1 1,1 1-1,0 0 1,-1-1-1,1 1 1,0 0-1,0 0 1,-1 0-1,1-1 1,1 1-1,21-1 1981,-18 1-2171,0 1-1,0-1 1,0 1-1,-1 0 0,1 0 1,-1 1-1,10 3 1,-12-3-91,1-1 0,-1 1 1,0-1-1,0 1 0,0 0 0,0 0 1,0 0-1,0 0 0,2 5 1,-3-6-59,-1 1 0,1-1 0,-1 0 0,1 1 0,-1-1 1,0 1-1,1-1 0,-1 0 0,0 1 0,0-1 0,0 1 1,0-1-1,0 1 0,-1-1 0,1 0 0,0 1 0,-1-1 1,1 1-1,-1-1 0,1 0 0,-2 2 0,-2 4 76,0-1 0,-1 1-1,1-1 1,-1 0 0,-1-1 0,-6 7-1,-42 30 417,36-29-348,12-9-89,-84 67 967,84-66-1035,2-2 138,1 0 1,0 0 0,0 0-1,0 0 1,0 0-1,0 1 1,-2 4-1,5-7-111,-1 0-1,1-1 1,0 1-1,0 0 1,0-1-1,-1 1 1,1-1-1,0 1 0,0 0 1,0-1-1,0 1 1,0 0-1,1-1 1,-1 1-1,0 0 1,0-1-1,0 1 0,0 0 1,1-1-1,0 2 1,0-1 2,0 1 1,0-1-1,0 0 1,1 0-1,-1 0 1,0 0-1,1 0 1,-1 0-1,1 0 1,-1 0-1,4 0 1,7 3 76,0 0 1,0-2 0,1 1-1,24 0 1,-17-1-29,72 3-43,-13-1-2685,-28 2-3466,-33-1 2084,-8 1-2166,-3-2 1878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1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1935 2816,'-11'-3'2212,"10"2"-1254,4 1 1104,12 13 3564,-7-9-4882,1-1 0,-1 0 0,1 0 0,0-1 0,0 0 0,13 1 1,-17-2-429,19 1 365,0-2-1,0 0 1,40-5-1,-53 4-548,29-6 180,-1-1 0,67-24 0,-66 20-118,-38 11-176,-1 0 0,1 1 0,0-1 0,0 1 0,0-1 0,0 1 0,0 0-1,0 0 1,0 0 0,0 0 0,4 1 0,-5-1 1,0 1-1,0-1 1,0 1-1,0 0 1,-1-1 0,1 1-1,0 0 1,-1 0-1,1-1 1,0 1 0,-1 0-1,1 0 1,-1 0 0,1 0-1,-1 0 1,1 0-1,-1 0 1,0 0 0,1 0-1,-1 0 1,0 0-1,0 0 1,0 1 0,1 11 67,-1 0-1,0 0 1,-1-1 0,0 1 0,-1 0 0,-7 20 0,4-11 181,-2 25 1,5-32-241,-3 79 138,5-79-114,1 0 0,0 0 0,1 0 0,5 19 1,0-9 166,1 0 1,21 46 0,-18-59 62,-11-12-272,1 1-1,-1-1 1,1 0-1,-1 0 1,0 1-1,1-1 1,-1 0-1,1 0 1,-1 0-1,1 0 1,-1 0-1,1 1 1,-1-1-1,1 0 1,-1 0-1,0 0 1,1 0-1,-1 0 1,1-1-1,-1 1 1,1 0-1,-1 0 1,1 0-1,-1 0 1,1 0-1,-1-1 1,0 1-1,1 0 1,-1 0-1,1-1 1,-1 1-1,0 0 1,1 0-1,-1-1 1,0 1-1,1-1 1,-1 1-1,0-1 1,5-6-81,-1 0 0,0-1 0,0 1 0,-1-1 0,3-9 0,11-48-583,-12 45 521,4-15-175,14-64-321,25-240-933,-43 297 1412,27-271-434,-12-33 319,-4 184 165,-4 46-161,25-154 97,-35 263 192,42-193-7,15 6 487,-50 167-225,-7 18-129,1 0 1,0 1 0,7-13-1,-9 18-104,0 1 0,1 0-1,-1 0 1,1 0-1,-1 0 1,1 0 0,0 1-1,0-1 1,0 0-1,0 1 1,0 0-1,0-1 1,0 1 0,1 0-1,-1 0 1,0 0-1,4-1 1,39-6 201,1 1-1,0 3 1,51 1 0,24-2-172,193-9 122,-272 13-192,359-13-184,-18 8 235,-85 3-54,-272 2-24,540 6 49,-330-1-61,-7 0-39,-216-3 159,-1-1-76,0 1-1,0 0 0,0 1 1,0 0-1,-1 1 0,13 5 1,-23-8 0,0 0 0,0 1 1,0 0-1,0-1 1,0 1-1,-1-1 0,1 1 1,0 0-1,0 0 1,-1-1-1,1 1 0,0 0 1,-1 0-1,1 0 0,-1 0 1,1 0-1,-1 0 1,1 0-1,-1 0 0,0 0 1,1 0-1,-1 0 1,0 2-1,0 1 55,0 0 0,0 0 0,0 0 0,-1 0 0,-1 4-1,0 1 58,-6 30 101,-3-1 0,-24 62 0,24-72-125,0-1-71,-48 120-423,54-137-1700,-1 0 0,-8 11 0,5-7-3521,3-3 2377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2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13 3232,'1'-1'150,"-1"1"-1,0-1 1,0 1-1,0-1 1,1 1 0,-1-1-1,0 1 1,1-1-1,-1 1 1,0-1 0,1 1-1,-1-1 1,1 1 0,-1 0-1,1-1 1,-1 1-1,1-1 1,-1 1 0,1 0-1,-1 0 1,1-1-1,-1 1 1,1 0 0,-1 0-1,1 0 1,0 0 0,-1 0-1,2 0 1,7-2 1180,2 2 3742,-19 0-4478,0 1-1,0 0 1,0 0 0,0 1-1,0 0 1,1 0-1,-1 1 1,1 0 0,-10 5-1,5-1-220,0 1 0,0 0 0,0 1 0,-15 15 0,-2 8-219,2 1 0,-33 48 0,54-72 57,-32 49 58,2 2-1,-29 64 1,28-42 413,-36 120 1,0 117 389,61-233-635,4-1 1,6 168-1,8-183-326,4-1-1,2-1 1,34 108-1,-42-164-559,0 0-1,12 21 0,-14-28-438,1 0-1,1-1 0,-1 1 0,0-1 0,6 5 0,-8-9 509,0 1-1,0 0 1,0 0 0,1 0 0,-1-1-1,0 1 1,1-1 0,-1 1 0,0-1-1,1 1 1,-1-1 0,1 0-1,-1 0 1,1 0 0,-1 0 0,1 0-1,-1 0 1,1 0 0,2-1-1,-1 1-546,24-1-2694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2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 5632,'-11'-17'1834,"11"16"-1754,-1 1-1,1 0 1,0-1-1,0 1 0,0 0 1,0 0-1,-1-1 1,1 1-1,0 0 0,0 0 1,-1-1-1,1 1 1,0 0-1,0 0 1,-1 0-1,1 0 0,0 0 1,-1-1-1,1 1 1,0 0-1,-1 0 0,1 0 1,0 0-1,0 0 1,-1 0-1,1 0 0,0 0 1,-1 0-1,1 0 1,0 0-1,-1 0 0,1 0 1,0 0-1,-1 0 1,1 1-1,0-1 0,0 0 1,-1 0-1,1 0 1,0 0-1,-1 0 0,1 1 1,0-1-1,0 0 1,0 0-1,-1 1 1,1-1-1,0 0 0,0 0 1,0 1-1,-1-1 1,1 0-1,0 1 0,-6 12 2231,0 11 61,-4 44 1,7-42-1462,-1 14 555,3 75 1,13 39-300,-10-133-1061,0 3-34,18 301 1352,-25-210-2837,-3-131-9289,7 7 7935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2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8 6656,'1'-1'820,"-1"1"-683,0-1 0,0 1 0,0 0 0,0 0-1,0 0 1,0 0 0,0-1 0,0 1-1,0 0 1,0 0 0,1 0 0,-1-1 0,0 1-1,0 0 1,0 0 0,0 0 0,0-1-1,0 1 1,0 0 0,-1 0 0,1 0 0,0-1-1,0 1 1,0 0 0,0 0 0,0 0-1,0 0 1,0-1 0,-1 1 0,-6 5 2769,-19 23-593,12-12-1310,2-6-636,-1 0 1,0-1-1,-1-1 0,0 0 1,0 0-1,0-2 0,-29 10 1,-41 12 442,-110 21 1,184-47-742,-71 17 779,81-19-839,0 0 0,0 0 0,0 0 0,-1 0 0,1 0 0,0 0 0,0 0 0,0 1 0,0-1 0,-1 0 0,1 0 0,0 0 0,0 0 0,0 0 0,0 0 0,0 0 0,-1 0 0,1 1 0,0-1 0,0 0 0,0 0 0,0 0 0,0 0-1,0 0 1,0 1 0,0-1 0,-1 0 0,1 0 0,0 0 0,0 0 0,0 1 0,0-1 0,0 0 0,0 0 0,0 0 0,0 0 0,0 1 0,0-1 0,0 0 0,0 0 0,0 0 0,0 0 0,0 1 0,1-1 0,-1 0 0,0 0 0,0 0 0,0 0 0,0 1 0,0-1 0,0 0 0,0 0 0,0 0-1,1 0 1,-1 0 0,0 0 0,0 1 0,0-1 0,0 0 0,0 0 0,1 0 0,-1 0 0,0 1 5,1-1-1,0 1 1,-1-1-1,0 1 1,1 0-1,-1-1 1,1 1 0,-1 0-1,0 0 1,1-1-1,-1 1 1,0 0-1,0 0 1,0-1-1,0 1 1,0 0 0,0 0-1,0 0 1,0-1-1,0 1 1,0 0-1,0 0 1,0-1-1,0 1 1,-1 1 0,-2 5-20,2-4 4,0 0 0,-1 1 0,0-1 0,1 0 0,-1-1 0,0 1 0,-3 3 0,-17 20 72,17-22-76,4-2 45,-1-1 0,1 1 1,-1-1-1,1 1 0,0-1 1,-1 1-1,1 0 1,0 0-1,-1 2 0,2-2-23,0-1-1,0 0 1,0 0 0,0 0-1,0 0 1,0 0-1,0 0 1,1 0 0,-1 0-1,0 1 1,1-1-1,-1 0 1,1 0 0,0-1-1,-1 1 1,1 0-1,-1 0 1,1 0-1,0 0 1,0 0 0,1 1-1,48 45 880,100 75-1,-45-40-422,57 52 291,-95-88-1509,-56-39-485,-10-7 724,-1 1 0,1-1 0,0 0 0,0 0 0,-1 1 0,1-1 1,0 0-1,0 0 0,-1 0 0,1 0 0,0 0 0,0 0 0,-1 0 0,1 0 0,0-1 0,-1 1 0,1 0 0,0 0 0,0-1 0,-1 1 0,1 0 0,1-1 0,10-5-3007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2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5632,'-15'-19'18879,"22"22"-18527,5 1 134,1-1 1,0-1-1,26 3 0,-16-3-228,224 7 229,-197-9-1929,-32-3-3507,-13 2 2730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9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91 293 5408,'-15'-17'3050,"15"29"972,-12 37-2572,-5 6-128,9-28-721,0 0 0,-6 43 0,-2 128 599,16-167-835,1 1 0,2 0-1,1-1 1,11 44 0,-13-68-176,0 1 0,1-1-1,7 14 1,-9-18-108,1-1 0,-1 1 1,1-1-1,0 1 0,0-1 1,0 0-1,0 0 1,1 0-1,-1 0 0,1 0 1,-1-1-1,1 1 0,4 2 1,0-2-10,0 0 0,0-1 0,0 0 0,0 0 0,0-1 0,0 1 0,0-2 0,0 1 0,0-1 0,0 0 0,0 0 1,0-1-1,0 0 0,0 0 0,10-5 0,-2-1 13,1 0 0,-2-1 0,1 0 0,-1-1 0,16-15 1,-1-4 120,-1-1 1,-2-1 0,27-42 0,-36 50-133,19-28 8,-3-2 0,-2-1 0,37-89 1,-51 99-96,-2 0 0,-3-1 0,-1 0 0,-2-1 0,5-66 0,-14 69-64,0 40-287,0-1-1,-1 0 1,0 0 0,1 1 0,-1-1 0,0 1 0,-1-1 0,1 1 0,-2-4 0,-3 0-1636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2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18 7040,'9'-17'2282,"-8"16"-1880,0 1 1,0 0-1,0 1 0,0-1 0,0 0 0,-1 0 0,1 0 0,0 0 0,0 1 0,0-1 0,0 0 0,0 1 0,-1-1 0,1 1 0,0-1 0,0 1 0,0 0 0,1 3 172,-1 0 0,-1 0-1,1 0 1,0 0 0,-1 0-1,0 0 1,0 0-1,0 0 1,0 0 0,-1 0-1,-1 7 1,-3 6-381,-10 25-1,6-19 465,-53 159 719,23-65-773,19-54-201,-51 110 1,28-90 188,34-65-546,7-14-16,0 0-1,0 0 0,0 0 1,-5 5-1,25-7 603,-3 1-558,148-1 152,-54-2-146,115 6-719,-197-3-1688,-26-3 2124,0 0 1,-1 0-1,1 0 1,-1 0-1,1 0 1,0 0-1,-1 0 1,1 0-1,-1 0 0,1 1 1,-1-1-1,1 0 1,0 0-1,-1 1 1,1-1-1,-1 0 0,1 1 1,-1-1-1,0 1 1,1-1-1,-1 1 1,1-1-1,-1 1 0,0-1 1,1 1-1,-1-1 1,0 1-1,1-1 1,-1 1-1,0-1 0,0 1 1,0-1-1,0 1 1,0 0-1,1-1 1,-1 1-1,0 0 0,-8 9-5123,-1 1 1775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2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 5408,'0'0'70,"0"-1"1,0 1-1,1 0 1,-1-1 0,0 1-1,0 0 1,0-1-1,1 1 1,-1 0-1,0-1 1,1 1-1,-1 0 1,0 0-1,1-1 1,-1 1-1,0 0 1,1 0 0,-1 0-1,1 0 1,-1 0-1,0-1 1,1 1-1,-1 0 1,1 0-1,-1 0 1,0 0-1,1 0 1,-1 0-1,1 0 1,-1 0 0,0 0-1,1 1 1,18 8 1135,-11-3-659,0 0 0,0 1 0,7 8 0,15 23 1693,36 57-1,-51-72-1560,110 189 3249,-105-172-3325,-3 1 0,-1 1 0,17 69 1,-16-17 468,10 162 0,-26-230-1031,-1 0 1,-1-1 0,-1 1-1,-1-1 1,-2 1 0,0-1-1,-2 0 1,-1-1 0,0 1 0,-15 26-1,-6 4 24,-35 51 0,-44 47-168,20-43-1304,44-62-1839,-63 51 0,14-23-3393,5-3 2127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2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79 201 1888,'0'0'71,"-1"0"-1,0 1 1,0-1 0,1 0 0,-1 1 0,0-1-1,1 0 1,-1 1 0,1-1 0,-1 1-1,1-1 1,-1 1 0,0-1 0,1 1 0,0-1-1,-1 1 1,1-1 0,-1 1 0,1 0-1,-1 1 1,-7 17 777,5-12-563,-13 23 1874,9-16-894,1-1 1,-1 1-1,-5 21 1,11-30-869,-5 22 1767,7-18-545,-1-9-1562,0 0 0,0 0 0,0 0 0,1 0 1,-1 0-1,0 0 0,0 0 0,1 0 1,-1 0-1,0 0 0,0 0 0,0 0 0,1 0 1,-1 0-1,0 0 0,0 0 0,1 0 0,-1 0 1,0 0-1,0 0 0,0 0 0,1-1 1,-1 1-1,0 0 0,0 0 0,0 0 0,0 0 1,1 0-1,-1-1 0,0 1 0,0 0 1,0 0-1,0 0 0,0-1 0,0 1 0,43-48 1726,11-12-1294,-17 25-236,0 3-1,66-44 1,-61 49 31,0 2 0,2 2 0,78-28 0,-120 50-228,1 0 1,-1 0-1,1 1 1,-1-1-1,1 1 1,-1 0-1,1 0 1,-1-1-1,1 2 1,-1-1-1,1 0 1,-1 0-1,1 1 1,-1 0-1,1-1 1,-1 1-1,4 1 1,-5 0-5,1-1 0,0 1 0,0 0 0,-1-1 0,1 1 0,-1 0 0,1 0 0,-1 0 0,0 0 1,0 0-1,0 0 0,0 0 0,0 0 0,0 0 0,0 1 0,-1-1 0,1 0 0,-1 1 0,0 3 0,6 197 765,-4-55-359,-1-129-341,1 0 0,6 27 0,-7-40-95,1-1 1,0 1 0,0-1-1,0 1 1,0-1 0,1 0-1,0 0 1,0 0 0,0 0-1,0-1 1,1 1 0,7 6-1,-9-10-12,1 1 0,-1-1 0,0 0 0,1 0 0,-1 0 0,1 0 0,-1 0 0,1 0 0,0-1 0,-1 1 0,1-1-1,0 0 1,-1 0 0,1 0 0,0 0 0,-1 0 0,1-1 0,0 1 0,-1-1 0,1 0 0,3-1 0,4-2 53,0-1-1,0 0 1,17-12 0,7-7-39,-2-1 1,42-43 0,51-67 53,-51 53-60,-57 63-9,47-46 125,-57 59-116,1 0 1,-1 1 0,1-1 0,0 1 0,1 1 0,-1 0 0,12-4 0,-18 7-2,-1 1 1,1-1 0,0 1 0,0 0 0,0 0 0,0 0 0,-1 0 0,1 0 0,0 0 0,0 0 0,0 0 0,-1 1 0,1-1 0,0 1 0,0 0 0,-1-1 0,1 1 0,0 0 0,-1 0 0,1 0 0,-1 0 0,1 0 0,-1 0 0,1 0 0,-1 1-1,0-1 1,0 0 0,0 1 0,0-1 0,0 1 0,0 0 0,0-1 0,1 3 0,2 5 71,0 0 0,-1 1 0,0 0 0,3 14 0,-6-23-89,22 174 320,-2-11-2047,-18-152 1201,5 18-5460,-6-25 2109,-1-1 1301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 5472,'-8'-7'1760,"6"5"-1051,1 12 3952,-16 42 1542,-15 27-3024,26-63-2476,-37 95 1292,-35 145 0,19 63-918,44-200-1003,2 196 1,13-314-73,0 5-310,0 1-1,1-1 1,-1 0-1,1 1 1,0-1-1,1 0 1,-1 0 0,1 0-1,4 9 1,-5-14 189,-1 0 1,0 0 0,1-1 0,-1 1 0,1 0 0,-1 0 0,1-1 0,-1 1 0,1 0 0,0-1 0,-1 1 0,1 0 0,0-1-1,0 1 1,-1-1 0,1 1 0,0-1 0,0 1 0,0-1 0,-1 0 0,1 0 0,0 1 0,0-1 0,0 0 0,0 0-1,0 0 1,0 0 0,0 0 0,-1 0 0,1 0 0,0 0 0,0 0 0,0 0 0,0 0 0,0-1 0,0 1 0,-1 0-1,3-1 1,2-3-639,0 1-1,1-1 0,-1 0 0,-1-1 1,9-8-1,31-40-4757,4-7 1761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38 4160,'2'-20'1605,"-1"2"10421,5 75-7578,-11 59-2131,1-42-1524,-1-4-325,-16 72 1,9-67-1289,6-43-4417,11-25-16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12 7456,'-12'-11'2421,"12"11"-2373,0 0 1,0 0-1,0-1 1,-1 1-1,1 0 1,0 0-1,0 0 1,0 0-1,-1 0 0,1 0 1,0 0-1,0 0 1,-1 0-1,1 0 1,0 0-1,0 0 1,0 0-1,-1 0 0,1 0 1,0 0-1,0 0 1,0 0-1,-1 1 1,1-1-1,0 0 0,0 0 1,0 0-1,-1 0 1,1 0-1,0 0 1,0 1-1,0-1 1,0 0-1,0 0 0,-1 0 1,1 0-1,0 1 1,0-1-1,0 0 1,0 0-1,0 0 1,0 1-1,0-1 0,0 0 1,0 1-1,-4 7 2007,4 17 1278,-6 29 0,-17 67 269,14-82-2479,-35 169 1512,12-72-8251,29-131 3364,-2-25-6714,4 15 8120,0-8-1724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68 7456,'-16'-5'933,"10"4"-446,0-1-1,1 0 0,-1-1 1,-6-3-1,10 5-619,-20-13 2507,22 14-2230,-1-1 0,1 1-1,-1 0 1,1-1 0,0 1 0,-1-1-1,1 1 1,-1 0 0,1-1 0,0 1-1,0-1 1,-1 1 0,1-1 0,0 1-1,0-1 1,-1 1 0,1-1 0,0 1-1,0-1 1,0 0 0,0 1 0,0-1-1,0 1 1,0-1 0,0 1 0,0-1-1,0 1 1,0-1 0,0 0-1,1 1 1,-1-1 0,0 1 0,0-1-1,0 1 1,1-1 0,-1 1 0,0-1-1,1 1 1,-1 0 0,0-1 0,1 1-1,-1-1 1,1 1 0,-1 0 0,1-1-1,0 1 1,3-2 226,0 0 0,1 0 0,-1 1 0,0 0 0,1 0 0,-1 0 1,1 0-1,0 1 0,-1-1 0,9 2 0,0-1 226,16-1 114,-1 2-1,1 2 1,38 7 0,85 28 254,-45-10-736,-94-26-200,213 59-29,-190-51-769,-34-9 308,0-1 1,1 1-1,-1-1 1,0 0-1,0 0 1,0 0-1,1 0 1,-1 0-1,0 0 1,0-1-1,0 1 0,0-1 1,4-1-1,-6 2 170,0-1 0,1 1-1,-1-1 1,0 1 0,0-1-1,0 1 1,1-1 0,-1 1-1,0-1 1,0 1 0,0-1-1,0 1 1,0-1 0,0 1-1,0-1 1,0 1 0,0-1 0,0 1-1,0-1 1,-1 1 0,1-1-1,0 1 1,0-1 0,0 1-1,-1-1 1,1 0 0,-8-14-3938,-1 4 646,-1 5 1275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9056,'1'1'192,"-1"0"0,0-1 1,0 1-1,1 0 0,-1 0 1,1-1-1,-1 1 0,1 0 1,-1-1-1,1 1 0,-1-1 1,1 1-1,-1-1 0,1 1 1,0-1-1,-1 1 0,1-1 1,0 0-1,-1 1 0,1-1 0,0 0 1,0 0-1,-1 1 0,1-1 1,0 0-1,0 0 0,0 0 1,-1 0-1,1 0 0,0 0 1,1 0-1,37-1 2343,-29 1-1742,226-23 5210,2-17-3759,-230 38-2214,103-14 259,4-1-2839,-41 0-9034,-57 15 8310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30 3712,'1'-11'576,"0"-5"2023,-5 14 252,-4 7 1523,-37 41-832,-75 99 1,83-98-2367,4-5-536,1 1 0,2 2 0,-24 49 0,22-26 1,3 1 0,3 2 0,3 1 0,-24 137 0,43-177-522,1 0 1,1 0-1,2-1 1,2 1-1,1 0 1,1 0-1,2-1 1,1 0-1,19 55 0,-21-72-207,32 76 350,-29-74-1094,0 0 1,1 0 0,15 19 0,-24-35 628,1 1 1,-1 0 0,1 0 0,0 0 0,-1 0 0,1-1 0,0 1 0,0 0 0,-1-1 0,1 1 0,0-1 0,0 1-1,0-1 1,0 1 0,0-1 0,0 1 0,0-1 0,-1 0 0,1 1 0,0-1 0,0 0 0,0 0 0,0 0 0,0 0-1,0 0 1,1 0 0,-1 0 0,0 0 0,0 0 0,-1-1 0,1 1 0,0 0 0,0-1 0,0 1 0,0-1 0,1 0-1,8-7-2280,-1-1-1,-1 0 0,11-13 0,-3 3-556,12-10-320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23 9632,'1'-23'5729,"2"26"-4201,1 7-220,-2 12 355,-1 0 1,-3 43-1,1-48-1267,-3 49 887,-22 113 0,-50 158-67,56-253-811,20-84-398,0 0 0,0 1 0,0-1 0,-1 0 1,1 1-1,0-1 0,0 0 0,0 1 0,0-1 0,0 1 1,0-1-1,0 0 0,0 1 0,0-1 0,0 0 0,1 1 1,-1-1-1,0 0 0,0 1 0,0-1 0,0 0 0,1 1 1,-1-1-1,0 0 0,0 1 0,0-1 0,1 0 0,-1 1 1,0-1-1,0 0 0,1 1 0,0-1-10,0 0 1,0 0-1,-1 0 1,1 0-1,0 0 0,0 0 1,-1-1-1,1 1 1,0 0-1,0 0 1,-1 0-1,1-1 0,0 1 1,0-1-1,4-1-62,0-1 0,0 0 0,6-7 0,61-67-484,-61 66 545,-1 1 26,1 0-1,21-16 1,-29 24-5,0 1 0,-1-1 0,1 0 0,0 1 0,1 0 0,-1-1 0,0 1 1,0 0-1,0 1 0,1-1 0,-1 1 0,0-1 0,1 1 0,-1 0 0,1 0 0,-1 0 0,7 2 0,-5 0 64,1 0 0,0 1 0,-1-1 0,1 1 0,-1 0 0,0 1 0,0-1 1,0 1-1,0 0 0,-1 0 0,0 1 0,0-1 0,0 1 0,0 0 0,-1 0 0,1 0 0,-1 1 0,0-1 0,3 11 0,-4-11-12,0 1 1,-1 0-1,0-1 0,0 1 1,0 0-1,-1 0 0,1 0 1,-1 0-1,-1-1 1,1 1-1,-1 0 0,0 0 1,-1 0-1,1-1 0,-1 1 1,0-1-1,0 1 0,-1-1 1,0 0-1,-5 9 0,0-4 4,-1-1-1,0 0 1,0 0-1,0 0 0,-1-1 1,-1-1-1,1 0 1,-1 0-1,-21 9 0,23-12-310,-1-1-1,1 0 0,0-1 1,-1 0-1,-15 1 0,17-2-468,1-1-1,-1-1 1,1 1-1,-1-1 1,1 0 0,-1-1-1,-12-4 1,18 5 280,1 1 0,-1-1 1,0 0-1,1 1 0,-1-1 1,0 0-1,1 0 0,0 0 1,-1 0-1,1-1 0,-1 1 1,1 0-1,0-1 0,0 1 1,-2-2-1,-1-10-2415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29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122 162 6720,'-26'10'2170,"25"-10"-2113,0 1-1,0-1 1,1 0 0,-1 1-1,0-1 1,0 1-1,1-1 1,-1 1-1,0-1 1,1 1-1,-1 0 1,0-1-1,1 1 1,-1 1-1,-5 3-51,-2 3 374,1 0 1,0 1-1,0 0 1,1 0-1,0 0 1,-5 12 0,7-11 0,0-1 8,0 1 1,0 0-1,1 0 0,1 0 1,-3 14-1,5-22-297,0 0-1,0 1 1,0-1-1,0 0 0,0 1 1,1-1-1,-1 0 1,1 1-1,-1-1 1,1 0-1,0 1 1,0-1-1,0 0 0,0 0 1,0 0-1,1 0 1,-1 0-1,1 0 1,-1-1-1,1 1 1,-1 0-1,1-1 0,0 1 1,0-1-1,0 1 1,0-1-1,0 0 1,0 0-1,4 1 0,2 1 105,-1-1-1,1 0 0,0 0 0,0-1 0,-1 0 0,1-1 0,0 0 0,0 0 0,0 0 0,0-1 0,8-2 0,-1-1 66,0 0-1,0-1 1,0 0-1,24-13 1,-29 12-194,-1-1 0,1 1 1,-1-2-1,0 1 0,-1-1 0,0 0 1,0-1-1,-1 0 0,0 0 0,0-1 0,-1 1 1,-1-1-1,7-15 0,-9 17-78,0 0 0,0-1-1,0 1 1,-1 0 0,-1-1-1,1 0 1,-2 1 0,1-1-1,-1 0 1,0 1 0,-1-1-1,0 0 1,0 1 0,-1-1 0,0 1-1,0-1 1,-1 1 0,-5-11-1,5 14-51,0 0 0,0 1 0,-1 0 0,1-1-1,-1 1 1,0 0 0,0 1 0,0-1 0,-1 1-1,1 0 1,-1 0 0,0 0 0,0 0 0,0 1 0,-5-2-1,3 2-514,1 0 0,-1 0-1,0 1 1,0 0 0,0 0-1,-12 1 1,-22 6-1922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6976,'1'-1'122,"-1"1"-1,0 0 1,1 0 0,-1 0 0,0 0 0,1 0 0,-1 0-1,0 0 1,0 0 0,1 0 0,-1 0 0,0 0 0,1 0-1,-1 0 1,0 0 0,1 0 0,-1 0 0,0 0-1,1 0 1,-1 1 0,0-1 0,0 0 0,1 0 0,-1 0-1,0 0 1,0 1 0,1-1 0,-1 0 0,0 0 0,0 1-1,1-1 1,13 11 1702,8 11-453,0 1-1,-2 1 1,0 1-1,-2 1 1,16 29 0,-9-7 56,-2 0 1,19 59 0,-32-73-941,-1 0 0,-1 0 0,4 46 0,-2 100 886,-10-179-1372,1 41 317,-2 1 0,-10 77 1,7-102-274,0-1 0,-1 1 1,0-1-1,-2 0 0,0 0 1,-1-1-1,-1 0 0,0 0 1,-12 15-1,4-10-634,0-1-1,-31 28 1,33-36-914,0-1 0,-19 12 0,28-20 546,0 0 1,0 0-1,0 0 0,0-1 1,0 0-1,-1 0 0,-11 2 1,-8 1-2281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30 115 4736,'-27'-29'2816,"27"29"-2544,-1 0 0,1-1 1,0 1-1,0-1 0,-1 1 0,1 0 1,0-1-1,0 1 0,0-1 1,0 1-1,0-1 0,-1 1 0,1-1 1,0 1-1,0-1 0,0 1 1,0-1-1,0 1 0,0-1 0,1 1 1,-1-1-1,0 0 0,1-11 4756,0 12-4835,-1-1-1,1 1 0,-1 0 1,1-1-1,-1 1 1,0-1-1,1 1 0,0 0 1,-1-1-1,1 1 1,-1 0-1,1-1 1,-1 1-1,1 0 0,0 0 1,-1 0-1,1 0 1,-1-1-1,1 1 1,0 0-1,22-3 1999,-10 1-1292,40-11 556,75-13-468,-74 19-824,106 2-1,-147 5-186,80 9-208,-92-9 185,36 6-636,-13-5-3200,-25-1 3644,1 1 179,0-1 1,0 0-1,0 0 0,0 0 0,0 0 0,0 0 1,0 0-1,0 0 0,0 0 0,0 0 1,0 0-1,0 0 0,0 1 0,0-1 0,0 0 1,0 0-1,0 0 0,0 0 0,0 0 0,0 0 1,0 0-1,0 0 0,0 0 0,1 0 1,0 1-1137,-1-1 1136,0 0 0,0 0 1,0 0-1,0 0 0,0 0 0,0 0 0,1 0 1,-1 0-1,0 0 0,0 0 0,0 0 0,0 0 1,0 0-1,-2 3-1683,2 5-491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9632,'-5'-3'4384,"21"-2"-3840,-7 1 2463,5 4-1759,10-5 1760,9 1-1728,9-4 544,5 8-1088,9-4-480,2 4-192,3-5-416,-8 10 192,-6-5-2848,-5 0 1664,-4 0-4159,-4 0 3103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67 201 5152,'-10'-2'613,"8"1"-443,-1 0-1,1 1 1,-1 0 0,1-1-1,0 1 1,-1 0-1,1 1 1,-1-1 0,-2 1-1,1-1-52,2 0 195,0 0 1,0 0 0,-1 1 0,1-1 0,0 1-1,0-1 1,0 1 0,0 0 0,0-1 0,-3 3-1,17-5 6378,26-5-5412,2-6-624,-1 0 0,0-3 0,-1-1-1,64-40 1,-96 53-499,0 1 0,1-1 0,0 1-1,-1 0 1,1 0 0,12-2-1,-18 5-96,1-1-1,0 1 0,0 0 1,0 0-1,0 0 0,-1 0 1,1 0-1,0 0 0,0 1 1,0-1-1,0 0 0,-1 1 1,1 0-1,0-1 0,-1 1 0,1 0 1,0 0-1,-1 0 0,1 0 1,-1 0-1,1 0 0,-1 0 1,0 1-1,1-1 0,-1 0 1,0 1-1,0-1 0,0 1 1,0 0-1,0-1 0,1 3 1,0 3 63,0 0 0,0 1 0,0-1 0,-1 0 0,0 1 0,-1-1 0,0 14 0,1 6 127,1 26 112,4 50 240,-5-91-549,2 1-1,-1 0 1,1-1-1,1 0 1,9 20-1,-12-28-34,1 0 0,0 0 0,1-1-1,-1 1 1,0 0 0,1-1-1,0 0 1,0 0 0,0 0-1,0 0 1,0 0 0,1-1-1,-1 1 1,1-1 0,0 0-1,0 0 1,0 0 0,0 0 0,0-1-1,0 0 1,0 0 0,0 0-1,0 0 1,1-1 0,-1 1-1,0-1 1,1 0 0,-1 0-1,0-1 1,0 1 0,1-1-1,-1 0 1,4-2 0,5-1-79,-1-2 1,0 1 0,-1-1-1,1-1 1,10-8-1,53-44-422,-65 50 385,179-165-365,-161 147 455,19-21 133,24-21 360,-61 60-398,0 1 1,1 0 0,1 1 0,-1 0-1,16-6 1,-25 12-40,1 0-1,-1 0 1,0 1 0,1-1-1,-1 1 1,0 0 0,1-1-1,-1 1 1,0 0-1,1 1 1,-1-1 0,0 0-1,1 1 1,-1-1 0,0 1-1,1-1 1,-1 1-1,0 0 1,0 0 0,0 0-1,0 1 1,0-1-1,0 0 1,0 1 0,3 2-1,3 4-30,-1 0-1,0 1 0,-1 0 1,8 13-1,-2-3-45,7 5-261,-13-17-669,-1 0-1,1 1 1,-2-1 0,6 11-1,-9-17 524,-1 0 1,0 0-1,1 0 0,-1 0 0,0 0 1,0 0-1,0-1 0,0 1 0,0 0 1,0 0-1,0 0 0,0 0 0,0 0 1,-1 0-1,1 0 0,0 0 0,-1 0 1,1-1-1,0 1 0,-1 0 0,1 0 0,-1 0 1,0 0-1,-3 8-2303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 8128,'-1'0'475,"1"-1"-409,0 1 1,0 0-1,-1 0 0,1 0 0,0 0 0,-1 0 1,1 0-1,0 0 0,0 0 0,-1 0 0,1 0 1,0 0-1,-1 0 0,1 0 0,0 0 0,0 0 1,-1 0-1,1 0 0,0 0 0,-1 0 0,1 0 1,0 1-1,0-1 0,-1 0 0,1 0 0,0 0 1,0 0-1,-1 1 0,1-1 0,0 0 1,0 0-1,0 0 0,0 1 0,-1-1 0,1 0 1,0 0-1,0 1 0,0-1 0,0 0 0,0 1 1,0-1-1,0 0 0,-1 0 0,1 1 0,0-1 1,0 0-1,0 1 0,-14 82 4377,6-32-1601,-26 103 1767,3-18-2727,9-14-1077,-31 149 0,6-21-793,35-143-3565,11-76 1558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 8128,'-5'-16'8512,"-1"134"477,-17 57-7333,1-16-1577,20-136-254,-5 40-541,-1-22-2936,6-26 1284,2-15 2262,0 0 0,0 0 1,1 0-1,-1-1 0,0 1 1,0 0-1,0 0 0,0 0 1,0 0-1,0 0 0,1 0 1,-1-1-1,0 1 0,0 0 1,0 0-1,0 0 0,1 0 1,-1 0-1,0 0 0,0 0 1,0 0-1,0 0 0,1 0 1,-1 0-1,0 0 0,0 0 1,0 0-1,1 0 0,-1 0 1,0 0-1,0 0 1,0 0-1,1 0 0,-1 0 1,0 0-1,0 0 0,0 0 1,0 0-1,1 0 0,-1 0 1,0 1-1,0-1 0,0 0 1,0 0-1,0 0 0,0 0 1,1 0-1,-1 1 0,0-1 1,0 0-1,0 0 0,0 0 1,0 0-1,0 1 0,0-1 1,0 0-1,0 0 0,0 0 1,0 0-1,0 1 0,0-1 1,0 0-1,0 1 0,8-18-4038,4-1 1446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 9792,'0'-1'136,"-1"1"0,1 0 1,-1 0-1,0 0 0,1-1 1,-1 1-1,0 0 0,1 0 1,-1 0-1,0 0 0,1 0 1,-1 0-1,0 0 1,1 0-1,-1 0 0,0 1 1,1-1-1,-1 0 0,1 0 1,-1 1-1,0-1 0,1 0 1,-1 1-1,1-1 0,-1 0 1,1 1-1,-1-1 0,1 1 1,-1-1-1,1 1 0,-1-1 1,1 1-1,0-1 0,-1 1 1,1-1-1,0 1 0,-1 0 1,1-1-1,0 2 0,-2 0-133,0 4 815,-1 0 0,1 0 1,0 0-1,0 1 1,-1 8-1,-2 7 607,-34 133 2624,0 81-4002,33-203-982,0 10-3175,7-35 462,-1-8 3574,0 0-1,0 0 1,0 0 0,1 0 0,-1 0-1,0 0 1,0 0 0,0 0-1,0 0 1,1 0 0,-1 0 0,0 0-1,0 0 1,0 0 0,0 0-1,0 0 1,1 0 0,-1 0 0,0 0-1,0-1 1,0 1 0,0 0-1,0 0 1,0 0 0,1 0 0,-1 0-1,0 0 1,0 0 0,0-1-1,0 1 1,0 0 0,0 0-1,0 0 1,0 0 0,0 0 0,0-1-1,0 1 1,0 0 0,0 0-1,0 0 1,0 0 0,0-1 0,10-20-4358,8-1 1536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9632,'0'1'956,"-3"5"2429,-6 5-2285,1 0 0,1 0-1,-1 1 1,2 0 0,0 0 0,0 0 0,1 1-1,-5 19 1,-26 108 2155,-11 77-2787,39-166-731,-1 3-2327,-1-19-3160,9-27 4566,1-5-685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84 8384,'-11'-6'1037,"8"5"-695,0-1 0,0 1-1,1-1 1,-1 1-1,1-1 1,0 0 0,-3-3-1,5 5-248,0 0 0,0 0 0,-1 0 0,1-1 0,0 1 1,0 0-1,0 0 0,0 0 0,0-1 0,0 1 0,0 0 0,0 0 0,0 0 0,0-1 0,0 1 0,0 0 0,1 0 0,-1 0 0,0-1 0,0 1 0,0 0 0,0 0 0,0 0 0,0 0 0,0-1 0,0 1 0,1 0 0,-1 0 0,0 0 0,0 0 0,0 0 0,0 0 0,0-1 1,1 1-1,-1 0 0,0 0 0,0 0 0,0 0 0,1 0 0,-1 0 0,0 0 0,0 0 0,17-7 2311,20-4 172,19 0 192,109-5 1,-118 13-2258,314-5 1761,-307 8-2144,-30 0-181,106 5-1313,-125-5 614,0 1-1,1-1 0,-1 0 1,0 0-1,0 0 0,11-3 0,-10 2-3395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 9632,'-28'0'4384,"42"4"-3840,0-4 2047,8 8-1535,22 1 2048,3-2-1760,15-7 512,-1 0-1088,30-3 64,-11 3-512,14-4-320,-10 4-32,-3-9-1408,-15 4 800,-8-2-3488,-11 2 2304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30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9 4160,'0'0'1856,"5"0"-1600,-5-5 2016,0 1-192,-10 4-1312,7 9-448,-16-1 32,1 7-224,-5 2-64,6-3-32,-6 3 32,10 0-32,4-6 416,9 1-256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29 7392,'-1'-1'55,"0"-2"534,-1 0 0,1 0-1,-1 0 1,1-1-1,0 1 1,-1-6 0,1 22 5015,-5 16-3251,0-4-913,-45 200 3748,-2 4-3491,15 16-604,37-243-1079,0 2 14,0 0 1,1 0 0,-1 1 0,1-1 0,0 0 0,0 0-1,1 0 1,-1 1 0,1-1 0,1 5 0,-2-8-39,1 0 0,-1-1 1,1 1-1,-1-1 0,0 1 1,1-1-1,-1 1 0,1-1 1,-1 1-1,1-1 0,-1 0 1,1 1-1,-1-1 0,1 0 1,0 1-1,-1-1 0,1 0 1,0 0-1,-1 1 0,1-1 1,0 0-1,-1 0 0,1 0 1,0 0-1,-1 0 0,1 0 1,0 0-1,-1 0 0,1 0 1,0 0-1,-1-1 0,1 1 1,-1 0-1,1 0 0,0-1 1,-1 1-1,1 0 0,-1-1 1,1 1-1,-1 0 0,1-1 0,0 0 1,5-5-114,0 0-1,0 0 1,5-8 0,13-14-72,4-2 91,1 3 0,35-26 1,-46 39 108,1 2 1,0 0 0,1 1-1,0 1 1,31-11-1,-26 13 109,43-7 0,-57 13 32,0 1 0,0 0-1,0 1 1,0 0 0,0 1 0,18 3-1,-25-3-101,-1 0-1,0 0 1,0 0-1,0 0 1,0 0-1,0 0 0,0 1 1,0-1-1,0 1 1,-1 0-1,1 0 1,-1 0-1,1 0 0,-1 1 1,0-1-1,0 0 1,0 1-1,0 0 1,0-1-1,-1 1 0,1 0 1,-1 0-1,0 0 1,1 0-1,-1 0 1,-1 0-1,2 5 0,-2-1 3,0 0-1,-1 0 1,0 0-1,0 0 1,0 0 0,-1 0-1,0 0 1,0-1-1,-4 8 1,-1-1 13,0-1 1,0 0-1,-14 16 1,4-8-6,-1 0 0,-2-2 1,1 0-1,-2-1 1,-35 22-1,-123 58-685,135-75-30,30-14-1325,-2-1-1,1-1 1,-32 9-1,46-15 1543,-1 1 1,0-1 0,1 0-1,-1 0 1,0 0-1,0 0 1,1 0-1,-1 0 1,0 0-1,0 0 1,1 0-1,-1-1 1,0 1-1,1-1 1,-1 0-1,1 1 1,-1-1-1,-2-1 1,-7-7-3061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4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12 8320,'-35'-10'2672,"34"10"-2637,1 0-1,-1-1 1,1 1 0,-1 0 0,1 0 0,-1 0 0,1 0-1,-1 0 1,1 0 0,-1 0 0,1 0 0,-1 0 0,1 0-1,-1 0 1,1 0 0,-1 0 0,1 0 0,-1 1 0,1-1 0,-1 0-1,1 0 1,-1 1 0,1-1 0,-1 0 0,1 0 0,-1 1-1,1-1 1,0 1 0,-1 0 0,-8 4 83,-8 7 851,0 1-1,-16 15 1,-37 52 2172,45-50-2144,-111 149 2742,112-140-3415,0 0 0,3 2-1,2 0 1,1 1 0,2 1 0,-13 59 0,18-58-240,2 0 0,-5 84 1,14-104-181,0-1 0,1 0 1,1 1-1,2-1 1,0 0-1,1-1 0,13 35 1,-5-29-543,0 0 1,2-1 0,2 0-1,0-2 1,1 0 0,30 30-1,-29-34-715,2-2 0,0-1 0,1 0 0,25 14 0,10-1-1329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4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6656,'4'3'818,"6"16"1345,36 99 1392,-5-10 762,53 81 1431,-58-124-3608,42 108 0,-70-151-1955,-2 0 0,0 1 0,-1 0-1,-1 0 1,-1 0 0,-1 0 0,-1 1 0,-1-1 0,-4 26 0,1-31-195,0 0 0,-2-1 1,0 1-1,-1-1 1,-1 0-1,0-1 0,-2 0 1,1 0-1,-16 20 0,8-15-1254,-34 34 1,-25 11-5244,39-37 3211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4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6 345 2400,'0'-5'250,"0"4"-103,0 1 0,0-1 0,0 0 1,0 0-1,0 1 0,0-1 0,0 0 0,0 0 0,0 0 1,0 1-1,0-1 0,1 0 0,-1 0 0,0 1 1,1-1-1,-1 0 0,1-7 6455,-1 7-6222,0 1 1,0-1-1,0 0 0,0 0 0,0 0 0,0 0 0,-1 0 0,1 0 0,0 0 0,-1 0 0,1 1 0,-1-1 0,1 0 0,-1 0 0,1 1 0,-1-1 0,1 0 0,-2-1 0,2 2-331,0 0-1,0 0 0,0 0 1,0 0-1,0 0 0,-1 0 1,1 0-1,0 0 0,0 0 1,0-1-1,0 1 0,0 0 1,0 0-1,0 0 0,0 0 0,0 0 1,0 0-1,0 0 0,0-1 1,0 1-1,0 0 0,0 0 1,0 0-1,0 0 0,0 0 1,0 0-1,0 0 0,0 0 1,0-1-1,0 1 0,0 0 1,0 0-1,0 0 0,0 0 0,0 0 1,1 0-1,-1 0 0,0 0 1,0-1-1,0 1 0,0 0 1,0 0-1,0 0 0,0 0 1,0 0-1,0 0 0,0 0 1,1 0-1,-1 0 0,0 0 0,0 0 1,0 0-1,0 0 0,0 0 1,1 0-1,11-5 1572,18-2-362,355-43 303,-191 29-1335,388-37 238,-362 55-64,-113 5-27,-77-2-252,1 2 1,0 1-1,38 9 0,-33-9-212,-24-2 183,-20-1 478,-2 0-611,0-1 0,1 0 1,-1-1-1,1 0 0,0-1 0,-1 0 0,1 0 0,1-1 0,-15-7 1,-4-6-272,-40-31 1,31 20 222,30 24 44,0-1 0,0 1 0,1-1 0,-1-1 0,1 1 0,-5-8 1,10 13 42,0 0 1,0 0-1,0-1 1,-1 1-1,1 0 1,0 0 0,0 0-1,0-1 1,0 1-1,0 0 1,0 0 0,0-1-1,0 1 1,0 0-1,0 0 1,0-1-1,0 1 1,0 0 0,0 0-1,0-1 1,0 1-1,0 0 1,0 0 0,0-1-1,0 1 1,0 0-1,0 0 1,0-1 0,0 1-1,0 0 1,1 0-1,-1 0 1,0-1-1,0 1 1,1 0 0,10-3 56,15 3 170,-3 4-71,-1 1 1,0 1 0,0 0-1,35 17 1,-9-4 32,17 8 18,-57-23-154,1 1 0,-1 0 1,0 0-1,-1 1 0,11 9 0,-16-14-32,0 1 1,-1 0 0,1 0-1,0 0 1,-1 0 0,0 0-1,1 0 1,-1 0-1,0 0 1,0 0 0,0 1-1,-1-1 1,1 0-1,0 1 1,-1-1 0,0 0-1,1 1 1,-1-1 0,0 1-1,0-1 1,0 1-1,-1-1 1,1 1 0,-1-1-1,1 0 1,-1 1-1,-1 2 1,-5 8 52,-1 0 0,-1-1 0,-19 22 0,1-2-88,-104 167-25,81-117-3551,-3-3-6326,35-58 3267,3-4 2150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4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86 4736,'1'-1'170,"-1"-1"0,1 1 0,-1-1 0,1 0 0,-1 1 0,0-1 0,0 0 0,0 0 0,0 1 0,0-1 0,0 0 0,0 1 0,-1-1 0,1 0 0,-1-2 0,0 3 143,1-1-1,-1 1 1,1 0 0,0-1 0,0 1 0,0-1-1,0 1 1,0-1 0,0 1 0,0-1-1,1 1 1,-1 0 0,0-1 0,1 1 0,0-2-1,3-16 2993,-4 6 1451,0 23-3123,0 24-902,3 8 247,-2 0 0,-6 51 0,1-41-339,-7 72 162,0-16-205,-4 135 119,5-149-622,3-41-560,4-32-1855,-3-12-2251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5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0 5824,'-8'11'6240,"-19"24"-3216,10-21-2014,-1-1 0,0 0 1,-1-2-1,-37 18 1,8-4 139,-94 46 71,127-64-1122,-1-1 0,1-1-1,-30 6 1,44-11-77,1 0 1,-1 1-1,0-1 1,1 0-1,-1 0 1,1 0-1,-1 0 1,1 1-1,-1-1 0,0 0 1,1 0-1,-1 1 1,1-1-1,-1 0 1,1 1-1,0-1 1,-1 1-1,1-1 0,-1 1 1,1-1-1,0 1 1,-1-1-1,1 1 1,0-1-1,-1 1 1,1-1-1,0 1 0,0-1 1,0 1-1,-1 0 1,1-1-1,0 1 1,0-1-1,0 1 1,0 0-1,1 2 136,-1 0 0,1 0-1,-1 0 1,1-1 0,0 1-1,2 2 1,0 2 223,57 176 2451,-50-153-2705,2 0-1,0-1 1,2 0-1,2-1 1,0 0-1,29 35 0,-41-57-180,1 0 0,0-1-1,1 0 1,10 8 0,-14-11-288,1-1 1,-1 1 0,0-1-1,0 0 1,0 0 0,1 0-1,-1 0 1,1 0 0,-1-1-1,1 1 1,-1-1 0,1 0-1,-1 1 1,1-1 0,-1 0-1,1 0 1,3-1 0,14-4-5888,-10 0 3621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5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105 252 2720,'-3'-2'455,"0"0"0,1 0 0,-1 0 0,0 0 0,1 0 0,-4-4 0,-2-3 4610,7 9-4752,0-1 0,0 1 0,0 0 0,1 0 0,-1 0 0,0 0 0,0 0 0,0 0 0,0 0 0,0 0 0,0 0 0,0 0 0,-1 1-1,-4-1 2774,18 13-385,-2 0-1946,-5-9-623,0 0 1,0 0-1,1-1 1,-1 0 0,1 0-1,-1-1 1,1 1-1,9 1 1,5 1 230,24 3 1,-11-3-168,0-2 0,0-2 0,35-1 0,-54-2-144,0 1-1,-1-2 0,1 1 0,0-2 0,-1 0 0,0-1 0,0 0 0,0-1 0,20-12 1,-28 14-84,0 1 1,-1-1 0,0 0 0,1 0 0,-2 0 0,1-1 0,0 0 0,-1 1 0,0-1 0,0 0-1,0-1 1,-1 1 0,1 0 0,-1-1 0,-1 0 0,1 1 0,-1-1 0,0 0 0,0 0 0,-1 1-1,0-1 1,0 0 0,-1-9 0,1 10 28,-1-1-1,-1 1 1,1 0-1,-1-1 1,0 1-1,0 0 1,0 0-1,-1 0 1,1 0-1,-1 1 1,-1-1-1,1 1 1,-1 0-1,1 0 1,-1 0-1,0 0 1,-1 0-1,1 1 1,0 0-1,-1 0 1,0 0-1,0 1 1,0-1-1,0 1 1,-8-2-1,-5 0 73,0 0 0,0 1 0,0 1 0,0 1 0,0 1 0,0 0 0,-1 1 0,1 1 0,0 1 0,-26 7-1,30-6 98,0 1 0,1 0-1,-1 1 1,1 1 0,0 0-1,1 0 1,-1 1 0,2 1-1,-1 0 1,1 1 0,1 0-1,-1 1 1,-14 21 0,14-15 39,1 0 1,2 0 0,0 1 0,0 0 0,2 1 0,0 0 0,1 0-1,1 0 1,-3 35 0,7-47-160,0-1 0,0 1 0,0-1 0,1 0 0,0 1 0,0-1 0,0 0 1,1 0-1,0 0 0,0 0 0,1 0 0,0 0 0,0-1 0,4 7 0,-2-5-10,0-1-1,1-1 1,-1 1 0,1-1 0,0 0-1,1 0 1,-1-1 0,1 0 0,0 0 0,0 0-1,10 3 1,8 1 21,1 0 0,1-1 1,42 4-1,84-3-1006,-80-12-3563,-59 2 1497,0 0 1,-1-2-1,16-5 1,-6 1-495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5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27 719 2816,'-12'-7'917,"12"7"-880,-1 0 0,0 0 0,1 0 1,-1 0-1,1 0 0,-1 0 0,1 0 0,-1 1 0,0-1 0,1 0 0,-1 0 0,1 1 0,-1-1 0,1 0 1,-1 1-1,1-1 0,0 0 0,-1 1 0,1-1 0,-1 0 0,-2 6 3998,3-6-3702,-1 0 0,1 1 0,0-1 0,0 1 1,0-1-1,0 0 0,0 1 0,0-1 0,0 1 0,0-1 0,0 1 1,1 0-212,-1-1 1,0 1-1,0-1 1,1 1 0,-1 0-1,0-1 1,1 1-1,-1-1 1,1 1 0,-1-1-1,1 1 1,-1-1-1,1 1 1,-1-1 0,1 0-1,0 1 1,2 0 135,-1 0 0,1 0 1,0 0-1,0 0 0,0-1 0,-1 1 1,1-1-1,0 0 0,0 0 0,5-1 1,32-4 915,-35 4-1093,92-20 493,-30 5-108,-64 15-366,0 1 1,-1-1-1,1 1 1,0-1-1,-1 1 0,1 0 1,0 0-1,4 1 1,-6-1-71,-1 0 1,0 0 0,1 1-1,-1-1 1,0 0 0,1 0-1,-1 0 1,0 1-1,1-1 1,-1 0 0,0 0-1,0 1 1,1-1-1,-1 0 1,0 1 0,0-1-1,0 0 1,1 1-1,-1-1 1,0 0 0,0 1-1,0-1 1,0 1-1,0 1 33,0-1 0,0 1 0,0-1 0,0 1-1,0-1 1,0 1 0,-1-1 0,1 1 0,-1 1-1,-16 38 719,-9 33-58,5 17-245,4 0 1,-6 127-1,21-209-428,2 1 1,-1-1-1,1 1 1,1-1-1,0 1 0,0-1 1,0 0-1,2 0 1,-1 1-1,7 14 1,-9-24-39,0 1 0,1-1 0,-1 1 0,0 0 0,1-1 0,-1 1 0,1-1 0,-1 1 0,1-1 0,-1 1 0,1-1 0,-1 0 0,1 1 0,0-1 0,-1 0 0,1 1 0,0-1 0,-1 0 0,1 1 0,0-1 0,-1 0 0,1 0 0,0 0 0,-1 0 0,1 0 0,0 0 0,-1 0 0,1 0 0,0 0 0,-1 0 0,1 0 0,0 0 0,1-1 0,21-11 73,-20 9-61,9-5-62,-2 0 1,1-1-1,-1 0 0,-1 0 1,0-1-1,0-1 1,-1 0-1,0 0 0,8-15 1,5-15-371,21-60 0,-16 38 261,72-200-346,-78 194 302,21-138 1,-36 170 194,14-177 50,-14 164-159,0-3 2,-5 52 100,0 0 0,0 0-1,0 0 1,0 0 0,0 0-1,-1 0 1,1 1 0,0-1-1,-1 0 1,1 0 0,0 0-1,-1 1 1,1-1 0,-1 0-1,1 0 1,-1 1 0,0-1-1,1 1 1,-1-1 0,0 0-1,1 1 1,-1-1 0,-1 0-1,1 1 15,1 0 0,0 0 0,-1 0 0,1 0 0,0-1-1,-1 1 1,1 0 0,0 0 0,0 0 0,-1 0 0,1-1 0,0 1-1,-1 0 1,1 0 0,0-1 0,0 1 0,0 0 0,-1-1 0,1 1-1,0 0 1,0 0 0,0-1 0,0 1 0,-1 0 0,1-1 0,0 1-1,0-1 1,1-1 20,1-2 44,-3 5-42,1-1-31,0-1 0,0 1 1,0 0-1,0 0 0,0 0 0,1 0 0,-1 0 1,0 0-1,0 0 0,0-1 0,0 1 0,0 0 1,0 0-1,0 0 0,0 0 0,0 0 0,0 0 1,0-1-1,0 1 0,0 0 0,0 0 1,0 0-1,0 0 0,0 0 0,0-1 0,0 1 1,0 0-1,0 0 0,0 0 0,0 0 0,0 0 1,0 0-1,0-1 0,-1 1 0,1 0 0,0 0 1,0 0-1,0 0 0,0 0 0,0 0 1,0 0-1,0 0 0,0 0 0,-1-1 0,1 1 1,0 0-1,0 0 0,0 0 0,0 0 0,0 0 1,0 0-1,-1 0 0,1 0 0,0 0 0,0 0 1,0 0-1,0 0 0,0 0 0,-1 0 0,1 0 1,0 0-1,0 0 0,0 0 0,0 0 1,0 0-1,0 0 0,-1 0 0,1 1 0,0-1 1,-8-19-35,12 2-134,0-8 56,0 3 210,-3 22-100,-1-1 0,0 0 0,0 1-1,0-1 1,0 0 0,1 1 0,-1-1 0,0 0 0,1 1 0,-1-1 0,0 1 0,1-1 0,-1 1 0,1-1 0,-1 1 0,1-1 0,-1 1 0,1-1 0,-1 1 0,1 0 0,-1-1 0,1 1 0,0 0 0,-1-1 0,1 1 0,0 0 0,0 0 0,20-3 97,93 7 884,80 8 64,253-9-26,-108-11-673,-58 6 102,-9-1-69,-204 4-269,109 8 121,-44 3-199,-130-11-126,1-1 0,-1 0 0,1 0-1,-1 0 1,0 0 0,1-1-1,-1 1 1,0-1 0,5-1-1,6-6-3467,-10-1-3502,-4 9 6520,1-1 1,-1 0-1,0 0 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5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68 2080,'-79'0'11488,"79"0"-11403,-1 0 0,1 0 0,-1 0 1,1 0-1,-1 0 0,1 0 0,-1 0 1,1 0-1,-1 0 0,1 0 0,-1 0 1,1 0-1,-1 0 0,1 0 0,0 0 1,-1 0-1,1-1 0,-1 1 0,1 0 1,-1 0-1,1-1 0,0 1 0,-1 0 1,1-1-1,0 1 0,-1 0 1,1-1-1,0 1 0,-1 0 0,1-1 1,0 1-1,0-1 0,-1 1 0,1 0 1,0-1-1,0 1 0,0-1 0,0 1 1,0-1-1,-1 1 0,1-1 0,0 1 1,0-1-1,0 1 0,1-2 0,-1 1 2,0 0 1,1 0-1,-1-1 0,1 1 0,-1 0 0,1 0 0,0 0 0,0 0 0,-1 0 0,1-1 0,0 1 1,0 1-1,1-2 0,1 0-29,1 0 0,-1 0 0,0 1 0,1-1 0,-1 1 0,5-1 0,14-6 170,-12 4-151,1 1-1,0 0 0,-1 0 0,1 1 0,0 0 0,1 1 0,-1 0 0,0 1 0,0 0 0,0 1 0,0 0 0,0 1 1,0 0-1,11 4 0,-20-5-52,0-1 1,0 1-1,0-1 1,0 1-1,0 0 1,-1 0-1,1 0 1,0 0-1,0 0 1,-1 1-1,1-1 1,-1 0-1,1 1 1,-1-1-1,0 1 1,0-1-1,0 1 1,1 0-1,-1 0 1,-1-1-1,1 1 1,0 0-1,0 0 1,-1 0-1,1 0 1,-1 0-1,1 0 1,-1 0-1,0 0 1,0 0-1,0 0 1,0 0-1,-1 3 1,0 4 86,-1 0 0,0 0-1,0 0 1,-1 0 0,-7 15 0,4-12-37,-1 0-1,0 0 0,-1-1 0,0 0 1,0-1-1,-1 0 0,-1 0 0,1-1 1,-2 0-1,-20 14 0,4-6 142,-1-2-1,0-1 1,-47 16-1,70-28-139,-3 0 61,1 1 0,0 0 0,-1 0 0,1 1 0,0 0 0,1 0 0,-8 6 0,14-10-130,0 0 0,0 0 0,0 0 0,0 0 1,0 0-1,0 0 0,0 1 0,0-1 0,0 0 0,0 0 0,0 0 1,0 0-1,0 0 0,0 0 0,0 1 0,0-1 0,0 0 0,0 0 0,0 0 1,0 0-1,0 0 0,0 0 0,0 1 0,0-1 0,0 0 0,0 0 1,0 0-1,0 0 0,0 0 0,0 0 0,1 0 0,-1 0 0,0 1 0,0-1 1,0 0-1,0 0 0,0 0 0,0 0 0,0 0 0,1 0 0,-1 0 1,0 0-1,0 0 0,0 0 0,0 0 0,0 0 0,0 0 0,1 0 1,-1 0-1,0 0 0,0 0 0,0 0 0,0 0 0,0 0 0,1 0 0,-1 0 1,0 0-1,0 0 0,0 0 0,0 0 0,0 0 0,14 0 302,-12 0-271,213 12 2336,-103 0-1615,-86-7-709,2-1-1122,-24-9-3214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5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12 234 2144,'14'-23'1430,"-12"21"-769,0 0-1,1 0 1,-1 0-1,0 1 1,1-1-1,-1 1 1,5-2-1,-4 1-383,12-3 3852,-14 5-4014,-1 1-1,0-1 0,1 0 1,-1 0-1,1 0 1,-1 1-1,1-1 1,-1 0-1,0 0 1,1 1-1,-1-1 1,1 0-1,-1 1 1,0-1-1,1 1 1,-1-1-1,0 0 1,0 1-1,1-1 1,-1 1-1,0-1 1,0 1-1,0-1 1,0 1-1,1-1 1,-1 1-1,0-1 1,0 1-1,0-1 1,0 1-1,0 0 0,1 11 584,-1 0 0,0 0-1,-1 0 1,-1 0-1,1 1 1,-2-2-1,-7 24 1,8-26-508,-6 15 382,-2 0 1,-22 42-1,25-56-229,6-16-283,12-26-207,78-173-446,-88 202 589,11-28-53,2 0 1,1 1-1,2 0 1,20-27-1,-35 55 85,0-1 0,0 1 0,0 0 0,0-1 0,1 1 0,-1 0 0,1 0 0,-1 1 0,1-1 0,0 1 0,-1-1 0,1 1 0,6-2 0,-7 3 10,-1 0 0,1 0 0,-1 0 0,1 0 0,0 0 0,-1 0 0,1 1 0,-1-1 0,1 1 0,-1-1 0,1 1 0,-1-1-1,1 1 1,-1 0 0,0 0 0,1 0 0,-1 0 0,0 0 0,0 0 0,1 0 0,-1 0 0,0 0 0,0 1 0,0-1 0,-1 0 0,1 1 0,0-1 0,0 1 0,0 1 0,9 20 256,-2 0-1,0 1 1,-2 0 0,6 38 0,1 1-179,-8-35 34,-5-22-86,1 0 0,0 0-1,0 0 1,1 0 0,0 0-1,0-1 1,4 9-1,-5-13-58,-1 0 0,1 0-1,0-1 1,-1 1-1,1 0 1,0-1-1,0 1 1,0-1-1,0 1 1,0-1-1,0 1 1,0-1-1,0 0 1,0 1-1,0-1 1,0 0-1,0 0 1,0 0-1,0 0 1,0 0-1,0 0 1,0 0-1,0 0 1,0 0-1,0 0 1,0 0-1,0-1 1,0 1-1,0 0 1,0-1-1,0 1 1,-1-1-1,1 1 1,0-1-1,2-1 1,2-1-64,0-1 1,0 0 0,-1 0-1,7-6 1,21-29-393,51-81 1,-66 94 463,-17 25-4,1-1 0,0 1 0,0 0 1,0 0-1,0-1 0,0 1 0,0 0 0,0 0 0,1 0 0,1-1 0,-3 2 7,1 0 0,-1 0-1,1 0 1,-1 0 0,1 0 0,-1 0 0,1 0 0,-1 0-1,1 0 1,-1 0 0,0 1 0,1-1 0,-1 0-1,1 0 1,-1 0 0,0 1 0,1-1 0,-1 0 0,1 1-1,-1-1 1,0 0 0,1 1 0,-1-1 0,0 0-1,0 1 1,1-1 0,-1 0 0,0 1 0,0-1 0,1 1-1,-1-1 1,0 1 0,0-1 0,0 0 0,0 1-1,0-1 1,0 1 0,0 0 0,4 14 257,0 0-1,-1 1 1,-1-1 0,0 26 0,-1-19-168,6 33 1,2-5 111,-4-14-1924,0-13-3061,-4 0-4532,-2-16 6517,1 6-496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31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9 584 6304,'-9'-3'2179,"18"2"15,17-1-189,-9-3-1427,0-1-1,-1-1 1,1-1-1,23-15 0,-33 18-413,17-10 205,0-1 0,-2-1 0,0-1 0,35-39 0,69-98 1120,-25 29-29,-78 99-1513,-23 41-267,-17 98 196,-4 32 181,19-112 168,0 0 0,4 47 0,-2-72-98,1 0-1,0-1 1,0 1 0,1 0-1,0 0 1,0-1 0,0 1-1,1-1 1,0 0 0,0 0-1,8 11 1,-10-16-93,0 0 0,0 0 0,0 0 0,0 1 0,0-1 0,0-1 0,1 1 0,-1 0 0,0 0 0,0 0 0,1 0 0,-1-1 0,0 1 0,1-1 0,-1 1 0,1-1 0,-1 0 0,1 1 0,-1-1 0,1 0 0,-1 0 0,1 0 0,-1 0 0,1 0 0,-1 0 0,1 0 0,-1-1 0,1 1 0,-1-1-1,0 1 1,3-2 0,3-1 92,0-1 0,0 0 0,-1 0-1,12-10 1,-12 10-50,39-36 91,-1-2 0,68-84 0,-53 57-12,119-135-187,-158 182-130,1 0 0,25-20 1,-46 41 145,1 1 0,-1-1 0,0 1 0,1 0 0,-1-1 0,1 1 0,-1 0 0,1-1 0,-1 1 0,1 0 0,0 0 0,-1-1 0,1 1 0,-1 0 0,1 0 0,-1 0 0,1 0 0,-1 0 0,1 0 0,0 0 0,0 0 0,-1 0 10,1 1 0,-1-1-1,0 0 1,0 1 0,1-1-1,-1 0 1,0 1 0,0-1-1,1 0 1,-1 1 0,0-1-1,0 0 1,0 1 0,0-1-1,1 1 1,-1-1 0,0 1-1,0-1 1,0 0 0,0 1-1,0 0 1,-4 30-63,-20 65-89,-39 102 1,51-165 244,-1 0 1,-1-1-1,-2-1 1,-24 36-1,37-62-38,-1-1-1,0 1 0,0-1 1,0 0-1,-1 0 1,-8 6-1,12-9-38,0-1-1,0 1 1,0 0-1,0-1 1,0 0-1,0 1 1,0-1-1,0 1 1,0-1-1,0 0 1,0 0-1,0 0 1,-1 0-1,1 0 1,0 0-1,0 0 1,0 0-1,0 0 1,0 0-1,0-1 1,0 1-1,0 0 1,0-1-1,0 1 1,0-1-1,0 1 1,0-1-1,0 1 1,0-1-1,0 0 1,0 1-1,0-1 1,1 0 0,-1 0-1,0 0 1,1 1-1,-1-1 1,0 0-1,1 0 1,-1 0-1,1 0 1,0 0-1,-1-2 1,-1-3 4,0 0 1,0 0 0,1 0-1,0 0 1,0 0 0,0 0-1,1 0 1,0-1 0,0 1-1,1 0 1,1-10 0,1 4-37,0 1 1,0 0 0,1 0-1,0 0 1,8-14 0,-9 20 10,0-1 0,1 1 0,-1 0 1,1 0-1,0 1 0,1-1 0,-1 1 1,1 0-1,0 0 0,0 0 0,0 0 1,0 1-1,0 0 0,11-4 0,-11 5-3,0 1 0,1 0-1,-1 0 1,1 0 0,-1 1-1,1-1 1,-1 1 0,1 1-1,-1-1 1,1 1-1,-1 0 1,1 0 0,-1 0-1,0 1 1,0 0 0,8 4-1,69 35-1394,-29-10-4563,-51-30 5211,1 1 0,0-1 0,-1 1 0,1-1 0,0 0 0,0 0 0,0-1 0,0 1 0,0 0 0,0-1 0,0 0 0,5 1 0,14-1-3516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5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36 141 5408,'-34'-18'2410,"34"17"-2340,0 1-1,0 0 0,0 0 1,-1 0-1,1 0 1,0 0-1,0 0 0,0 0 1,0 0-1,0 0 0,0-1 1,0 1-1,0 0 0,0 0 1,-1 0-1,1 0 0,0 0 1,0 0-1,0-1 0,0 1 1,0 0-1,0 0 0,0 0 1,0 0-1,0 0 1,0 0-1,0-1 0,0 1 1,0 0-1,0 0 0,0 0 1,0 0-1,0 0 0,0-1 1,1 1-1,-1 0 0,0 0 1,0 0-1,0 0 0,0 0 1,0 0-1,0 0 0,0-1 1,0 1-1,0 0 1,0 0-1,1 0 0,-1 0 1,11-6 2249,17-3 81,49-1 1068,-32 5-2094,238-28 1549,-57 10-2469,48-6-4631,-265 28 3054,-1 1 1,16 1-1,-2-1-3658,-16 0 2552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5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17 5216,'0'0'73,"0"-1"0,-1 1 0,1 0 0,0-1 1,-1 1-1,1 0 0,0-1 0,0 1 0,0-1 0,-1 1 0,1 0 1,0-1-1,0 1 0,0-1 0,0 1 0,0-1 0,0 1 0,0-1 1,0 1-1,0 0 0,0-1 0,0 1 0,0-1 0,0 1 0,0-1 1,0 1-1,1-1 0,-1 1 0,0 0 0,0-1 0,1 1 0,-1 0 0,0-1 1,0 1-1,1-1 0,-1 1 0,0 0 0,1 0 0,-1-1 0,0 1 1,1-1-1,-1 1 10,1 0 0,-1 0 1,0 0-1,0 0 1,0 0-1,0 0 0,1 0 1,-1 0-1,0 0 0,0 0 1,0 0-1,0 0 1,1 0-1,-1 0 0,0 0 1,0 0-1,0 0 0,0 1 1,1-1-1,-1 0 1,0 0-1,0 0 0,0 0 1,0 0-1,0 0 0,0 0 1,1 0-1,-1 1 1,0-1-1,0 0 0,0 0 1,0 0-1,0 0 0,0 0 1,0 1-1,0-1 0,0 0 1,0 0-1,1 0 1,-1 0-1,0 1 0,0-1 1,0 0-1,0 0 0,1 9 1723,-3 24 1124,-7 42 0,6-62-2305,-14 88 1532,-47 146 1,60-233-2025,4-13-131,0-1 0,-1 1 0,1-1 0,0 1 0,0-1 0,0 1 0,0-1 1,-1 1-1,1 0 0,0-1 0,0 1 0,0-1 0,0 1 0,0 0 0,1-1 0,-1 1 0,0-1 0,0 1 0,0-1 0,0 1 0,1 0 1,-1-1-1,0 1 0,0-1 0,1 1 0,0 0 0,2-2-143,1-1-46,1 0 1,-1 0-1,0-1 0,-1 0 1,1 1-1,0-1 1,4-6-1,3 0-150,14-10 297,1 2 0,1 0 0,1 2 0,0 1 0,1 1 0,0 2 0,34-9 0,-58 19 155,0 0 1,-1 0-1,1 0 0,0 1 0,0-1 0,-1 1 0,6 1 0,-8-1-66,-1 0-1,0 0 1,1 1-1,-1-1 0,1 0 1,-1 1-1,0-1 1,0 1-1,1-1 1,-1 1-1,0 0 0,0-1 1,1 1-1,-1 0 1,0 0-1,0 0 1,0 0-1,0 0 0,0 0 1,0 0-1,-1 0 1,1 0-1,0 0 0,0 1 1,-1-1-1,1 0 1,-1 1-1,1 1 1,0 0 114,-1 0 0,0 1 1,0-1-1,0 0 0,-1 1 1,1-1-1,-1 0 0,0 1 1,1-1-1,-1 0 0,-1 0 1,-2 6-1,-3 3 350,-16 21 0,4-4-345,16-24-267,-20 32 163,6-17-3752,42-33-15868,-4 6 16473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5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5 4224,'-16'-5'1365,"9"6"-826,-23 8 3140,-58 9 0,22-4-1149,-92 28 2086,142-37-4283,-178 47 2933,-8 3-3684,197-53-2030,10-1 786,13-2-879,8 0 483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4:5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5216,'3'-5'635,"-1"0"0,1 1 0,1-1 0,-1 1 0,1 0 0,-1 0 0,1 0 0,0 0 0,1 1 0,4-4 0,9-5 1817,22-10 0,-38 21-2384,27-12 1817,-28 13-1811,0-1 1,0 1-1,0 0 0,1-1 0,-1 1 1,0 0-1,0 0 0,0 0 1,1 0-1,-1 0 0,0 0 0,0 0 1,0 0-1,1 0 0,-1 0 0,0 1 1,0-1-1,0 1 0,2 0 0,-2 0-18,-1 0 0,1 0-1,-1-1 1,1 1-1,-1 0 1,0 0-1,0 0 1,0 0-1,1 0 1,-1 0 0,0 0-1,0 0 1,0 0-1,0 0 1,0 0-1,-1 0 1,1 1 0,-1 3 63,0 4 81,-1 1-1,0 0 1,0-1-1,-1 1 1,0-1-1,-1 1 1,-10 16-1,-1-2 662,-26 32 1,-6 7 694,46-62-1540,1 0 0,-1 0 0,0-1 0,1 1 0,-1 0 0,1 0 0,-1 0 1,1 0-1,0 0 0,-1 0 0,1 0 0,0 0 0,0 0 0,-1 0 0,1 0 0,0 0 0,0 0 1,0 0-1,0 0 0,0 0 0,1 0 0,-1 1 0,1-1-12,0 0 0,-1-1 0,1 1 0,0-1 1,-1 1-1,1-1 0,0 1 0,0-1 0,-1 0 0,1 1 0,0-1 0,0 0 1,0 1-1,0-1 0,-1 0 0,1 0 0,0 0 0,0 0 0,2 0 0,4 0-103,1-1 0,-1 0 0,0-1 0,12-3 0,0-1-522,35-11-4156,-41 14 2388,1 0 0,-1 0 0,1 1 0,15 1 0,-5 4-235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0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75 8384,'-1'1'294,"1"-1"0,-1 1 1,1-1-1,0 0 0,-1 1 1,1-1-1,-1 1 0,1-1 1,0 1-1,0-1 0,-1 1 0,1 0 1,0-1-1,0 1 0,-1-1 1,1 1-1,0-1 0,0 1 1,0 0-1,0-1 0,0 1 1,0 0-1,-2 22 3349,2-15-2589,-4 13 573,0 0-1,-13 38 0,4-15-580,-34 165 795,4-18-1623,40-179-206,1-4 7,0 0 0,0-1 0,-1 1 0,-4 9-1,11-29-453,-1 0-1,0 0 0,-1 0 0,1-20 0,1 3 242,29-185-264,-24 162 338,26-84 1,-32 128 112,0-4 20,0 0-1,2 1 1,-1 0-1,1 0 0,1 0 1,0 0-1,1 1 1,10-13-1,-6 11 123,0 1-1,1 0 0,0 0 1,19-11-1,-25 18-26,0 1-1,0 0 1,1 0-1,-1 0 1,1 1-1,-1 0 1,1 0-1,0 1 1,-1 0-1,1 0 1,0 1-1,12 0 1,-16 0-53,0 1 1,0-1 0,0 1-1,0 0 1,0 0 0,0 0 0,0 0-1,0 1 1,0-1 0,-1 1 0,1 0-1,-1-1 1,1 1 0,-1 0 0,0 1-1,1-1 1,-1 0 0,0 1 0,-1-1-1,1 1 1,0-1 0,-1 1 0,1 0-1,-1 0 1,2 5 0,-2-4-2,0 0 1,0 1 0,0-1 0,-1 0-1,0 0 1,0 0 0,0 0 0,0 1-1,0-1 1,-1 0 0,0 0 0,0 0-1,0 0 1,0 0 0,0 0 0,-1 0-1,0 0 1,0-1 0,-3 5-1,-2 1 24,-2 0-1,1-1 1,-1 0-1,-13 9 0,13-10-83,0 0-1,1 0 0,0 0 0,0 1 1,-11 15-1,19-22 4,-1 0-1,0 0 1,0 0 0,1 0-1,-1 0 1,0 1 0,1-1-1,-1 0 1,1 0-1,0 1 1,-1-1 0,1 0-1,0 1 1,0-1 0,0 0-1,0 1 1,0-1-1,0 0 1,0 1 0,0-1-1,1 0 1,-1 1 0,1-1-1,-1 0 1,1 0-1,-1 1 1,1-1 0,-1 0-1,1 0 1,0 0 0,0 0-1,0 0 1,0 0 0,0 0-1,0 0 1,0 0-1,1 1 1,37 27-105,-27-22 117,-1 2 1,19 16-1,-13-7 131,-2 0-1,16 24 0,-24-32 0,-1 0-1,0 1 0,-1-1 1,0 1-1,-1 0 0,5 18 1,-9-24-80,1 1 1,-1-1 0,1 1-1,-2-1 1,1 1-1,0-1 1,-1 1 0,0-1-1,-1 0 1,1 1-1,-1-1 1,0 0 0,0 0-1,-1 0 1,1 0-1,-6 6 1,1-2-70,-1-1-1,0 0 1,0 0-1,-1-1 1,0 0-1,-1-1 1,1 0-1,-1 0 1,-16 6-1,8-5-1503,-1 0 0,-1-1 0,1-1 1,-30 3-1,44-7 727,0-1 1,0 0 0,0 1 0,1-2 0,-1 1-1,0-1 1,0 1 0,1-1 0,-1-1 0,0 1-1,-5-3 1,-10-4-3224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0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51 2144,'-16'-15'699,"15"14"-569,1 1 0,-1-1 0,1 1 1,-1-1-1,1 1 0,-1-1 1,1 1-1,-1-1 0,1 1 0,-1-1 1,1 1-1,-1 0 0,0 0 1,1-1-1,-1 1 0,0 0 0,1 0 1,-1-1-1,0 1 0,1 0 0,-1 0 1,0 0-1,1 0 0,-1 0 1,0 0-1,0 0 0,0 1 0,-10 0 8867,13-1-8079,48 1 3536,0 1-3426,198-11 1207,236-14-912,-479 23-1310,10-1 150,0 2 0,0-1 0,0 2 0,0 0 1,22 6-1,-36-8-132,0 1 0,0-1 0,0 0-1,0 1 1,0-1 0,0 1 0,0-1 0,0 1 0,0 0 0,0-1 0,-1 1 0,1 0 0,0-1 0,0 1 0,-1 0 0,1 0 0,-1 0 0,1 0 0,-1 0 0,1 0 0,-1 0 0,1 0 0,-1 0 0,0 0 0,1 0 0,-1 0 0,0 0 0,0 0 0,0 2 0,-1 1 86,1 0-1,-1 1 1,0-1-1,-1 0 1,1 0-1,-3 4 0,2-3-15,-174 380 725,165-364-4524,5-7-2203,4-5 2712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0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181 109 6048,'-5'-29'1952,"5"29"-1901,0-1 1,0 0-1,0 1 1,0-1 0,0 0-1,0 1 1,0-1-1,0 1 1,0-1-1,0 0 1,0 1-1,0-1 1,0 0 0,1 0-1,6-19 678,10-30 7726,-27 89-2302,-2 9-4701,-58 163 1284,4-16-1664,53-150-782,2 1-1,-7 63 1,18-87-119,0-21-152,-1 0 0,1-1 0,0 1 0,0 0 0,1-1 0,-1 1 0,0 0 0,0-1 1,0 1-1,0-1 0,1 1 0,-1 0 0,0-1 0,0 1 0,1-1 0,0 2 0,-1-2-15,0 0 0,1 1 0,-1-1-1,0 0 1,1 0 0,-1 0 0,0 0 0,1 0 0,-1 0-1,0 0 1,1 0 0,-1 0 0,0 0 0,0 0-1,1 0 1,-1 0 0,0 0 0,1 0 0,-1 0 0,0 0-1,1 0 1,-1-1 0,0 1 0,1 0 0,21-18-99,-15 12 90,10-9-63,2 1 0,0 1 0,1 1 0,26-12 0,92-32 13,-128 52 71,1 0 1,0 1-1,0 1 1,1-1-1,-1 2 1,0 0-1,1 0 0,18 2 1,-25 0 15,0-1 1,0 1 0,1 1-1,-1-1 1,0 1-1,-1 0 1,1 0-1,0 0 1,0 1 0,-1-1-1,0 1 1,1 0-1,-1 0 1,0 1 0,-1 0-1,1-1 1,0 1-1,-1 0 1,0 0-1,5 9 1,-4-5 49,-1 0-1,0 1 1,0-1-1,-1 0 1,0 1 0,0 0-1,-1-1 1,0 1 0,0 0-1,-1 0 1,-1 11-1,-1-7-29,0 1 1,-1-1-1,0 0 0,-1 0 0,-1 0 0,-9 21 0,6-22-52,1 0 0,-1-1 0,-1 1 0,0-1 0,-1-1 0,0 0-1,0 0 1,-1-1 0,-1-1 0,1 1 0,-15 6 0,6-4 2,-1-1-1,0-1 1,0-1 0,0-1-1,-1-1 1,-30 5 0,38-10-190,1 0 1,-1-1-1,0 0 1,0-1 0,-23-5-1,-30-11-5994,47 12 3622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0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20 6656,'6'-19'17476,"-13"31"-14275,-15 23-2320,2 2 0,2 1 0,-21 58 1,29-65-784,-50 139 81,39-115-380,-2-1 0,-33 55 0,45-91-530,5-7-1417,-1 0 1,-15 19-1,20-27 1261,-1-1 0,0 1-1,1-1 1,-1 0 0,0 0 0,0 0-1,0 0 1,0 0 0,0-1 0,0 1 0,-1-1-1,1 0 1,0 0 0,-1 0 0,-3 0-1,-8 2-2130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0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3 125 7552,'0'-5'593,"-1"3"-299,1 0 0,-1 0 0,1 0 0,0-1 0,-1 1 0,1 0 0,0 0 0,0 0 0,1-1 1,-1 1-1,0 0 0,1 0 0,0 0 0,-1 0 0,1 0 0,0 0 0,0 0 0,0 0 0,2-3 0,2 1 437,0 0-1,1 0 1,0 1 0,-1-1-1,1 1 1,0 1 0,1-1-1,6-1 1,57-11 1597,-55 12-1856,70-9 237,0 4 1,0 3-1,90 7 0,-163-1-1801,0 0 0,21 5 0,-28-5-316,0 1 0,1 0 0,-1 0 1,0 0-1,0 1 0,-1 0 0,1 0 1,5 4-1,3 5-1813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0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4736,'0'39'9659,"-2"2"-4093,-2 7-3660,-2-1 0,-15 55 0,-49 201 531,-15 54-1199,68-293-1007,-20 61 535,77-128-883,78-21 629,-37 15-358,1 4 1,146 10 0,-135 5-2814,-33 5-7269,-46-11 7049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31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21 7456,'-71'-20'3392,"39"23"-2944,22-3-384,20 0-1216,8 0 672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0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108 306 6656,'-8'-9'1955,"7"8"-1676,1 1-1,-1 0 1,1-1 0,-1 1 0,1-1 0,-1 1 0,1-1 0,0 1 0,-1-1 0,1 1 0,0-1 0,-1 0 0,1 1 0,0-1 0,-1 0 0,1 1 0,0-1 0,0 0 0,0 1 0,0-2 0,2-5 5337,4 5-5177,0 1 0,0-1 1,0 1-1,0 0 0,0 1 1,0-1-1,0 1 1,11 1-1,4 0 1,17-2-166,0-2-1,0-1 0,58-15 1,-79 14-220,-1-1 1,0 0 0,0-1 0,0 0 0,-1-2 0,21-14 0,-31 19-66,0 0 1,0 0 0,0-1 0,-1 1 0,0-1 0,0 0 0,0 0 0,0-1 0,-1 1 0,0-1 0,0 1 0,3-12 0,-5 14-9,0-1 1,0 1 0,-1-1-1,1 1 1,-1-1 0,0 0-1,0 1 1,-1-1 0,1 0-1,-1 1 1,1-1 0,-1 1-1,0-1 1,-1 1 0,1-1 0,0 1-1,-1 0 1,0 0 0,0 0-1,0 0 1,0 0 0,0 0-1,-5-4 1,4 5 16,1 0 0,-1 0-1,0 0 1,1 0 0,-1 1 0,0-1 0,0 1 0,0 0 0,0 0-1,0 0 1,-1 0 0,-5-1 0,0 2 112,0-1-1,-1 1 1,-9 1 0,-4 2 257,-1 1 1,1 1 0,-25 8 0,-60 28 971,74-26-805,-41 24 1,63-32-398,0 1 1,1 0 0,1 1-1,-1 0 1,1 0-1,-13 18 1,17-19-93,2 0-1,-1 0 1,1 0-1,0 1 1,1-1-1,0 1 1,0 0 0,1 0-1,0 0 1,1 0-1,0 1 1,0-1-1,1 0 1,0 1 0,0-1-1,1 0 1,1 0-1,-1 0 1,2 0-1,-1 0 1,1 0 0,0 0-1,1-1 1,0 1-1,1-1 1,-1 0-1,8 9 1,0-4-3,-1 0 0,2 0 0,0-1 0,1-1 0,0 0-1,0-1 1,31 17 0,-15-13-175,-1-1 0,2-1 0,46 12 0,-52-19-440,-1-1 0,1 0 1,26-1-1,33-5-3829,-37 1 2348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6880,'-2'-1'390,"0"1"-41,1-1 0,-1 1-1,1 0 1,-1-1 0,1 0-1,-1 1 1,1-1 0,0 0-1,-17-6 12577,173 13-12191,-3 1-764,-67-10 201,43 2-273,-108 1 233,3 1 205,-18-1 25,-6 2 192,-24-1-118,9-1-352,-34 5 92,-68-5 0,-49-11-47,143 9-169,-27 2-805,22 1-3940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1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0 643 6656,'1'-7'11357,"13"9"-11136,-6-3-27,0 0 1,0 0-1,0-1 0,0 0 1,-1 0-1,1-1 0,-1 0 0,1 0 1,-1-1-1,0 0 0,9-7 1,3-4-117,0 0-1,26-27 1,-26 20 331,-2 1 0,23-37 0,-18 30 263,-23 36-671,0-1 0,0 0-1,-5 15 1,-1 5 71,-37 199 116,-3 16 129,18 3-262,25-187 128,-2 30 407,8-52-186,-2-34-390,0 0 0,0 0 0,0 0 0,1 1 0,-1-1 0,1 0 0,0 0 0,-1 0 0,1 0 0,0 0 1,0 0-1,2 2 0,-2-4 2,0 1 0,0-1 0,0 0 0,0 0 0,0 0 0,0 0 0,0 0 1,-1 0-1,1 0 0,0 0 0,0 0 0,0-1 0,0 1 0,0 0 0,0-1 1,0 1-1,0 0 0,0-1 0,-1 1 0,1-1 0,0 0 0,0 1 0,0-1 0,-1 1 1,1-1-1,0 0 0,0-1 0,21-22 167,-13 9-211,-1 0 0,-1 0 0,11-31 0,9-50-361,-25 86 341,63-197-637,-53 173 613,86-249-467,-54 152 349,25-82 39,-64 195 83,1 0 9,-1 0 0,-1 0 0,0 0 0,1-35 0,-5 16-133,0 36 187,0 1 0,0-1 0,0 1 0,-1-1 0,1 1 0,0-1 0,0 1 0,-1-1 0,1 1 0,0-1 0,-1 1 0,1 0 0,0-1 0,-1 1 0,1-1 0,-1 1 0,0-1 0,-2-2 31,2-1-2,0 2-6,0 0-1,1-1 1,-1 1 0,0 0 0,1 0 0,0-1 0,-1 1 0,1 0 0,0-5 0,2-1-156,1-6-66,16-16 15,-18 28 165,0 0 1,1 0-1,-1 0 1,1 0-1,-1 0 1,1 0-1,0 1 1,-1-1-1,1 1 1,2-2-1,26 18 606,6-5-480,1-1 1,0-3-1,70 5 1,116-12 227,-164 0-249,924-41 1684,-764 43-1471,-87 2 15,196 10-869,-313-13 157,-8 0-2930,-14 4-536,3-2 2917,0-1 0,0 0 0,0 0 0,0 0 0,0 0 0,-7 0 0,3-1-219,-25 5-2135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1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96 4064,'-8'-10'1307,"7"10"-1181,1-1 1,0 0 0,0 1 0,0-1 0,0 0-1,0 1 1,1-1 0,-1 1 0,0-1 0,0 0 0,0 1-1,0-1 1,1 1 0,-1-1 0,0 0 0,1 1-1,-1-1 1,0 1 0,1-1 0,-1 1 0,1-1 0,-1 1-1,1 0 1,-1-1 0,1 1 0,0-1 751,16-24 4786,-14 22-5273,0-1 0,1 1 0,-1 0 0,1 0 1,0 0-1,0 0 0,0 0 0,4-1 0,-2 1-277,0 0 0,0 1 0,0 0 1,1 0-1,-1 1 0,1-1 0,-1 1 0,1 1 0,6-1 0,-10 1-104,-1 0 0,0 1 0,1-1 1,-1 0-1,1 1 0,-1-1 0,0 1 0,1 0 0,-1 0 0,0 0 0,0 0 0,0 0 0,0 1 1,0-1-1,0 1 0,0-1 0,0 1 0,0 0 0,-1-1 0,1 1 0,0 0 0,-1 0 1,0 0-1,1 0 0,-1 0 0,0 1 0,1 3 0,-1-1 45,0-1 0,0 1 0,-1 0 0,1 0 0,-1 0 0,0 0 0,0-1 0,-1 1 0,0 0 0,0 0 0,-2 8 0,-2 2 54,-1-1 0,-10 19 0,4-11 125,-1 0-1,-1-2 1,-1 1 0,-1-2 0,-1 0 0,-30 26 0,38-37-125,5-5-103,-1 0 1,1 1 0,1 0 0,-1 0 0,-5 8-1,9-12-3,0 0-1,0 1 1,0-1-1,0 0 1,0 0-1,0 1 1,0-1-1,0 0 1,0 1-1,0-1 1,0 0-1,0 0 1,0 1-1,0-1 1,1 0-1,-1 1 1,0-1-1,0 0 1,0 0-1,1 1 1,-1-1-1,0 0 1,0 0-1,0 0 1,1 1-1,-1-1 1,0 0-1,0 0 1,1 0-1,-1 0 1,0 0-1,1 1 1,12 4 114,-11-5-93,9 2 69,1 0-1,0 0 1,-1-1 0,19-1-1,15 1 0,-22 2 28,48 3-160,-70-6-36,0 0-1,0 0 1,0 0 0,0 0 0,0 0-1,0 0 1,1 0 0,-1 0 0,0 1-1,0-1 1,0 0 0,2 2 0,-3-2-220,0 1 0,0-1 0,0 1 0,0-1 0,0 1 0,-1-1 0,1 0-1,0 1 1,0-1 0,0 1 0,0-1 0,-1 1 0,1-1 0,0 1 0,0-1 0,-1 0 0,1 1 0,0-1 0,-1 1 0,1-1 0,0 0 0,-1 1 0,0-1 0,-4 8-2178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1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142 283 8384,'0'0'2704,"0"4"-1638,-3 12 435,0 1-1,-1-1 0,-9 22 0,7-23-931,-1-1 0,-1 1 0,-17 24 0,13-22-236,3-4 167,-1 0-1,0 0 1,-19 18-1,29-31-481,0 0 0,0-1 1,0 1-1,0 0 0,0 0 0,0 0 0,0 0 0,0 0 1,0 0-1,0 0 0,0 0 0,0 0 0,0 0 1,0 0-1,0 0 0,0-1 0,0 1 0,0 0 0,0 0 1,0 0-1,0 0 0,0 0 0,0 0 0,0 0 1,0 0-1,0 0 0,0 0 0,0 0 0,-1 0 1,1-1-1,0 1 0,0 0 0,0 0 0,0 0 0,0 0 1,0 0-1,0 0 0,0 0 0,0 0 0,0 0 1,0 0-1,0 0 0,0 0 0,0 0 0,-1 0 0,1 0 1,0 0-1,0 0 0,0 0 0,0 0 0,0 0 1,0 0-1,0 0 0,0 0 0,0 0 0,0 0 1,5-14 131,11-19-286,-5 15 133,0-1 5,-1 0 1,12-29 0,19-70 82,-25 68-87,2 0 1,30-58-1,-24 71 98,-24 37-96,0 0 1,0 0 0,0 0-1,0 0 1,0-1-1,0 1 1,0 0-1,0 0 1,0 0-1,0 0 1,0 0 0,0 0-1,0 0 1,1 0-1,-1 0 1,0 0-1,0 0 1,0 0-1,0 0 1,0 0 0,0 0-1,0 0 1,0 0-1,0 0 1,0 0-1,0 0 1,0 0-1,0 0 1,0 0-1,0 0 1,0 0 0,0 0-1,0 0 1,1 0-1,-1 0 1,0 0-1,0 0 1,0 0-1,0 0 1,0 0 0,0 0-1,0 0 1,0 0-1,0 0 1,0 0-1,0 0 1,0 0-1,0 0 1,0 0-1,0 0 1,0 0 0,0 0-1,0 0 1,0 1-1,0-1 1,0 0-1,0 0 1,0 0-1,0 0 1,0 0 0,0 0-1,0 0 1,2 7 32,-1 15 36,0-13-19,2 148 444,-1-17 41,-2-134-401,1-1 0,0 1 0,0-1 0,2 6 0,-3-10-111,0 0 0,1-1 0,-1 1 1,0-1-1,0 1 0,1-1 0,-1 1 0,0 0 1,1-1-1,-1 0 0,1 1 0,-1-1 0,1 1 0,-1-1 1,1 1-1,-1-1 0,1 0 0,-1 1 0,1-1 1,0 0-11,0 0 0,-1 0 0,1 0 0,0 0 0,-1 0 0,1 0 0,0-1 0,-1 1 0,1 0 0,-1 0 1,1-1-1,0 1 0,-1 0 0,1-1 0,-1 1 0,1-1 0,-1 1 0,1-1 0,-1 1 0,1-1 0,-1 1 0,1-2 1,8-10-132,0 0 0,8-18 0,1 0-115,20-26 4,1 1-1,3 2 1,50-47 0,-86 93 141,1 1 0,0 0 1,1 0-1,0 0 0,0 1 1,9-5-1,-16 10 100,-1-1 0,1 1 0,-1 0 1,0 0-1,1 0 0,-1-1 0,1 1 0,-1 0 0,1 0 0,-1 0 0,1 0 0,-1 0 0,1 0 0,-1 0 0,1 0 0,-1 0 0,1 0 0,-1 0 0,0 0 1,1 0-1,-1 1 0,1-1 0,-1 0 0,1 0 0,-1 0 0,1 1 0,-1-1 0,0 0 0,1 1 0,-1-1 0,0 0 0,1 1 0,-1-1 0,1 1 1,2 15 361,-2-11-280,1 28 281,-4 54 1,0 3-204,3 72-418,-1-155-496,-1 0 0,1-1 0,-3 13 0,2-16-97,0 0-1,0 0 1,-1 0-1,1 0 1,-3 4-1,-5 10-1762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1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3 165 1568,'0'0'21,"0"0"0,0-1 0,-1 1 0,1 0 0,0 0 0,0 0 0,0 0-1,0-1 1,-1 1 0,1 0 0,0 0 0,0 0 0,0-1 0,0 1 0,0 0 0,0 0 0,0 0 0,0-1 0,0 1 0,0 0 0,0 0 0,0-1 0,0 1 0,0 0-1,0 0 1,0 0 0,0-1 0,0 1 0,0 0 0,0 0 0,0-1 0,0 1 0,0 0 0,0 0 0,0 0 0,1-1 0,-1 1 0,0 0 0,0 0 0,0 0-1,3-6 2491,-1-2 4616,-2 7-6923,0 1 0,0 0 0,0-1 0,1 1 0,-1-1 0,0 1 0,0-1 0,1 1 0,-1 0 0,0-1 0,1 1 0,-1 0 0,0-1 0,1 1 0,-1 0 0,1-1 0,-1 1 0,1 0 0,-1 0 0,1 0 0,-1-1 0,1 1 0,16-6 650,-7 3-134,31-9-139,1 2 0,1 1 0,50-3 0,-39 6-409,678-62 838,-676 64-1007,-33 3-177,44-3-322,-59 4-68,1 0-1,-1 1 0,0 0 0,0 1 1,14 4-1,-7 0-864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1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22 6976,'0'-18'2256,"0"18"-2150,0 0 1,0 0-1,0 0 0,0-1 1,0 1-1,1 0 1,-1 0-1,0 0 1,0 0-1,0-1 0,0 1 1,0 0-1,0 0 1,0 0-1,1 0 0,-1 0 1,0-1-1,0 1 1,0 0-1,0 0 1,0 0-1,1 0 0,-1 0 1,0 0-1,0 0 1,0 0-1,1 0 0,-1 0 1,0 0-1,0 0 1,0 0-1,0 0 1,1 0-1,-1 0 0,0 0 1,0 0-1,0 0 1,1 0-1,-1 0 1,0 0-1,0 0 0,0 0 1,1 0-1,-1 0 1,0 0-1,0 0 0,0 0 1,0 1-1,0-1 1,1 0-1,-1 0 1,0 0-1,0 0 0,0 0 1,0 1-1,0-1 1,0 0-1,0 0 1,1 0-1,-1 0 0,0 1 1,0-1-1,0 0 1,0 0-1,0 1 1,-1 6 818,0 0 1,0 0-1,-4 15 1,-1-1-143,-50 179 2475,6-29-2335,38-129-603,12-41-320,0-1 1,0 0-1,0 0 0,0 1 1,-1-1-1,1 0 0,0 0 1,0 1-1,0-1 0,0 0 1,0 0-1,1 1 0,-1-1 1,0 0-1,0 0 0,0 1 1,0-1-1,0 0 0,0 0 1,0 1-1,0-1 0,1 0 1,-1 0-1,0 1 0,0-1 1,0 0-1,0 0 1,1 0-1,-1 1 0,0-1 1,0 0-1,1 0 0,-1 0 1,0 0-1,0 0 0,1 0 1,-1 1-1,0-1 0,0 0 1,1 0-1,-1 0 0,0 0 1,0 0-1,1 0 0,-1 0 1,0 0-1,0 0 0,1 0 1,-1 0-1,0 0 0,1 0 1,-1-1-1,0 1 0,0 0 1,1 0-1,-1 0 0,0 0 1,0 0-1,0 0 1,1-1-1,-1 1 0,23-18-428,-7 3 227,18-10-97,2 1 0,0 2 1,2 1-1,0 2 0,64-22 0,-69 27 333,13-5 142,-42 18-144,1-1 0,-1 1 0,1 1 0,-1-1-1,1 1 1,0-1 0,8 2 0,-12-1-15,1 0 1,-1 0-1,1 1 0,-1-1 1,0 0-1,1 1 0,-1-1 1,0 1-1,1-1 0,-1 1 1,0 0-1,0 0 0,1 0 1,-1-1-1,0 1 1,0 0-1,0 0 0,0 1 1,0-1-1,-1 0 0,1 0 1,0 0-1,0 0 0,-1 1 1,1-1-1,-1 0 0,1 1 1,-1-1-1,0 0 0,1 1 1,-1-1-1,0 1 0,0-1 1,0 1-1,0-1 0,0 0 1,0 3-1,-2 5 168,0 0-1,0 0 1,0 0-1,-7 15 0,5-13-193,-69 181-392,57-154-2212,5-13-3096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2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837 5 8064,'-16'-4'2592,"8"5"-1568,-137 39 5349,-61 7-2325,114-25-2490,-168 34-450,220-48-1332,-2 0-1190,15-6-2953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2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8064,'0'-1'171,"1"1"1,-1-1-1,0 0 1,1 0-1,-1 1 1,0-1-1,0 0 1,1 1-1,-1-1 1,0 0-1,0 0 1,0 0-1,0 1 1,0-1-1,0 0 0,0 0 1,0 1-1,0-1 1,0 0-1,-1 0 1,1 1-1,0-1 1,-1 0-1,1 1 1,1-7 3962,-1 7-4002,0 0 1,0 0-1,1 0 0,-1 0 0,0 0 0,0 0 0,0 0 0,1 0 0,12-5 1536,-7 4-1496,-1 0 0,0 1 0,1-1 0,8 1 0,-10 1-68,1-1 0,-1 1 0,0 0-1,0 0 1,0 0 0,0 1 0,0-1 0,0 1-1,0 0 1,5 4 0,-8-5-48,0 0 1,0 0-1,0 0 0,0 0 1,0 0-1,0 1 0,0-1 1,0 0-1,0 1 0,-1-1 1,1 1-1,0-1 0,-1 1 0,1-1 1,-1 1-1,0-1 0,0 1 1,1-1-1,-1 1 0,0-1 1,0 1-1,0 0 0,-1-1 1,1 1-1,0-1 0,-1 1 0,1-1 1,-1 1-1,1-1 0,-1 1 1,-1 2-1,-2 2 202,0-1 1,0 1-1,-1-1 1,0 0-1,0 0 1,0-1-1,-7 5 1,-4 5 297,-38 28 724,54-42-1276,-1 0 1,1 0 0,-1 0-1,1 1 1,0-1-1,0 0 1,-1 0 0,1 1-1,0-1 1,-1 0-1,1 1 1,0-1-1,0 0 1,0 1 0,-1-1-1,1 0 1,0 1-1,0-1 1,0 1 0,0-1-1,0 0 1,0 1-1,0-1 1,0 0-1,0 1 1,0-1 0,0 1-1,0-1 1,0 0-1,0 1 1,0-1 0,0 1-1,0-1 1,0 0-1,0 1 1,1-1-1,-1 0 1,0 1 0,0-1-1,1 0 1,-1 1-1,0-1 1,0 0 0,1 1-1,-1-1 1,0 0-1,1 0 1,-1 1-1,0-1 1,1 0 0,-1 0-1,0 0 1,1 1-1,-1-1 1,0 0 0,1 0-1,-1 0 1,1 0-1,0 0 1,29 7 299,-23-6-323,10 2-69,1-1 0,-1 0 1,23-2-1,-23-1-1567,0 2 0,0 0 0,25 5 0,-24-3-297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2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92 4064,'-1'-4'792,"0"0"1,0 0-1,0-1 1,4-4 6533,-3 10-7126,0 0 0,0 0 0,0 0 0,0 0 1,0 0-1,-1 0 0,1 0 0,0-1 0,0 1 0,0 0 1,-1 0-1,1 0 0,-1 0 0,0 1 0,-11 24 834,2 0 1,1 1-1,1 0 0,-9 54 0,1 113-162,7-18 285,9-142-844,1-13 110,-5-8-66,2-11-262,3-7-88,16-74-83,-10 45 50,21-116-288,5-17 20,-23 125 129,32-80 0,-38 114 76,0-1 0,0 1 1,1 0-1,0 0 1,1 1-1,-1 0 1,1 0-1,11-10 1,-13 14 43,0-1 1,1 1 0,0 0 0,-1 1 0,1-1 0,0 1 0,0 0 0,0 0 0,0 1 0,1-1 0,-1 1-1,0 0 1,1 1 0,-1-1 0,1 1 0,6 1 0,0 0 31,0 0-1,0 1 1,-1 0-1,1 1 1,12 5 0,-21-7 38,1 1 0,0 0 1,-1-1-1,1 1 0,-1 1 1,0-1-1,0 0 0,1 1 1,-2 0-1,1-1 1,0 1-1,0 1 0,-1-1 1,0 0-1,0 0 0,0 1 1,0-1-1,0 1 0,1 4 1,-2-6 4,-1 1 1,0-1 0,1 0-1,-1 1 1,0-1-1,0 0 1,0 1 0,-1-1-1,1 1 1,0-1 0,-1 0-1,0 1 1,-1 2 0,0 0 34,-1 0 1,1 0-1,-1-1 1,0 1 0,-6 6-1,-4 2 153,0-1 1,-23 16-1,35-27-202,-128 91 699,55-44-811,73-47 55,0 0 1,0-1-1,0 1 1,0 0-1,1 0 1,-1-1-1,0 1 1,0 0 0,1 0-1,-1 0 1,0 0-1,1 0 1,-1 0-1,1 0 1,-1 0 0,1 2-1,0-3 15,0 1-1,0 0 0,0-1 1,0 1-1,0 0 1,0-1-1,0 1 1,1-1-1,-1 1 0,0 0 1,0-1-1,1 1 1,-1-1-1,0 1 1,1 0-1,-1-1 0,1 1 1,-1-1-1,1 1 1,0 0-1,4 2-79,-1 0 1,1 0-1,0-1 1,1 1-1,6 2 1,3 1 69,8 5 165,0 2 0,-1 0 0,-1 2 1,0 0-1,-1 1 0,0 1 0,-2 1 0,32 39 1,-47-53 1,0 1 1,0 0 0,0-1-1,0 1 1,3 10 0,-5-13-73,-1-1 0,0 1-1,1 0 1,-1 0 0,0 0 0,0 0 0,0-1 0,0 1 0,0 0-1,0 0 1,0 0 0,-1 0 0,1 0 0,-1-1 0,1 1 0,-1 0-1,0 0 1,0-1 0,0 1 0,0-1 0,0 1 0,-1 1 0,-2 1 43,-1 0 0,1 0 1,-1-1-1,1 1 0,-1-1 1,0 0-1,-1-1 0,-8 4 1,-1 0 20,-29 6 0,13-7-1125,0-1-1,0-2 1,-61-3-1,80 0 502,6 2-341,-1-1-1,0-1 0,1 1 1,-1-1-1,1 0 0,-1-1 0,1 0 1,0 0-1,0 0 0,-1 0 1,-7-6-1,-13-14-5610,2-4 2133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40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92 658 2656,'11'-18'1067,"5"-9"730,-15 26-1630,0 0 0,0 0-1,0 0 1,0 0 0,0 0 0,0 0-1,0 0 1,0 0 0,0 1-1,1-1 1,-1 1 0,0-1-1,0 1 1,1-1 0,-1 1 0,0-1-1,0 1 1,3 0 0,-3 0-132,-1 0 0,1 0 0,-1 0-1,0 0 1,1 1 0,-1-1 0,1 0 0,-1 0 0,1 1 0,-1-1 0,0 0 0,1 0 0,-1 1 0,0-1 0,1 0 0,-1 1 0,0-1-1,1 1 1,-1-1 0,0 0 0,0 1 0,0-1 0,1 1 0,-1-1 0,0 1 0,0-1 0,0 0 0,0 1 0,0 0 0,3 20 1010,-3-15-829,2 34 428,-2-1-1,-2 0 1,-1 1-1,-2-1 1,-15 53-1,5-28-295,-72 350 1608,69-283-452,18-129-1393,-3 7 742,2-23-341,0 8-409,0-18 19,1 0 1,5-42 0,14-51-68,-14 95 34,30-125-172,-34 145 80,81-272-178,-63 222 169,2 0 0,3 2 0,32-51 0,-51 92 18,1 1 1,1-1-1,0 1 0,0 0 0,15-12 1,-20 18-9,1 0 1,-1 0-1,1 1 0,0-1 1,0 1-1,-1 0 1,1 0-1,0 0 1,0 0-1,0 0 1,4 0-1,-5 1-5,0 0 0,0 0-1,0 1 1,0-1 0,0 0 0,1 1-1,-1 0 1,0-1 0,0 1-1,0 0 1,0 0 0,0 0 0,-1 0-1,1 0 1,0 1 0,0-1-1,2 3 1,-1-1-12,0 0-1,-1 1 0,1 0 1,-1-1-1,1 1 1,-1 0-1,0 0 1,2 8-1,8 35-28,-9-34 43,2 15 36,-1 1-1,-2-1 1,0 1 0,-2 0 0,-1 0 0,-1-1-1,-2 1 1,-10 41 0,12-61 7,-1-1 0,0 0 0,0 1-1,0-1 1,-9 13 0,9-17 4,1 0-1,-1 0 1,-1 0 0,1-1-1,0 0 1,-1 1-1,0-1 1,1-1 0,-1 1-1,0 0 1,-1-1-1,-7 4 1,7-5-6,0 0 1,1 0-1,-1 0 1,0-1-1,0 1 1,0-1-1,0 0 0,0-1 1,0 1-1,0-1 1,-5-2-1,-5-1-20,1 0 0,-23-12 0,33 14-25,1 0-1,0-1 0,-1 1 1,1-1-1,0 0 1,0 1-1,1-2 0,-1 1 1,1 0-1,-1 0 0,-1-5 1,3 7 3,1 0 1,-1 1-1,1-1 1,-1 0-1,1 0 1,-1 0-1,1 0 1,0 0-1,0 0 1,-1 0 0,1 0-1,0 0 1,0 0-1,0 0 1,0 0-1,0 0 1,0 0-1,0 0 1,0 0-1,0 1 1,1-1-1,-1 0 1,0 0-1,1 0 1,-1 0-1,0 0 1,1 0-1,-1 0 1,1 0-1,0 1 1,-1-1-1,1 0 1,0 0 0,-1 1-1,1-1 1,0 1-1,0-1 1,-1 0-1,1 1 1,0-1-1,0 1 1,0 0-1,0-1 1,0 1-1,0 0 1,0 0-1,0-1 1,1 1-1,19-3-66,0 2-1,-1 0 0,1 1 0,0 1 0,25 5 0,42 0 36,-59-6 80,1-3 1,-1 0-1,0-2 0,0-1 1,-1-1-1,54-22 1,-6-2 57,-2-3 0,85-53 1,-151 81-80,1 0 1,-1 0 0,13-13 0,-19 17-30,0 0 0,0-1 0,0 1 0,0-1 0,0 0 0,0 1 0,-1-1 0,1 0 0,-1 0 0,0 0-1,0 0 1,0 0 0,0-1 0,-1 1 0,1-4 0,-1 7 0,0-1-1,0 0 0,0 0 0,0 1 0,0-1 1,-1 0-1,1 1 0,0-1 0,-1 0 1,1 1-1,0-1 0,-1 0 0,1 1 1,-1-1-1,1 1 0,-1-1 0,1 1 0,-1-1 1,1 1-1,-1-1 0,1 1 0,-1-1 1,0 1-1,1 0 0,-1-1 0,0 1 0,1 0 1,-1 0-1,0-1 0,0 1 0,1 0 1,-1 0-1,0 0 0,1 0 0,-1 0 1,0 0-1,-1 0 0,-2 0-30,0 1 0,-1-1 0,1 1 0,-8 2 0,3 0 22,0 1 0,0 0 1,0 1-1,0 0 0,1 1 0,0-1 0,0 2 0,-9 8 1,1-1-8,-20 17-65,-40 45 1,60-58 117,1 1 1,0 1 0,2 0 0,-17 33-1,14-10-84,14-39 78,1 0 1,0 1-1,1-1 1,-1 0-1,1 0 0,-1 0 1,1 0-1,1 8 1,0-11 0,-1-1 0,0 1 1,1 0-1,-1 0 1,1 0-1,-1 0 0,1 0 1,-1-1-1,1 1 0,-1 0 1,1 0-1,0-1 1,-1 1-1,1 0 0,0-1 1,0 1-1,0-1 0,-1 1 1,1-1-1,0 0 1,0 1-1,0-1 0,0 0 1,0 1-1,0-1 0,0 0 1,0 0-1,0 0 0,0 0 1,0 0-1,-1 0 1,1 0-1,0 0 0,0 0 1,0 0-1,0-1 0,1 1 1,4-2 54,0 0 0,0 0 1,0 0-1,7-4 0,-4 1-55,-1-1 1,1 1-1,-1-1 1,-1-1-1,1 1 0,-1-1 1,-1-1-1,1 1 1,-1-1-1,0 0 0,-1-1 1,0 0-1,5-11 1,-2 1-65,-1-1 0,0 0 0,-2 0 0,0-1 0,1-22 1,-5 40 31,-1 1-25,1-1-1,-1 1 1,0 0-1,0 0 1,0 0 0,0-1-1,0 1 1,-1 0-1,0-3 1,-4 25-373,4-13 356,-2 16-36,0 1-1,2 32 1,1-47 103,1-1-1,0 1 1,1-1-1,0 0 1,0 1-1,1-1 1,0 0-1,1 0 1,-1-1-1,8 11 1,-7-12 19,1 1 1,-1-2-1,1 1 1,1 0-1,-1-1 1,1 0-1,0 0 1,0-1-1,1 1 1,-1-1-1,1-1 1,13 6-1,-15-7-7,0-1 0,0 0 0,0 0 0,1 0 0,-1 0 0,0-1 0,1 0 0,-1 0 0,0 0 0,1-1 0,-1 1 0,0-1 0,0-1 0,1 1 1,-1-1-1,0 0 0,0 0 0,-1 0 0,6-4 0,0-1 0,-1-1 1,0 0 0,0 0-1,-1-1 1,0-1 0,0 1-1,-1-1 1,0 0 0,-1-1-1,0 1 1,7-20 0,-9 15-70,-1 0 1,0 1 0,-1-2 0,0 1 0,-1-29-1,-2 44 26,1-1-1,0 0 0,0 1 0,0-1 0,0 1 1,0-1-1,0 0 0,0 1 0,1-1 0,-1 1 1,0-1-1,0 0 0,0 1 0,1-1 1,-1 1-1,0-1 0,1 1 0,-1-1 0,0 1 1,1-1-1,-1 1 0,0-1 0,1 1 0,-1 0 1,1-1-1,-1 1 0,1-1 0,1 1 10,-1 0-1,0 0 1,1 0 0,-1 0-1,0 0 1,0 0-1,1 0 1,-1 0-1,0 0 1,0 1 0,1-1-1,-1 1 1,2 0-1,-1 0-1,0 0-1,0 1 0,0-1 1,0 1-1,0-1 0,0 1 1,0 0-1,0 0 0,-1 0 1,1 0-1,2 4 0,12 25-42,-16-31 50,4 11-19,0 0 0,-1 1 0,-1-1 0,1 0 0,-2 1-1,1 19 1,-1-15-55,0 0 0,5 21 0,-5-32 44,1 1 40,-1 1 0,1-1 0,0 0-1,0 0 1,1 0 0,4 7 0,-6-12 12,0 1 0,1-1 0,-1 0 0,0 1 0,1-1 0,-1 0 0,0 0 0,1 0 1,0 0-1,-1 0 0,1 0 0,0-1 0,-1 1 0,1 0 0,0-1 0,0 1 0,-1-1 0,1 0 0,0 0 0,0 1 0,0-1 1,0 0-1,-1-1 0,1 1 0,0 0 0,0 0 0,2-2 0,11-1 36,-1-2 0,0 0 0,0 0 0,-1-1 0,1-1 0,21-15 0,-18 9-34,0 0 0,-1-1 0,0-1-1,13-18 1,8-15 12,-3-2 0,38-73 1,-70 119-31,28-50-16,-3-2 0,-2 0 0,-2-2 0,-3 0 1,17-84-1,-31 111-86,3-14-58,4-52 1,-12 88 67,0 8 58,-1 0 0,0 0 0,0 0 0,0 0 0,1 0 0,-1 0 0,0 0 0,0 0 0,-1 0 0,1 0 0,0 0 0,0 0 0,0-1 0,-1 1 0,1 0 0,0 0 0,-2-1 0,2 2 21,0 0 1,0 0-1,0 0 1,0-1-1,-1 1 0,1 0 1,0 0-1,0 0 1,0 0-1,0 0 1,-1 0-1,1 0 0,0 0 1,0 0-1,0 0 1,0 0-1,-1 0 0,1 0 1,0 0-1,0 0 1,0 0-1,0 0 0,-1 0 1,1 0-1,0 1 1,0-1-1,0 0 1,0 0-1,0 0 0,-1 0 1,1 0-1,0 0 1,0 0-1,0 0 0,0 1 1,0-1-1,0 0 1,0 0-1,-1 0 0,1 0 1,0 1-1,-4 4-20,1 0-1,-1 0 0,1 0 1,0 1-1,0-1 1,-2 9-1,-13 42-127,11-31 132,0-2 22,-12 38 12,2 1 1,-11 88-1,26-125 36,-14 186-22,16-183 51,1 1 1,1-1-1,1 0 1,2 0-1,12 41 1,-15-64-18,0-1 0,0 1-1,0-1 1,1 0 0,-1 1 0,1-1 0,5 6 0,-7-9-40,1 1 1,-1-1-1,0 0 1,1 0-1,-1 0 0,1 1 1,-1-1-1,1-1 1,0 1-1,-1 0 0,1 0 1,0-1-1,0 1 1,-1-1-1,1 1 0,0-1 1,0 0-1,0 1 0,0-1 1,-1 0-1,4-1 1,-1 0 9,1 0 0,-1-1 0,0 0 1,0 0-1,1 0 0,-1 0 0,-1-1 1,1 0-1,0 0 0,-1 0 0,1 0 0,-1 0 1,0-1-1,0 1 0,4-8 0,6-4-135,8-13 257,31-51-1,-9 10-80,16-13 19,80-83 1,-119 141-85,0 0 1,-2-2-1,0 0 1,13-29-1,-19 30 11,-1 1 0,-2-1 0,-1 0-1,8-40 1,-9 28-151,-2 0-1,0-58 0,-5 91 74,0 0 0,0 0 1,0 0-1,-1 0 0,0 0 0,-1-4 0,2 7 49,0 1-1,-1-1 0,1 1 1,0-1-1,0 1 0,-1 0 0,1-1 1,0 1-1,0-1 0,-1 1 1,1 0-1,0-1 0,-1 1 0,1 0 1,-1 0-1,1-1 0,0 1 1,-1 0-1,1 0 0,-1 0 0,1-1 1,-1 1-1,0 0 0,0 0 5,0 0-1,0 0 0,1 1 0,-1-1 0,0 0 1,0 1-1,0-1 0,0 0 0,0 1 0,0-1 1,0 1-1,1 0 0,-1-1 0,0 1 1,1-1-1,-2 2 0,-7 8-7,0 0 1,0 0-1,1 1 1,1 0-1,-12 23 1,-24 67 39,40-93-43,-50 150-28,48-136 94,0 1-1,1 0 1,1-1-1,2 1 1,0 30-1,4-9 69,13 63 0,-13-91-17,2 0 0,-1 0 0,2 0 0,0-1 0,1 0-1,1 0 1,9 14 0,-15-26-71,0-1-1,0 1 1,0-1-1,0 0 1,0 0-1,1 0 1,-1 0-1,1 0 1,-1 0 0,1-1-1,0 1 1,-1-1-1,1 0 1,0 0-1,0 0 1,0 0-1,0 0 1,0-1-1,0 1 1,0-1-1,0 0 1,0 0-1,0 0 1,0 0-1,0 0 1,0-1 0,0 0-1,0 1 1,0-1-1,0 0 1,0 0-1,0-1 1,0 1-1,-1 0 1,1-1-1,0 0 1,-1 0-1,3-2 1,7-9-30,0 0 0,-1-1 1,0-1-1,10-20 0,0 3 49,62-100 258,-80 128-382,0 0 0,0 0 0,7-7 0,-9 11 69,-1 0 1,0-1-1,0 1 1,1 0-1,-1 0 1,0-1-1,1 1 1,-1 0-1,0 0 1,1 0-1,-1 0 0,0-1 1,1 1-1,-1 0 1,0 0-1,1 0 1,-1 0-1,1 0 1,-1 0-1,0 0 1,1 0-1,-1 0 1,0 0-1,1 0 0,0 1 1,-1-1 4,1 1 0,-1-1-1,1 1 1,-1 0 0,0-1 0,1 1 0,-1 0-1,0 0 1,0-1 0,1 1 0,-1 0 0,0 0 0,0-1-1,0 1 1,0 0 0,0 0 0,0 0 0,0 0 0,-12 258-52,10-213 165,2 16 4,0-30 329,0-32-428,0 0 0,0 0 1,0 0-1,0 0 0,0 0 0,0 1 1,0-1-1,0 0 0,0 0 1,0 0-1,0 0 0,0 0 1,1 0-1,-1 0 0,0 0 1,0 0-1,0 1 0,0-1 1,0 0-1,0 0 0,0 0 1,0 0-1,0 0 0,0 0 1,0 0-1,0 0 0,0 0 1,0 0-1,1 0 0,-1 0 1,0 0-1,0 0 0,0 1 0,0-1 1,0 0-1,0 0 0,0 0 1,0 0-1,1 0 0,-1 0 1,0 0-1,0 0 0,0 0 1,0 0-1,0 0 0,0 0 1,0 0-1,0-1 0,1 1 1,-1 0-1,0 0 0,0 0 1,0 0-1,0 0 0,0 0 1,0 0-1,5-4 76,3-8-5,-1-1-1,0 0 0,-1-1 1,0 0-1,6-26 0,6-11-174,-9 28 27,0 2 0,2-1 0,1 1 0,16-21 1,-27 41 37,8-9-210,-5 10 114,-2 8-16,-4 33-53,-13 63 0,14-95 176,-7 27 37,-23 70 0,-24 31-77,37-93-2,-40 87 187,44-104-13,0-1 0,-32 40 0,43-61-84,-1-1-1,0-1 1,0 1 0,0 0-1,0-1 1,-1 0 0,1 0 0,-1 0-1,0-1 1,0 0 0,0 0-1,-5 2 1,8-4-25,0 1 1,0-1-1,0 1 1,0-1-1,0 0 0,0 0 1,1 0-1,-1 0 0,0 0 1,0 0-1,0-1 1,0 1-1,0-1 0,0 1 1,1-1-1,-1 0 1,0 1-1,0-1 0,1 0 1,-1 0-1,1 0 0,-1-1 1,1 1-1,-1 0 1,1-1-1,0 1 0,-1 0 1,1-1-1,0 0 0,0 1 1,0-1-1,0 1 1,1-1-1,-1 0 0,0 0 1,1 0-1,-1-2 1,-1-2-5,1 1 1,1-1-1,-1 0 1,1 0-1,0 0 1,0 0-1,1 0 1,-1 0-1,1 0 1,1 0-1,-1 1 1,1-1-1,0 0 1,0 1-1,1-1 1,-1 1-1,1 0 1,1 0-1,6-8 0,-1 1 10,2 0 0,-1 1 0,1 0 0,1 1-1,0 1 1,24-15 0,19-7 10,78-30 1,62-12 40,-100 39-71,-23 2-775,-61 27-1225,-2-1 0,13-9 0,-48 25-7285,-6-5 4522,0 2 1611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2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 4320,'-16'-6'1392,"16"6"-1291,-1 0 0,1 0 0,0 0 0,-1 0 0,1 0 0,-1 0 0,1 0 0,0 0 0,-1 0 0,1 0 0,-1-1 0,1 1 0,0 0 0,-1 0 0,1-1 0,0 1 0,-1 0 0,1 0 0,0-1 0,0 1 0,-1 0 0,1-1 0,0 1 0,0 0 0,-1-1 0,1 1 0,0 0 0,0-1 0,0 1 0,0-1 0,0 1-1,0 0 1,0-1 0,-1 1 0,1-1 0,0 1 0,0 0 0,1-1 0,-1 1 0,0-1 0,0 1 0,0 0 0,0-1 0,0 1 0,0-1 0,1 0 0,0-8 4577,-1 9-4512,1-1 1,-1 1-1,0-1 1,0 1-1,0-1 1,0 1-1,0-1 0,0 1 1,1-1-1,-1 1 1,0-1-1,0 1 1,1 0-1,-1-1 1,0 1-1,1-1 1,-1 1-1,0 0 1,1-1-1,-1 1 1,0 0-1,1-1 1,0 1-1,15-5 1506,27 6-1449,-23 0 377,315 24 517,-161-7-895,-145-16-181,54 6 125,-73-6-85,1 0 0,-1 1 0,0 0 0,1 1 0,14 7 0,-24-10-39,1 0 0,0 0-1,-1 0 1,1 0 0,-1 1 0,1-1 0,-1 0-1,0 1 1,0-1 0,0 1 0,1 0 0,-1-1-1,-1 1 1,1 0 0,0 0 0,0-1 0,-1 1-1,1 0 1,-1 0 0,1 0 0,-1 0-1,0 0 1,0 0 0,0 0 0,0 0 0,0 0-1,0 0 1,-1 0 0,1-1 0,0 1 0,-1 0-1,-1 3 1,-2 5 114,0 0 1,-1 0-1,0 0 0,-9 12 0,1-1-305,-16 34 0,15-20-2353,9-15 1115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2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275 133 3712,'0'-32'1221,"0"30"-1177,0 1-1,0 0 1,0 0 0,0 0-1,0-1 1,0 1-1,0 0 1,1 0-1,-1 0 1,0-1 0,1 1-1,-1 0 1,1 0-1,-1 0 1,1 0 0,1-2-1,0-1 251,3-6 908,-3 6-206,-1-1 0,1 1-1,-1-1 1,2-8 0,9-21 8138,-13 55-7980,-6 23-288,-15 58 1,0-37-416,-3 0 1,-32 61 0,39-91-405,4-11 233,2 1-1,-11 32 0,21-51 76,2-4 102,3-4-125,3 0-303,2-1-53,0-1 0,0-1 0,14-9 0,11-7-269,-14 11 80,1 1 0,0 0 0,0 2 0,36-10 0,-49 16 196,0 0 0,-1 0 0,1 1 0,0-1-1,-1 2 1,1-1 0,0 1 0,0 0 0,-1 0 0,1 0-1,-1 1 1,1 0 0,-1 1 0,0-1 0,0 1 0,0 0-1,0 1 1,0-1 0,6 7 0,-9-7 60,0 0 0,0 1 1,0-1-1,0 1 0,-1 0 0,0 0 1,0 0-1,0 0 0,0 0 0,0 0 1,-1 1-1,0-1 0,0 0 0,0 1 1,0-1-1,-1 1 0,0-1 0,0 1 0,0 5 1,-2 4 303,0 0 1,0 0-1,-2-1 1,-8 26-1,8-27-120,-1-1 0,0 0 0,-1-1 0,-11 18 0,13-24-151,0 1 0,0-1 1,0 1-1,0-1 0,-1 0 0,1-1 0,-1 1 0,0-1 0,0 0 0,-1 0 0,-9 3 0,4-3-56,0 0 0,0-1 0,0-1 0,0 0-1,0-1 1,0 0 0,-1 0 0,1-1 0,0-1 0,0 0-1,-18-5 1,-10-6-1789,-65-31-1,89 37 845,10 4-109,0 0 1,0 1-1,-1-1 0,1 1 1,-1 1-1,1-1 0,-11-1 1,7 7-1420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2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 8128,'-6'-18'8586,"0"19"-3774,14-1-2355,171 11-1683,-67-1-412,-7-5 1,160-12 0,-213 4-319,28-3 724,-72 5-1130,0-1 0,0 0-1,0 0 1,0-1 0,-1 0 0,1 0 0,9-7-1,-6-1-3567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2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9568,'-16'-5'3066,"17"6"-2854,-1-1 0,1 1 0,-1-1 0,1 0 0,0 1-1,-1-1 1,1 0 0,-1 1 0,1-1 0,0 0 0,-1 0-1,1 0 1,0 1 0,0-1 0,-1 0 0,1 0 0,0 0 0,183 0 5992,88 0-4835,-131-5-1262,-71 1-1559,-2 3-3315,-19-5-6630,-30 10 8085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2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31 7712,'0'-30'4314,"-2"51"2477,-9 24-3695,-3 19-2210,-6 85 419,-13 85-250,19-158-405,-26 78-1,-21 21 56,45-136-449,-1-1-1,-33 50 1,48-85-213,0 1 0,-1 0 0,0-1 0,0 0 0,0 1-1,0-1 1,0-1 0,-1 1 0,-6 4 0,9-7-35,0 1 0,0-1-1,0 1 1,0-1-1,0 0 1,0 0 0,0 1-1,0-1 1,0 0 0,0 0-1,0 0 1,-1 0-1,1 0 1,0-1 0,0 1-1,0 0 1,0 0 0,-1-1-1,0 0-6,1 0 1,-1 0-1,0-1 0,1 1 0,0 0 0,-1 0 0,1-1 1,0 1-1,-1-1 0,1 1 0,0-1 0,0 0 0,0 0 1,0-1-1,-4-9-17,1 1 0,0-1 1,1-1-1,0 1 0,1 0 1,1-1-1,-1-14 0,2 5-11,1-1 0,0 1-1,7-32 1,-2 34 10,0 0 0,1 1-1,0-1 1,2 1 0,0 1 0,2 0 0,-1 0-1,2 1 1,1 0 0,0 1 0,27-26-1,11-2-64,2 1 0,75-45 0,32-11-159,56-38-2227,-182 109-476,-6 3 858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3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126 119 5824,'3'-7'17813,"5"8"-19989,37 2 2714,1-2 1,77-8 0,-122 7-534,63-8 149,-56 7-120,-1-1-1,0 0 1,1 0-1,-1-1 1,0 0 0,9-6-1,-14 8-28,0 0 0,-1 0 0,1 0-1,0-1 1,-1 1 0,1-1 0,-1 1-1,0-1 1,1 0 0,-1 0 0,0 1-1,0-1 1,0 0 0,0 0 0,1-3-1,-2 4-4,0 0 1,0-1-1,0 1 0,0 0 0,0 0 0,0 0 0,0 0 0,0 0 1,-1-1-1,1 1 0,0 0 0,-1 0 0,1 0 0,0 0 0,-1 0 1,1 0-1,-1 0 0,0 0 0,1 0 0,-1 0 0,0 0 0,0 0 0,0 1 1,1-1-1,-1 0 0,0 0 0,0 1 0,-1-1 0,-2-2 8,-1 1 0,1 0-1,0 0 1,-1 1 0,1 0 0,-1-1-1,1 1 1,-1 1 0,-7-2-1,-3 1 34,-8-2-3,0 1 0,-1 1 1,1 1-1,0 2 0,-1 0 1,-41 9-1,49-6 62,-1-1 1,2 2-1,-1 0 0,0 1 0,1 1 0,1 0 0,-1 1 1,1 0-1,1 1 0,-18 17 0,28-24-74,0 0 0,1 0-1,-1 0 1,1 1 0,-1-1-1,1 1 1,0-1-1,0 1 1,1 0 0,-1 0-1,1 0 1,0 0 0,0 0-1,0 0 1,0 1 0,1-1-1,0 0 1,0 0 0,0 8-1,2-6 7,-1 1 0,1-1 0,0 0 0,0 1 0,1-1 0,0 0 0,0-1 0,0 1-1,1 0 1,0-1 0,8 9 0,0-1-14,1-2 1,0 1-1,1-2 0,0 0 0,1-1 1,0 0-1,0-1 0,1-1 0,0 0 0,32 8 1,-22-8-744,1-2 0,32 3 0,-24-6-2554,42-2-1,-44-1 950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16 6880,'-1'-2'252,"-6"-10"3124,7 12-3209,-1 0-1,1 0 1,-1-1-1,1 1 0,-1 0 1,0 0-1,1 0 1,-1 0-1,1 0 0,-1 0 1,1 0-1,-1 0 1,1 0-1,-1 0 0,1 0 1,-1 0-1,0 1 1,1-1-1,-1 0 0,1 0 1,-1 1-1,0-1 1,-10 6 827,-1-1-1,1 2 1,1-1 0,-1 2 0,1-1 0,-12 13 0,16-14-871,0 1-1,1 0 0,-1 0 1,1 0-1,1 1 0,0-1 1,0 1-1,0 0 1,1 1-1,-3 10 0,1 6-159,1 0 0,2 0-1,0 0 1,2 1 0,1-1-1,1 0 1,1 0 0,8 33-1,-11-55-302,1 0-1,0 0 1,-1 0-1,1 0 0,1 0 1,-1-1-1,0 1 1,3 4-1,-3-6 192,-1-1 0,1 0 1,-1 1-1,0-1 0,1 0 0,-1 1 1,1-1-1,-1 0 0,1 0 0,-1 1 1,0-1-1,1 0 0,-1 0 0,1 0 1,-1 0-1,1 0 0,-1 1 0,1-1 0,0 0 1,-1 0-1,1 0 0,0-1 0,0 1-222,1-1-1,-1 1 0,0-1 0,1 0 0,-1 1 0,0-1 1,1 0-1,-1 0 0,0 0 0,0 0 0,2-2 0,16-19-4508,7 0 1606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3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60 8960,'-19'-35'4064,"14"19"-3520,0 7 480,10 9-672,0 0-416,-1 4 0,1 5-800,5 8 480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3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188 124 4896,'2'-6'551,"-1"0"-1,1 0 1,1 0-1,-1 1 1,1-1 0,0 1-1,6-8 1,-7 10-52,0-1 0,0 1 1,-1-1-1,1 1 0,-1-1 0,0 0 0,0 1 1,0-1-1,-1 0 0,1 0 0,-1 0 0,0 1 1,0-1-1,-1-4 0,1 3 141,1 5-593,-1 0 1,0 0 0,0-1-1,0 1 1,0 0 0,0 0-1,0 0 1,0-1-1,0 1 1,0 0 0,0 0-1,0 0 1,0-1 0,0 1-1,0 0 1,0 0 0,0-1-1,0 1 1,0 0-1,0 0 1,0 0 0,0-1-1,0 1 1,-1 0 0,1 0-1,0 0 1,0 0-1,0-1 1,0 1 0,0 0-1,-1 0 1,1 0 0,0 0-1,0 0 1,0-1 0,0 1-1,-1 0 1,1 0-1,-6 8 915,-5 17-187,-33 109 274,-22 76-487,35-114-93,-7 21 310,35-105-699,0 4 488,-10 24 0,11-41-154,-1-7-207,0-8-28,6-52 2,-3 59-210,1 0 0,-1-1-1,1 1 1,1 1 0,0-1-1,0 0 1,1 0 0,0 1-1,0-1 1,1 1 0,9-16-1,-13 24 30,4-7-91,0 0-1,1 1 0,-1 0 0,1-1 1,0 1-1,1 1 0,-1-1 0,1 1 1,11-7-1,-10 7 6,1 1-1,0 1 1,0-1 0,0 1 0,1 1-1,-1-1 1,1 1 0,-1 1-1,1 0 1,-1 0 0,1 1 0,0 0-1,0 0 1,-1 1 0,1 0 0,12 3-1,-15-2 54,1 0-1,-1 0 1,0 1-1,0-1 1,11 8-1,-16-10 49,0 1 0,-1 0-1,1-1 1,0 1 0,0 0-1,0 0 1,0 0 0,-1 0 0,1 0-1,-1 0 1,1 0 0,0 0 0,-1 0-1,0 0 1,1 0 0,-1 0-1,0 0 1,1 1 0,-1-1 0,0 0-1,0 0 1,0 0 0,0 0 0,0 1-1,0-1 1,0 0 0,-1 0 0,1 0-1,0 0 1,-1 0 0,1 0-1,0 1 1,-1-1 0,0 0 0,1 0-1,-1 0 1,0 0 0,0 0 0,-2 3 70,0 0 0,0 0 0,-1-1 0,1 0 0,-1 1 1,0-1-1,0-1 0,0 1 0,-6 2 0,-8 4 37,-19 5 0,3 0-7,32-13-103,0 0 0,0 0 0,0 0 0,0 1 0,0-1 0,0 1 0,0-1 0,1 1 0,-1 0-1,1 0 1,-1 0 0,1 0 0,0 0 0,0 0 0,0 0 0,0 0 0,0 0 0,0 1 0,0-1 0,1 0 0,-1 0-1,1 1 1,0-1 0,0 1 0,0 3 0,0 7 121,2-1 1,-1 0-1,7 21 0,-3-14-149,0 6 116,2-1 0,1 0 0,12 25 0,-14-36-573,1 0 0,0-1-1,0 0 1,1 0 0,1-1 0,18 20 0,-26-31 299,-1 1-235,1-1 0,-1 1 0,1 0 0,0-1 0,-1 1 0,1-1 0,0 1 0,0-1 0,-1 1 0,1-1 0,0 1 0,0-1 0,0 0 0,-1 1 0,1-1 0,0 0 0,2 0 0,2 0-1841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5:3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87 4320,'0'-32'1392,"0"31"-1364,-1 1 1,1-1 0,0 0-1,0 1 1,0-1 0,0 1-1,0-1 1,1 1 0,-1-1-1,0 1 1,0-1-1,0 1 1,0-1 0,1 1-1,-1-1 1,0 1 0,0 0-1,1-1 1,1-2 16,12-19 1383,-7 5 2320,-6 14-2076,0 7-323,-1 13 313,-17 88 2303,10-68-3280,-5 13 309,-17 49 1,10-39-483,6-17-28,-7 26 295,-37 83 1,55-149-688,1 1 0,0-1 0,0 0 0,0 1 0,0-1 0,0 1 0,0 4 0,1-8-82,0 0 1,0 0-1,0 0 1,0 0-1,0 0 1,0 1-1,0-1 1,0 0-1,0 0 1,1 0-1,-1 0 1,0 0-1,0 0 1,0 0-1,0 0 1,0 0-1,0 0 1,0 0-1,0 0 1,0 0-1,0 0 1,0 1-1,1-1 1,-1 0-1,0 0 1,0 0-1,0 0 1,0 0-1,0 0 1,0 0-1,0 0 1,0 0-1,1 0 1,-1 0-1,0 0 1,0 0-1,0 0 1,0 0-1,0-1 1,0 1-1,0 0 1,0 0-1,0 0 1,1 0-1,-1 0 1,0 0-1,0 0 0,0 0 1,0 0-1,0 0 1,0 0-1,0 0 1,0-1-1,6-2-11,8-11-165,1 1 0,1 1 0,0 0 0,0 1 0,1 1 0,1 1 0,20-9 0,-33 16 135,-1 1-1,1-1 1,0 1 0,0 0-1,0 1 1,0-1-1,0 1 1,0 0 0,0 0-1,0 0 1,0 1-1,0 0 1,0 0 0,7 2-1,-8-1 46,0 0-1,0 0 1,0 1 0,-1-1-1,1 1 1,-1 0-1,1 0 1,-1 0 0,0 0-1,0 1 1,0 0-1,-1-1 1,1 1-1,-1 0 1,0 0 0,2 5-1,2 5 224,-1 0-1,-1 0 0,0 1 0,-1 0 1,0 0-1,-1 0 0,-1 0 1,0 17-1,-1-24-14,-1 0-1,0 0 1,-1 0-1,1 0 1,-2 0 0,1-1-1,-6 12 1,6-14-71,0-1 0,-1 0 0,0 0 1,0 0-1,0 0 0,0 0 0,-1-1 0,0 1 0,1-1 0,-1 0 1,0 0-1,0-1 0,-5 3 0,5-3-100,0-1-1,-1 1 1,1-1 0,0 0 0,-1 0-1,1-1 1,0 0 0,-1 1-1,1-1 1,-1-1 0,-5 0-1,-5-1-103,-26-9 0,37 10 26,-68-24-1162,24 6-433,-7-3-2741,4-4-3935,25 12 3840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41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95 159 7808,'-68'-28'3520,"42"28"1376,44-3-2785,13 3-1247,51-5 64,-2 5-544,46-12-160,-5 4-128,37-7-96,-14 3 32,-1-8-1728,-21 4 928,-1-9-4895,-13 10 3135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6:5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10 589 2912,'-1'0'167,"1"0"0,-1 0 0,1 1-1,-1-1 1,1 0 0,-1 0 0,1 0 0,-1 1 0,1-1 0,-1 0 0,1 1-1,0-1 1,-3 9 7728,6-28-4120,-1 9-3639,1 0-1,1 0 0,0 1 0,0-1 0,1 1 0,6-9 0,1-3-35,67-109 364,-78 129-463,17-24 58,1 1 1,1 1 0,31-28 0,-24 27-3,73-57 296,-94 76-291,1 2 0,0-1 0,0 1 0,7-3 0,7-2 124,-21 7-167,1 1-1,0 0 1,0-1-1,0 1 0,0 0 1,0-1-1,-1 1 0,1 0 1,0 0-1,0 0 1,0 0-1,0 0 0,0 0 1,0 0-1,0 0 0,0 0 1,0 0-1,-1 1 1,1-1-1,0 0 0,0 1 1,0-1-1,0 0 0,-1 1 1,1-1-1,0 1 1,0-1-1,-1 1 0,1 0 1,0-1-1,-1 1 0,2 1 1,0 1 64,0 1 0,0 0 0,-1-1 0,1 1 0,1 8 1,-1-7-59,9 39 143,-2 0 1,3 52-1,-6-45 17,13 53 0,4-27-10,-20-69-97,1 1-1,0-1 1,0 0 0,1 0 0,0 0 0,9 10 0,-12-16-47,-1-1 1,0 1-1,1-1 1,-1 0-1,1 0 1,0 1-1,-1-1 1,1 0-1,0-1 1,-1 1-1,1 0 1,0 0-1,0-1 1,0 1-1,0-1 1,0 1-1,0-1 1,0 0-1,0 0 1,0 0-1,0 0 1,0 0 0,-1-1-1,1 1 1,0 0-1,0-1 1,0 1-1,0-1 1,0 0-1,0 0 1,-1 0-1,4-2 1,3-3 51,-1-1 1,1 0 0,-1-1 0,-1 0 0,1 0-1,8-15 1,33-63-104,26-40-98,-39 78 83,2 1 1,2 2 0,2 2 0,60-48 0,-41 45-94,-52 41 131,-1 1-1,0 0 0,1 1 0,0-1 1,0 1-1,13-3 0,-18 6 23,-1-1 0,0 1 0,1 0-1,-1 0 1,1 0 0,-1 0 0,1 1 0,-1-1 0,0 0 0,1 1 0,-1 0 0,0 0-1,1-1 1,-1 1 0,0 1 0,4 1 0,-3 0 0,1 0-1,-1 0 1,-1 0 0,1 0 0,0 0-1,-1 0 1,1 1 0,-1-1 0,2 6-1,0 1-23,0 0 0,0 1 0,-1 0 0,-1 0 0,0-1 0,1 18 0,-5 102-4083,-2-37-3606,8-68 5427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6:5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 6976,'-1'0'143,"1"-1"0,0 1-1,0 0 1,0-1 0,0 1 0,-1 0 0,1-1 0,0 1 0,0 0-1,-1-1 1,1 1 0,0 0 0,0-1 0,-1 1 0,1 0 0,0 0-1,-1-1 1,1 1 0,0 0 0,-1 0 0,1 0 0,-1 0 0,1-1-1,0 1 1,-1 0 0,1 0 0,-1 0 0,1 0-38,-1 1 1,1-1-1,0 1 0,0-1 0,0 0 1,-1 1-1,1-1 0,0 1 1,0-1-1,0 1 0,0-1 1,0 1-1,0-1 0,0 0 1,0 1-1,0-1 0,0 1 1,0-1-1,0 1 0,0-1 1,0 1-1,0-1 0,1 1 1,0 7 356,0-1 1,-1 0 0,0 1 0,0-1-1,-1 1 1,0-1 0,0 0 0,-3 9 0,-1 14 342,-22 296 2679,16-148-2771,1 112 253,11-157-1401,-1-82-224,1-25-1517,3-8 624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6:5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2976,'3'-6'14860,"-3"18"-12012,0 16-3805,-5 9 1241,3-21-246,0-1 1,1 1-1,2 25 1,0-21-1285,-1 35 1,0-23-5976,1-28 4341,3 1 971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6:5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 6400,'-12'-12'2058,"14"13"-963,-1 1 0,0-1 0,0 1 0,-1 0 0,1-1 0,0 1 0,0 0 0,-1-1 0,2 5-1,1 23 1563,-2-13-2495,-4 27 1,-3 58-9,6-82-320,-5 29 0,4-40-595,-1 0 0,0-1 0,-4 11 0,3-7-541,3-11 1139,0 0 0,0 1 0,0-1 0,0 0 0,0 1 0,0-1 1,0 0-1,0 1 0,0-1 0,0 0 0,0 1 0,0-1 0,-1 0 0,1 1 0,0-1 0,0 0 0,0 0 0,0 1 0,-1-1 0,1 0 0,0 0 0,0 1 0,-1-1 0,1 0 0,0 0 0,-1 0 0,1 1 0,0-1 0,-1 0 0,1 0 0,0 0 0,-1 0 0,1 0 0,0 0 1,-1 0-1,1 1 0,0-1 0,-1 0 0,1 0 0,0 0 0,-1 0 0,1-1 0,0 1 0,-1 0 0,1 0 0,0 0 0,-1 0 0,1 0 0,-1 0 0,-5-1-1874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6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75 6144,'-19'-2'2519,"6"1"3404,44 0-292,16-4-2587,16-1-1415,4 0-1103,69-16-1,10-2-584,60 16 44,-195 8 3,-8 0-246,-1 1 0,1-1-1,0 0 1,0 1 0,0-1-1,-1 1 1,1 0 0,4 2-1,-7-3 107,0 0-1,1 1 1,-1-1-1,0 0 1,1 0-1,-1 0 1,0 1-1,1-1 1,-1 0-1,0 1 1,0-1-1,1 0 0,-1 1 1,0-1-1,0 0 1,1 1-1,-1-1 1,0 0-1,0 1 1,0-1-1,0 1 1,0-1-1,0 0 1,0 1-1,0 0-109,0 0-1,0-1 1,-1 1-1,1 0 1,0-1-1,-1 1 1,1 0-1,-1-1 1,1 1 0,-1-1-1,1 1 1,-1-1-1,1 1 1,-1-1-1,0 1 1,1-1-1,-1 0 1,0 1-1,-37 20-8345,19-14 6390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6:5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15 162 6720,'-14'-1'11457,"21"-1"-7762,30-5-1312,-3 4-974,63-16-1,33-19-619,-36 10-619,155-30-2436,-221 54-1415,-4 3-4473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56 3072,'0'-2'203,"0"1"0,1 0 0,-1 0 0,0-1 0,0 1 0,1 0 0,-1 0 0,0-1 0,1 1 0,0 0 0,-1 0 0,1 0 0,0 0 0,-1 0 0,1 0 0,0 0 0,0 0 0,0 0 0,0 0 0,0 0 0,1 0 0,11-14 2856,-9 9-1586,-3 6-1191,-1-1 1,0 1 0,0 0 0,1-1 0,-1 1 0,0-1 0,0 1 0,0-1 0,1 1-1,-1 0 1,0-1 0,0 1 0,0-1 0,0 1 0,0-1 0,0 1 0,0-1 0,0 1 0,0-1-1,-8 15 1692,-21 38-560,1-1-883,-2-1 1,-56 72-1,31-51-256,7-8-3025,38-48 1331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40 5472,'-2'-30'3467,"2"20"595,2 22 654,1 3-3768,1 12-179,-11 44 554,-7 129 154,10-122-1259,0 40 113,3-109-200,2 19 132,-1-26-216,0-1 0,1 1 0,-1-1 0,0 1 0,1-1 0,-1 1 0,1-1 0,-1 1 0,1-1 0,0 0 0,0 1 0,-1-1 0,1 0 0,2 2 0,-3-3-31,1 1-1,-1-1 1,1 0 0,-1 0-1,1 0 1,0 1 0,-1-1 0,1 0-1,-1 0 1,1 0 0,0 0-1,-1 0 1,1 0 0,0 0 0,-1 0-1,1 0 1,-1 0 0,1 0-1,0-1 1,-1 1 0,1 0-1,-1 0 1,1-1 0,-1 1 0,1 0-1,0-1 1,-1 1 0,1 0-1,-1-1 1,1 0 0,17-17 198,-16 17-200,71-93-329,-70 91 288,-1 1 0,1-1 0,0 1 1,-1-1-1,1 1 0,0 0 0,1 0 0,-1 0 0,0 0 0,1 1 1,6-3-1,-8 4 26,-1-1 1,1 1-1,-1 0 1,1 0-1,0 0 1,-1 0-1,1 0 1,-1 0 0,1 1-1,0-1 1,-1 0-1,1 1 1,-1-1-1,1 1 1,-1 0-1,1-1 1,-1 1-1,0 0 1,1 0 0,-1 0-1,0 0 1,0 0-1,0 0 1,0 0-1,1 1 1,-1-1-1,-1 0 1,1 1-1,1 1 1,1 4 99,0 0 0,0 0 0,-1 0 0,0 0 0,0 1 0,-1-1 0,0 0 0,0 1 0,-1-1 0,0 1 0,0-1 0,-2 10 0,1-7 27,-1-1-1,0 1 0,0-1 1,-1 1-1,0-1 1,-1 0-1,0 0 0,-11 16 1,10-17-67,-1-1 1,-1-1-1,0 1 0,0-1 1,0 0-1,0-1 1,-1 1-1,-15 6 0,11-6-221,0-1-1,0 0 0,-1-1 0,0 0 0,-18 3 0,22-6-453,-1 0 1,1-1-1,0 0 0,-1 0 0,1-1 1,-13-2-1,16 2-729,0-1 1,0 0-1,0-1 1,1 1-1,-1-1 1,-5-3-1,0-3-1604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 7136,'-27'-2'2309,"26"1"-2272,1 1 1,-1 0-1,1 0 0,-1 0 1,1 0-1,-1 0 0,1 0 1,0 0-1,-1 0 0,1 0 1,-1 1-1,1-1 0,-1 0 1,1 0-1,-1 0 0,1 0 1,0 1-1,-1-1 0,1 0 1,-1 1-1,1-1 0,0 0 1,-1 1-1,-5 3 75,0 0 304,0 1 0,0-1 0,0 1 0,1 0 0,-5 7 0,-5 7 456,2 0 0,1 2 0,0-1 0,2 1 0,0 1 0,2 0 0,-9 34 0,-1 19-514,4 1 0,4 0 0,2 0 1,4 1-1,7 92 0,-1-154-430,0-1 0,0 0 0,1 1 0,1-1 0,0 0 0,7 14 0,-6-19-451,0 1 0,1-1 0,-1 0 0,2 0 0,7 9-1,15 12-1204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7296,'24'-25'2368,"-24"25"-2334,0 0 0,1-1 1,-1 1-1,0-1 1,1 1-1,-1 0 0,1-1 1,-1 1-1,0 0 0,1 0 1,-1-1-1,1 1 1,-1 0-1,1 0 0,-1 0 1,1-1-1,-1 1 0,1 0 1,0 0-1,-1 0 0,1 0 1,-1 0-1,1 0 1,-1 0-1,1 0 0,0 1 1,0-1-62,9-1 439,0 1 1,-1 1-1,1 0 1,-1 0-1,1 1 1,-1 0-1,1 1 0,15 6 1,-3 4 277,0 2-1,-1 0 1,0 1 0,-1 1 0,-1 0-1,-1 2 1,-1 0 0,23 33 0,-29-36-445,-2 0 0,0 1 0,-1 0 0,-1 1 0,0 0 0,-2 0 0,0 0 0,0 1 0,-2-1 0,1 20 0,0 25 405,-8 101-1,2-130-506,-2-1 0,-1 1-1,-15 52 1,15-70-395,-1 1 0,-1-1 0,-12 20-1,12-25-594,0-1 0,0 0 0,-2 0 0,1 0 0,-13 10 0,18-17 136,-4 2-1405,11-18-7136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46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1512 3072,'0'0'34,"0"0"0,-1 0 0,1 0-1,0 0 1,0 0 0,-1 0 0,1 0 0,0 0 0,0 0 0,-1 0 0,1 0-1,0 0 1,0 0 0,-1 0 0,1 0 0,0 0 0,0 0 0,-1 0 0,1 0 0,0 0-1,0 0 1,-1 0 0,1 1 0,0-1 0,0 0 0,0 0 0,-1 0 0,1 0-1,0 1 1,0-1 0,0 0 0,0 0 0,-1 0 0,1 1 0,0-1 0,0 0 0,0 0-1,0 1 1,0-1 0,0 0 0,0 0 0,0 1 0,0-1 0,0 0 0,0 0-1,0 1 1,0-1 0,0 0 0,0 0 0,0 1 0,0 0 846,2-1-379,0 0 1,0 0-1,0 0 1,1-1-1,-1 1 1,0-1 0,0 0-1,0 0 1,0 0-1,3-2 1,-1 1-170,-1 0 1,1-1-1,-1 0 1,6-6 0,-2 0-154,-1 0 1,0-1 0,6-10-1,119-254 1846,-82 166-1506,-13 29-252,25-85-1,-45 113 40,-2 0-1,-3-1 0,-2 0 0,4-93 0,-14 114-136,0 29-204,1-1 0,0 1-1,-1 0 1,1 0 0,-1-1 0,0 1-1,0 0 1,1 0 0,-2 0-1,-1-4 1,3 6 22,-1 0-1,1-1 1,0 1 0,-1 0-1,1-1 1,-1 1 0,1 0-1,0 0 1,-1-1 0,1 1-1,-1 0 1,1 0-1,-1 0 1,1-1 0,-1 1-1,1 0 1,-1 0 0,1 0-1,-1 0 1,1 0 0,-1 0-1,1 0 1,-1 0 0,1 0-1,-1 0 1,1 1-1,-1-1 1,1 0 0,-1 0-1,0 1 1,0-1 2,-1 1-1,1 0 1,0 1-1,-1-1 1,1 0-1,0 0 1,-1 0-1,-1 4 1,-2 3 34,0 1 1,0 0-1,0 0 1,2 1-1,-1-1 0,-3 15 1,-10 66 31,14-75-40,-24 193 332,25-189-288,-6 60 455,5 144 1,4-212-429,6 80 330,-5-77-240,1 0 0,0-1 0,1 1 0,8 20-1,-11-32-138,0-1-1,-1 1 1,1-1-1,0 0 1,0 1-1,0-1 1,0 0-1,0 0 1,0 0-1,0 1 1,0-1-1,0 0 1,2 1-1,-1-2-13,-1 0-1,0 1 1,0-1-1,0 0 1,0 0-1,0 0 1,0 0 0,0 0-1,1 0 1,-1 0-1,0 0 1,0 0-1,0-1 1,0 1-1,0 0 1,0-1-1,0 1 1,0-1 0,0 1-1,0-1 1,0 0-1,1-1 1,6-3 34,-1-1 0,0 0 0,-1-1 0,0 1 0,11-16 0,25-44 365,-6 7-237,-11 23-191,19-26-30,-38 54 24,1 0 1,0 1-1,0 0 0,1 1 1,11-8-1,-15 11-53,0 1-1,0 0 1,0-1-1,0 2 1,0-1-1,1 0 1,-1 1 0,9-2-1,-11 3 50,0 0 0,0 0 0,0 1 0,0-1 0,0 0-1,0 1 1,0-1 0,0 1 0,0-1 0,0 1 0,0 0 0,-1 0 0,1 0-1,0 0 1,0 0 0,-1 0 0,1 1 0,-1-1 0,1 1 0,-1-1 0,1 1-1,-1-1 1,0 1 0,1 2 0,11 18 97,-2 0 0,0 2 0,-2-1 0,11 41 1,10 27 312,-28-87-374,0 1 0,0-1 0,1 0 0,-1 1 0,1-1 0,0 0-1,0-1 1,4 5 0,-5-7-5,0 1 0,-1-1 0,1 0 0,0 0-1,0 1 1,0-1 0,0 0 0,0-1 0,0 1 0,0 0-1,0-1 1,0 1 0,0-1 0,0 1 0,1-1 0,-1 0-1,0 0 1,0 0 0,0 0 0,4-1 0,2-2 39,0 0 1,-1-1-1,1 0 1,0 0 0,-1-1-1,0 0 1,7-6-1,-1 1-26,29-20 61,1 2-1,87-41 1,-50 36-138,61-28-62,-103 43 172,57-39 1,-67 43-90,-27 13-47,-4 3-49,1-1 74,-3 1 29,1 1 0,0 0-1,0 0 1,0 0 0,0 1 0,-3 4 0,-17 14-87,-16 5 84,-20 17 78,54-39-62,0 1 1,0-1 0,1 2-1,-1-1 1,1 0 0,-7 15-1,6-10 56,-9 26-1,14-35-31,0 1 0,0 0 0,1-1-1,-1 1 1,1 0 0,-1 0-1,1-1 1,0 1 0,0 0 0,1 0-1,-1 0 1,0-1 0,1 1 0,0 0-1,1 3 1,-2-5 1,1 0 0,-1-1 0,1 1 1,0 0-1,-1 0 0,1-1 0,0 1 0,-1 0 0,1-1 0,0 1 1,0 0-1,0-1 0,0 1 0,-1-1 0,1 0 0,0 1 1,0-1-1,0 0 0,0 1 0,0-1 0,0 0 0,0 0 0,0 0 1,0 0-1,0 0 0,0 0 0,0 0 0,0 0 0,0-1 1,0 1-1,2-1 0,2 0 43,0-1-1,0 0 1,-1 0 0,9-6 0,-2 0 64,0-1 0,17-17-1,-10 8-78,-11 11-15,0-1 0,0 0-1,-1 0 1,1-1 0,-2 0 0,0 0 0,6-14 0,-3 4-28,-1 0 0,7-38 0,-14 57-10,0 0 1,0 0-1,-1 0 0,1 0 0,0 0 0,0 0 1,0 0-1,0 1 0,-1-1 0,1 0 0,0 0 1,0 0-1,0 0 0,0 0 0,-1 0 0,1 0 0,0 0 1,0 0-1,0 0 0,0 0 0,-1 0 0,1 0 1,0-1-1,0 1 0,0 0 0,0 0 0,-1 0 1,1 0-1,0 0 0,0 0 0,0 0 0,0 0 0,0 0 1,-1-1-1,1 1 0,0 0 0,0 0 0,0 0 1,0 0-1,0 0 0,0-1 0,0 1 0,0 0 1,0 0-1,0 0 0,0 0 0,0-1 0,-1 1 0,1 0 1,0 0-1,0 0 0,0 0 0,0-1 0,0 1 1,1 0-1,-1 0 0,0 0 0,0 0 0,0-1 1,0 1-1,0 0 0,0 0 0,0 0 0,0 0 0,0-1 1,0 1-1,0 0 0,1 0 0,-1 0 0,-1 0-11,0 1 0,0 0-1,0-1 1,1 1 0,-1 0-1,0 0 1,1-1 0,-1 1 0,0 0-1,1 0 1,-2 2 0,0 3 16,1 1 0,-1 0 1,1 0-1,1 0 0,-1-1 1,1 1-1,0 0 0,1 0 1,0 0-1,0 0 0,3 11 1,-1-8 45,0-1 0,1 0 1,0 0-1,0 0 0,1 0 1,0-1-1,11 14 0,-15-21-25,0 1 0,1-1 0,-1 1 0,1-1 0,-1 0 0,1 0 0,-1 0 1,1 0-1,0 0 0,-1 0 0,1 0 0,0-1 0,0 1 0,0 0 0,0-1 0,-1 0 0,1 1 0,0-1 0,0 0 0,0 0 0,0 0 0,0 0 0,0 0 0,0-1 0,0 1 0,0-1 0,0 1 0,-1-1 0,4-1 0,4-2 32,0-1 0,0-1-1,0 0 1,12-10 0,-7 4-45,104-73 336,-87 65-405,66-32 0,-91 50 22,0-1 0,0 1 0,0 0 0,11-2 0,-16 4 37,0 0 1,0 0-1,0 0 0,0-1 0,0 1 1,0 1-1,0-1 0,0 0 0,0 0 1,0 0-1,0 0 0,0 1 1,0-1-1,0 0 0,0 1 0,0-1 1,0 1-1,0-1 0,0 1 0,0 0 1,-1-1-1,1 1 0,0 0 0,0-1 1,-1 1-1,1 0 0,0 0 1,-1 0-1,1 0 0,-1 0 0,1-1 1,-1 1-1,0 0 0,1 0 0,-1 0 1,0 0-1,0 0 0,1 2 1,-2 1-19,1 1 0,0-1 0,-1 1 0,0-1 0,0 0 0,0 1 0,-3 7 0,-3 7 41,-12 59 137,19-76-149,-1 0 0,1 0-1,0-1 1,-1 1 0,1 0 0,0 0 0,0 0 0,0 0-1,0-1 1,1 1 0,-1 0 0,1 3 0,-1-5 4,1 1 0,-1-1 0,1 1 0,-1-1 0,1 1 0,0-1 0,-1 1 0,1-1 0,-1 1 0,1-1 0,0 0 0,0 1 0,-1-1 0,1 0 0,0 0 0,-1 1 0,1-1 0,0 0 0,0 0 0,-1 0 0,1 0 0,0 0 0,0 0 0,-1 0 0,1 0 0,0-1 0,0 1 0,-1 0 0,1 0 0,0 0 0,-1-1 0,1 1 0,1-1 0,13-6 30,1 0 0,-1-1-1,0 0 1,16-14 0,-7 7-26,13-11-62,42-38 0,-76 62 28,0-1 0,0 1 0,0-1 0,0 1 0,0 0 1,1 0-1,-1 1 0,1-1 0,0 1 0,3-2 0,-5 3 11,-1 0 0,1 0 0,-1 0 0,1 0 0,-1 0 0,0 1 0,1-1 0,-1 0 1,0 0-1,1 1 0,-1-1 0,0 1 0,1 0 0,-1-1 0,0 1 0,0 0 0,1 0 0,-1-1 0,0 1 0,0 0 0,0 0 1,0 0-1,0 0 0,-1 1 0,1-1 0,0 0 0,0 0 0,-1 0 0,1 1 0,0 1 0,11 37 12,-10-32 0,0 1 0,1-1 1,0 0-1,0 0 1,6 11-1,-7-17 9,-1 0 0,0-1 0,0 1 0,1-1 0,-1 1 1,1-1-1,-1 1 0,1-1 0,-1 0 0,1 0 0,0 0 0,0 0 0,0 0 0,-1 0 0,1-1 0,0 1 1,0 0-1,0-1 0,0 0 0,0 1 0,0-1 0,0 0 0,0 0 0,0 0 0,0 0 0,0-1 0,0 1 0,3-1 1,7-3 132,1-1 0,-1 0 0,0 0 0,19-13 0,4-3-119,-1-3 0,-1 0 0,-2-2-1,0-1 1,-1-2 0,32-41 0,0-8-228,-61 76 177,1 1 1,-1 0-1,0 0 1,1 0-1,-1 0 1,1 0-1,-1 0 1,4-1-1,-5 1 16,1 1-1,-1 0 1,0 0 0,1 0-1,-1 0 1,1 0 0,-1 0-1,1 0 1,-1 0-1,1 0 1,-1 0 0,0 0-1,1 0 1,-1 0 0,1 0-1,-1 0 1,1 0 0,-1 1-1,0-1 1,1 0 0,-1 0-1,1 0 1,-1 1 0,0-1-1,1 0 1,-1 1 0,0-1-1,1 0 1,-1 1-1,0-1 1,0 0 0,1 1-1,-1-1 1,0 0 0,0 1-1,0-1 1,1 1 0,-1-1-1,0 0 1,0 1 0,0 0-1,2 8-46,0-1-1,-1 1 1,-1 0 0,1 0-1,-2 17 1,-1-6 57,-8 31 0,-28 66 37,34-107-20,1-2 96,0 0 0,-1 0 1,1 0-1,-1 0 0,-8 9 1,12-16-105,-1 0 0,0-1 0,0 1 0,1 0 0,-1-1 0,0 1 0,0-1 0,0 0 0,0 1 0,0-1 0,0 0 0,0 1 0,0-1 0,1 0 0,-1 0 0,0 0 0,0 0 0,0 0 0,0 0 0,0 0 0,0 0 0,0 0 0,0 0 0,0-1 0,0 1 0,0 0 0,0-1 0,0 1 0,0-1 0,1 1 1,-1-1-1,0 1 0,0-1 0,0 1 0,1-1 0,-2 0 0,-2-3-8,0 0 1,0 1-1,0-1 1,-5-7 0,6 7-31,1 1 1,0 0 0,0 0 0,0-1-1,0 1 1,1-1 0,-1 0-1,0-4 1,1 1-307,3 5 143,11 7 69,8 5 60,8 1 108,1-1 0,37 6-1,-57-14-15,0-1 0,-1 0 0,1-1 0,0 0 0,-1 0 0,1-1 0,0 0-1,-1-1 1,1 0 0,-1-1 0,15-6 0,-2-2 127,38-26 0,-25 14-135,8-6-104,-22 14 6,1 1 0,27-14 1,-48 28 65,1-1 0,0 0 0,0 0 1,0 1-1,0-1 0,0 1 1,0-1-1,0 1 0,0 0 0,0 0 1,0 0-1,0 0 0,0 0 0,0 0 1,0 1-1,0-1 0,0 1 1,0-1-1,0 1 0,-1 0 0,1-1 1,0 1-1,0 0 0,0 0 1,-1 1-1,1-1 0,-1 0 0,1 1 1,-1-1-1,1 0 0,-1 1 1,0 0-1,0-1 0,0 1 0,0 0 1,0-1-1,0 1 0,0 0 1,0 0-1,-1 0 0,1 0 0,-1 0 1,1 0-1,-1 4 0,0 4 42,0-1 0,-1 1 0,0-1 0,-1 1 0,0 0 0,-6 16-1,-2 11 88,9-35-115,1 7 354,0-9-338,1 0 0,0 0-1,0 0 1,-1 0 0,1 0-1,0 0 1,0 0 0,-1 0-1,1-1 1,0 1 0,-1 0-1,1-1 1,0 1 0,-1 0-1,2-1 1,85-48 199,-53 29-203,9-7 13,-21 13-193,36-18 0,-57 31 150,0 1 0,1-1 0,-1 1 0,0-1 0,0 1 0,1-1 0,-1 1 0,0 0 0,0 0 0,1 0 0,-1 0 0,0 0 0,1 0 1,-1 0-1,0 0 0,1 0 0,-1 0 0,2 1 0,-2 0 2,-1 0 1,1-1 0,0 1-1,0-1 1,-1 1-1,1 0 1,0 0-1,-1 0 1,1-1 0,-1 1-1,1 0 1,-1 0-1,1 0 1,-1 0-1,0 0 1,1 0 0,-1 0-1,0 1 1,1 6-16,-1-1 1,0 1 0,0 0-1,-1-1 1,-1 8 0,0-2 85,1 0 71,1-9-112,0 1 1,0 0-1,-1-1 1,1 1-1,-1-1 0,-1 1 1,1-1-1,0 1 1,-4 4-1,9-9 82,-1 0-1,0-1 0,0 0 1,0 0-1,1 0 0,-1 0 1,5-3-1,12-11-114,-1 0 0,0-1 0,-2-1-1,0-1 1,26-35 0,-39 48-76,1 1-1,-1 0 1,0 0-1,1 1 0,5-4 1,-9 7 86,-1 1 1,1-1-1,-1 1 1,1-1-1,-1 1 1,0-1-1,1 1 1,-1-1-1,0 1 0,1-1 1,-1 1-1,0 0 1,1-1-1,-1 1 1,0 0-1,0-1 1,0 1-1,0 1 1,6 18-43,-5-17 20,4 23 48,-4-21 5,-1 0 0,1 0 0,0 1 0,1-1 0,-1 0 0,1 0-1,0-1 1,0 1 0,1 0 0,-1-1 0,1 1 0,0-1 0,6 7 0,-8-10 11,1 0 0,0 0 0,0 0 1,0 0-1,0-1 0,0 1 0,0 0 1,0-1-1,0 1 0,0-1 0,0 0 0,0 0 1,0 0-1,0 0 0,0 0 0,0 0 0,0-1 1,3 0-1,6-1 43,1-1 0,10-6 1,-17 8-74,46-19-1,0-2 1,-2-2 0,91-61-1,-95 46-144,-45 39 131,0 0 0,1 0 1,-1 0-1,0 0 0,0 0 1,0 0-1,0 0 0,1 0 1,-1 0-1,0 0 0,0 0 1,0 0-1,0 0 0,1 0 1,-1 0-1,0 0 1,0 0-1,0 0 0,0 0 1,0 0-1,1 0 0,-1 0 1,0 0-1,0 0 0,0 0 1,0 1-1,0-1 0,1 0 1,-1 0-1,0 0 0,0 0 1,0 0-1,0 1 1,0-1-1,0 0 0,0 0 1,0 0-1,0 0 0,0 0 1,0 1-1,1-1 0,-1 0 1,0 0-1,0 0 0,0 0 1,0 1-1,0-1 0,0 0 1,0 0-1,-1 0 1,1 0-1,0 1 0,0-1 1,0 0-1,0 0 0,0 0 1,0 1-1,0 14-26,0-12 73,-5 45-268,4-41 250,0 0-1,0 1 1,0-1 0,1 0-1,0 1 1,0-1 0,1 0-1,0 1 1,0-1 0,1 0-1,2 7 1,-4-13-23,2 5 67,1 0 0,0 0-1,0 0 1,1 0-1,-1-1 1,6 6-1,-7-10-40,0-1 0,0 1-1,0-1 1,0 1-1,0-1 1,0 0 0,0 0-1,1 0 1,-1 0-1,0 0 1,0-1 0,0 1-1,4-2 1,2 1 9,-1-1-33,0 0 0,1 0 0,-1 0 0,0-1 0,0 0 0,-1-1 0,1 0 0,-1 0-1,1 0 1,-1 0 0,5-7 0,10-8 20,29-36 0,-46 49 11,29-36 15,39-67 0,-27 38 89,83-125-120,-19 21-512,-92 135 59,-16 35 227,-4 6 8,-10 11-74,2 1 172,0 1 1,-12 21 0,-4 18 69,2 1 1,-18 61-1,33-86 34,-56 165-219,61-177 253,1 0 1,-3 26-1,6-34-7,1-1 0,0 1 1,0 0-1,1-1 0,0 1 0,4 14 1,-5-21-5,1 0 1,0 0-1,0 0 0,0 0 1,0 0-1,1-1 1,-1 1-1,1 0 1,-1-1-1,1 1 1,-1-1-1,1 1 1,0-1-1,-1 0 1,1 0-1,0 1 1,0-1-1,0-1 1,0 1-1,0 0 1,0 0-1,1-1 1,-1 1-1,0-1 1,0 0-1,0 0 1,0 0-1,4 0 1,3 0-19,0-1 1,0 0-1,-1 0 1,1-1 0,11-4-1,-11 3-34,-1-1 0,1 0 0,-1 0 0,0 0 0,0-1 0,0-1 0,-1 1 1,0-1-1,9-9 0,-4 1-34,0-1 1,-1 0 0,14-24 0,96-212-541,-76 147 251,45-110 101,-63 144 242,46-141-504,-72 203 111,-5 17 144,0 3 208,-87 232 130,73-186 231,3 0 0,-10 80 0,1 119 241,14-125-159,9-121-330,0 1 0,2 0 0,-1 0 0,1-1 1,1 1-1,4 15 0,-5-27-41,0 1-1,-1 0 1,1 0-1,0-1 1,0 1 0,-1 0-1,1-1 1,0 1-1,0-1 1,0 1-1,0-1 1,0 0-1,0 1 1,0-1-1,0 0 1,0 0 0,0 1-1,0-1 1,0 0-1,0 0 1,0 0-1,1-1 1,27 0-16,-13-3 7,13-2-46,0-1 0,-1-1 1,37-17-1,17-18 258,-71 36-219,1-1 0,-1-1 1,-1 1-1,19-21 0,-16 13-48,0-1 1,-1 0-1,-1-1 0,0 0 0,14-37 1,-24 52-3,0 0 0,0 0 0,-1 0 1,1 0-1,-1 0 0,1 0 1,-1-1-1,-1-5 0,1 9 36,0-1 0,0 1 0,0-1 0,0 1 0,0-1 0,0 1 0,-1 0-1,1-1 1,0 1 0,0-1 0,-1 1 0,1 0 0,0-1 0,-1 1 0,1-1 0,0 1-1,-1 0 1,1 0 0,0-1 0,-1 1 0,1 0 0,-1-1 0,1 1 0,-1 0 0,0 0-6,-1 0 1,1 0 0,0 0 0,0 0-1,0 0 1,-1 0 0,1 1 0,0-1-1,0 0 1,0 1 0,0-1 0,0 1-1,-1-1 1,-1 2 0,-6 5-42,-1 0 0,1 0-1,1 1 1,-1 0 0,1 0 0,-8 12 0,-40 60 210,50-72-148,3-3 1,-5 7 29,-13 27 0,19-35-43,0 0 0,1 1 0,-1-1 0,1 1 0,0-1 0,1 1 0,-1-1 0,1 1 0,0 0 0,0 5 0,1-7 13,-1-1 0,1 0 0,0 0 0,-1 0 0,1 0 1,0 0-1,0 0 0,1 0 0,-1 0 0,0 0 0,0 0 0,1-1 0,-1 1 1,1 0-1,0-1 0,0 1 0,-1-1 0,1 0 0,0 0 0,0 1 0,0-1 0,0-1 1,4 2-1,2 1 71,1 0-1,0-1 1,1 0 0,12 1 0,0-2-36,0-1 1,0-1-1,0-1 1,0-1-1,0 0 1,0-2-1,-1-1 1,26-10-1,22-12-75,70-41-1,-98 48 119,106-62-218,-120 65-70,-27 18 201,0 0 0,0 0 0,0 0 0,0 0 0,0 0 0,0-1 1,0 1-1,0 0 0,1 0 0,-1 0 0,0 0 0,0 0 0,0 0 0,0 0 0,0 0 0,0 0 1,0 0-1,0 0 0,0 1 0,0-1 0,0 0 0,0 0 0,0 0 0,0 0 0,0 0 1,0 0-1,1 0 0,-1 0 0,0 0 0,0 0 0,0 0 0,0 0 0,0 0 0,0 0 0,0 0 1,0 0-1,0 0 0,0 0 0,0 0 0,0 0 0,0 0 0,0 0 0,0 1 0,0-1 0,0 0 1,0 0-1,0 0 0,0 0 0,0 0 0,0 0 0,0 0 0,0 0 0,0 0 0,0 0 0,0 0 1,0 0-1,0 0 0,0 0 0,0 0 0,0 0 0,0 1 0,0-1 0,0 0 0,0 0 0,0 0 1,0 0-1,0 0 0,0 0 0,-1 0 0,-1 5-46,-49 46-250,-14 14 142,56-55 156,1 1 0,0 0 0,0 0 0,-10 21 0,17-30 10,0 1-1,1-1 0,-1 1 1,0-1-1,1 1 0,-1 0 1,1-1-1,0 1 0,0 0 1,0 0-1,0-1 0,1 5 0,0-6 6,-1 1-1,0-1 0,1 0 0,-1 0 0,1 0 0,-1 0 0,1 1 0,0-1 0,-1 0 0,1 0 0,0 0 0,0 0 0,-1 0 0,1 0 0,0-1 0,0 1 0,0 0 0,0 0 0,1-1 0,-1 1 0,0 0 0,0-1 0,0 1 0,0-1 0,1 0 0,-1 1 0,0-1 0,2 0 0,3 0 35,0 0-1,0 0 0,0 0 1,-1-1-1,1 0 1,0-1-1,0 1 0,0-1 1,6-3-1,1-1 38,-1-1 0,23-14 0,-24 12-62,0 0 1,0-1 0,-1 0 0,-1-1 0,0 0 0,15-23-1,-6 3-7,22-51 1,93-278-733,-128 342 562,0 1 1,-1-1-1,-2-1 1,2-28-1,-4 47 148,1-1-1,-1 0 1,0 0-1,0 0 0,0 1 1,-1-1-1,1 0 1,0 0-1,0 1 1,0-1-1,0 0 0,-1 0 1,1 1-1,0-1 1,-1 0-1,1 0 0,-1 1 1,1-1-1,-1 0 1,0 0-1,1 1 2,-1 0 0,1 0 0,-1-1 0,0 1 0,1 0-1,-1 0 1,1 0 0,-1 0 0,1 0 0,-1 0 0,1 0 0,-1 1-1,1-1 1,-1 0 0,0 0 0,1 0 0,-1 0 0,1 1 0,0-1-1,-1 0 1,0 1 0,-4 3-12,0 0 0,1 0 0,-1 0 0,-3 5 0,0 1 41,0 0 0,1 1 0,1 0 0,0 1 0,-9 22 0,-15 62 188,21-60-180,2 0 0,1 1 1,0 42-1,5-52-132,2 0 1,1-1-1,1 1 0,1-1 1,9 30-1,-8-42-1291,-1-1 0,14 25 0,-4-17-872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10464,'-8'-9'5442,"21"9"983,-3 0-6239,87-7 3016,-29 1-2623,-30 5-778,47 4-1,-34 4-2676,-40-6-759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63 10144,'-42'9'4576,"51"-4"-3968,0-5 2047,5 4-1567,10-4 1760,9 3-1632,0-6 576,6 3-1056,3-9-192,5 0-352,0-3-64,0 3-64,1-3-1376,-6 3 704,-4-3-3136,1 3 2080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3136,'4'-3'13038,"11"-4"-11852,-5 4-520,23-16 229,49-34-1,-62 39-736,93-62 866,-111 75-1001,-1 0 1,0 0 0,0 0 0,1 1-1,-1-1 1,1 0 0,-1 1-1,0-1 1,1 1 0,-1-1-1,1 1 1,-1 0 0,1-1 0,0 1-1,-1 0 1,1 0 0,-1 0-1,1 0 1,-1 1 0,1-1 0,-1 0-1,1 1 1,-1-1 0,1 1-1,-1-1 1,1 1 0,-1 0 0,0-1-1,1 1 1,-1 0 0,0 0-1,0 0 1,1 0 0,-1 0-1,0 0 1,0 0 0,0 1 0,0-1-1,-1 0 1,2 3 0,1 2 79,0 0 0,-1 0 0,0 0 0,0 0 0,0 0-1,-1 1 1,0-1 0,0 8 0,1 28 415,-5 71-1,2-108-473,1 0 0,0 0 0,0 0-1,0 0 1,0 0 0,3 9 0,-3-13-22,0 0 1,0 0-1,1 0 0,-1 0 0,1 0 0,-1-1 1,1 1-1,-1 0 0,1 0 0,-1 0 0,1 0 1,0 0-1,0-1 0,-1 1 0,1 0 0,0-1 1,0 1-1,0-1 0,0 1 0,0-1 1,-1 1-1,1-1 0,0 1 0,0-1 0,0 0 1,0 0-1,1 1 0,-1-1 0,0 0 0,0 0 1,0 0-1,0 0 0,0 0 0,0 0 0,0-1 1,0 1-1,0 0 0,2-1 0,7-4 33,0 1 0,0-2-1,0 0 1,-1 0 0,0 0-1,9-9 1,-5 5-75,-3 2 12,21-16-80,60-36 1,-81 54 97,1 1 0,-1 0 0,1 1-1,0 0 1,0 1 0,0 0 0,0 1 0,0 0 0,1 1-1,22-1 1,-16 4 80,-1 0-1,1 2 1,-1-1-1,0 2 0,0 0 1,-1 1-1,1 1 1,-1 1-1,-1 0 1,1 1-1,-1 0 0,17 16 1,-21-16-114,1 1-410,0 0 0,-1 1 0,11 14 0,-20-23-1331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 5728,'2'-1'2637,"-2"1"-2577,5 12 1665,4 23 839,-2 22-598,-2 1 0,-3-1 0,-3 1 0,-11 90-1,-27 78 79,26-155-1810,-5 23-137,-13 78 554,24-121-1463,0 70 1,7-116-30,0 1 0,0 0 0,1-1 0,0 1 1,1 6-1,-2-12 708,0 1 0,0-1 0,0 0 0,1 0 0,-1 0 0,0 1 0,0-1 0,0 0 0,0 0 0,0 0 0,1 1 0,-1-1 0,0 0 0,0 0 0,0 0 0,0 0 0,1 0 0,-1 0 0,0 1 0,0-1 0,1 0 0,-1 0 0,0 0 0,0 0 0,0 0 0,1 0 0,-1 0 0,0 0 0,0 0 0,1 0 0,-1 0 0,0 0 0,0 0 133,13 0-2960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18 8128,'1'-2'619,"1"0"0,0-1 1,0 1-1,0 0 0,0 1 0,5-5 4513,-25 29 95,-49 46-2889,12-13-1849,16-10-366,-51 74 1,42-42-2665,34-48 1181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 7232,'-3'-4'738,"-1"-2"846,4 6-1474,1-1 0,-1 1-1,0 0 1,0 0 0,0 0 0,0 0 0,0-1-1,0 1 1,1 0 0,-1 0 0,0 0 0,0 0-1,0 0 1,0 0 0,1-1 0,-1 1 0,0 0-1,0 0 1,0 0 0,1 0 0,-1 0 0,0 0-1,0 0 1,0 0 0,1 0 0,-1 0 0,0 0-1,0 0 1,0 0 0,1 0 0,-1 0 0,0 0-1,0 0 1,1 0 0,-1 14 4748,0 5-3440,0 2-928,0 0-1,-1-1 1,-1 1 0,-5 20 0,-4 11-435,-4 60 1,-1 7-4962,15-109-322,4-23 1417,5-8 1283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7232,'0'-1'174,"0"1"1,0-1 0,0 0-1,0 1 1,0-1 0,0 1-1,0-1 1,0 1 0,0-1-1,0 1 1,1-1-1,-1 0 1,0 1 0,0-1-1,0 1 1,1-1 0,-1 1-1,0-1 1,1 1 0,-1 0-1,0-1 1,1 1-1,-1-1 1,1 1 0,-1 0-1,1-1 1,0 1 0,4 3 2954,-3 9-642,-4 8-1555,0 0 0,-2 0 0,0-1 0,-1 0 0,-13 31 0,-4 16-652,-9 88-1526,24-113-1119,4-28-663,12-36-4461,6-6 4097,3-1 1174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6144,'0'0'19,"2"-2"427,-1 0-1,1 1 1,-1-1 0,1 0-1,0 1 1,0 0-1,2-2 1,-4 3-311,1-1 1,0 1 0,-1 0 0,1 0 0,-1 0 0,1 0 0,-1 0-1,1 0 1,0 0 0,-1 0 0,1 0 0,-1 0 0,1 0-1,0 0 1,-1 0 0,1 1 0,-1-1 0,1 0 0,-1 0-1,1 1 1,-1-1 0,1 0 0,-1 1 0,1-1 0,-1 0 0,1 1-1,-1-1 1,1 1 0,-1-1 0,0 1 0,1-1 0,-1 1-1,1 0 1,1 3 327,1 0 1,-1 1-1,0-1 0,0 1 0,0 0 1,0-1-1,-1 1 0,0 0 0,0 0 1,0 0-1,-1 0 0,1 0 0,-2 7 1,0 7 274,-2 0 0,-5 23 0,-2 9-185,7-20-945,1 0 0,2 0 0,3 34 0,-3-47-1168,-1-2-447,3-6-2148,1-5 1814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6 166 10304,'-4'-2'1727,"3"1"-727,5-2 902,136-29 4503,83-23-2929,113-7-2477,-299 57-1003,37 0 0,-59 4-366,0 2-1,0 0 1,0 1 0,0 0 0,18 6-1,-20-1-1149,-13-6 1414,0-1 0,0 0 0,0 0 0,1 1 0,-1-1 0,0 0 0,0 1 0,0-1 0,0 0 0,0 1 0,0-1 0,0 0 0,0 1 0,1-1 0,-1 0 0,0 0 0,0 1 0,0-1 0,-1 0 0,1 1 0,0-1 0,0 0 0,0 1 0,0-1 0,0 0 0,0 1 0,0-1 0,0 0 0,-1 0 0,1 1 0,0-1 0,-1 4-1414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42 198 9312,'-35'17'2981,"35"-17"-2945,-1 0 0,1 1 0,0-1 0,0 0 0,-1 0 0,1 0-1,0 0 1,-1 0 0,1 1 0,0-1 0,0 0 0,-1 0 0,1 0 0,0 1 0,0-1 0,-1 0 0,1 0 0,0 1 0,0-1 0,0 0-1,0 1 1,-1-1 0,1 0 0,0 1 0,0-1 0,0 0 0,0 1 0,0-1 0,0 0 0,0 1 0,0-1 0,0 0 0,0 1 0,0-1-1,0 0 1,0 1 0,0-1 0,0 0 0,0 0 0,1 1 0,-1-1 0,0 0 0,0 1 0,0-1 0,0 0 0,1 1 0,-1-1 0,0 0-1,0 0 1,0 0 0,1 1 0,-1-1 0,0 0 0,1 0 0,-1 0 0,1 1 0,3 1 340,1 1-1,-1-1 1,1 0 0,0 0 0,0 0 0,0-1-1,0 0 1,0 0 0,0 0 0,0-1 0,6 0-1,5 2 438,15 1 398,1-1-1,56-5 0,62-17 397,97-38-966,-192 43-632,-54 15-14,154-46-493,-123 35-1485,-1-1-1,53-30 1,-77 38 399,0-1 0,-1 1 0,0-1 0,11-11 0,-3 3-1914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46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85 157 9152,'-76'-36'4128,"67"41"-3584,18-10 2527,9 1-1791,24-4 544,2 0-1088,28-7-192,-1 6-320,37-11-64,-5 9-96,19-6-128,-9 9 32,-14-4-1536,-14 4 864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34 5824,'-2'-18'1683,"1"17"-1509,1 1 1,0-1 0,0 0-1,0 0 1,0 0 0,0 1-1,0-1 1,0 0 0,0 0-1,0 0 1,0 1-1,0-1 1,1 0 0,-1 0-1,0 0 1,1 1 0,0-2-1,-1 15 6205,-4 72-3647,-19 104 1,9-89-1708,-12 86-20,-10 92 412,36-256-1263,0-22-153,-1 0-1,1 0 1,0 0-1,0 1 1,0-1-1,0 0 1,0 0-1,0 0 0,0 0 1,0 0-1,0 0 1,0 0-1,0 0 1,0 1-1,0-1 1,0 0-1,1 0 1,-1 0-1,0 0 1,0 0-1,0 0 1,0 0-1,0 0 1,0 0-1,0 0 1,0 1-1,0-1 0,0 0 1,0 0-1,0 0 1,0 0-1,0 0 1,1 0-1,-1 0 1,0 0-1,0 0 1,0 0-1,0 0 1,0 0-1,0 0 1,0 0-1,0 0 1,0 0-1,1 0 1,-1 0-1,0 0 1,0 0-1,0 0 0,0 0 1,0 0-1,0 0 1,0 0-1,0 0 1,0 0-1,1 0 1,-1 0-1,0 0 1,0 0-1,0 0 1,0 0-1,0 0 1,0 0-1,0 0 1,0-1-1,0 1 1,0 0-1,0 0 0,0 0 1,1 0-1,4-7-22,61-88-245,-55 80 248,2 1 0,0-1-1,1 2 1,0 0 0,0 1 0,2 0-1,0 2 1,0-1 0,0 2-1,1 0 1,1 1 0,31-10 0,-35 14 111,0 1 0,27-3 1,-34 6-12,0 0 1,0 0-1,0 0 0,0 1 1,0 0-1,0 0 0,12 4 1,-18-4-56,0-1 0,1 0 0,-1 1 0,0-1 0,0 1 0,0 0 1,0-1-1,0 1 0,0 0 0,0-1 0,0 1 0,0 0 0,0 0 1,0 0-1,0 0 0,-1 0 0,1 0 0,0 0 0,-1 0 0,1 0 1,0 0-1,-1 1 0,0-1 0,1 0 0,-1 0 0,0 0 0,1 1 1,-1-1-1,0 0 0,0 0 0,0 1 0,0-1 0,0 0 0,-1 0 1,1 1-1,0-1 0,0 0 0,-1 0 0,1 1 0,-2 1 0,-9 10 80,-1 0-1,0-1 0,-24 19 0,11-9-56,-57 60 42,61-58-405,-1-2 1,-1 0-1,-1-2 0,-41 28 1,45-37-1358,-37 17 1,49-25 809,0 0-1,-1-1 0,1 0 0,-1-1 0,0 1 1,1-2-1,-16 1 0,-11-6-3826,5-1 1510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7712,'-39'0'2506,"37"0"-2424,1 0 0,-1 0 0,1 1-1,-1-1 1,0 0 0,1 1 0,-1-1 0,1 1-1,-1-1 1,1 1 0,-3 1 0,2-1-99,-12 4 406,-1 2-1,1 0 1,0 1 0,1 0 0,0 1 0,0 1 0,1 0 0,0 0 0,-13 16 0,-2 11 322,1 0 0,2 2 0,2 1 1,2 0-1,1 2 0,-20 67 0,22-49-371,2 1 0,4-1-1,2 2 1,-2 83 0,10-104-366,3 0 1,1-1-1,1 1 0,15 56 1,-13-74-358,1-2 1,1 1 0,1-1-1,1 0 1,0-1-1,2 0 1,0-1 0,1 0-1,22 23 1,-27-33-244,1-1-1,0 0 1,1 0 0,0 0 0,13 7 0,-19-13 191,0 0 1,0 0 0,0 0-1,0-1 1,1 1 0,-1-1-1,0 0 1,1 0 0,-1-1-1,1 1 1,-1-1 0,1 0-1,-1 0 1,1-1-1,-1 1 1,9-3 0,24-11-2254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0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6400,'64'87'5461,"-44"-56"-4023,0 2-1,-3 0 1,25 61-1,21 111 1762,-41-113-1108,14 130-1,-30-153-1567,-3 1 0,-10 105-1,4-140-473,-2 0 0,-14 50 0,15-69-134,-2-1 0,1 1 0,-2-1 0,0-1 0,-1 1 0,-1-1 0,-16 21 0,-23 12-1408,5-4 415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1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3648,'5'-7'20297,"20"-2"-22899,40-7 2928,43 6-173,-60 6 40,176 1 65,-122 5-169,-21-2 156,-63 8-192,3 1-95,-10-8 84,1 1 0,-1-2 0,1 0 0,-1 0 0,1-1 0,-1 0 0,0-1 1,19-5-1,-18 4-36,0 1 0,0 1 1,0 0-1,0 1 0,23 2 0,4-1-1,54 3 257,-55 1-161,-8 2 198,-12-7-286,17 0 106,39 4-1,-53-2-36,27-1 0,5 0 160,54 0-235,-57-1 124,-23-3 32,-24 2-172,1 0-1,-1 1 0,1-1 1,0 1-1,-1 0 0,1 0 0,5 1 1,-6 0 9,0-1 0,0 0 0,0 0 1,0 0-1,-1 0 0,1 0 0,0 0 1,0-1-1,5-1 0,-6 1 7,1 0-1,0 1 0,0-1 1,0 1-1,0 0 0,0 0 1,5 0-1,-4 1-17,1-1 0,-1 0 0,1 0 0,-1-1 0,8 0 0,10-2 141,-12 3-54,0-2-1,13-2 1,10-1-170,-9 2-40,-21 2 138,0 0 0,1 1 0,-1-1 0,1 1 0,-1 0 0,5 0 0,5 1 33,-1-1 0,1-1 0,0 0 1,23-5-1,14-1-298,46-5 484,-25 3-222,-11 2 47,-48 4-21,-12 3-27,1-1 0,-1 1 0,1 0-1,-1 0 1,1 0 0,-1-1 0,1 1-1,-1 0 1,1 0 0,-1 0-1,1 0 1,-1 0 0,1 0 0,-1 0-1,1 0 1,-1 0 0,1 0 0,-1 0-1,1 1 1,-1-1 0,1 0 0,0 1-1,2-1-13,-1 0-1,1 0 1,0 1-1,0-1 1,0-1-1,3 1 1,-6-1 18,0 1 0,0 0 0,0 0 0,0 0 0,1-1 0,-1 1 0,0 0 0,0 0 0,0 0 0,0-1 0,0 1 0,0 0 0,-1 0 0,1 0 0,0-1 0,0 1 0,0 0 0,0 0 0,0 0 0,0 0 0,0-1 0,0 1 0,0 0 0,0 0 0,-1 0 0,1 0 0,0 0 0,0-1 0,0 1 0,0 0 0,0 0 0,-1 0 0,1 0 0,-11-8-58,6 5 37,0 1 1,0 0 0,0 0-1,-7-2 1,-49-15 107,13 6-71,-82-18 365,121 29-324,1 0 0,0-1 0,0 0 0,0 0 0,0-1 0,1 0 0,0-1 0,-12-8 0,18 12-62,1 1 0,-1-1 0,1 1-1,-1-1 1,1 1 0,0-1 0,-1 1 0,1-1-1,0 1 1,-1-1 0,1 0 0,0 1 0,0-1-1,0 0 1,-1 0 0,1 1 6,0-1 0,0 1-1,0-1 1,0 1 0,0 0 0,0-1 0,-1 1 0,1 0-1,0 0 1,0-1 0,0 1 0,-1 0 0,1-1-1,0 1 1,0 0 0,-1 0 0,1 0 0,0-1 0,-1 1-1,1 0 1,0 0 0,-1 0 0,1 0 0,0-1-1,-1 1 1,1 0 0,0 0 0,-1 0 0,1 0-1,0 0 1,-1 0 0,1 0 0,0 0 0,-1 0 0,-6-2-11,1 1 0,0-1 0,-1 1 0,0 1 0,1-1 0,-1 1 0,-7 1 0,-73 0-1,49-2 67,25 5 34,12-1-12,7 0 110,96 16 569,91 16-546,20 11-29,-209-45-211,21 8-160,-24-9 182,0 1 0,0-1-1,-1 0 1,1 1 0,0-1 0,-1 1 0,1-1 0,-1 1-1,1-1 1,0 1 0,-1 0 0,1-1 0,-1 1-1,0 0 1,1-1 0,-1 1 0,0 0 0,1 0-1,-1-1 1,0 1 0,0 0 0,1 0 0,-1-1-1,0 1 1,0 0 0,0 0 0,0 0 0,0-1 0,0 1-1,0 1 1,-4 5 34,1 0 0,-1 0-1,-1 0 1,1 0 0,-1-1-1,0 1 1,-12 10 0,15-15-31,-114 103-1416,30-30-2400,47-33 1986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24 555 4160,'-1'-1'115,"-15"-9"1264,10 5-112,6 5-1238,0 0 0,0 0 0,0 0 0,0 0 0,0 0 0,0 0 0,0 0-1,0 0 1,0 0 0,0 0 0,0 0 0,0-1 0,0 1 0,0 0 0,0 0 57,0 0-57,0 0 0,0 0 0,0 0 0,0 0 0,0 0-1,0 0 1,0 0 0,0 0 0,0 0 0,0 0 0,0 0 0,0 0 0,1 0 0,-1 0-1,0 0 1,0 0 0,0 0 0,0 0 0,0-1 0,-1 1 0,1 0 0,0 0-1,0 0 1,0 0 0,0 0 0,0 0 0,0 0 0,0 0 0,0 0 0,0 0-1,0 0 1,0 0 87,0 0-87,0 0 0,0 0-1,0 0 1,0 0 0,0 0 0,0 0 0,0 0 0,0 0 0,0 0 0,0 0-1,0 0 1,0 0 0,0 0 0,18-13 4824,152-82-2853,-164 92-1817,0-1 0,1 1-1,12-5 1,-22 17 99,1 0 0,0 0 0,-2 16 0,0-5-130,-33 294 647,30-224-670,2 14 21,3-37-39,11 346 345,-2-286-405,-1-52 116,1 17 130,-1 3 172,-5-38 395,29-90-694,-2-2-1,31-49 1,-26 36-162,-13 17 25,-2 0 0,27-63 0,17-73 162,-28 69-137,50-111-63,-16-9-454,36-207 299,-78 343-131,-16 56 380,-7 11-158,-2 12 52,-1 0-1,1 0 0,-1 1 1,1-1-1,0 1 0,1-4 1,-1 5 13,-1 1 1,0 0 0,0 0-1,1-1 1,-1 1 0,0 0 0,0 0-1,0-1 1,1 1 0,-1 0-1,0 0 1,0-1 0,0 1-1,0 0 1,0-1 0,0 1 0,1 0-1,-1-1 1,0 1 0,0 0-1,0-1 1,0 1 0,0 0-1,0-1 1,-1 1 0,1 0-1,0-1 1,0 1 0,0 0 0,0-1-1,0 1 1,0 0 0,0 0-1,-1-1 1,1 1 0,0 0-1,0 0 1,0-1 0,-1 1 0,-9-1-33,7 1-31,1-1 61,0-1-1,-1 1 0,1-1 1,0 0-1,0 0 1,0 0-1,0 0 1,-3-4-1,4 4 8,1 1-1,-1 0 1,0-1 0,1 0-1,-1 1 1,1-1-1,-1 1 1,1-1-1,0 0 1,0 1-1,0-1 1,0 1-1,0-4 1,-2-11-35,0 9 18,0 0-1,0 0 1,0 0 0,1 0 0,0-1 0,1 1 0,-1 0-1,2-8 1,-1 4-105,0 5 80,1 0 1,0 0-1,2-9 0,-1 8 58,-1 0 0,0 1-1,0-12 1,-1 17-47,0 0-1,0 0 1,0 0 0,0 0-1,0 0 1,0 0 0,0 0-1,0 0 1,0 0-1,0 0 1,1 0 0,-1 0-1,0 0 1,1 0 0,-1 0-1,1 0 1,-1 0 0,1 0-1,-1 0 1,1 1 0,-1-1-1,1 0 1,0 0 0,1 0-1,3-4-26,-4 4 114,-2-3-2,15 19-258,15 13 1,-23-23 238,1 0 1,-1 0 0,1-1 0,0 0-1,0-1 1,1 0 0,-1 0 0,0 0-1,1-1 1,10 2 0,8 0 115,45 2 1,323-20 130,-10-1-347,-56 19 425,-315-4-354,60-2 123,0-3 0,0-4 0,0-2 0,86-26 0,-13 3-66,-120 31-130,27-1 0,-44 4 48,-1 0 0,1 1-1,-1 0 1,1 0 0,-1 1 0,0 0 0,11 4 0,38 14-35,-40-15 270,-13-5-172,0 1 0,0 0-1,0 0 1,0 0-1,4 2 1,1-2-1889,-18 3-1869,-3 4-95,-2 4 1179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2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72 3904,'0'0'190,"-1"-1"1,0 0-1,1 1 1,-1-1-1,0 0 1,1 0-1,-1 1 1,1-1-1,-1 0 1,1 0 0,-1 0-1,1 0 1,0 0-1,-1 0 1,1 0-1,0 0 1,0-1-1,0 1-59,0 1 0,0-1-1,0 1 1,0 0 0,0-1 0,-1 1-1,1 0 1,0-1 0,0 1 0,0-1 0,0 1-1,0 0 1,-1-1 0,1 1 0,0 0-1,0-1 1,-1 1 0,1 0 0,0 0-1,-1-1 1,1 1 0,0 0 0,0 0 0,-1-1-1,1 1 1,-1 0 0,1 0 0,-1-1-1,-2 1 1106,6 0-696,-9-6 913,2 2-317,4 6-701,1-1-248,-1-1-188,0 0 1,0 0 0,0 0 0,0 0 0,0-1 0,0 1 0,0 0-1,0 0 1,0 0 0,0 0 0,0 0 0,0 0 0,0-1 0,0 1 0,0 0-1,0 0 1,0 0 0,0 0 0,0 0 0,0 0 0,0-1 0,0 1 0,0 0-1,0 0 1,0 0 0,0 0 0,0 0 0,0 0 0,0 0 0,0-1-1,1 1 1,-1 0 0,0 0 0,0 0 0,0 0 0,0 0 0,0 0 0,0 0-1,0 0 1,1 0 0,17-8 101,1 2-1,0 0 1,0 1-1,1 1 0,29-2 1,-2 7 91,-46-1-185,0 0 0,0 0 0,-1 0 0,1 0 1,0 1-1,0-1 0,-1 0 0,1 1 0,0-1 0,-1 1 0,1-1 1,-1 0-1,1 1 0,0-1 0,-1 1 0,1 0 0,-1-1 0,1 1 1,-1-1-1,0 1 0,1 0 0,-1-1 0,0 1 0,1 0 0,-1-1 1,0 1-1,0 0 0,1 1 0,-1 1 59,1-1-1,-1 1 1,1 0 0,-1 0-1,0-1 1,-1 5-1,0 1 19,-2 1 0,1-1-1,-1 0 1,0-1-1,-1 1 1,1 0-1,-2-1 1,-5 9-1,-46 53 56,42-53-54,-43 45 294,-2-3 0,-91 69-1,131-112-399,11-10 29,0 2 0,0-1 0,-10 11 0,18-16 0,0-1 0,0 0 0,-1 0 0,1 0 0,0 0 0,0 1 0,0-1-1,0 0 1,0 0 0,0 0 0,-1 1 0,1-1 0,0 0 0,0 0 0,0 1 0,0-1 0,0 0 0,0 0 0,0 1 0,0-1-1,0 0 1,0 0 0,0 0 0,0 1 0,0-1 0,0 0 0,0 0 0,0 1 0,0-1 0,0 0 0,1 1 0,6 2 169,18-3 116,-18-1-142,95-7 900,-39 2-796,115-13 108,-166 18-970,10 0 1927,-14-3-4231,-4-11-9605,3 6 9668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71 135 4480,'-2'24'6449,"-5"15"-4220,-5 42-737,12-77-1424,-7 64 1215,-20 89 1,21-123-969,5-26-114,0 0 0,0 0 0,-5 13 1,5-17 320,2-8 156,0-2-660,0 1 0,0-1 0,1 1 1,-1 0-1,4-9 0,7-20-21,0-27 20,26-96-82,-29 129 9,1 0 0,1 0 0,22-39 0,-26 57 99,0 0 0,1 1-1,15-15 1,-21 27 27,-1 0 1,0 1-1,0 0 0,0-1 0,0 6 0,6 143 483,-5-63-391,-1-50 72,-1-21 25,4 33 0,-4-50-228,1-1 1,-1 1-1,0 0 0,0 0 1,0 0-1,1 0 1,-1 0-1,0-1 0,1 1 1,-1 0-1,1 0 0,-1-1 1,1 1-1,0 1 0,0-2-13,-1 0 0,1 1 0,-1-1 0,0 0 1,1 0-1,-1 0 0,1 0 0,-1 0 0,0 0 0,1 1 0,-1-1 0,1 0 0,-1 0 0,1 0 0,-1 0 0,0-1 0,1 1 0,-1 0 0,1 0 0,-1 0 0,0 0 0,1 0 0,2-2 40,0 0 0,0 0 0,-1 0 0,1 0 0,0 0 0,-1-1 0,3-2 0,6-10-68,0 0 0,-1-1-1,14-30 1,-10 18-87,18-29-46,3 2 1,78-95 0,-104 139 18,1 0-1,1 0 1,-1 1-1,2 1 1,12-10-1,-23 19 120,-1-1-1,1 1 1,0-1-1,-1 1 0,1-1 1,0 1-1,-1 0 0,1-1 1,0 1-1,0 0 1,-1 0-1,1-1 0,0 1 1,0 0-1,-1 0 1,1 0-1,0 0 0,0 0 1,0 0-1,-1 0 1,1 0-1,0 0 0,0 0 1,-1 1-1,1-1 1,0 0-1,0 0 0,-1 1 1,1-1-1,0 1 1,-1-1-1,1 0 0,0 1 1,-1-1-1,1 1 0,-1-1 1,1 1-1,-1 0 1,1-1-1,-1 1 0,1 0 1,-1-1-1,1 2 1,1 3 66,-1 0-1,0 0 1,0 0 0,0 0 0,0 9 0,0-5 76,4 63 97,-4 76 0,-2-63-104,-1-18-1278,-1-24-2472,2-22 1807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2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79 2720,'-9'0'416,"2"0"118,0 0 0,0 0 0,0 1 0,-1 0 0,1 0 0,-13 4 0,12-8 4607,16 0-4090,57-12 955,149-16 341,9 11-1094,-184 17-1104,143-9 16,309 20 0,-487-8-262,0 0-79,1 0 1,-1 0-1,0 1 1,1-1-1,-1 1 1,0 0-1,0 0 1,0 1-1,0-1 1,0 1-1,0 0 0,0 0 1,0 0-1,4 4 1,1 2-1174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2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11 6656,'-5'-10'2160,"5"10"-2094,0 0 1,0 0 0,0 0-1,0 0 1,-1 0 0,1 0-1,0 0 1,0 0-1,0 0 1,0 0 0,0 0-1,-1 0 1,1 0-1,0 0 1,0 0 0,0 1-1,0-1 1,0 0-1,0 0 1,0 0 0,-1 0-1,1 0 1,0 0 0,0 0-1,0 1 1,0-1-1,0 0 1,0 0 0,0 0-1,0 0 1,0 0-1,0 1 1,0-1 0,0 0-1,0 0 1,0 0 0,-5 24 2540,-9 55-323,-37 120-1,30-129-1777,3 1 0,-11 92 0,28-160-466,1 0 1,0 0-1,0 1 1,0-1-1,0 0 1,0 0-1,2 6 1,-2-8-36,0-1 1,0 0 0,0 0 0,1 1 0,-1-1 0,0 0 0,0 0-1,0 0 1,0 1 0,1-1 0,-1 0 0,0 0 0,0 0-1,0 0 1,1 1 0,-1-1 0,0 0 0,0 0 0,1 0 0,-1 0-1,0 0 1,0 0 0,1 0 0,-1 0 0,0 0 0,0 0-1,1 0 1,-1 0 0,0 0 0,0 0 0,1 0 0,-1 0 0,1 0-1,0-1 8,1 1 0,-1-1 0,1 0 0,-1 0-1,1 0 1,-1 0 0,0 0 0,1 0 0,0-2-1,9-9-23,12-18-1,4-5-125,-7 11 45,-7 8 34,0 1-1,1 1 1,0 0 0,29-21-1,-31 26 4,-8 6 46,0 0 1,-1 0-1,1 1 1,1-1 0,4-1-1,-8 3 19,0 1-1,0 0 0,-1 0 1,1-1-1,0 1 0,0 0 0,0 0 1,-1 0-1,1 0 0,0 0 1,0 0-1,0 0 0,-1 0 1,1 1-1,0-1 0,0 0 1,-1 0-1,1 1 0,0-1 1,0 0-1,-1 1 0,1-1 1,0 1-1,-1-1 0,1 1 1,0-1-1,-1 1 0,1 0 1,-1-1-1,1 1 0,-1 0 0,1-1 1,-1 1-1,0 0 0,1 1 1,0 1 61,0 1-1,-1 0 1,0-1 0,1 1 0,-1 0-1,-1-1 1,1 1 0,0 0 0,-1-1 0,0 1-1,-1 4 1,1-2 40,-15 93 424,10-58-1314,-15 61-1,17-96-1636,3-2 715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2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18 4896,'-15'-13'1584,"15"12"-1512,-1 1-1,0-1 1,0 1 0,1 0-1,-1-1 1,0 1 0,0 0 0,1-1-1,-1 1 1,0 0 0,0 0 0,0 0-1,1 0 1,-1 0 0,0 0-1,0 0 1,0 0 0,0 0 0,1 0-1,-2 1 1,-5-1 1563,1 1-1097,-1 0 0,1 1 0,0 0 0,-1 0 0,1 0 0,0 0 0,-8 6 0,-10 2 641,-178 56 3183,16-11-4511,172-49-620,14-6 733,0 0-1,0 0 1,0 0 0,0 0-1,0 0 1,0 0 0,0 0-1,0 0 1,0 0-1,1 0 1,-1 0 0,0 0-1,0 0 1,0 0 0,0 0-1,0 0 1,0 0 0,0 0-1,0 0 1,0 0-1,0 1 1,0-1 0,0 0-1,0 0 1,0 0 0,1 0-1,-1 0 1,0 0 0,0 0-1,0 0 1,0 0-1,0 0 1,0 0 0,0 0-1,0 0 1,0 0 0,0 0-1,0 0 1,0 1 0,0-1-1,0 0 1,0 0-1,0 0 1,0 0 0,0 0-1,0 0 1,0 0 0,0 0-1,0 0 1,0 0 0,0 0-1,0 0 1,0 1 0,0-1-1,0 0 1,0 0-1,0 0 1,0 0 0,0 0-1,0 0 1,-1 0 0,1 0-1,0 0 1,0 0 0,0 0-1,0 0 1,0 0-1,0 0 1,0 0 0,27 0-5055,4-1 2563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4064,'0'-14'1307,"0"13"-1172,1 0 0,0 1 0,-1-1 0,1 0 0,-1 0 0,1 1 0,0-1 0,0 0 0,-1 1 0,1-1 0,0 1 0,0-1 1,0 1-1,1-1 0,0 0 697,4-2-260,0 0 0,0 0 1,0 0-1,1 1 0,-1 0 0,10-2 0,47-3 884,-49 5-1077,413-19 4160,8 19-3990,-267 2-267,44 7-250,-180-10-1591,-4 0-3457,-19 6 2616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47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52 10560,'-48'-28'4768,"43"28"-4128,5-4-97,9 4-415,9-8-799,5 5 319,17-5-4416,0 8 2624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2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6464,'2'-4'3341,"-2"4"-3240,0 0 0,0 0 0,1 0 1,-1 0-1,0 0 0,0 0 0,0 0 1,0 0-1,0 0 0,0 0 0,1 0 0,-1 0 1,0 0-1,0 0 0,0 0 0,0 0 1,0 0-1,1 0 0,15-2 1917,21 3-559,-31 0-1310,1 0 0,0 0 1,-1 1-1,1 0 0,-1 0 0,1 0 0,-1 1 1,0 0-1,0 0 0,8 6 0,-12-7-110,0-1-1,0 1 1,-1 0-1,1 0 0,-1 0 1,1 0-1,-1 0 1,1 0-1,-1 1 1,0-1-1,0 0 1,0 0-1,-1 1 0,1-1 1,0 1-1,-1-1 1,0 1-1,1-1 1,-1 1-1,0-1 0,0 1 1,0-1-1,-1 1 1,1-1-1,-1 1 1,1-1-1,-1 1 1,0-1-1,-2 5 0,-1 1 110,0 0 0,-1 0 0,0-1-1,0 1 1,-1-1 0,1 0 0,-9 7-1,-50 40 1155,60-50-1215,-13 7 286,-3 1 564,17-7-572,9-4-243,114 7-156,-57-3-460,9 0-2562,-39-2 1360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2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52 7712,'-16'0'2506,"16"0"-2443,-1 0 0,1 0-1,-1 1 1,0-1 0,1 0-1,-1 0 1,1 1 0,-1-1-1,1 0 1,-1 1-1,1-1 1,-1 1 0,1-1-1,-1 1 1,1-1 0,0 1-1,-1-1 1,1 1 0,-1-1-1,1 1 1,0-1 0,0 1-1,-1 0 1,1 0 161,-6 6 456,0 1-1,1 0 1,-1 1-1,2-1 1,-1 1-1,1 0 0,1 0 1,-5 18-1,1 5-322,-4 42 0,8-44 137,-8 133 308,8-90-676,3 77 256,1-68 1305,2-105-1573,2-3-313,29-332-223,-30 318 409,1-9 73,19-86 0,-21 127-60,-1 0 0,1 1 1,0-1-1,1 1 0,0 0 0,0 0 0,1 0 1,0 1-1,0-1 0,0 1 0,1 0 0,0 1 1,0-1-1,9-5 0,-10 8-6,0 0-1,0 0 1,0 1-1,0-1 1,1 1-1,-1 0 1,1 1-1,0-1 1,0 1-1,-1 1 1,1-1-1,0 1 1,0 0-1,0 0 1,0 0-1,-1 1 1,1 0-1,0 0 1,0 0-1,8 4 1,-7-2-1,-1 0 0,0 0 0,0 0-1,0 1 1,0 0 0,-1 0 0,1 1 0,-1-1 0,0 1 0,6 8 0,-9-10 37,0 0-1,0 0 1,0 0-1,0 1 1,-1-1 0,1 0-1,-1 1 1,0-1-1,0 1 1,0-1 0,-1 1-1,1 0 1,-1-1-1,0 1 1,0 0 0,0-1-1,-1 1 1,1-1-1,-1 1 1,-1 5 0,-4 4 44,1 0 0,-2 0 0,0-1 0,0 1 0,-1-2 0,-1 1 0,-10 10 0,18-21-73,-1 1 0,1 0 0,-1 0 0,1-1 0,0 1 1,-1 0-1,1 0 0,0 0 0,0 0 0,1 0 0,-1 0 0,0 0 1,1 1-1,-1-1 0,1 0 0,0 0 0,-1 1 0,1-1 1,0 0-1,1 0 0,-1 0 0,0 1 0,1-1 0,-1 0 0,1 0 1,-1 0-1,1 0 0,0 0 0,0 1 0,0-2 0,0 1 1,1 0-1,-1 0 0,0 0 0,1 0 0,2 2 0,6 5 18,0-1-1,0 0 0,17 10 1,15 11-55,-32-21 111,0 1 1,0 1 0,-1-1 0,0 2 0,0-1-1,13 23 1,-20-29-6,0 0 1,0 0-1,0 0 0,-1 0 1,1 0-1,-1 0 0,0 1 0,0-1 1,-1 1-1,1-1 0,-1 1 1,0-1-1,0 1 0,-1-1 1,1 1-1,-1-1 0,0 0 0,0 1 1,0-1-1,-1 0 0,0 0 1,1 0-1,-1 0 0,-4 5 1,2-3-24,-1 0 1,0-1 0,0 0 0,-1 0 0,1 0-1,-1-1 1,0 1 0,-1-1 0,1-1 0,-10 5-1,-4 0-92,0-1-1,-29 7 1,20-8-651,-39 5-1,55-10-234,1 0-1,-1-1 1,0-1 0,0 0-1,-18-4 1,-1-4-1458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2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 4480,'-1'0'274,"1"-1"1,-1 1-1,1-1 1,-1 1-1,0-1 1,1 1-1,-1-1 0,1 1 1,-1-1-1,1 1 1,-1-1-1,1 0 1,0 1-1,-1-1 1,1-1-1,0 2-174,0 0 1,0-1-1,0 1 1,0-1-1,0 1 1,0 0-1,0-1 1,0 1-1,1 0 0,-1-1 1,0 1-1,0 0 1,1-1-1,-1 1 1,0 0-1,0-1 0,1 1 1,-1 0-1,0 0 1,1 0-1,-1-1 1,0 1-1,1 0 0,-1 0 1,0 0-1,1-1 1,-1 1-1,0 0 1,1 0-1,-1 0 1,1 0-1,52-25 5233,-46 23-5222,0 0 1,1 1-1,-1 0 0,0 1 1,1 0-1,-1 0 1,1 0-1,-1 1 0,1 0 1,-1 1-1,0 0 0,8 2 1,11 6-192,47 24 0,-49-22 179,-15-7-55,0-1 1,-1 1-1,1 1 1,-1-1-1,8 9 1,-13-12 35,-1 1-1,1 0 1,-1 0 0,0 0-1,0 0 1,0 0 0,-1 0-1,1 0 1,-1 0 0,0 1-1,0-1 1,0 1 0,0-1-1,0 1 1,-1-1 0,1 1-1,-1 3 1,-1 2 115,0 0 1,0-1-1,-1 1 0,0-1 0,-1 1 1,-6 15-1,-4 10 54,-30 92-1641,38-109-1739,4-1 892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3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761 1 1824,'0'0'1941,"-10"3"1974,-20 2-1163,18-1-2418,0 1 0,1 0 0,0 1 0,0 0 0,0 0-1,1 1 1,-1 0 0,-8 10 0,5-4-9,2 1 0,-1 0-1,2 0 1,-17 28 0,-71 144 1474,75-137-1470,-5 10 95,-32 101 1,39-96-250,-7 18 85,-70 208 402,39-76-32,-34 240-1,85-396-414,4 1-1,1-1 1,10 115 0,-1-130-52,1 0 1,3-1-1,1 0 1,3 0-1,1-2 1,1 1 0,3-2-1,41 68 1,-39-75-529,2-2 1,45 49-1,-66-78 159,0-1-1,0 1 0,0 0 1,-1 0-1,1-1 0,0 1 1,0 0-1,1-1 0,-1 1 1,0-1-1,0 0 0,0 1 1,0-1-1,0 0 0,0 0 1,1 1-1,-1-1 0,0 0 1,2 0-1,13 0-1771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3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31 3712,'0'-23'2573,"0"16"558,0 13 269,-2 20-2544,-1 0 0,-2 0 1,-1-1-1,-14 41 0,2-4-236,-30 200 240,27-127-574,16-110-216,-2 14 117,-2 49-1,6-64-208,2-18-98,0-1-1,1 1 0,-1 0 1,1-1-1,0 1 0,1 0 1,-1 0-1,1-1 0,0 1 0,2 6 1,-2-11 31,-1-1 1,0 1-1,1-1 1,-1 0-1,0 1 1,1-1-1,-1 0 1,0 1-1,1-1 1,-1 0-1,1 1 1,-1-1-1,0 0 1,1 0-1,-1 0 1,1 1-1,-1-1 1,1 0-1,-1 0 1,1 0-1,-1 0 1,1 0-1,-1 0 1,1 0-1,-1 0 1,1 0-1,-1 0 1,1 0-1,-1 0 1,1 0-1,-1-1 0,1 1 1,-1 0-1,0 0 1,1 0-1,-1-1 1,1 1-1,-1 0 1,1-1-1,4-1-733,13-2-1124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3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5568,'-1'0'326,"1"-1"-289,0 1 1,0 0-1,0 0 1,0 0-1,0 0 1,0 0-1,-1 0 1,1 0-1,0 0 1,0 0-1,0 0 1,0 0-1,0 0 1,-1 0-1,1 0 1,0 0-1,0 0 1,0 0-1,0 0 1,0 0-1,0 0 1,-1 1-1,1-1 1,0 0-1,0 0 1,0 0-1,0 0 1,0 0-1,0 0 1,0 0-1,0 0 1,-1 0-1,1 0 1,0 1-1,0-1 1,0 0-1,0 0 1,0 0-1,0 0 1,0 0 0,0 0-1,0 1 1,0-1-1,0 0 1,0 0-1,0 0 1,0 0-1,0 0 1,0 1-1,0-1 1,0 0-1,0 0 1,0 0-1,0 0 1,0 0-1,0 0 1,0 1-1,-3 7 565,0 0 0,-1 0 0,0 0 0,0 0 0,-1 0-1,-8 10 1,0-2-91,0 1 0,-1-2-1,-1 0 1,0 0 0,-1-2-1,0 0 1,-27 17-1,-11-4 443,-89 31-1,130-52-921,12-4-25,0-1-1,0 0 0,0 0 1,0 0-1,1 1 0,-1-1 1,0 0-1,0 1 0,0-1 1,1 1-1,-1-1 0,0 1 1,1-1-1,-1 1 0,0 0 1,1-1-1,-1 1 0,1 0 1,-1-1-1,1 1 0,-1 0 1,1-1-1,0 1 0,-1 1 1,1 0 11,1-1 0,-1 1 0,1 0 0,-1-1 0,1 1 1,0-1-1,0 1 0,0-1 0,0 1 0,0-1 0,0 0 0,0 1 1,1 0-1,30 32 422,-18-19-194,15 19-1,7 18 539,37 76-1,-55-94-673,-2 0-283,-1 0 0,20 71 0,-33-89-2237,-2-14 1583,0 0 1,0 1-1,1-1 0,-1 0 0,1 0 0,-1 0 0,1 1 0,1 1 1,7 8-2357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3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156 329 2720,'0'-9'1600,"0"6"-951,0 7 942,0-20 6009,5 27-5083,11 5-1915,-13-13-505,1 1 1,-1-1 0,0 0-1,1 0 1,0 0-1,7 4 1,3-1 44,0 0 0,1-1-1,0 0 1,0-1 0,0-1-1,18 2 1,-23-4-51,1-1 0,-1 0 0,0 0 1,1-1-1,-1-1 0,0 0 0,0 0 0,0 0 0,0-2 1,12-4-1,-19 6-59,0 0 1,0 0 0,0 0-1,0 0 1,0 0 0,-1-1-1,1 1 1,0-1-1,-1 0 1,0 1 0,0-1-1,2-4 1,1-2 26,-1 0-1,6-18 1,-8 19-25,2-6 20,0 1-1,-1-1 1,-1 1-1,0-1 1,-1 0-1,-1 1 1,0-1-1,-3-19 1,2 26-73,0-1 0,0 1 0,-1 1 0,0-1 0,0 0 0,-1 0 0,0 1 0,0 0-1,-1-1 1,1 1 0,-1 0 0,-1 1 0,1-1 0,-1 1 0,0 0 0,0 0 0,-11-8 0,10 10-30,-1-1 0,1 1-1,-1 1 1,0-1 0,0 1 0,0 1 0,0-1-1,0 1 1,0 0 0,0 1 0,-1-1-1,1 2 1,0-1 0,0 1 0,-13 3 0,5-1 62,1 1 0,0 1 1,0 1-1,0 0 1,1 0-1,-20 14 1,21-11 75,0 1 1,0 0 0,1 1-1,0 0 1,1 1-1,-9 12 1,-2 8 263,-22 41 0,31-49-144,0 1 0,-11 37-1,19-49-106,1 1 0,0 0 0,1 0-1,0 0 1,1 0 0,1 19 0,0-29-54,0 0 0,1 1 0,0-1 1,0 0-1,0 0 0,0 0 0,1 0 0,0 0 1,0 0-1,0 0 0,0 0 0,0 0 0,1-1 1,3 4-1,-2-3 0,0 0 0,0-1 0,1 0 1,0 0-1,-1 0 0,1 0 0,0-1 0,0 0 1,1 0-1,8 2 0,17 3 148,0-2 0,55 3 0,65-9-192,-126 0-855,0-2 1,41-9-1,46-22-8767,-84 24 7090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3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15 617 3808,'-14'-8'3253,"29"10"-74,18-4-1356,57-10 0,-40 4-1469,-20 3-205,-12 2 70,33-1-1,-49 4-195,-1-1-1,0 1 1,0 0-1,1 0 0,-1 1 1,0-1-1,1 0 1,-1 0-1,0 1 1,0-1-1,1 1 0,-1-1 1,0 1-1,0-1 1,0 1-1,0 0 1,0 0-1,0-1 0,0 1 1,0 0-1,0 0 1,0 0-1,0 0 1,0 0-1,-1 0 1,1 0-1,0 0 0,-1 1 1,1-1-1,-1 0 1,1 0-1,-1 1 1,1-1-1,-1 0 0,0 0 1,0 3-1,0 3 93,0 0-1,0 0 1,-1-1-1,0 1 1,-3 10-1,2-11-52,-3 15 115,-39 202 702,38-174-841,0-6 161,1 1 0,3 83-1,4-88 36,-2-29-125,0 0-1,1-1 0,0 1 1,1 0-1,0-1 0,5 17 0,-6-24-48,0 1 0,0 0-1,0-1 1,1 1 0,-1-1-1,1 1 1,-1-1 0,1 0-1,0 1 1,0-1 0,0 0-1,0 0 1,1-1 0,-1 1-1,5 3 1,-6-5 212,0 0-213,-1-1 0,1 0 0,0 0 1,-1 1-1,1-1 0,0 0 0,0 1 0,-1-1 0,1 1 0,0-1 1,0 1-1,0-1 0,0 1 0,0-1 0,1 1 0,12-9 158,-7 1-135,0 0 1,-1 0-1,0-1 1,0 0-1,-1-1 1,6-15-1,18-60-3,1-35-32,-13 48-116,67-278-128,-53 191-102,7-39 116,-20 118-76,10-38-376,-27 114 609,1 0 0,0 0 0,0 0 0,0 1 1,0-1-1,4-4 0,-5 4 20,-1-6 12,0 6-27,0-2-44,0 9 33,0-2 86,2-1-881,0 0 806,0 1 0,0-1 0,0 1 0,0 0 1,0-1-1,3 3 0,10 2 28,120 6 52,-90-9 58,-39-1-104,310 11 193,-174-13-102,320 6 624,-212-2-760,73 3 91,136 10 1146,-247-21-485,-158 3-360,-31 0-170,28 2 1,-10 2 44,78-8 0,-88 6 233,-15 1-3272,-27 3-1174,0 1 1871,-18 5-3349,-4 4 1760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4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82 114 2912,'0'0'923,"15"-1"5060,0-7-4894,0 1-1,22-7 1,9-3-179,67-38 418,-110 53-1282,1 1 0,0-1-1,0 1 1,0-1 0,0 1-1,0 1 1,0-1 0,0 0-1,5 1 1,-8 0-40,0 0-1,0 0 1,0 0 0,0 0 0,0 0 0,1 1-1,-1-1 1,0 0 0,0 1 0,0-1 0,0 1-1,0-1 1,0 1 0,0 0 0,-1-1 0,1 1-1,0 0 1,0-1 0,0 1 0,-1 0 0,1 0-1,0 0 1,-1 0 0,1 0 0,0 0 0,-1 0-1,0 0 1,1 0 0,-1 0 0,1 0-1,-1 0 1,0 0 0,0 0 0,0 0 0,0 0-1,0 1 1,0-1 0,0 1 0,-1 6 30,0 0 0,0 0-1,0-1 1,-1 1 0,-1 0 0,1-1 0,-1 1 0,-1-1 0,1 0 0,-1 0 0,0 0-1,-8 9 1,2-4 87,-1 1 1,0-2-1,-1 0 0,0 0 0,-19 13 0,2-7 383,0-2 0,-57 22 0,-16 8 317,94-41-713,-2 2-31,10-6-69,0 0 0,0 1 0,0-1 0,0 0 0,0 0 0,0 1 0,0-1 0,0 0 0,0 0 0,0 1 0,0-1 0,0 0 0,1 0 0,-1 0 0,0 1 0,0-1 0,0 0 0,0 0-1,0 0 1,1 1 0,-1-1 0,0 0 0,0 0 0,0 0 0,1 0 0,-1 1 0,0-1 0,0 0 0,1 0 0,-1 0 0,0 0 0,0 0 0,1 0 0,-1 0 0,0 0 0,0 0 0,1 0 0,-1 0 0,0 0 0,1 0 0,12 4 174,0-1 0,0 0 0,1-1 0,-1-1 1,22 0-1,-15-1 76,61 1 220,55 4-320,-124-4-680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4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180 150 6720,'-3'1'501,"-1"1"0,1 0 1,-1 0-1,1 0 0,0 1 1,0-1-1,0 1 0,0 0 1,-4 6-1,-14 27 1570,-24 35 0,16-27-1131,-8 3 442,37-47-1362,0 0 1,0 1-1,0-1 1,0 0 0,0 1-1,0-1 1,-1 0-1,1 1 1,0-1-1,0 0 1,-1 1-1,1-1 1,0 0-1,0 1 1,-1-1 0,1 0-1,0 0 1,-1 1-1,1-1 1,0 0-1,-1 0 1,1 0-1,0 0 1,-1 1-1,1-1 1,0 0 0,-1 0-1,1 0 1,-1 0-1,1 0 1,0 0-1,-1 0 1,0 0-1,1 0-9,0 0 0,0 0 0,0 0 0,0 0-1,0 0 1,-1 0 0,1-1 0,0 1-1,0 0 1,0 0 0,0 0 0,0 0 0,0 0-1,0 0 1,0 0 0,0 0 0,-1 0-1,1-1 1,0 1 0,0 0 0,0 0 0,0 0-1,0 0 1,0 0 0,0 0 0,0 0-1,0-1 1,0 1 0,0 0 0,0 0 0,0 0-1,0 0 1,0 0 0,0 0 0,0-1-1,0 1 1,0 0 0,0 0 0,0 0 0,0 0-1,0 0 1,0 0 0,1 0 0,-1 0-1,0-1 1,3-6 68,-2 5-14,2-9 103,-2 7-175,0 0 1,0 0-1,0 1 1,1-1-1,-1 0 1,1 1-1,0-1 1,0 1-1,0 0 1,4-4-1,60-81-14,33-20 778,-91 101-651,-1-1-1,1 1 0,1 0 0,-1 1 0,1 0 0,14-8 0,-23 14-96,1 0-1,-1-1 0,1 1 1,-1 0-1,1 0 0,-1 0 1,1-1-1,-1 1 0,1 0 1,-1 0-1,1 0 0,-1 0 0,1 0 1,-1 0-1,1 0 0,-1 0 1,1 0-1,0 0 0,-1 0 1,1 0-1,-1 0 0,1 1 1,-1-1-1,1 0 0,-1 0 1,1 0-1,-1 1 0,0-1 1,1 0-1,-1 1 0,1-1 0,-1 0 1,0 1-1,1-1 0,-1 1 1,1-1-1,-1 0 0,0 1 1,0-1-1,1 1 0,-1-1 1,0 2-1,1 1 36,0 1-1,0 0 1,-1 0-1,1 0 1,-1 5-1,1 3-43,3 46 328,-5-44-231,2 0 0,0 0 0,1 0 0,0-1 0,1 1 0,0 0 0,10 22 0,-12-35-71,-1 0 0,0-1 1,1 1-1,-1-1 0,1 1 0,-1-1 1,1 1-1,-1-1 0,1 0 0,0 1 1,-1-1-1,1 0 0,-1 1 0,1-1 1,0 0-1,-1 0 0,1 1 0,0-1 0,-1 0 1,1 0-1,0 0 0,0 0 0,-1 0 1,1 0-1,0 0 0,-1 0 0,1 0 1,0 0-1,-1 0 0,1-1 0,0 1 1,0 0-1,1-1 32,1 0-1,-1 0 1,0 0 0,1-1 0,-1 1-1,0 0 1,4-4 0,8-10-10,0 0 0,0-2 0,20-32 1,28-63-616,-39 69 296,-18 34 147,1 0 0,0 0 0,8-8 0,-14 17 114,0 0 0,0 0 0,0 0 0,0-1 0,0 1 1,0 0-1,0 0 0,0 0 0,0 0 0,0 0 0,1 0 1,-1 0-1,0 0 0,0 0 0,0 0 0,0 0 0,0 0 0,0 0 1,0 0-1,0 0 0,0 0 0,0 0 0,1 0 0,-1-1 1,0 1-1,0 0 0,0 0 0,0 0 0,0 0 0,0 0 1,0 1-1,0-1 0,0 0 0,1 0 0,-1 0 0,0 0 0,0 0 1,0 0-1,0 0 0,0 0 0,0 0 0,0 0 0,0 0 1,0 0-1,0 0 0,3 6-156,-2 11 86,-1 11 109,9 52 1,-7-60 21,0 0 1,-1 23-1,-1-36 47,1 0-1,0 0 1,0 0-1,3 7 1,1 7-997,-3 1-3287,-7-12-2134,5 1 3670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47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11 129 9312,'-10'-8'4192,"41"4"-3616,11-1 1504,3 5-1249,44-3 97,6 6-576,53-11-32,-4 5-192,41-9 224,-16 4-224,39-9-1728,-19 10 864,27-21-8607,-28 0 5151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4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2496,'0'0'31,"0"0"1,0 0-1,0 0 1,-1 0-1,1 0 1,0 0-1,0-1 1,-1 1-1,1 0 1,0 0-1,0 0 0,-1 0 1,1 0-1,0 0 1,0 0-1,-1 0 1,1 0-1,0 0 1,0 0-1,-1 0 1,1 0-1,0 0 1,-1 0-1,1 0 1,0 1-1,0-1 0,0 0 1,-1 0-1,1 0 1,0 0-1,0 0 1,-1 1-1,1 8 2267,-1 2-754,-4 12 612,5-19-1639,-1 0 0,1 0 0,-1 0 1,0 0-1,0 0 0,-1 0 0,1-1 0,-1 1 0,-3 6 1,3-8-211,-1-1 1,1 1 0,0-1-1,0 1 1,-1-1 0,1 0-1,-1 1 1,1-1-1,-1-1 1,1 1 0,-1 0-1,0-1 1,1 1 0,-1-1-1,-3 0 1,-17 4 266,21-2-364,18-3-141,8-2-2,943-81 890,-890 79-941,-21 0-21,68 4 0,-81 2-134,-43-1 76,1 0 0,-1-1-1,1 1 1,-1 0 0,1 0 0,-1 0 0,1 0 0,-1 1-1,1-1 1,-1 0 0,1 0 0,-1 0 0,1 0 0,-1 0-1,1 1 1,-1-1 0,0 0 0,1 0 0,-1 1-1,1-1 1,-1 0 0,0 1 0,1-1 0,-1 0 0,1 1-1,-1-1 1,0 1 0,0-1 0,1 1 0,-1-1-1,0 0 1,0 1 0,1-1 0,-1 1 0,0-1 0,0 1-1,0-1 1,0 1 0,0-1 0,0 1 0,0-1-1,0 1 1,0-1 0,0 1 0,0 0 0,0-1 0,-1 1-1,1 2-855,-1 0-1,0 0 0,-1-1 0,1 1 0,0 0 0,-4 4 0,-1 4-1506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4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50 133 2912,'3'-11'592,"1"1"0,2-22 0,-5 30-278,-1-1 0,1 0 1,-1 1-1,1-1 0,0 1 1,0-1-1,0 1 0,1 0 1,-1-1-1,1 1 0,3-4 0,7-14 1803,-11 19-2062,10-20 2816,-6 17-894,-5 15-427,-9 38-340,-17 53 0,9-40-788,-4 31 96,-12 136-1,33-227-493,-1 27 371,1-28-392,0-1 1,0 0-1,0 0 0,0 0 1,0 1-1,0-1 1,0 0-1,0 0 1,0 0-1,0 0 1,0 1-1,0-1 1,0 0-1,0 0 1,0 0-1,0 0 0,1 1 1,-1-1-1,0 0 1,0 0-1,0 0 1,0 0-1,0 0 1,0 0-1,1 1 1,-1-1-1,0 0 0,0 0 1,0 0-1,0 0 1,1 0-1,-1 0 1,0 0-1,0 0 1,0 0-1,1 0 1,-1 0-1,0 0 0,0 0 1,0 0-1,1 0 1,0-1-1,0 1 1,0-1-1,0 0 1,0 0 0,0 0-1,0 0 1,0 0-1,0 0 1,0 0-1,0-2 1,33-51-669,13-20 289,-41 66 355,1 1 1,0 0-1,0 0 1,0 0 0,0 1-1,17-10 1,-20 13-26,2-1 42,1 0 0,0 1 0,1 0 0,8-4 0,-14 7 26,-1 0 0,0-1 0,0 1 0,1 0 0,-1-1 0,0 1 0,1 0 0,-1 0 0,0 0 0,1 0 0,-1 0 0,0 1 0,0-1 0,1 0 0,-1 1 0,0-1 0,0 0 0,1 1 0,-1 0 0,0-1 0,0 1 0,0 0 0,0-1 0,0 1 0,0 0 0,0 0 0,0 0 0,0 0 0,0 0 0,0 0 0,-1 0 0,1 0 0,0 2 0,1 3 62,0 1 0,-1 0-1,0-1 1,0 1 0,-1 0-1,0 0 1,0 0 0,0 0-1,-3 9 1,1 7 71,1-10-113,-1 1-1,-4 13 1,0 3-108,-6 26-466,10-50-784,0 0 0,0-1-1,-5 11 1,7-16 1232,0 0 1,0 0 0,-1 0-1,1 1 1,0-1-1,0 0 1,0 0-1,0 0 1,0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4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8 5312,'-1'-1'164,"0"0"0,0 0 0,0 1 0,0-1 0,0 1 0,0-1 0,0 1 0,0-1 0,0 1 0,0 0 0,0-1 0,0 1 0,0 0 0,0 0 0,0 0 0,0 0 0,-1 0 0,1 0 0,-2 0 0,-24 8 1463,21-6-1025,-160 48 4669,88-28-3460,-232 52 792,215-51-3201,64-15-3454,77-12-1484,-8-1 3344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4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24 4896,'-38'-14'8994,"44"12"-8052,1 0-652,0 0 0,0 1 1,0 0-1,0 0 0,0 1 1,0 0-1,0 0 0,12 2 1,-16-2-250,0 1-1,0 0 1,-1 0 0,1 0 0,0 0 0,-1 1 0,1-1 0,-1 1-1,1-1 1,-1 1 0,0 0 0,0 0 0,1 0 0,-1 0-1,-1 0 1,1 0 0,0 1 0,-1-1 0,1 1 0,-1-1-1,1 1 1,-1-1 0,0 1 0,0 0 0,-1 0 0,1 0-1,0-1 1,-1 1 0,0 0 0,1 0 0,-1 0 0,0 0 0,-1 0-1,1 0 1,0 0 0,-1-1 0,-1 6 0,-1-2 69,0 1 0,-1-1 0,1 0 0,-1 0 0,0 0 0,-1-1 0,0 1 0,1-1 0,-2 0 0,1-1 0,-1 1 0,-7 4 0,-9 5 354,0-2 1,-27 10-1,26-12-157,-8 2 74,23-9-137,0 0-1,1 0 0,-11 6 1,44-12 161,46-1 1,113-4-1340,-134 11-4026,-49-3 4623,-1 0-1,1 0 0,-1 0 0,1 0 1,-1 0-1,1 1 0,-1-1 0,0 1 1,1-1-1,-1 1 0,1 0 0,-1-1 1,0 1-1,0 0 0,1 0 1,-1 0-1,0 0 0,0 0 0,1 1 1,4 4-2183,9 5-45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84 157 6656,'-1'-6'-612,"0"-5"6215,8 21-632,-5-5-4712,0 1 0,0 0 0,0 0-1,-1-1 1,0 1 0,0 0 0,-1 1 0,0-1-1,0 8 1,0 2 92,1 193 1784,-3-165-1775,-3-1 0,-17 76 1,16-100-152,0 0 1,-1-1 0,-1 0 0,-1 0 0,-13 20-1,22-38-185,0 0-1,0 1 0,0-1 0,0 0 0,0 1 1,0-1-1,0 0 0,-1 0 0,1 1 1,0-1-1,0 0 0,0 0 0,0 1 1,-1-1-1,1 0 0,0 0 0,0 0 1,0 1-1,-1-1 0,1 0 0,0 0 1,0 0-1,-1 0 0,1 1 0,0-1 1,0 0-1,-1 0 0,1 0 0,0 0 1,-1 0-1,1 0 0,0 0 0,-1 0 1,1 0-1,0 0 0,0 0 0,-1 0 1,1 0-1,-1 0 0,-3-13 317,4-21-239,3 8-118,2 0 0,0 0 0,2 0 0,13-31 0,-20 55 17,40-145-215,-26 88 247,22-60 1,-26 94-121,1 1 0,1 0 0,2 1 0,0 1 0,30-37 0,-36 50 135,0 0 1,0 1-1,1 0 0,0 0 0,12-7 0,-19 13-62,1 1-1,0-1 0,-1 0 0,1 1 0,0 0 1,0 0-1,0 0 0,0 0 0,0 0 0,0 1 1,1-1-1,-1 1 0,0 0 0,0 0 0,0 0 1,0 0-1,1 1 0,-1-1 0,0 1 0,0 0 1,0 0-1,0 0 0,5 3 0,-6-3 28,-1 0-1,1 0 0,-1 0 0,1 1 1,-1-1-1,0 0 0,1 1 0,-1-1 1,0 1-1,0 0 0,0-1 0,-1 1 1,1 0-1,0 0 0,0-1 0,-1 1 1,1 0-1,-1 0 0,0 0 0,0 0 1,1 0-1,-1 0 0,0-1 0,-1 1 1,1 0-1,0 0 0,0 0 1,-1 0-1,1 0 0,-1-1 0,-1 3 1,-1 6-2,-1 0 0,-1-1 0,0 0 0,-8 12 0,-13 20-93,-65 90 305,85-124-152,3-3-103,-1 0 1,1 1-1,-5 8 1,7-12 11,0 0 0,1 1 0,-1-1 0,1 1 0,-1-1 0,1 1 0,0 0 0,-1-1 0,1 1 0,0-1 0,0 1 0,0-1 0,0 1 0,1 0 0,-1-1 0,0 1 0,2 2 0,1 2 12,0 0-1,1 0 0,0-1 0,0 0 1,0 1-1,1-1 0,6 5 0,7 9 8,20 20 65,-27-29-16,0 0 0,-1 1-1,0 1 1,0-1 0,-2 2 0,1-1 0,6 16 0,-14-26-4,0 1 1,0-1 0,0 1 0,-1 0-1,1-1 1,-1 1 0,0 0 0,1-1-1,-1 1 1,0 0 0,-1-1 0,1 1-1,0 0 1,-1-1 0,0 1 0,1 0 0,-1-1-1,-2 4 1,1-2 18,0-1 1,-1 1-1,1 0 0,-1-1 0,0 1 0,0-1 1,-1 0-1,1 0 0,-1-1 0,-4 4 1,-1-1-179,1 0 1,-1-1 0,1 0-1,-1-1 1,0 0 0,0 0-1,-1-1 1,1 0 0,-19 1-1,-24-7-3846,28 1 2100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5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0 274 576,'2'-5'220,"0"1"1,1-1-1,-1 1 0,1-1 1,0 1-1,0 0 0,0 0 0,6-6 1,-5 7 292,-1-1 0,0 1 0,0-1 0,0 0 1,0 0-1,-1 0 0,1-1 0,-1 1 0,3-9 0,-3 5 414,0-1 298,0 0 1,7-15-1,1-5 1163,-9 25-2128,1-1 1,-1 0-1,1 1 0,0-1 0,0 1 1,1 0-1,-1-1 0,6-6 0,49-43 1543,-57 119-347,-1-58-1407,-2 30 295,1 67-1,3-57-263,-2-37-63,1 1 1,1 0 0,-1 0-1,2-1 1,-1 1-1,6 18 1,-6-27-181,0 0 0,0 0 0,0 0 1,0 0-1,1 0 0,-1 0 0,0 0 0,1-1 1,-1 1-1,1 0 0,3 1 0,-3-1-399,0-1 1,0 0-1,0 0 0,0 0 0,1 0 1,-1 0-1,0 0 0,1-1 0,-1 1 0,4-1 1,13 3-2191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5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17 4576,'-3'-10'1164,"0"3"2276,-2 16 612,-8 24-695,-1-1-1852,-10 39 0,13-29-924,-30 128 950,30-110-1132,-14 99 333,-18 115 265,42-264-873,0-7-45,0 1 1,1-1-1,0 1 0,-1-1 1,1 0-1,0 1 0,1-1 1,-1 1-1,1 3 1,0-7-50,-1 0 0,0 1 0,0-1 0,0 0 1,0 0-1,0 0 0,1 0 0,-1 0 0,0 0 1,0 0-1,0 0 0,0 0 0,1 0 0,-1 1 1,0-1-1,0 0 0,0 0 0,1 0 0,-1 0 1,0 0-1,0 0 0,0 0 0,0-1 0,1 1 1,-1 0-1,0 0 0,0 0 0,0 0 0,0 0 1,1 0-1,-1 0 0,0 0 0,0 0 0,0 0 1,0 0-1,0-1 0,1 1 0,10-8 204,11-13-394,15-23 42,-21 24 78,22-21 1,-8 13-29,56-39 1,-70 55 35,1 2 0,0 1 1,1 0-1,0 1 0,33-10 0,-45 16 9,0 1 0,0-1 1,0 2-1,0-1 0,1 1 0,-1 0 0,0 0 0,0 1 0,9 1 1,-11-1 10,0 0 1,0 1 0,0-1 0,-1 1 0,1 0 0,-1 0 0,0 0 0,1 0 0,-1 1 0,0-1 0,0 1 0,0 0 0,-1 0 0,1 0 0,3 6 0,-1-1 74,-1 1 1,0-1-1,0 1 1,-1-1-1,0 1 1,-1 0-1,0 0 1,0 1-1,0 11 1,-2-17 25,0 1 0,0-1 0,0 1 0,-1 0 0,0-1 1,1 1-1,-2-1 0,1 0 0,0 1 0,-1-1 0,0 0 1,-4 7-1,2-5-1,0 0 1,-1 0 0,0 0-1,0-1 1,-1 0 0,1 0-1,-9 6 1,-1-2-24,-1 0-1,0-1 1,0-1-1,-1 0 1,1-1-1,-21 4 0,11-4-267,1-2-1,-1 0 0,0-2 1,0-1-1,0-1 0,0-1 0,0-2 1,0 0-1,-40-11 0,53 11-957,0 0 1,-17-1-1,9 4-429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5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4224,'0'-17'14728,"10"14"-9100,0 1-7489,61-11 2674,78-3 0,-27 3-759,-93 10 65,89-11 152,-75 15-767,-42 0 400,0-1 1,-1 1 0,1 0 0,-1 0 0,1-1 0,-1 1 0,0 0-1,1 0 1,-1 0 0,0 0 0,1 0 0,-1 0 0,0-1-1,0 1 1,0 0 0,0 0 0,0 0 0,0 2 0,0 21-3841,0-10 2154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5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18 3808,'5'-18'18584,"-5"24"-19025,-2 20 686,-1-1 0,-2 1 0,0-1 0,-9 25 0,-4 17 157,-13 141 248,23-134-311,-26 104 0,0-67-100,26-90-178,0-1 1,-2-1 0,-15 25-1,17-29-101,-7 9 376,14-23-296,1 0-1,-1 0 1,0 0-1,0 0 1,1 0-1,-1-1 0,0 1 1,0 0-1,0-1 1,0 1-1,0 0 1,0-1-1,0 1 0,0-1 1,0 0-1,0 1 1,0-1-1,-2 1 1,95-27 397,-24 13-250,94-8 1,71 9 32,-212 11-191,30 0 11,79 7 0,-123-5-114,0 0 0,0 1 0,0-1 0,0 1 0,0 1 0,8 3 1,-14-5-317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5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189 157 3072,'0'0'6837,"-7"0"-2650,7 0-4050,-1 0 1,0 0 0,1 0 0,-1 0 0,1 1 0,-1-1 0,1 0 0,-1 0 0,1 0-1,-1 0 1,1 1 0,-1-1 0,1 0 0,0 1 0,-1-1 0,1 0 0,-1 1 0,1-1-1,0 0 1,-1 1 0,1-1 0,0 1 0,-1-1 0,1 1 0,0-1 0,0 1 0,0-1-1,-1 1 1,1-1 0,0 1 0,0 0 0,-5 9 937,5-9-1009,0 0 0,0 0-1,0 0 1,0 0 0,0 0 0,0 0-1,0 0 1,0 0 0,0 0-1,0 0 1,0 0 0,1 0-1,-1 0 1,0-1 0,1 1-1,-1 0 1,1 0 0,-1 0-1,1 0 1,0 1 0,13 15 309,-8-11-273,0-1-1,0 0 1,0 0-1,1 0 1,0-1-1,0 0 1,0 0-1,0 0 1,15 3 0,-12-3-42,1-2 1,0 0-1,0 0 1,0-1 0,0 0-1,18-1 1,-24-1-10,0 1 0,0-1 1,0 0-1,0 0 0,0-1 0,0 1 0,-1-1 1,1 0-1,0-1 0,-1 1 0,1-1 0,-1 0 1,0 0-1,0 0 0,0 0 0,0-1 0,-1 0 1,0 1-1,6-8 0,-5 4-38,0 0 1,0 0-1,0 0 0,-1 0 1,0-1-1,-1 1 0,1-1 1,-1 1-1,-1-1 0,0 0 1,0 0-1,0 0 0,-1 0 1,0 0-1,0 0 0,-1 1 1,0-1-1,-1 0 0,0 0 1,0 0-1,-1 1 0,1 0 1,-7-12-1,8 17-43,0 0 1,-1 0-1,1 0 0,-1 0 1,1 0-1,-1 1 1,0-1-1,1 0 0,-1 1 1,0-1-1,0 1 0,0 0 1,0-1-1,-1 1 1,1 0-1,-3-1 0,2 2 16,-1-1 0,0 0-1,1 1 1,-1 0 0,0 0-1,0 0 1,0 0 0,1 0 0,-7 2-1,-3 2 57,0 0 0,0 1 0,0 1 0,-22 13 0,5-1 163,0 2 0,2 1 1,-44 41-1,46-37-40,2 1 1,1 2-1,-21 31 0,41-54-112,0 0 1,0 0-1,1 0 0,0 0 0,0 1 0,0-1 0,0 0 0,1 1 1,0-1-1,0 1 0,1-1 0,0 9 0,0-10-10,0-1 0,1 0 0,0 1-1,-1-1 1,1 0 0,0 0 0,1 0-1,-1 0 1,1 0 0,-1 0 0,1 0-1,0 0 1,0 0 0,0-1 0,1 1 0,-1-1-1,0 0 1,1 1 0,0-1 0,-1 0-1,1-1 1,4 3 0,9 4 78,0-1 1,1-1 0,0-1-1,0 0 1,0-1-1,22 1 1,108 2-952,-78-10-1940,-25-3-3318,-37 3 1949,1 0 1345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49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280 606 2560,'-1'-1'155,"1"0"0,-1 0 0,1 0 0,-1 0 0,1 0 0,-1 0 1,1 0-1,0 0 0,0 0 0,0 0 0,0 0 0,0-1 0,0 1 0,0 0 0,0 0 0,0 0 0,0 0 0,0 0 1,1 0-1,-1 0 0,0 0 0,1 0 0,-1 0 0,1 0 0,-1 0 0,2-2 0,-1 2 161,0-1 0,0 1 0,0-1 0,-1 0 0,1 1 0,-1-1 1,1 0-1,-1 1 0,1-1 0,-1-2 0,0 3-205,0 0 0,-1 0 1,1 0-1,0 0 1,-1 0-1,1 0 0,0 0 1,-1 0-1,1 0 0,-1 0 1,0 1-1,1-1 1,-1 0-1,0 0 0,1 1 1,-1-1-1,0 0 0,0 1 1,1-1-1,-1 1 0,0-1 1,0 1-1,0-1 1,0 1-1,0 0 0,-1-1 1,-25-5 1345,23 6-1313,-1 0 1,0 0 0,1 1-1,-1-1 1,1 1 0,-1 0 0,1 1-1,-1-1 1,1 1 0,0-1-1,-6 4 1,-4 3 369,-23 18 0,31-23-409,-10 9 121,1 0 1,0 0 0,1 1-1,-16 19 1,26-27-151,0 1 1,0-1-1,1 1 1,-1 0-1,1-1 0,1 1 1,-1 1-1,1-1 1,0 0-1,1 1 0,-1-1 1,1 0-1,0 1 1,1 0-1,0-1 0,0 8 1,1-11-7,-1 1 0,1-1 1,0 0-1,0 0 1,0 0-1,0 0 0,0 0 1,1 0-1,0 0 0,3 5 1,-4-6-24,0-1-1,0 0 1,0 0 0,1 0 0,-1 0 0,0 1 0,1-2 0,-1 1-1,0 0 1,1 0 0,0 0 0,-1-1 0,1 1 0,-1-1 0,1 1-1,0-1 1,-1 1 0,1-1 0,0 0 0,-1 0 0,1 0 0,0 0-1,3-1 1,4-2 69,0-1-1,0 0 0,0 0 1,0-1-1,0 0 0,-1 0 1,9-9-1,-8 7-62,-1 0 1,0 0-1,0-1 1,0-1-1,-1 1 1,-1-1-1,1 0 1,-2-1-1,1 1 1,6-16-1,-7 10-110,0 1-1,-1-1 1,-1 0 0,0-1-1,-1 1 1,0-30 0,-2 37-52,-1 1 1,-2-15-1,3 21 100,0 1-1,0 0 1,0-1-1,0 1 1,0-1-1,0 1 1,0 0-1,0-1 0,-1 1 1,1 0-1,0-1 1,0 1-1,0-1 1,0 1-1,-1 0 1,1 0-1,0-1 1,0 1-1,-1 0 1,1-1-1,0 1 0,-1 0 1,1 0-1,-1-1 1,-5 6-148,-5 19 94,8-14 103,0 1 0,0-1-1,1 1 1,1 0 0,0-1 0,0 16 0,1-21 18,1-1 0,-1 1 0,1 0 0,0 0 0,0 0 0,1-1 0,-1 1-1,1-1 1,0 1 0,0-1 0,1 1 0,-1-1 0,1 0 0,0 0 0,0-1 0,6 7 0,-4-6 38,0 0 1,0-1-1,1 0 1,-1 0-1,0 0 1,1 0-1,0-1 1,0 0 0,0 0-1,0-1 1,0 0-1,9 1 1,2-1 50,0-1 1,1-1-1,17-2 1,-19 0-109,0 0 0,0-1 0,-1-1 0,0 0 0,0-1 0,0 0 0,-1-1 1,23-16-1,2-5-69,54-51 1,-78 65 13,-9 9-24,0 0-1,1 0 1,-1 1-1,11-6 1,-17 10 34,1-1 0,-1 1 0,1 0 1,-1 0-1,1-1 0,-1 1 0,1 0 1,-1 0-1,1 0 0,0-1 1,-1 1-1,1 0 0,-1 0 0,1 0 1,0 0-1,-1 0 0,1 0 0,-1 1 1,1-1-1,-1 0 0,1 0 1,0 0-1,-1 0 0,1 1 0,-1-1 1,1 0-1,-1 0 0,1 1 0,-1-1 1,1 1-1,-1-1 0,1 0 1,-1 1-1,0-1 0,1 1 0,-1-1 1,0 1-1,1-1 0,-1 1 1,0-1-1,0 1 0,1-1 0,-1 2 1,1 0 5,-1 1 0,1-1 0,-1 1 0,0-1 0,0 1 0,0-1 1,0 1-1,0-1 0,-1 5 0,-40 133 620,32-115-339,10-26-266,-1 1-1,0 0 0,0 0 1,1 0-1,-1 0 1,0 0-1,0-1 0,1 1 1,-1 0-1,0 0 0,0 0 1,1 0-1,-1 0 1,0 0-1,0 0 0,1 0 1,-1 0-1,0 0 1,1 0-1,-1 0 0,0 0 1,0 0-1,1 0 1,-1 0-1,0 0 0,0 1 1,1-1-1,-1 0 0,0 0 1,0 0-1,1 0 1,-1 0-1,0 1 0,0-1 1,0 0-1,0 0 1,1 0-1,-1 1 0,0-1 1,0 0-1,0 0 1,0 1-1,0-1 0,1 0 1,-1 0-1,0 1 0,0-1 1,0 0-1,0 0 1,0 1-1,0-1 0,0 0 1,0 1-1,0-1 1,0 0-1,0 0 0,0 1 1,0-1-1,0 0 1,0 0-1,-1 1 0,1-1 1,0 0-1,0 0 0,0 1 1,0-1-1,0 0 1,-1 0-1,1 1 0,25-15 164,-16 9-126,31-16-42,10-6-97,100-37-1,-144 62 58,0 0-1,0 1 1,-1 0 0,1 0-1,0 0 1,0 1-1,0 0 1,0 0-1,7 1 1,-10 0 19,1-1 0,-1 1 0,0 0 0,-1 0 0,1 1 0,0-1 0,0 1 1,0-1-1,-1 1 0,1 0 0,-1 0 0,1 0 0,-1 0 0,0 1 0,0-1 0,0 1 0,0-1 0,2 5 0,1 3-19,0 0-1,5 17 1,-8-18 72,2 0 0,-1 0 0,9 13-1,-11-19-17,1 0 1,0-1-1,0 0 0,0 1 0,1-1 0,-1 0 0,0 0 0,1 0 0,0 0 0,-1 0 0,1-1 0,0 1 0,0-1 0,6 2 1,-1-1 3,1 0 0,0-1 0,0 0 0,0-1 0,0 1 0,0-2 0,0 1 0,0-2 0,13-2 0,10-5-55,38-14-1,-66 21 27,37-13-2,23-8 7,97-49 0,-118 46-75,-1-1 0,41-34 0,-81 59-164,-10 7 25,-17 12-28,-17 12 140,-64 49 103,93-67-44,1 0 1,0 1-1,1 0 0,0 1 0,-15 25 1,21-31 36,1 1 1,1 0 0,-1-1 0,2 2 0,-1-1 0,1 0 0,0 1-1,-1 14 1,3-19 21,-1-1 1,1 0-1,0 0 0,1 0 0,-1 1 0,1-1 0,-1 0 0,1 0 0,0 0 1,0 0-1,0 0 0,1 0 0,-1 0 0,1 0 0,0-1 0,-1 1 1,1-1-1,0 1 0,0-1 0,1 0 0,-1 1 0,0-1 0,1 0 0,0 0 1,-1-1-1,4 3 0,-3-3 0,0 0 0,-1 0 0,1 0 1,0 0-1,0-1 0,-1 1 0,1-1 0,0 1 0,0-1 1,0 0-1,5-1 0,-1 0 39,0-1-1,0 0 1,9-3 0,-11 3-29,13-5 30,-1 0 0,0-1 0,0 0 0,-1-2 0,0 0 0,0-1 0,24-22-1,-20 12-47,-1-1-1,-2 0 0,0-1 0,-2 0 0,0-2 0,13-31 0,60-165-69,-74 182 28,4-10-26,0 2-75,-2-1 1,19-92-1,-34 133 69,1-13-110,-2 19 162,0 1-1,0-1 0,0 0 1,-1 1-1,1-1 0,0 1 0,0-1 1,0 1-1,0-1 0,0 1 1,-1-1-1,1 1 0,0-1 0,-1 1 1,1-1-1,0 1 0,-1-1 1,1 1-1,0-1 0,-1 1 0,1 0 1,-1-1-1,1 1 0,-1 0 1,1-1-1,-1 1 0,1 0 6,-1 0 0,1 0-1,-1 0 1,1 0 0,-1 0-1,1 0 1,0 0 0,-1 0-1,1 0 1,-1 0 0,1 0-1,0 1 1,-1-1 0,1 0-1,0 0 1,-1 1 0,1-1-1,0 0 1,-1 0 0,1 1-1,0-1 1,-1 0 0,1 1-1,0-1 1,0 0 0,-1 1-1,1-1 1,0 0 0,0 1-1,-4 6-16,0 1-1,0-1 0,1 1 1,0-1-1,1 1 0,-1 0 1,0 12-1,-8 38 29,-5 71 0,14-98 49,2 0 0,1 0 0,1 0 1,8 38-1,-7-57-18,0-1 0,0 1 1,1 0-1,1-1 0,7 13 0,-9-18-77,1-1 0,0 1-1,0-1 1,0 0-1,0 0 1,1-1 0,0 1-1,0-1 1,0 0-1,1 0 1,8 4 0,-2-2-494,1-1 0,0-1 1,-1 0-1,1-1 0,0-1 1,1 0-1,16 1 1,-2-2-1934,0-2 0,42-6 1,30-9-1870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7:5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2656,'-9'-2'15587,"26"4"-9646,27-2-6677,-7 0 1469,-25 1-675,136 10 662,-25 1-778,-97-12-1697,-18-2-1226,1 0 0,-1 0 0,1-1 0,10-5 0,-12 5 2206,8-1-1411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0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2816,'0'1'341,"0"0"1,0 0-1,0-1 1,1 1-1,-1 0 1,0-1-1,0 1 0,0 0 1,1-1-1,-1 1 1,0 0-1,1-1 1,-1 1-1,0-1 1,1 1-1,-1 0 0,1-1 1,-1 1-1,1-1 1,-1 1-1,1-1 1,0 0-1,-1 1 1,1-1-1,2 1-37,-1 0 0,0 0 0,0 0 0,0-1 0,0 1 0,1-1 0,3 1 0,3-1-15,-1-1-1,1 1 1,12-4-1,0-1 349,0-2 1,0-1-1,23-12 0,30-11 195,-27 14-448,-45 21-324,-1 0-1,0 0 1,0 0-1,0 0 1,0 0-1,-1 7 0,-6 99 74,1-2 28,3-82-64,0 0-1,-12 49 1,1-8 87,-15 177-8,20-150 41,0 3-12,6-78-137,1 0-1,3 24 1,0 0 529,-3-43-560,1 1 0,0-1 0,0 0 0,0 0 0,0 0 1,0 0-1,0 1 0,0-1 0,0 0 0,0 0 0,0 0 0,0 0 1,1 1-1,-1-1 0,0 0 0,0 0 0,0 0 0,0 0 0,0 0 1,0 1-1,0-1 0,0 0 0,0 0 0,0 0 0,1 0 1,-1 0-1,0 0 0,0 1 0,0-1 0,0 0 0,0 0 0,1 0 1,-1 0-1,0 0 0,0 0 0,0 0 0,1 0 0,6-3 303,6-9-267,-7 3-10,1 0 0,-2-1 0,1 0 0,-1 0 0,-1 0 0,6-18 0,11-67-62,-14 57 58,-7 38-59,27-150 160,-14 77-151,5-54-50,-14 91-72,8-39 0,-5 40 56,-4 15 148,22-132-192,19-161-683,-42 301 768,1-1 1,5-11 0,2-7-137,-7 20 101,1 0-1,6-11 1,-5 10 93,1 3-108,-6 2-907,0 6 855,1 1 101,0 0 1,0 0-1,-1 0 1,1-1-1,0 1 1,0 0-1,-1 0 1,1 0-1,0 0 1,0 1-1,-1-1 1,1 0-1,0 0 1,-1 0-1,1 1 1,0-1-1,-1 0 0,1 1 1,0-1-1,-1 0 1,2 1-1,30 14 32,-15-7 73,8 1 41,1-1 1,0 0 0,35 4-1,83 4 231,-82-10-177,8-1 65,112-7 0,-94-3-112,136-2 171,27 8 55,-133-2-362,-23-6 38,13 2 36,30-1 1,-45 8-71,36 3-77,-97-4 89,34 5 245,-59-5-183,0 0-1,0-1 1,12-1 0,-1 1 96,-13-1-101,0 0-1,-1 0 1,1 0 0,0 0-1,4-3 1,10-2-18,-1 0-22,-16 5-36,0 0 0,0 0 0,0 0 1,0 0-1,0 1 0,0-1 0,0 1 0,0-1 0,1 1 0,-1 0 0,0 0 0,0 0 0,0 0 0,3 1 0,4 0-289,-6-1-1379,-5 5-830,1 2 805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1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3328,'-9'-3'8776,"6"2"-6938,10-3-298,6-1-1063,1 0 0,0 1 0,-1 1 0,1 0 1,19-1-1,0-1-140,1-1-70,58-1-1,-85 7-231,-1 0-1,1 1 0,-1 0 0,0 0 0,1 1 0,-1 0 0,0 0 0,0 1 1,0-1-1,0 1 0,-1 0 0,1 1 0,-1-1 0,9 9 0,-13-10-3,1 0-1,-1 0 0,0 0 1,0 0-1,0 1 1,0-1-1,0 0 0,-1 1 1,1-1-1,-1 1 0,1-1 1,-1 0-1,0 1 0,0-1 1,0 1-1,0-1 1,-1 1-1,1-1 0,-1 1 1,1-1-1,-1 0 0,-2 5 1,1-2 13,0 0 1,0 1-1,-1-1 1,0 0-1,0 0 1,0-1-1,-1 1 1,-6 6-1,-2-1 53,-1-1 0,0 0 0,0 0 0,-1-2 0,-25 12 0,-78 20 216,107-36-307,-9 2 460,0-1 0,-23 3 0,209-4 1449,-57 8-3510,-107-10 3479,1-1-4597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69 4064,'4'-16'4544,"-3"24"352,-2 0-4400,0 0-1,-1 1 1,0-1 0,0 0 0,-1 0 0,0-1 0,0 1 0,-7 10 0,-5 15 438,-32 90 794,41-106-1367,4-11 70,2-6-419,0 0 0,0 0 0,1 0 0,-1 0 0,0 0-1,0 0 1,0 0 0,0 0 0,0 0 0,0 0 0,0 0-1,0 0 1,0 0 0,0 0 0,0 0 0,0 0 0,0 0 0,0 0-1,0 0 1,0 0 0,0 0 0,0 0 0,0 0 0,0 0-1,0 0 1,0 0 0,0 0 0,0 0 0,0 0 0,0 0-1,0 0 1,0 0 0,0 0 0,0 0 0,0 0 0,0 0 0,0 0-1,0 0 1,0 0 0,0 0 0,1 0 0,-1 0 0,0 0-1,0 1 1,0-1 0,0 0 0,37-68 260,-6 21-583,51-71 457,-68 99-57,-5 7-13,17-19 0,-22 28-64,-1 0 0,0 1 0,1-1 0,-1 0 0,1 1 0,0 0 0,0 0 0,-1 0 0,2 1 0,5-3 0,-8 4-3,-1 0 1,0 0-1,1-1 1,-1 1-1,1 0 0,-1 1 1,0-1-1,1 0 1,-1 0-1,1 1 1,-1-1-1,0 0 0,1 1 1,-1 0-1,0-1 1,1 1-1,-1 0 0,0-1 1,0 1-1,0 0 1,0 0-1,0 0 1,0 0-1,0 0 0,0 0 1,0 0-1,0 1 1,0-1-1,-1 0 0,2 2 1,1 5 87,1 0 1,-1 1-1,3 16 1,-3-11 4,30 124 479,-32-133-501,0-1-1,0 0 1,0 0-1,0 0 1,1 0-1,0 0 1,0 0-1,0 0 1,4 4-1,-5-7-62,0 0 0,0 0-1,0 0 1,0 0 0,0 0-1,0 0 1,0 0-1,0-1 1,0 1 0,1 0-1,-1-1 1,0 1 0,1-1-1,-1 1 1,0-1 0,1 0-1,-1 1 1,1-1-1,-1 0 1,0 0 0,1 0-1,-1 0 1,1 0 0,-1-1-1,0 1 1,1 0-1,-1-1 1,0 1 0,1-1-1,-1 1 1,0-1 0,2-1-1,5-3-110,0 0-1,-1-1 0,0-1 1,9-10-1,-6 7-77,0 0 115,0-1 0,-1 0 0,-1-1 0,0 0 0,9-17 1,44-78-456,-61 106 524,16-23-97,-15 24 83,-1-1 0,0 1-1,1-1 1,-1 1 0,0 0-1,1-1 1,-1 1 0,0 0 0,1-1-1,-1 1 1,1 0 0,-1 0-1,1-1 1,-1 1 0,1 0 0,-1 0-1,1 0 1,0 0 0,-1 0 4,0 0 1,1 0 0,-1 1 0,0-1-1,1 0 1,-1 1 0,0-1-1,0 0 1,1 1 0,-1-1 0,0 1-1,0-1 1,0 1 0,0-1-1,1 0 1,-1 1 0,0-1 0,0 1-1,0-1 1,0 1 0,0-1-1,0 1 1,0-1 0,0 0 0,0 1-1,-1 0 1,-2 71 810,1-40-574,2 38 0,0-26-176,-1-33-204,1-1-1,1 1 0,0 0 0,2 13 0,-2-16-634,-3 3-7561,-1 4 1243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1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62 4064,'-55'-12'2208,"34"11"4209,32 2-4722,217-5 4224,-203 3-5650,432-21 1420,-154 6-2719,-261 15-193,20-3-4588,-55 2 2248,-2 5 1185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1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 6304,'0'0'93,"0"-1"0,0 1 1,0 0-1,-1-1 0,1 1 0,0 0 0,0 0 1,0-1-1,0 1 0,0 0 0,0-1 1,0 1-1,0 0 0,-1 0 0,1-1 1,0 1-1,0 0 0,0 0 0,-1-1 0,1 1 1,0 0-1,0 0 0,-1 0 0,1-1 1,0 1-1,0 0 0,-1 0 0,1 0 1,-1 0-1,0 9 3512,-1 7-1527,-31 108 2638,23-73-3997,-8 92 0,9-59-330,11-83-643,3-5-46,6-12-196,20-35 26,-17 28 284,22-30 0,-30 46 374,-1 0-1,1 1 0,0 0 0,1 0 0,0 1 0,-1 0 0,2 0 0,11-6 0,-18 10-125,0 1 0,0-1 0,0 1-1,0-1 1,1 1 0,-1 0-1,0-1 1,0 1 0,0 0 0,0 0-1,0 0 1,1 0 0,-1 0-1,0 0 1,0 0 0,0 1 0,0-1-1,0 0 1,0 1 0,1-1 0,0 1-1,-1 0-3,1 0 0,-1 0-1,0 0 1,0 1 0,1-1-1,-1 0 1,0 1 0,0-1-1,0 1 1,0-1 0,-1 1-1,2 2 1,1 3 100,-1 1-1,0 0 1,-1-1 0,2 15-1,-2-1-68,-1-1 0,-1 1 0,-1-1 0,0 0 0,-9 32 0,5-28-636,-5 19-1279,-1-17-2975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1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9 4736,'-3'-2'443,"-1"1"0,1 0 0,0 0-1,0 0 1,0 0 0,-1 1 0,1-1 0,-1 1 0,1-1 0,0 1 0,-1 1 0,1-1 0,0 0 0,-1 1 0,-3 0-1,-8 3 1968,-28 11 1,31-11-1940,-96 30 3154,51-17-3186,43-13-665,0-1 0,0-1 1,0 0-1,0-1 0,-15-1 0,11-1-1982,18 1 2045,0 0 0,0 0-1,-1 0 1,1 0 0,0 0 0,0 0 0,-1 0-1,1 0 1,0 0 0,0 0 0,-1 0-1,1-1 1,0 1 0,0 0 0,-1 0 0,1 0-1,0 0 1,0 0 0,0 0 0,-1 0 0,1-1-1,0 1 1,-1-1-816,1 1 816,0 0 0,0-1-1,0 1 1,-1 0 0,1 0 0,0 0-1,0-1 1,0 1 0,0 0 0,0 0 0,0-1-1,0 1 1,0-1 0,3 1-2178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4736,'0'0'213,"0"-1"0,0 1 0,0-1 0,0 0 0,0 1 0,0-1 0,1 1 0,-1-1 0,0 1 0,0-1 0,0 1 0,1-1 0,-1 1 0,0-1 0,0 1 0,1-1 0,-1 1 0,0 0 0,1-1 0,-1 1 0,1-1 0,-1 1 0,0 0 0,1-1 0,-1 1 0,1 0 0,-1 0 0,2-1 0,17-1 6089,-5 1-6291,18-2 1712,39 1-1,-51 2-1380,-19 0-306,0 0 0,0 0 0,0 0 0,0 0 0,0 0-1,0 0 1,0 0 0,0 0 0,0 1 0,1-1 0,-1 0 0,0 1 0,0-1 0,0 1 0,0-1 0,-1 1 0,1-1 0,0 1 0,0 0 0,0-1 0,0 1 0,-1 0 0,3 2 0,-3-3-27,0 1 0,0 0 1,0 0-1,0-1 0,0 1 0,0 0 0,0 0 1,0-1-1,0 1 0,0 0 0,-1 0 1,1-1-1,0 1 0,0 0 0,-1 0 0,1-1 1,-1 1-1,1 0 0,0-1 0,-1 1 1,1-1-1,-1 1 0,1 0 0,-1-1 0,0 1 1,1-1-1,-1 0 0,-1 2 0,-15 9 169,0-1 0,-31 14 0,-17 9 776,58-26-662,7-3 123,17 2 132,-1-2-564,0-1 0,1-1 1,26 1-1,50-7-4795,-65 2 2213,-21 1 1174,0 1-1,0 1 0,1-1 1,-1 1-1,9 2 0,7 5-2307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1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71 5984,'0'0'153,"0"-1"0,0 0 0,0 0 0,0 1 0,0-1 0,0 0 0,0 0 0,0 1 0,1-1 0,-1 0 0,0 0 0,0 1 0,1-1 0,-1 0 0,0 1 0,1-1 0,-1 0 0,1 1 0,-1-1 0,1 1 0,-1-1 0,1 1 0,-1-1 1,1 1-1,0-1 0,-1 1 0,1 0 0,-1-1 0,2 1 0,-1-1 52,-1 1 1,1 0-1,0 1 1,0-1-1,-1 0 0,1 0 1,0 0-1,0 0 1,-1 0-1,1 1 1,0-1-1,-1 0 1,1 1-1,0-1 0,-1 1 1,1-1-1,0 0 1,-1 1-1,1-1 1,-1 1-1,1 0 1,-1-1-1,1 1 1,-1-1-1,0 1 0,1 0 1,-1-1-1,1 2 1,5 11 427,-1 0 1,0 0 0,-1 1-1,0 0 1,-1 0 0,-1 0-1,0 0 1,0 21 0,-3 10-22,-8 58 1,7-81-432,-1 0 0,-1 0 1,-2-1-1,-14 40 0,-41 69 593,33-72 234,28-58-1001,0 0 0,0 0 0,0 0 1,0 0-1,0 0 0,0 0 1,0-1-1,0 1 0,0 0 1,0 0-1,0 0 0,0 0 1,0 0-1,0 0 0,-1 0 0,1 0 1,0 0-1,0 0 0,0 0 1,0-1-1,0 1 0,0 0 1,0 0-1,0 0 0,0 0 1,0 0-1,0 0 0,0 0 0,0 0 1,-1 0-1,1 0 0,0 0 1,0 0-1,0 0 0,0 0 1,0 0-1,0 0 0,0 0 0,0 0 1,0 0-1,0 0 0,-1 0 1,1 0-1,0 0 0,0 0 1,0 0-1,0 0 0,0 0 1,0 0-1,0 0 0,0 0 0,0 0 1,0 0-1,-1 0 0,1 0 1,0 0-1,0-8-7,4-5-75,1 1 0,9-20 0,1 0-42,49-174-260,-15 42 434,-42 140-94,29-70 147,-31 83-118,1 1 0,0 0 0,0 0 0,0 0-1,1 1 1,14-14 0,-19 21 8,0 0-1,0 0 0,0 1 1,0-1-1,0 0 0,1 1 1,-1-1-1,1 1 1,-1 0-1,1 0 0,-1 0 1,1 0-1,-1 1 1,1-1-1,0 1 0,0-1 1,-1 1-1,1 0 0,0 0 1,-1 0-1,1 0 1,0 1-1,0-1 0,-1 1 1,1-1-1,-1 1 0,1 0 1,0 0-1,-1 0 1,0 1-1,1-1 0,-1 1 1,0-1-1,1 1 0,-1 0 1,0-1-1,0 1 1,-1 0-1,1 1 0,0-1 1,-1 0-1,3 4 1,3 7 35,0 2 0,-1-1-1,0 1 1,-1 0 0,-1 0 0,-1 0 0,3 20 0,-4-15 6,-1 0-1,-1 0 1,0 0-1,-2 0 1,-5 26-1,-16 73 195,23-117-230,0 1 1,0-1 0,0 1-1,0-1 1,0 1-1,0-1 1,1 1-1,0-1 1,-1 1 0,1-1-1,0 0 1,0 1-1,0-1 1,0 0 0,3 3-1,1 3 3,1-1 0,13 13-1,3 2 100,-17-15-55,16 20-28,-20-25 7,0 0 1,0 0-1,0 0 1,-1 0-1,1 0 1,0 0-1,-1 0 1,1 0-1,-1 1 1,0-1-1,0 0 1,0 0-1,0 3 1,0-4-16,0 0 1,-1 0-1,1 0 1,0 1-1,-1-1 1,1 0-1,-1 0 1,1 0-1,-1 0 1,1 0-1,-1 0 1,0-1-1,0 1 1,1 0-1,-1 0 1,0 0-1,-1 1 1,-1-1-9,0 1 0,0-1 1,0 0-1,0 0 0,0 0 0,0 0 0,-4 1 0,-24 3-233,0-2 0,-46 0 0,-65-9-2049,31-7-1840,41-3-2822,68 16 6615,0-1-1,1 1 1,-1-1-1,0 1 1,0-1-1,1 0 1,-1 0 0,1 0-1,-1 0 1,1 0-1,-3-2 1,3 2 96,1 0-1,-1 0 1,1 0 0,0 0 0,-1-1-1,1 1 1,0 0 0,0 0 0,0 0-1,-1 0 1,1 0 0,0 0-1,1 0 1,-1 0 0,0-1 0,0 1-1,0 0 1,1 0 0,-1-1 0,12-23-2986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1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62 131 2240,'0'-1'23,"-1"-5"218,0 0 0,0 1-1,0-1 1,-4-8 0,4 12-145,1 1 1,0 0-1,-1-1 1,1 1-1,0 0 0,-1-1 1,1 1-1,0-1 1,0 1-1,1-3 1,-1 2-24,0 1 1,0-1-1,0 1 0,0-1 1,0 1-1,0-1 0,0 1 1,-1-1-1,1 1 0,0-1 1,-1 1-1,1 0 0,-1-1 1,0 1-1,1-1 0,-1 1 0,0 0 1,0 0-1,-1-2 0,-20-28 3239,16 24-2621,5 7-516,1-1 1,0 1 0,-1-1-1,1 1 1,0-1 0,-1 1-1,1-1 1,-1 1 0,1-1 0,-1 1-1,1-1 1,-1 1 0,1 0-1,-8 3 6193,8-3-6270,0 0 1,10 6 1776,14 4-521,-8-5-1071,0-1 0,1-1-1,0-1 1,20 1 0,67-5 1726,18 1-728,-77 0-1312,-37 0 14,1 1 1,-1 0 0,1 0 0,-1 0 0,1 1 0,14 4 0,-22-4 7,0-1-1,0 1 1,0 0 0,0 0 0,0-1-1,0 1 1,0 0 0,0 0 0,0 0 0,-1 0-1,1 0 1,0 0 0,-1 0 0,1 1-1,-1-1 1,1 0 0,-1 0 0,1 1 0,-1-1-1,0 0 1,1 0 0,-1 1 0,0-1-1,0 2 1,0 4-38,0 0-1,-1 0 0,0 8 1,-7 20 93,-18 55 0,18-65-26,-37 96-232,21-73-2840,22-46 2413,1 0 0,0 0 1,0 1-1,0-1 0,0 1 0,0-1 1,1 0-1,-1 1 0,1-1 1,0 1-1,0-1 0,0 1 0,0 0 1,0-1-1,0 1 0,0-1 1,1 1-1,0-1 0,-1 0 0,2 4 1,7 11-2978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52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1 851 4896,'-1'1'2126,"5"2"-1569,8 1 525,-6-3-722,0-1-1,0 1 1,1-2-1,-1 1 1,0-1 0,0 0-1,0 0 1,0 0 0,0-1-1,0 0 1,0-1-1,-1 1 1,1-1 0,-1 0-1,1 0 1,-1-1-1,0 1 1,0-1 0,-1 0-1,7-8 1,10-11 304,-1-2 1,22-37-1,27-59 405,-23 37-361,-40 76-651,-6 8-55,0 0-1,0 0 1,0 0-1,0 0 0,0 0 1,0 0-1,0 0 1,1 0-1,-1 0 0,0 0 1,0 0-1,0 0 1,0 0-1,0 0 0,0 0 1,0 0-1,0 0 0,0 0 1,0 0-1,0 0 1,1 0-1,-1 0 0,0 0 1,0 0-1,0 0 1,0 0-1,0 0 0,0 0 1,0 0-1,0 0 0,0 0 1,0 0-1,1 0 1,-1 0-1,0 0 0,0 0 1,0 0-1,0 0 1,0 0-1,0 0 0,0 0 1,0 0-1,0 0 1,0 0-1,0 1 0,0-1 1,0 0-1,0 0 0,1 2 10,-1 0-1,0 0 1,0 0-1,0 0 0,0 0 1,-1 0-1,1 0 1,-2 4-1,-21 80 118,-37 179 251,8-8 128,-36 234 1466,84-460-1246,2-23-315,1-16 43,1-1-323,1 0 0,0 1 0,1-1 0,3-12 0,2-10 3,-3 14-121,90-361 11,-79 334-64,1 2 0,3 0 0,1 1 0,2 1 0,1 1-1,47-59 1,-56 83 22,76-88-108,-73 86 80,1 0 1,1 0 0,30-18-1,-47 33 37,1 0 0,-1 1 0,1 0 0,0-1 0,0 1 0,-1 0 0,1 0 0,0 1 1,0-1-1,0 1 0,0-1 0,0 1 0,0 0 0,3 0 0,-4 1 4,0-1 1,0 1 0,0-1 0,0 1-1,0 0 1,0 0 0,-1 0-1,1 0 1,0 0 0,-1 0-1,1 0 1,-1 1 0,1-1 0,-1 1-1,0-1 1,1 1 0,-1-1-1,0 1 1,0 0 0,0-1 0,1 3-1,0 2-5,0 0 0,0-1 0,0 1-1,-1 0 1,0 0 0,0 0 0,-1 0 0,0 0-1,0 12 1,-3 3-9,-7 31 0,1-18 65,-1 0-1,-24 55 1,24-68 9,-1-2-1,0 1 1,-2-1 0,0-1 0,-20 22 0,30-37-26,-1 0 0,1 1 0,-1-1 0,0 0 0,0-1 0,0 1 0,0-1 0,-1 1 0,1-1 0,0-1 0,-7 3 0,9-4-18,0 1 0,0-1 0,0 0 0,-1 0 0,1 0-1,0 0 1,0 0 0,-1 0 0,1-1 0,0 1 0,0-1 0,0 1 0,-1-1 0,1 0 0,0 0 0,0 0 0,0 0 0,1 0 0,-1-1 0,0 1 0,0 0 0,0-1 0,1 1 0,-1-1 0,1 0 0,-2-2 0,-1-2-12,0 1 0,0-1 1,1 0-1,0 0 1,0 0-1,0-1 1,1 1-1,0 0 1,-1-8-1,3 11-16,-1-1 0,1 1-1,0-1 1,0 1 0,1-1 0,-1 1-1,1-1 1,0 1 0,0-1 0,0 1 0,0 0-1,0 0 1,1-1 0,-1 1 0,1 0-1,0 0 1,0 1 0,0-1 0,5-4 0,-2 2-8,0 1 1,1 0 0,-1 0 0,1 0-1,0 0 1,1 1 0,-1 0 0,0 1-1,9-3 1,11-2-21,27-4-1,-47 10 47,428-67 51,-432 68-50,122-15 177,123-31 0,-241 44-178,0 1 0,0-2 0,-1 1 0,9-5 0,-95 52-615,61-32 652,0 1 0,0 1-1,2 1 1,0 1 0,-23 26 0,21-19 5,1 1 1,2 1-1,-26 50 1,35-60-21,1 0 1,-6 21 0,12-32 8,0 0 0,0-1 1,0 1-1,0 0 0,1 0 0,-1 0 1,2 0-1,-1 0 0,0 0 0,1 0 1,0 0-1,2 8 0,-2-12-17,-1 1 0,1-1 0,0 0-1,0 1 1,-1-1 0,1 0 0,0 0 0,0 0 0,0 0-1,0 1 1,0-1 0,1 0 0,-1-1 0,0 1 0,0 0-1,1 0 1,-1-1 0,0 1 0,1 0 0,-1-1-1,1 1 1,-1-1 0,1 0 0,-1 1 0,1-1 0,-1 0-1,1 0 1,-1 0 0,1 0 0,-1 0 0,1-1-1,-1 1 1,1 0 0,2-2 0,2 0 9,0 0 1,0 0-1,0-1 1,0 0-1,0-1 1,-1 1-1,7-6 1,6-8-12,-1 0 0,0-1 0,-1-1 0,-1 0 1,21-37-1,10-24 63,43-105 1,-82 172-128,-5 10-8,-1 0 0,1 0 1,0-1-1,-1 1 0,1-1 1,0-7-1,-11 19-182,7-3 237,-1-1 0,1 1 1,0 0-1,0 1 0,0-1 0,1 0 0,-1 9 0,-3 39-53,5-43 34,0 110 185,1-104-98,1-1-1,0 0 0,1 0 1,1 0-1,9 23 0,-12-36-46,0 1-1,0-1 1,0 0-1,0 0 1,1 1 0,-1-1-1,0 0 1,1 0-1,0 0 1,-1 0 0,1-1-1,0 1 1,0 0-1,0-1 1,0 1-1,4 1 1,-5-3-6,0 0 0,0 1 1,0-1-1,0 0 0,0 0 0,0 0 1,0 0-1,1 0 0,-1-1 1,0 1-1,0 0 0,0 0 0,0-1 1,0 1-1,0 0 0,1-1 0,0-1 12,1 0-1,-1 0 0,1 0 0,-1 0 1,0 0-1,0 0 0,3-4 0,56-86 264,-13 16-168,-44 71-144,30-44-24,55-59 0,-65 79 23,-19 22-45,0 0 1,0 1-1,1 0 1,11-9 0,-14 14 46,-1 1 0,0 0 0,0 0 0,0 0 0,1 0 1,-1 0-1,0 0 0,0 0 0,0 1 0,1-1 1,-1 1-1,0 0 0,4 1 0,31 14 43,-32-13-31,1 0 0,-1 0 0,0 1 1,1-1-1,-2 1 0,1 0 0,0 1 0,-1-1 1,0 1-1,0 0 0,0 0 0,-1 0 0,6 11 1,21 48-43,11 23 262,-39-83-199,0-1 0,0 0 0,1 1-1,-1-1 1,1 0 0,-1-1 0,1 1-1,5 3 1,-7-5 2,0 0 0,1 0 0,-1-1 0,1 1 0,-1-1 0,1 1 0,-1-1 0,1 0 0,-1 1 0,1-1 0,0 0 0,-1 0-1,1 0 1,-1 0 0,1 0 0,0-1 0,-1 1 0,1 0 0,-1-1 0,1 1 0,-1-1 0,3-1 0,3-2 10,1-2 1,-2 1-1,1-1 1,-1 0-1,1 0 1,-2 0-1,1-1 1,7-12-1,7-7-1,11-10-16,-2-2 0,-1-1 0,28-54 0,51-144 161,-23 36-213,-75 181-4,-1-2 0,0 1 0,5-30 0,-13 49 29,1 0-1,-1 0 0,1 0 0,-1 1 0,0-1 0,0 0 0,0 0 0,0 0 0,0 0 0,0 0 0,-1 0 0,1 1 0,-1-1 0,1 0 0,-1 0 0,0 1 0,-1-4 0,2 4 9,-1 0 1,1 1-1,-1-1 1,1 0 0,-1 1-1,1-1 1,-1 1-1,0-1 1,1 1 0,-1-1-1,1 1 1,-1-1-1,0 1 1,0-1 0,1 1-1,-1 0 1,0 0 0,0-1-1,1 1 1,-1 0-1,0 0 1,0 0 0,0 0-1,1 0 1,-1 0-1,0 0 1,0 0 0,0 0-1,-1 0 1,-1 1-10,1 0-1,-1 0 1,1 0 0,-1 1-1,1-1 1,-1 1 0,1-1-1,-4 4 1,-2 3 14,1 0 1,-1 0-1,2 1 1,-1 0-1,1 0 1,1 0-1,0 1 1,-5 10-1,-28 90-96,37-107 106,-10 38 50,1-1-1,2 2 1,-3 48 0,9-68-23,2 0 0,0 0 0,2 0 0,0-1 0,1 1 0,1-1 0,1 1 0,9 20 1,-10-30 11,1-1 1,1 1-1,0-1 1,1 0-1,0-1 1,1 1-1,12 12 1,-16-19-2,0-1 0,0 1 0,0-1 0,1 0 0,-1 0 0,1 0 0,0 0 0,0-1 0,0 0 0,0 0 0,0 0 0,0-1 0,1 1 0,-1-1 1,1-1-1,-1 1 0,1-1 0,-1 0 0,9-1 0,6-2 13,1-2 0,-1 0 0,0-1-1,28-13 1,-11 1-45,44-28 0,-72 40 13,0 0-1,0-1 1,-1-1-1,0 1 1,0-1-1,-1 0 1,0-1-1,0 0 1,-1 0-1,-1 0 1,1-1-1,3-10 0,26-69-137,-10 23 78,57-125 63,23-54-76,-98 222-55,-7 21 76,0 1 0,1 0 0,-1-1-1,0 1 1,0-1 0,0 1 0,0 0-1,0-1 1,0 1 0,0 0 0,0-1-1,-1 1 1,1 0 0,-1-3-1,0 4 16,0-1-1,1 1 0,-1 0 0,0 0 0,1 0 0,-1-1 0,0 1 0,0 0 0,1 0 0,-1 0 0,0 0 0,1 0 0,-1 0 1,0 1-1,1-1 0,-1 0 0,0 0 0,1 0 0,-1 1 0,0-1 0,1 0 0,-1 1 0,0 0 0,0-1-17,-6 3 22,1 1 0,1 0 0,-1 0 0,0 0 1,1 1-1,0 0 0,0 0 0,0 0 0,1 1 0,0-1 1,0 1-1,0 0 0,-3 8 0,-4 8 18,2 1 0,-10 31 1,-1 25 3,4 1 1,-8 92 0,19-135 82,1 1 0,3 0-1,1-1 1,6 53 0,-5-81-44,1 0 1,0 1 0,1-2 0,0 1 0,5 11 0,-7-17-27,0-1 1,1 0-1,-1 0 1,1 1 0,-1-1-1,1 0 1,0 0-1,0 0 1,0-1 0,0 1-1,0 0 1,0-1-1,0 1 1,1-1 0,-1 0-1,0 0 1,1 0-1,-1 0 1,1 0 0,-1 0-1,1-1 1,2 1-1,5-1 11,-1 0-1,1-1 1,-1-1-1,1 1 0,-1-1 1,1-1-1,-1 0 1,11-5-1,0 1 12,-2 0-30,113-41 145,-105 37-105,0-2 0,44-28 0,-3-3-277,-67 43 217,0 1-1,1-1 0,-1 1 0,1 0 0,-1-1 0,1 1 0,0 0 0,-1-1 0,1 1 0,-1 0 0,1 0 0,-1 0 0,1-1 1,0 1-1,-1 0 0,1 0 0,0 0 0,0 0 0,-1 11-273,-1-1 264,-14 69 35,10-57 53,1 0-1,0 0 0,1 23 0,3-44-49,-1 0 0,1 0 0,0 0 1,0 0-1,0 0 0,0 0 0,0 0 0,0 0 0,1-1 0,-1 1 0,0 0 0,0 0 0,1 0 0,-1 0 1,0 0-1,1-1 0,-1 1 0,1 0 0,-1 0 0,1-1 0,0 1 0,-1 0 0,2 0 0,-2-1-4,1 0 0,0 0 0,0 0 0,0 0 0,-1 0 0,1 0 0,0 0 0,0 0 0,0 0-1,-1 0 1,1-1 0,0 1 0,0 0 0,-1-1 0,1 1 0,0 0 0,-1-1 0,1 1 0,0-1 0,0 0-1,6-6 53,0 1-1,-1-1 1,7-9-1,-11 14-72,56-67-151,-51 62 43,1 1 0,11-8 0,-20 28 62,-1-1-1,-4 16 1,3-13 25,-19 73-75,13-55 72,0 3 47,-2-1-1,-2 0 1,-1-1 0,-2 0-1,-21 33 1,7-23-19,-2-1 0,-1-1 0,-3-2 0,-1-2 0,-79 65 0,104-95 79,1-1-1,-1 0 1,-18 9 0,27-16-72,1 1-1,-1-1 1,1 0 0,-1 0-1,1-1 1,-1 1 0,0 0-1,0-1 1,1 0-1,-1 1 1,0-1 0,0 0-1,0-1 1,1 1 0,-1 0-1,0-1 1,0 1 0,1-1-1,-1 0 1,1 0 0,-1 0-1,0 0 1,-3-3 0,4 3-6,1-1-1,0 1 1,-1 0 0,1-1 0,0 1 0,0-1-1,-1 0 1,1 1 0,0-1 0,1 0 0,-1 0-1,0 1 1,0-1 0,1 0 0,-1 0-1,1 0 1,0 0 0,0 0 0,-1 0 0,1 0-1,0 0 1,1 0 0,-1 1 0,0-1 0,0 0-1,1 0 1,1-3 0,0-2 33,1 0-1,0 0 1,1 1 0,-1 0-1,10-12 1,-4 8-82,0 0-1,1 0 1,0 1 0,1 1 0,-1 0-1,2 0 1,17-9 0,2-2-20,163-117 63,-167 115-39,137-116-1453,-98 81-661,22-20-2520,-37 22-1846,-32 32 3762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1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55 4576,'-4'-7'661,"1"-1"0,1 0 1,-3-9-1,5 16-265,0 0 0,0 0 0,0 0-1,-1 0 1,1 0 0,0 0 0,1 0 0,-1 0 0,0 0 0,0 0-1,0 0 1,1 0 0,-1-1 0,1 3-160,-1-1 1,0 1-1,1 0 1,-1-1-1,0 1 0,0-1 1,0 1-1,1 0 1,-1 0-1,0-1 0,0 1 1,0 0-1,0-1 1,0 1-1,0 0 0,0-1 1,-1 1-1,1 0 1,0-1-1,-1 2 0,-21 123 4032,10-63-3314,-1 8-134,-46 322 1016,57-374-1735,1-13-17,0-1-1,1 1 1,-1-1-1,1 1 1,0 0-1,1-1 1,-1 1-1,2 5 1,0-11 117,3-7-221,10-34-579,25-48-1,-32 76 555,-1 1 0,2 0 1,0 0-1,0 1 0,1 0 0,0 1 1,18-15-1,-24 23 89,0 0 0,0 1 1,-1-1-1,2 1 0,-1 0 0,0 0 1,0 0-1,0 1 0,1 0 0,-1-1 0,1 2 1,-1-1-1,1 0 0,0 1 0,-1 0 1,1 0-1,-1 0 0,1 1 0,-1-1 1,1 1-1,-1 0 0,1 1 0,-1-1 1,0 1-1,1 0 0,-1 0 0,0 0 0,0 0 1,0 1-1,-1-1 0,1 1 0,-1 0 1,5 5-1,-1 0 79,-1 0 0,0 0 0,0 1 0,-1-1 0,7 16 0,16 50 323,-24-61-325,-1 0 1,0 0 0,-1 0-1,0 0 1,-1 0-1,-1 14 1,0-21-60,0-1 1,-1 1 0,0 0-1,0 0 1,0-1-1,-1 1 1,0-1-1,0 1 1,-1-1-1,1 0 1,-1 0 0,0 0-1,0 0 1,-1 0-1,1-1 1,-7 6-1,0-2-22,-1-1 0,0 0 0,-1-1 0,0 0 0,0-1 0,0-1 0,-16 5 0,18-7-180,0 0-1,0 0 0,0-1 1,0 0-1,0-1 1,0 0-1,0-1 0,0 0 1,1-1-1,-1 1 0,0-2 1,0 0-1,1 0 0,0 0 1,-16-9-1,16 7-755,1 0-1,1-1 1,-1 0-1,1 0 1,0 0-1,0-1 1,1 0-1,0 0 1,0-1-1,-8-15 1,-1-7-4768,5 3 1819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1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73 3488,'-7'-9'735,"2"5"-160,1-1-1,0 1 1,0-1-1,0-1 1,1 1 0,-5-9-1,-8-3 3592,9 13-1923,12 15-156,2 1-1449,-1 0 0,0 0 0,7 25 0,-2-8-177,65 195 1694,-50-144-1657,16 93-1,-2 80 145,-24-119 35,-1 191 1,-16-251-346,-3 0 0,-13 75 1,-20-14-2,21-85-222,-3 0 1,-27 51-1,-66 84 91,45-91-486,-125 137 1,153-193-620,-1-2 0,-61 43 0,13-15-551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2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 1152,'-20'0'21626,"22"1"-21317,9 2-86,0-1-1,1 0 0,-1 0 1,0-1-1,1-1 1,21-1-1,-1 0-136,327-14 412,-61 1-228,-227 12-191,2-1 391,105 11 0,-105-3-195,-68-5-2598,-37-3-5009,22 2 4596,0 0-1,-19 1 1,1 5-688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2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42 156 4224,'-18'5'552,"-6"1"9589,135-36-2751,58-4-4818,-48 12-1121,222-40 424,-263 52-1748,0 3 0,105 6 0,-174 2-245,74 6-1385,-74-5-515,-1 0 0,21 7 0,-30-9 1680,0 0-1,0 1 0,0-1 0,0 0 0,0 1 0,0-1 0,0 1 0,0-1 1,0 1-1,-1 0 0,1-1 0,0 1 0,0 0 0,-1-1 0,1 1 1,-1 0-1,1 0 0,0 0 0,-1-1 0,1 1 0,-1 0 0,0 0 1,1 0-1,-1 0 0,1 1 0,-5 14-6290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2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33 4224,'11'-8'1310,"-7"5"-547,-1 1 0,0-1 0,1 1 0,-1-1 0,4-8 7842,-7 11-8479,-8 3 2510,-10 10-1630,11-8-642,-11 9 658,1 0 0,-26 27 0,39-36-942,-1 1 0,1-1 0,1 1 0,-1-1 0,1 1 0,0 0 0,0 0 0,1 1 0,0-1 0,0 1-1,0-1 1,1 1 0,-1 9 0,1 4-158,1 1 0,5 37 0,-3-48-579,0 0 1,7 18 0,-7-22-219,1 0 1,0 0-1,1 0 1,-1 0-1,6 6 1,-8-12 675,-1 1 1,1 0-1,-1-1 1,1 1-1,-1 0 1,1-1-1,0 1 1,-1-1-1,1 1 1,0-1-1,0 0 1,-1 1-1,1-1 1,0 0-1,0 1 1,0-1-1,-1 0 1,1 0-1,0 0 1,0 0-1,0 1 1,0-1-1,0 0 1,-1-1-1,1 1 1,0 0-1,0 0 1,0 0-1,0 0 1,-1-1-1,2 1 1,15-12-4175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2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39 6304,'-23'-26'2336,"18"22"-1824,0-5 864,15 18-4352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 7456,'-7'-6'1798,"7"6"-1763,0 0 0,0 0 0,1 0-1,-1 0 1,0 0 0,0 0 0,0 0 0,0 0 0,0 0-1,0 0 1,0 0 0,0 0 0,0 0 0,0 0-1,0 0 1,0 0 0,0 0 0,0 0 0,0 0 0,0-1-1,0 1 1,0 0 0,0 0 0,1 0 0,-1 0-1,0 0 1,0 0 0,0 0 0,0 0 0,0 0 0,0 0-1,0 0 1,0 0 0,0 0 0,0 0 0,0 0-1,0-1 1,0 1 0,0 0 0,0 0 0,0 0 0,0 0-1,0 0 1,-1 0 0,2 1 108,0-1 0,-1 1 0,1 0 1,0-1-1,-1 1 0,1 0 0,-1 0 0,1-1 0,-1 1 0,0 0 0,1 0 1,-1 0-1,0 0 0,0 0 0,0 0 0,1-1 0,-1 1 0,0 1 0,1 20 1410,-9 70 1625,6 7-1395,-6 78 168,-21 255 657,29-424-2621,2-17-433,13-39 16,3 0 0,24-46-1,-37 85 390,0 1 0,0-1-1,1 1 1,0 1 0,0-1-1,1 1 1,14-12 0,-20 18 45,0 0 1,1 0-1,-1 0 1,0 0 0,1 1-1,-1-1 1,0 0 0,1 1-1,-1-1 1,1 1-1,-1 0 1,1-1 0,-1 1-1,1 0 1,-1 0-1,1 0 1,-1 0 0,1 0-1,-1 0 1,1 0-1,2 1 1,-4 0 12,1-1-1,-1 0 1,1 1 0,-1-1-1,1 0 1,-1 1-1,1-1 1,-1 1 0,1-1-1,-1 1 1,0-1 0,1 1-1,-1-1 1,0 1-1,1-1 1,-1 1 0,0 0-1,0-1 1,0 1 0,1 0-1,-1 1 26,0 0-1,0-1 1,0 1-1,0-1 1,-1 1 0,1 0-1,0-1 1,-1 1-1,1-1 1,-1 1-1,-1 1 1,-4 9 146,-1-1-1,0 0 1,-15 16-1,14-17-112,0 0 0,0 1 0,-10 18 1,17-24 32,-1-1 1,0 1 0,1 0 0,0 0 0,0 0 0,0 0-1,1 0 1,-1 0 0,1 0 0,0 0 0,2 7-1,1 3 432,0 1 0,8 18-1,-5-16-301,4 8-131,2 0-1,0 0 1,2-1 0,1-1-1,26 32 1,-16-26-2169,-8-13-2601,-16-16 4506,-1-1-1,0 0 1,0 0 0,1 1 0,-1-1-1,0 0 1,1 0 0,-1 1 0,0-1-1,1 0 1,-1 0 0,0 0 0,1 0-1,-1 0 1,0 0 0,1 1-1,-1-1 1,0 0 0,1 0 0,-1 0-1,0 0 1,1 0 0,-1 0 0,1 0-1,-1-1 1,0 1 0,1 0 0,-1 0-1,0 0 1,1 0 0,-1 0-1,0-1 1,1 1 0,-1 0 0,0 0-1,1 0 1,-1-1 0,0 1 0,0 0-1,1 0 1,-1-1 0,0 1 0,8-13-5507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3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 1664,'-6'-2'8896,"5"7"-8240,0-1-1,0 0 1,0 1 0,0 7 0,-3 12 587,-67 233 4493,0-91-7104,69-162-1580,2-4 2808,0 0 0,0 0-1,0 1 1,0-1-1,1 0 1,-1 0 0,0 0-1,0 1 1,0-1 0,0 0-1,0 0 1,0 0-1,0 0 1,0 1-141,8-4-2840,11-12 87,7-12-1419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3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20 4160,'0'-1'648,"4"-18"9594,17 171-4625,-12-74-4455,-2 9 147,-7 160 0,-3-174-1076,-3-1 0,-26 117 0,30-182-209,0 1 0,-1-1 0,0 0-1,0 1 1,0-1 0,-1-1 0,-6 10 0,9-15-42,0 1 0,0-1 0,-1 1 0,1-1 0,0 0 0,0 0 0,-1 0 0,1 0 0,-1 0 0,1 0 0,-1 0 0,1 0 0,-1 0 0,0-1 0,1 1 0,-1-1 0,0 1 0,0-1 0,1 0 0,-1 1 0,0-1 0,0 0 0,0 0 0,1 0 0,-1-1 0,0 1 0,0 0 0,1-1 0,-1 1 0,0-1 0,1 1 0,-1-1 0,0 0 0,1 0 0,-1 0 0,-2-2 0,-1-1 9,-1 0 0,1-1 0,0 0 0,0 0 0,1-1 0,-1 1 0,1-1-1,1 0 1,-1 0 0,-3-9 0,-2-7-72,-11-38 0,19 55 61,-3-10 37,0 0 1,1-1-1,1 1 1,0-1-1,1 1 1,2-23-1,-1 30 56,1 0 1,1 0-1,-1 0 0,1 0 0,1 1 1,-1-1-1,1 1 0,1 0 0,-1-1 1,1 1-1,0 1 0,1-1 0,0 1 1,9-10-1,32-26 1042,1 2-1,85-54 1,-87 70-1339,83-35 0,-127 58 170,20-6-2259,12-7-7032,-25 9 2759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3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7 262 4160,'-6'-13'12251,"11"18"-9361,-2-3-2708,-1 0 0,1 1 0,0-1 1,-1 0-1,1-1 0,0 1 0,0 0 0,0-1 0,0 0 1,1 0-1,-1 0 0,0 0 0,0 0 0,6 0 1,-3-1-110,-1 0 1,1 0 0,-1-1 0,1 1 0,-1-1-1,0-1 1,0 1 0,7-4 0,4-2-52,-1-1 1,0 0-1,0-2 1,23-19-1,-29 22 10,-1-1 1,0 0-1,0 0 1,-1-1-1,13-19 1,-17 23-40,0 0 1,0-1 0,-1 1-1,0 0 1,0-1 0,0 0 0,-1 1-1,0-1 1,0 0 0,0 0-1,-1 0 1,0 1 0,0-8 0,0 11-5,-1-1 1,1 1 0,-1 0 0,1-1-1,-1 1 1,0 0 0,0-1-1,0 1 1,0 0 0,0 0 0,-1 0-1,1 0 1,-1 0 0,1 0-1,-1 1 1,0-1 0,1 0 0,-1 1-1,0-1 1,0 1 0,0 0 0,0 0-1,-1 0 1,1 0 0,0 0-1,0 0 1,-1 0 0,1 1 0,0-1-1,-1 1 1,1-1 0,-4 1 0,-1 0 83,0 0 0,-1 1 1,1-1-1,0 1 0,-1 1 1,1-1-1,0 1 1,0 1-1,-10 4 0,7-2 110,1 1-1,0 0 1,0 0-1,1 0 1,0 1 0,0 1-1,1 0 1,-1 0-1,2 0 1,-1 0-1,-8 16 1,8-10 114,0 1-1,0 0 1,1 0 0,1 0 0,1 1 0,0 0 0,-2 16-1,5-25-233,1 0-1,-1 0 0,1 0 1,0 1-1,1-1 0,-1 0 1,1 0-1,1 0 0,0 0 0,0 0 1,0-1-1,0 1 0,1-1 1,1 1-1,-1-1 0,1 0 0,0 0 1,0 0-1,0-1 0,1 1 1,0-1-1,0 0 0,1 0 0,8 5 1,2 0-28,0-2 0,1 0 0,0-1-1,0 0 1,35 7 0,-22-8-1127,-1-2 0,60 1 0,-82-5 826,9 0-2209,23-2 0,-34 1 1533,-1 0 1,0 0-1,1 0 1,-1 0-1,0-1 1,1 1-1,-1-1 1,0 0-1,0-1 1,4-3-1,8-9-4924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53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46 219 10560,'-45'-36'4768,"50"36"-4128,8-3 1951,9 3-1535,46-12 224,8-1-800,50-11 64,-1 4-320,41-8-416,-3 8 96,-2-3-3008,-21 10 1696,-14-2-7871,-28 3 5183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3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7232,'-15'-11'6661,"12"16"-5744,1 0 1,0 0-1,0 0 0,-2 5 1,-5 39 926,7-32-1033,-5 26 550,-1 62 0,8-83-1405,1-1 0,1 0 0,1 0 1,1 0-1,7 23 0,3 9-5119,-14-52 5034,0-1-1,0 0 1,0 1 0,0-1-1,1 0 1,-1 1-1,0-1 1,0 0-1,0 0 1,0 1-1,0-1 1,0 0-1,1 1 1,-1-1-1,0 0 1,0 0-1,1 1 1,-1-1-1,0 0 1,0 0-1,1 0 1,-1 1-1,0-1 1,0 0-1,1 0 1,-1 0 0,0 0-1,1 0 1,-1 1-1,0-1 1,1 0-1,-1 0 1,0 0-1,1 0 1,-1 0-1,0 0 1,1 0-1,-1 0 1,0 0-1,1 0 1,-1 0-1,0-1 1,1 1-1,-1 0 1,0 0-1,0 0 1,1 0 0,-1 0-1,0-1 1,1 1-1,-1 0 1,0 0-1,1-1 1,9-7-5711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3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 7136,'-14'-3'2656,"9"-2"-2080,0 1-32,15 4-2272,4 4 960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3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8544,'-2'0'169,"1"0"1,0 1 0,-1-1 0,1 1-1,-1-1 1,1 1 0,0-1-1,0 1 1,-1 0 0,1 0 0,0-1-1,0 1 1,0 0 0,0 0-1,0 0 1,0 0 0,0 0-1,0 1 1,0-1 0,0 0 0,1 0-1,-1 1 1,0-1 0,1 0-1,-1 1 1,1-1 0,-1 3 0,-26 90 5305,7 1-3433,-8 94-989,28-187-1043,-48 277 1052,44-257-866,4-18-151,-1 1-1,0-1 0,0 1 1,0-1-1,-1 0 0,-2 7 1,84-156-1459,-12 26 1260,-54 97 206,2 1 0,0 0 0,24-22 0,-31 33 23,-5 6 20,0-1 0,1 1-1,9-7 1,-14 11-80,1-1 1,-1 1 0,1-1 0,-1 1-1,1 0 1,0-1 0,-1 1-1,1 0 1,0-1 0,-1 1-1,1 0 1,0 0 0,0 0 0,-1 0-1,1 0 1,0 0 0,-1 0-1,1 0 1,0 0 0,-1 0 0,1 0-1,0 0 1,0 1 0,-1-1-1,1 0 1,0 0 0,-1 1 0,1-1-1,-1 0 1,1 1 0,0-1-1,-1 1 1,1-1 0,-1 1-1,1-1 1,-1 1 0,1-1 0,0 2-1,-1 0 16,1 0 0,0 0 0,-1 0 0,0 0 0,1 0-1,-1 0 1,0 0 0,0 0 0,0 0 0,0 0 0,0 0 0,-1 2-1,0 1 12,0 3-7,0 1 1,-1-1-1,0 0 1,-1 0-1,0 0 1,0-1-1,0 1 1,-1-1-1,0 0 1,-10 13 0,2-5 13,-1 0 0,0-2 0,-25 21 0,23-24-17,11-8-38,1 0 0,-1 0 0,1 1 0,0 0 0,-5 3 0,8-5 49,-1 0 0,0 0 0,1 0 0,-1 0-1,1 0 1,-1 0 0,1-1 0,0 1-1,-1 0 1,1 0 0,0 1 0,-1-1 0,1 0-1,0 0 1,0 0 0,0 0 0,0 0 0,0 0-1,0 0 1,1 0 0,-1 0 0,0 0-1,0 0 1,1 0 0,-1 0 0,1 1 0,3 4 260,-1 0 0,1 0 1,0 0-1,0 0 0,1-1 1,0 0-1,-1 0 0,9 6 1,6 3 125,25 14 1,-26-18-1118,24 20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3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35 5888,'-23'-35'1898,"22"45"4617,1 23-3873,6 46 1425,-8 130 0,-5-116-3095,-19 178 216,21-232-1046,-18 107 521,18-113-813,15-45-1012,6-24 302,2-2 435,-13 29 378,0 1 0,1 0 1,0 0-1,10-9 0,-14 16 60,-1-1-1,1 0 0,0 1 1,0 0-1,0-1 0,0 1 1,0 0-1,0 0 0,0 0 0,0 0 1,0 0-1,1 1 0,-1-1 1,0 1-1,1-1 0,-1 1 1,0 0-1,1 0 0,-1 0 1,0 0-1,0 0 0,1 0 1,-1 1-1,3 0 0,0 2 165,0 0-1,0 0 1,0 1-1,0-1 1,-1 1 0,1 0-1,-1 1 1,5 5-1,-5-5-85,11 11 343,-1 1 1,18 30-1,-27-38-261,0-1 0,-1 1 0,0 0-1,0 0 1,-1 1 0,0-1 0,-1 1 0,2 13 0,-4-20-107,1 1-1,-1-1 1,-1 1 0,1 0 0,0-1 0,-1 1-1,0 0 1,0-1 0,0 1 0,0-1 0,-3 6 0,1-5 16,0 1-1,0-1 1,-1 0 0,1 0 0,-1 0 0,0 0 0,-7 4 0,1 0-15,0-1 0,-1 0 1,0-1-1,0 0 0,-19 6 0,22-9-211,1-1 0,-1 0-1,1-1 1,-1 0 0,1 0-1,-1-1 1,0 0 0,0 0 0,1 0-1,-13-3 1,7 0-753,1-1-1,0 1 1,-21-11-1,28 12-23,0-1 0,0-1 0,0 1 0,0-1 0,0 0-1,1 0 1,-1 0 0,1 0 0,0-1 0,-6-10 0,5 7-322,1-1 1,0 0-1,-4-15 0,-5-34-5359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46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 1728,'0'0'13,"0"0"1,0 0-1,0 1 0,0-1 1,0 0-1,0 0 1,0 0-1,0 0 0,0 0 1,0 0-1,0 0 1,0 0-1,0 0 0,0 0 1,0 0-1,0 0 0,0 1 1,0-1-1,0 0 1,0 0-1,0 0 0,0 0 1,0 0-1,0 0 0,1 0 1,-1 0-1,0 0 1,0 0-1,0 0 0,0 0 1,0 0-1,0 0 1,0 0-1,0 0 0,0 0 1,0 0-1,0 0 0,0 0 1,1 0-1,-1 0 1,0 0-1,0 0 0,0 0 1,0 0-1,0 0 0,0 0 1,0 0-1,0 0 1,0 0-1,0 0 0,1 0 1,-1-1 143,-3 0 2094,3 9-1558,0 6-414,1-1-1,0 0 0,1 0 1,4 14-1,-3-11-93,3 10 355,0-3-103,-6-20-392,0 0 0,1 0 0,0 0 0,0 0 0,-1 0 1,2 0-1,-1 0 0,2 3 0,4 5 148,0 0-17,0-1-1,1 0 1,0 0 0,11 10 0,-9-10-39,-6-6-81,0 0-1,0 0 1,0-1-1,0 1 1,1-1-1,-1 0 1,1 0-1,0-1 1,0 1-1,0-1 1,0 0-1,7 2 1,45 0 187,64-2 1,-72-3-123,-17 0 2,43-8 1,18-1 226,45-2 45,-13 0-433,-16 0 125,-9 0 61,57-4 104,-83 7-147,77-12-94,-84 9 66,92-29 0,-48 10-140,82-11 203,20-4-62,-78 12-139,176-21 0,-47 18 199,-45 15-177,-163 18 62,372-4 126,-300 9-372,432 34 276,-415-21-5,33-1-11,53 6-3,0 16-68,-183-25 77,216 48 214,-8 21-162,-237-72-54,108 46 327,-108-44-270,-1 1-1,-1 1 0,1 1 1,24 21-1,-17-8 68,36 43 1,-30-34-84,2-2 0,0-1 0,50 34 0,-60-47-21,16 10 120,1-1 1,65 32-1,-105-59-181,21 10 169,31 12-1,-44-19-77,-1-1 0,1-1 0,0 1 0,0-1 1,-1 0-1,1-1 0,0 0 0,9-1 0,-14 0-54,0 0 1,-1 0-1,1 0 0,0 0 0,-1 0 0,1 0 0,-1-1 1,0 0-1,0 1 0,4-4 0,-1 0-11,0 0 0,0 0-1,5-9 1,3-8 105,-1-1-1,-1 0 0,11-38 1,1 2-13,-6 17-177,28-47 0,-38 77 51,1 0 0,0 0 0,1 0 0,0 1 0,1 1 1,1-1-1,21-16 0,10 0-139,2 2 0,87-36 0,102-17-607,-48 36 754,0 23-126,-138 17 34,213-1 74,-132 5 41,26 6-224,-53-1 173,262 17 12,44 18 48,-32 41-304,-338-74 272,176 37-3,-19-6 53,-144-27-23,88 36 0,2 12-252,137 60 551,-138-62-398,263 94 539,-86-72-503,-94-27 24,143 18 172,-289-61-104,-1 4 0,0 4 0,76 28 0,221 70 14,-190-66 164,-152-41-210,0 2 1,32 17-1,52 35 3,-88-49-58,-4-3 75,0-1 0,1-1 0,26 7 0,74 16 52,-80-22-21,5 1-23,93 21-78,-13 0 107,-74-18 71,82 13-1,-44-16-144,99 10 402,46 2-206,-57-12-172,-151-11-41,99 0 96,125 8-81,213-3 13,-405-7 55,249-6 183,-87-4-237,-78 2 47,184-23 143,1-19 71,-140 21-172,297-80 342,-372 81-468,226-81 18,129-38 335,-285 95-318,137-37 48,-228 65-108,134-49-967,-191 58-395,-1-1 0,0-2 0,62-44 1,-25 2-5805,-73 61 7202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48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21 832,'0'-3'288,"5"3"-224,0-4 224,-5-1-384,4 1 32,1-1-608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48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49 122 4992,'2'-18'544,"-1"3"293,6-28 0,-5 37-829,-2 0 864,2 1-1,-1-1 1,1 1-1,-1 0 1,5-8 0,-9 16 1602,-3 9-1908,-10 68 777,-6 114 1,17-132-1235,-5 118 1,2 137 407,6-245 192,3-41-3610,1-39-1369,1 2 3282,7-52-5513,3 25 3621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49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344 85 2240,'-3'-10'247,"2"9"-205,0-1-1,1 0 1,-1 1-1,1-1 0,-1 0 1,1 1-1,0-1 0,0 0 1,0 0-1,0 1 0,0-1 1,0 0-1,0 0 0,0 1 1,1-1-1,-1 0 1,2-2-1,3-12 963,-5 13-439,1 0-1,0 1 0,0-1 0,0 0 1,0 0-1,6-5 3239,-7 8-3747,1 7 993,-2 14-756,1-18 4,-2 17 97,-1 1 1,-1-1-1,-1 0 1,-12 31-1,-41 76 999,44-101-1080,-2-1-1,-29 35 1,-43 39 156,20-24-127,35-29-273,33-45-62,-1-1 0,1 1 0,0-1 0,-1 1-1,1-1 1,0 1 0,-1-1 0,1 1 0,0-1 0,0 1-1,0 0 1,0-1 0,-1 1 0,1-1 0,0 1-1,0 0 1,0-1 0,0 1 0,0-1 0,1 1-1,-1-1 1,0 1 0,0 0 0,0-1 0,1 2-1,-1-2 5,1 1-1,0 0 1,-1-1 0,1 1-1,0-1 1,0 1-1,-1-1 1,1 1-1,0-1 1,0 1-1,0-1 1,0 0-1,0 1 1,1-1-1,5 1 44,0 0 0,0 0 0,10-1 0,-14 0-39,54-3 582,110-20 0,-4-1-111,-104 20-556,84 5 1,-140-1-157,0 0 1,1 1-1,-1 0 1,0-1-1,0 1 1,0 1-1,6 2 1,8 8-3976,-6-1 1572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53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1045 4992,'-34'-29'4640,"39"24"-1750,-1 3-2608,1 0-1,-1 1 1,1-1-1,-1 1 0,1 0 1,0 1-1,-1-1 1,9 1-1,19-4 312,-4-2-153,-1-1 0,45-19 1,-58 20-297,1-1 0,-2-1 0,1 0 0,-1-1 1,0 0-1,17-18 0,-26 24-123,3-4 120,0-1 1,-1 1-1,8-12 0,-12 18-118,-1-1 0,0 0 0,0 1 0,0-1 0,-1 0-1,1 0 1,0 1 0,-1-1 0,1 0 0,-1 0 0,1 0-1,-1 0 1,0 0 0,0 1 0,0-1 0,0 0 0,0 0-1,-1 0 1,1 0 0,0 0 0,-1 0 0,1 0 0,-1 1 0,-1-3-1,1 2-33,0 1 0,0 0 0,0 0 0,0 0 0,-1 0-1,1 0 1,0 0 0,-1 0 0,1 0 0,0 1-1,-1-1 1,1 1 0,-1-1 0,1 1 0,-1-1-1,1 1 1,-1 0 0,1-1 0,-1 1 0,0 0 0,1 0-1,-1 0 1,1 1 0,-1-1 0,1 0 0,-1 0-1,0 1 1,-2 0 0,-4 2-98,0 0-1,0 1 0,-13 7 1,8-3 42,1 0-1,0 1 1,1 1 0,0 0-1,-18 22 1,-39 63 487,63-88-402,1 0 1,0 1 0,0 0-1,1-1 1,0 2 0,0-1-1,1 0 1,0 0-1,1 1 1,-1 10 0,2-14 9,0 0 1,0 0-1,0 0 1,1 0-1,0 0 1,0 0-1,1 0 1,-1 0-1,1 0 1,0-1-1,0 1 1,1 0-1,-1-1 1,1 0-1,0 0 1,0 0-1,1 0 1,5 6-1,0-3 33,0 0 0,1 0 0,0-1 0,0-1 0,0 1-1,0-2 1,17 6 0,-19-7-17,1-1 0,0 0 0,0 0 1,0-1-1,0 0 0,0-1 0,1 0 0,-1 0 0,17-4 0,-23 4-10,18-5 81,0 0-1,-1-1 1,1-1 0,27-14 0,261-156-24,-283 160-29,54-38 228,-66 44-153,-1-1 1,0 0-1,17-22 0,-28 32-124,0 0-1,-1-1 0,1 0 0,-1 1 1,0-1-1,0 0 0,0 0 1,0 0-1,0 1 0,-1-1 0,1 0 1,-1 0-1,0 0 0,0 0 0,0-4 1,0 6-23,-1 0 0,1 0 0,0 0 0,0 0 0,-1 0 0,1-1 0,-1 1 0,1 0 0,-1 0 0,0 0 0,1 0 0,-1 0 0,0 0 0,1 1 0,-1-1 0,0 0 0,0 0 0,0 0 0,0 1 0,0-1 0,0 1 0,0-1 0,0 0 0,0 1-1,0 0 1,0-1 0,0 1 0,-1 0 0,1-1 0,0 1 0,0 0 0,0 0 0,0 0 0,-1 0 0,1 0 0,0 0 0,0 0 0,0 1 0,0-1 0,0 0 0,-2 1 0,-7 3-53,-1 0 0,1 0-1,0 1 1,0 0-1,0 1 1,1 0 0,0 0-1,-11 11 1,-11 10-32,2 2 0,1 0 0,-44 63 0,49-62 96,6-8 19,0 1 1,2 0-1,0 1 1,2 1-1,-19 49 1,31-73 8,1 1 0,-1-1 0,1 0 0,-1 1 0,1-1 0,0 0 0,0 1 0,0-1 0,-1 1 0,1-1 0,1 0 0,-1 1 0,0-1 0,0 1 0,0-1 0,1 0 0,0 3 0,-1-4-12,1 0 0,-1 1 0,0-1 0,1 0 0,-1 0 0,0 1 0,1-1 0,-1 0 1,1 0-1,-1 1 0,0-1 0,1 0 0,-1 0 0,1 0 0,-1 0 0,1 0 0,-1 0 0,1 0 0,-1 0 0,1 0 0,15-4 127,-1-3-64,-1-1 0,0 0 0,-1-1 0,17-14 0,45-48 15,12-10-84,-39 43-59,-47 37 24,1 0 0,-1 0 0,1 0 0,0 0-1,-1 0 1,1 0 0,0 1 0,-1-1 0,1 0 0,2 0-1,-3 1 16,-1 0 0,1 0 0,-1 0 0,1 1 0,-1-1 0,1 0 0,-1 0 0,1 0 0,-1 0 0,1 1-1,-1-1 1,1 0 0,-1 0 0,1 1 0,-1-1 0,1 0 0,-1 1 0,0-1 0,1 0 0,-1 1 0,1-1 0,-1 1-1,0-1 1,0 1 0,1-1 0,-1 1 0,0-1 0,0 1 0,1-1 0,-1 1 0,0-1 0,0 1 0,0-1 0,0 1-1,0-1 1,0 1 0,0-1 0,0 1 0,0 0 0,0 11-4,0 1 0,0-1 0,-2 0-1,1 0 1,-2 0 0,1 0 0,-1-1 0,-1 1 0,-1-1 0,1 1-1,-2-1 1,-6 10 0,-11 16 67,-2-2 1,-32 35-1,-3 5 93,16-10 18,-53 106 0,69-106 582,31-77-689,1 1-1,1 0 1,0 1-1,0-1 1,13-18 0,-3 9-146,31-34 1,-14 25 112,1 1 0,2 1-1,48-29 1,26-18 88,-88 58-151,0-2-1,34-37 0,-1-12 20,50-83 0,-54 76 36,22-33-28,-70 104 0,-1 0-6,0 0 0,1 1-1,0-1 1,-1 1-1,1 0 1,0 0 0,3-3-1,-5 14-291,-12 37 245,-47 217-197,51-230 324,-2 17-10,9-46-58,1 1 0,0-1-1,0 0 1,0 0 0,0 1 0,1-1-1,0 0 1,-1 0 0,3 6 0,2 1 207,-5-11-199,0 0 0,0 0 0,0 0 0,0 1-1,0-1 1,0 0 0,0 0 0,0 0 0,0 0-1,0 0 1,0 0 0,0 0 0,0 0 0,0 0-1,0 0 1,0 0 0,0 1 0,0-1 0,0 0-1,0 0 1,0 0 0,0 0 0,0 0 0,0 0-1,1 0 1,-1 0 0,0 0 0,0 0 0,0 0 0,0 0-1,0 0 1,0 0 0,0 0 0,0 0 0,0 0-1,0 0 1,0 0 0,1 0 0,-1 0 0,0 0-1,0 0 1,0 0 0,0 0 0,0 0 0,0 0-1,0 0 1,0 0 0,0 0 0,0 0 0,0 0-1,1 0 1,-1 0 0,0 0 0,0 0 0,0 0-1,0 0 1,11-5 69,-1-1 1,1 1-1,-1-1 0,0-1 0,-1 0 0,0-1 0,0 1 0,8-11 0,61-76-103,-71 84 37,19-24 9,132-167 184,-115 148-583,-39 51 294,-4 8 36,-4 13-28,4-17 62,-23 80-222,-10 44 178,29-106 51,1 0 1,1 0 0,1 0 0,2 31-1,-1-47 19,1 0 0,0 1 0,-1-1 0,2 0 1,-1 0-1,0 1 0,1-1 0,0 0 0,0 0 0,0-1 0,0 1 0,4 4 0,-4-6 8,0 0 1,1 1-1,-1-1 1,1 0-1,0 0 1,-1 0-1,1-1 1,0 1-1,0-1 1,0 1 0,0-1-1,0 0 1,1 0-1,-1-1 1,0 1-1,7 0 1,-2-1 0,1 0 0,0 0 1,0-1-1,-1 0 0,1-1 1,0 0-1,-1 0 0,0-1 1,1 0-1,-1-1 1,9-4-1,7-7-17,-1-1 1,25-21-1,-23 17 9,228-176-7,-233 182 9,-7 4 18,18-15-1,-28 22-4,-1 0 0,1 0 0,0 0 0,-1 0 0,1 0 0,-1-1 0,0 1 0,0-1 0,-1 0 0,3-6 0,-4 9-24,0 1 1,0 0-1,0-1 0,0 1 0,0-1 0,0 1 0,0 0 0,0-1 1,0 1-1,0-1 0,0 1 0,0 0 0,0-1 0,0 1 0,0-1 0,0 1 1,0 0-1,-1-1 0,1 1 0,0 0 0,0-1 0,0 1 0,-1 0 1,1-1-1,0 1 0,-1 0 0,1 0 0,0-1 0,-1 1 0,1 0 1,0 0-1,-1 0 0,1-1 0,0 1 0,-1 0 0,1 0 0,-1 0 0,-1-1-16,1 1 0,0 0-1,-1 0 1,1 0 0,0 0-1,0 0 1,-1 0 0,1 0-1,0 1 1,-1-1 0,1 0-1,-2 1 1,-8 5-23,1-1 0,0 1 0,0 1 0,0 0 0,-10 10 0,-43 48-49,32-28 47,2 2 1,1 1-1,-40 82 0,61-107 94,-8 30 0,14-40-25,24-16 321,-10 1-315,-2 0 1,1-1-1,19-24 0,-18 19-30,24-22 0,-36 36-11,6-4-29,0 1-1,0-1 0,1 1 1,11-6-1,-17 10 30,-1 0 0,1 0 0,-1 1 1,1-1-1,-1 1 0,1-1 0,0 1 0,-1-1 0,1 1 0,0 0 0,-1 0 0,1 0 0,0 0 0,-1 0 1,1 0-1,-1 1 0,1-1 0,0 1 0,-1-1 0,1 1 0,-1-1 0,1 1 0,-1 0 0,1-1 1,-1 1-1,0 0 0,1 0 0,-1 0 0,0 0 0,0 1 0,1-1 0,0 2 0,15 23-92,13 17-27,-26-39 122,6 9 13,1-1 1,0 0-1,1 0 1,17 12-1,-25-22 14,0 1-1,0-1 1,1 1 0,-1-1-1,0-1 1,1 1-1,-1-1 1,1 1-1,0-1 1,-1-1 0,1 1-1,0-1 1,-1 0-1,1 0 1,0 0-1,0 0 1,-1-1 0,1 0-1,7-2 1,-1-1 1,0 0 1,0-1 0,-1-1-1,0 0 1,0 0 0,-1-1-1,1 0 1,-2-1 0,1 0-1,-1 0 1,0 0 0,0-1-1,5-10 1,10-17-49,-1-1-1,20-50 1,-12 26 38,49-87-115,36-73-44,-91 167 164,200-409-301,-215 447 84,10-27 0,-16 32-33,-5 7-101,1 4 307,0 0 1,0 0-1,0 1 1,-1-1-1,1 1 1,0-1-1,0 1 0,0-1 1,0 1-1,0 0 1,0-1-1,0 1 1,-1 1-1,-6 6-1,1-1-1,0 1 1,0 0 0,1 1-1,0-1 1,0 1-1,1 0 1,-8 20-1,-83 186-121,52-113 28,8-20 160,-41 135-1,49-108 200,-21 177 1,45-260-157,2-22-14,1 0-1,0 0 1,1 0 0,-1 0 0,1 0 0,0 0-1,0 1 1,0-1 0,0 0 0,1 0-1,-1 0 1,3 7 0,-2-10-53,-1-1 0,0 0-1,0 1 1,1-1 0,-1 0 0,0 1-1,0-1 1,1 0 0,-1 0 0,0 1 0,1-1-1,-1 0 1,0 0 0,1 0 0,-1 1 0,0-1-1,1 0 1,-1 0 0,1 0 0,-1 0-1,0 0 1,1 0 0,-1 0 0,1 0 0,-1 0-1,0 0 1,1 0 0,-1 0 0,0 0 0,1 0-1,-1 0 1,1 0 0,-1-1 0,0 1-1,1 0 1,-1 0 0,14-10 121,-12 9-108,9-10 2,-1 0 0,0 0 1,-1-1-1,15-23 0,6-9-26,1 4-113,2 1 0,44-40 0,-74 76 110,-1 1-39,0 0 0,0 0 0,1 0 0,-1 0 0,1 0 0,0 1 0,3-2 0,-6 3 28,0 0 1,1 0-1,-1-1 0,1 1 0,-1 0 1,1 0-1,-1 0 0,1 0 0,-1 0 1,1 0-1,-1 1 0,0-1 0,1 0 1,-1 0-1,1 0 0,-1 0 0,1 0 1,-1 1-1,0-1 0,1 1 0,0-1-2,0 1-1,0 0 1,-1 0-1,1 0 1,0 0 0,-1 0-1,1 0 1,-1 0-1,1 0 1,-1 0-1,1 2 1,2 15-37,0 0 1,-1-1-1,-2 1 1,-1 33-1,0-8 69,1-38-14,0 11 57,0 0-1,4 21 1,-3-32-44,0-1 0,0 1-1,1 0 1,-1-1 0,1 1 0,0-1-1,0 0 1,1 0 0,-1 0 0,1 0-1,0 0 1,4 4 0,-4-5-5,0 0-1,1 0 1,0 0-1,0 0 1,0 0 0,0-1-1,0 1 1,0-1-1,0-1 1,1 1 0,-1 0-1,1-1 1,0 0 0,7 1-1,-6-2 17,0 0-1,0 0 1,0-1 0,0 0 0,-1 0-1,1-1 1,0 1 0,-1-1-1,1 0 1,-1-1 0,9-4-1,-1-1 9,-1 0 0,1-1 0,-2-1 0,1 0 0,-1 0 0,15-19 0,-4-1 26,28-49-1,-28 50-206,-18 27-233,-4 8 196,-4 12 78,-1-3 134,2 1 0,-3 17 1,-3 19-67,6-40 25,1 0 0,0 0 0,1 0 0,1 0 0,0 0 0,0 0 0,4 21 0,-4-32 27,0 1 1,1-1-1,-1 0 1,0 0-1,0 1 1,1-1 0,-1 0-1,1 0 1,-1 0-1,1 1 1,0-1-1,-1 0 1,1 0-1,0 0 1,0 0 0,0 0-1,0 0 1,0-1-1,0 1 1,1 1-1,-1-2 0,0 1 1,1-1-1,-1 0 0,0 0 0,0 1 0,0-1 0,0 0 0,1 0 0,-1-1 0,0 1 1,0 0-1,0 0 0,0 0 0,0-1 0,1 1 0,-1-1 0,0 1 0,1-1 0,1-1 21,1 0-1,-1-1 0,1 1 1,-1-1-1,0 1 0,0-1 0,-1 0 1,1 0-1,0 0 0,-1-1 1,4-6-1,-1-2-29,-1 0 0,-1 0-1,1-1 1,-2 1 0,0-1 0,0 0 0,-2 0-1,1 0 1,-1 0 0,-1 0 0,-1 1 0,-4-23-1,6 33-31,-1 0-1,1 1 1,-1-1-1,1 0 1,-1 1-1,0-1 1,1 0-1,-1 1 1,0-1-1,0 1 1,0 0-1,0-1 1,0 1-1,-1 0 1,1-1-1,0 1 1,-1 0-1,1 0 1,0 0-1,-1 0 0,1 0 1,-4-1-1,4 2 0,-1 0 0,0-1 0,0 1 0,0 0 0,0 0 0,0 0 0,0 0 0,0 0 0,0 1 0,1-1 0,-1 1 0,0-1 0,0 1 0,0-1 0,1 1 0,-1 0 0,0 0 0,1 0 0,-1 0 0,0 0 0,-1 2 0,1 0 203,8-6-37,11-6-71,6-7-63,2 1 0,0 2 1,0 0-1,32-10 0,-14 9 23,83-17 0,-102 27-26,45-2 0,-58 6-8,0 0 0,0 1-1,0 1 1,0-1 0,0 2 0,14 4 0,-21-6 0,-1 1 1,1 0 0,0 0-1,-1 0 1,1 0 0,-1 0-1,1 1 1,-1 0 0,0 0 0,0 0-1,-1 0 1,1 0 0,4 7-1,-4-5 22,-1 0 1,0 1-1,0-1 0,0 1 0,0 0 0,-1-1 0,0 1 0,1 11 1,-2-2 28,-1-1 0,0 0 1,-1 1-1,-1-1 0,0 0 1,-1 0-1,-5 14 1,3-15 55,4-7-61,-1 0-1,1 0 1,0 0-1,0 1 0,-1 12 1,13-25 406,-5 1-422,-1-1 1,0 0 0,-1 0 0,6-12 0,4-6-23,-8 14-31,1 1-1,0-1 1,1 1 0,-1 0-1,2 1 1,10-11-1,-17 19 20,-1-1 0,1 1-1,0-1 1,0 1 0,-1 0 0,1-1-1,0 1 1,0 0 0,-1-1-1,1 1 1,0 0 0,0 0 0,0 0-1,-1 0 1,1 0 0,0 0-1,0 0 1,0 0 0,-1 0 0,1 0-1,0 0 1,0 1 0,0-1 0,-1 0-1,1 0 1,0 1 0,0-1-1,-1 1 1,1-1 0,0 0 0,-1 1-1,1-1 1,0 1 0,0 1-1,3 2-18,-1-1-1,0 2 1,0-1-1,3 7 0,-2-4 19,15 26-16,-8-12-67,16 22 0,-22-36 172,1 0 0,0-1 0,0 0 1,0 0-1,1 0 0,12 9 0,-15-14-53,0 1-1,-1 0 1,1-1-1,0 0 1,-1 0-1,1 0 1,0-1 0,0 1-1,0-1 1,0 0-1,0 0 1,0 0 0,-1 0-1,1-1 1,0 1-1,0-1 1,0 0 0,-1 0-1,1-1 1,5-2-1,5-2 13,-1-2 0,0 1-1,-1-2 1,13-10 0,-5 2 8,0-1 0,28-36 1,30-48 113,-34 41-85,-16 22-57,-18 24-80,0 0 0,1 1 0,21-21 1,-31 35 51,0-1 0,0 0 0,0 0 0,0 0 0,0 1 1,0-1-1,0 0 0,0 1 0,1-1 0,-1 1 1,0 0-1,0-1 0,0 1 0,3 0 0,-3 0 1,-1 0 0,1 0-1,0 0 1,-1 0 0,1 0-1,0 1 1,-1-1 0,1 0-1,0 0 1,-1 1 0,1-1-1,-1 0 1,1 1 0,-1-1-1,1 1 1,-1-1 0,1 1 0,-1-1-1,1 2 1,1 1-11,-1 0 1,1 0 0,-1 0-1,0 0 1,0 0-1,0 0 1,-1 0 0,1 0-1,-1 0 1,1 4-1,-1 16 41,0 0 0,-2 0-1,0 0 1,-2 0-1,0 0 1,-2 0 0,0-1-1,-2 0 1,0 0 0,-1-1-1,-2 0 1,0-1 0,-1 0-1,-1-1 1,0 0 0,-27 28-1,30-37 25,0-1 0,-1 0 0,-14 9-1,20-14 4,-1 0 0,0-1 0,0 0 0,0-1 0,0 1 0,-1-1 0,1 0 0,-9 1 0,14-3-31,-1 0 1,1 1-1,0-1 0,0 0 0,0 0 0,-1 0 0,1-1 0,0 1 1,0 0-1,0 0 0,-1-1 0,1 1 0,0 0 0,0-1 1,0 1-1,0-1 0,0 0 0,0 1 0,0-1 0,0 0 1,0 1-1,0-1 0,0 0 0,1 0 0,-1 0 0,0 0 0,0 0 1,1 0-1,-2-2 0,2 1 0,-1 1 0,1-1 0,-1 0 0,1 0 0,0 0 0,0 0-1,0 1 1,0-1 0,0 0 0,0 0 0,1 0 0,-1 0 0,0 1 0,1-1 0,0 0 0,-1 0 0,1 1 0,2-4 0,7-10-90,0 1 0,1 0 0,1 1 0,0 0 0,1 1 0,27-20 0,-3 7-137,61-33-1,-81 50-640,33-13 0,-42 19-23,0 0 0,0 0-1,0 0 1,0 1 0,1 1-1,13-1 1,1 6-3831,-8 7 1547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53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73 6976,'-33'-37'2592,"38"28"-2016,15-3-160,-12 7-1504,-2 1 512,-3-1-960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55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1286 2912,'-13'4'838,"4"-1"904,2-2 2574,14-7-77,10-13-2615,-8 8-1098,27-32 476,39-61 0,-47 64-670,23-32 390,51-99 1,-93 153-584,-1 1 153,1 0-1,20-27 0,-29 44-291,0-1 0,0 1 0,0 0 0,0 0 0,0 0 0,0 0 0,0 0 0,0-1 0,1 1 0,-1 0 1,0 0-1,0 0 0,0 0 0,0 0 0,0 0 0,1-1 0,-1 1 0,0 0 0,0 0 0,0 0 0,0 0 0,1 0 0,-1 0 0,0 0 0,0 0 0,0 0 0,1 0 0,-1 0 0,0 0 0,0 0 0,0 0 0,1 0 0,1 6-1,-1 17 5,-2-15 3,11 169 356,-7-150-190,2 0-1,1 0 1,1-1 0,16 41 0,-19-57-52,1 0 0,1 0 0,0 0 0,0-1 0,14 17 0,-16-23-61,-1 1 0,1 0 1,0-1-1,0 0 0,1 0 1,-1 0-1,1-1 0,-1 1 0,1-1 1,0 0-1,0 0 0,0-1 0,0 1 1,0-1-1,6 0 0,3 0 15,1-2 0,-1 0 0,0 0-1,1-1 1,-1-1 0,0-1 0,0 0-1,18-8 1,9-6 26,51-30 0,-71 35-100,0-1 0,-1-1 0,0-1 0,-1 0 0,-1-2 0,-1 0 0,-1-1 0,0 0 0,-1-2 0,-1 0 0,-1 0 0,-1-1 0,-1-1 0,-1 0 0,7-25 0,-15 43-31,-1-1 1,0 1-1,0 0 1,0-1-1,-1-6 0,0 11 20,0 0 0,0 0 0,0 1 0,0-1 0,0 0 0,0 0 0,0 1 0,0-1 1,0 0-1,-1 0 0,1 1 0,0-1 0,0 0 0,-1 0 0,1 1 0,0-1 0,-1 0 0,1 1 0,-1-1 0,1 1 0,-1-1 0,1 1 0,-1-1 0,1 1 0,-1-1 0,0 1 0,1-1 0,-1 1 0,0-1 0,1 1 0,-1 0 0,0 0 0,0-1 0,1 1 0,-1 0 0,0 0 0,0 0 0,1 0 0,-1 0 0,0 0 0,0 0 0,1 0 0,-1 0 0,0 0 0,0 0 0,1 0 0,-1 1 0,-1 0 0,-4 1-19,1 1 0,-1-1 1,1 2-1,0-1 0,0 0 0,0 1 0,0 0 0,1 0 0,-1 1 0,-6 9 0,-5 7 7,-16 28 0,21-29-13,0 1 0,1 0 1,-9 26-1,16-35 44,-1 0 0,1 0-1,1 0 1,0 1-1,1-1 1,0 1 0,2 21-1,0-29 4,0 0 0,1 0-1,-1 0 1,1-1 0,0 1-1,0 0 1,0-1-1,0 0 1,1 1 0,0-1-1,0 0 1,0 0 0,1-1-1,-1 1 1,1-1 0,0 1-1,-1-1 1,2 0 0,-1-1-1,5 4 1,0-2 58,0 0 1,0 0-1,0-1 1,1 0-1,-1 0 1,1-1-1,-1 0 1,1-1-1,13 0 1,-16-1-37,1-1 1,-1 0 0,0 0-1,1-1 1,-1 0 0,0 0-1,0-1 1,0 0 0,-1 0-1,1-1 1,10-6 0,1-4 61,-1 0 0,25-26 0,155-175-43,-131 140-10,-21 24 47,60-90 0,-83 106-99,-2-1 0,-1-1 0,25-72 0,-32 73 8,5-11-125,-2-1 0,9-60 0,-23 80-281,-1 28 403,0 0 0,0 0-1,0 0 1,0 0 0,0 0 0,0-1 0,0 1-1,0 0 1,0 0 0,0 0 0,0 0-1,0 0 1,0 0 0,0-1 0,0 1 0,0 0-1,0 0 1,0 0 0,0 0 0,0 0-1,-1 0 1,1 0 0,0 0 0,0 0 0,0 0-1,0-1 1,0 1 0,0 0 0,0 0-1,0 0 1,-1 0 0,1 0 0,0 0 0,0 0-1,0 0 1,0 0 0,0 0 0,0 0 0,-1 0-1,1 0 1,0 0 0,0 0 0,0 0-1,0 0 1,0 0 0,0 0 0,-1 0 0,-8 11-139,-8 19 31,-14 35 0,-1 3 64,-129 258-48,-21 113 160,115-244 27,-8 18 57,-10-12 125,72-174-154,-22 32 0,29-50-31,0-1-1,0-1 1,-1 1-1,0-1 1,0 0-1,-1-1 1,-10 8 0,17-13-68,-1 0 0,1-1 0,-1 1 0,1 0 0,-1 0 0,1-1 0,-1 1 0,0-1 0,1 1 0,-1-1 0,0 0 0,1 0 1,-4 1-1,4-2-16,0 1 1,0 0 0,1-1 0,-1 1 0,0-1 0,0 1-1,0-1 1,0 0 0,1 1 0,-1-1 0,0 0-1,0 1 1,1-1 0,-1 0 0,1 0 0,-1 1 0,1-1-1,-1 0 1,1 0 0,-1 0 0,1 0 0,0 0-1,-1 0 1,1 0 0,0 0 0,0 0 0,0-2 0,-1-8-43,0 0 1,1 0 0,0 0 0,1 0-1,0 0 1,1-1 0,3-12 0,4-8-12,15-36 1,-12 41 1,0 0-1,2 2 1,0-1 0,2 2 0,23-29 0,-23 35 66,0 1 1,2 0 0,0 1 0,0 1 0,2 0 0,38-21 0,19 0-68,87-29 0,-160 64 53,35-15-7,-1-2 1,51-31-1,-74 39 42,0 0-1,-1-1 1,0-1-1,-1 0 1,23-27 0,43-75-9,-61 85-8,0 2 0,2 0 0,1 1 0,37-36 0,9 7-40,19-16-67,-57 41 114,-1-1 1,-2-1 0,41-65-1,-38 46 20,-3-1-1,-2-1 0,20-66 1,-43 117-51,5-16-157,0 0 0,-1 0 0,0 0-1,-2-1 1,2-24 0,-5 43 148,1-1 0,-1 0 0,0 0 0,0 1 0,0-1 0,0 0 0,0 0 0,0 1-1,0-1 1,-1 0 0,1 1 0,0-1 0,0 0 0,0 1 0,-1-1 0,1 0 0,0 1 0,-1-1 0,1 0-1,-1 1 1,1-1 0,-1 1 0,1-1 0,-1 1 0,1-1 0,-1 1 0,1-1 0,-1 1 0,0 0 0,1-1 0,-1 1-1,0 0 1,1-1 0,-1 1 0,0 0 0,1 0 0,-1 0 0,0 0 0,1-1 0,-1 1 0,0 0 0,0 0-1,1 0 1,-1 1 0,-1-1 0,-2 1-9,0 0 0,0 0 0,0 1 0,1 0 0,-1-1 0,-6 5 0,-5 6 14,0 0 1,1 0-1,0 1 0,1 1 1,1 0-1,-18 27 0,20-28-10,-32 44-46,3 2 1,-47 93-1,71-122 115,2 1 0,1 1 0,2 0 0,0 1 0,3 0 0,0 0 0,-2 49 1,8-57-15,2-1 1,0 0-1,2 1 1,0-1-1,2 0 1,0-1-1,17 44 1,-18-56 1,1 0-1,1-1 1,0 1 0,0-1 0,1-1 0,1 1 0,-1-1 0,1 0 0,1-1 0,0 0-1,0 0 1,1-1 0,-1 0 0,1-1 0,1 0 0,-1 0 0,1-1 0,13 4 0,-16-7 10,1 1 1,-1-1 0,1-1 0,0 0 0,0 0 0,0-1-1,-1 0 1,1 0 0,0-1 0,0 0 0,0-1-1,-1 0 1,13-4 0,-8 1-24,-1-1-1,0 0 1,-1-1 0,0 0-1,0-1 1,0 0 0,-1 0-1,14-16 1,-8 7 1,-2-1 0,0-1 0,12-22 0,32-65 20,-41 73-81,-8 14 12,9-27 0,-17 43 7,1 0 0,-2 1 0,1-1 0,0 0 0,0 0 0,-1 0 0,0 0 0,1 0 0,-1 0 0,0 0 0,-1-5 0,1 7-2,0 1 1,-1-1-1,1 0 0,0 1 0,0-1 0,0 0 0,-1 1 0,1-1 1,0 0-1,-1 1 0,1-1 0,0 1 0,-1-1 0,1 1 1,-1-1-1,1 1 0,-1-1 0,1 1 0,-1-1 0,0 1 0,1 0 1,-1-1-1,1 1 0,-1 0 0,0-1 0,1 1 0,-1 0 1,0 0-1,1 0 0,-1 0 0,0-1 0,1 1 0,-1 0 1,0 0-1,0 0 0,1 1 0,-1-1 0,0 0 0,1 0 0,-1 0 1,0 0-1,1 1 0,-1-1 0,0 0 0,1 1 0,-1-1 1,0 1-1,-3 1-27,1-1 1,0 1 0,0 0 0,0 1-1,0-1 1,0 0 0,-5 6 0,0 3 20,1 0 1,0 1 0,1-1 0,0 1-1,1 0 1,1 1 0,-5 16 0,3-2 97,1 1 0,-2 40 0,6-49-19,2 28 1,0-41-42,-1 0 0,1-1 1,0 1-1,1 0 0,0 0 0,-1-1 0,2 1 0,4 8 0,-6-13-6,0 1 0,0-1 1,0 0-1,0 0 0,0 0 0,0 0 0,0 0 0,1 0 1,-1 0-1,0 0 0,1-1 0,-1 1 0,1 0 0,-1-1 0,0 1 1,1-1-1,-1 0 0,1 1 0,0-1 0,-1 0 0,2 0 0,3 0 1,-1-1 0,0 1 0,0-1 0,9-3-1,-7 2 4,46-15 3,0-3-1,-1-2 1,84-49 0,81-66 135,-213 133-152,4-2-44,0 0 0,0 1 0,1 0 0,13-6 0,-22 12 25,0 0 0,1-1-1,-1 1 1,0 0 0,0 0-1,0-1 1,0 1 0,0 0 0,0 0-1,0 0 1,0 0 0,0-1-1,0 1 1,0 0 0,0 0-1,-1 1 1,-4 22-51,5-22 68,-12 48-6,6-26 13,1 0 1,-4 39-1,7-44 45,1-8 17,0 1-1,1 15 1,0-25-39,0 0 1,0 0-1,1 1 1,-1-1-1,1 0 1,-1 0-1,1 0 1,0 0-1,0 0 1,0 0-1,0 0 0,0 0 1,0 0-1,0 0 1,1 0-1,-1-1 1,1 1-1,1 1 1,-1-2-13,-1 0 0,0-1 0,1 1 0,-1 0 0,1-1 0,-1 0 0,1 1 0,-1-1 0,1 0 0,-1 0 0,0 0 0,1 0 0,-1 0 0,1 0 0,-1 0 0,1-1 0,-1 1 0,1 0 0,-1-1-1,1 1 1,-1-1 0,0 1 0,1-1 0,-1 0 0,0 0 0,0 0 0,2-1 0,4-4 17,0 1 0,-1-1-1,8-11 1,-13 16-37,66-81-31,79-86-131,-102 123 217,-3-1 0,47-67 0,-56 61-35,-3 0 0,44-111 0,22-86-173,-93 245 81,0-1 0,0 0 0,0 1-1,-1-1 1,0 0 0,0 0 0,0 0-1,-1-1 1,1 1 0,-1 0 0,-1-5 0,1 10 67,0 0 1,0 0-1,0-1 1,0 1 0,0 0-1,-1 0 1,1 0 0,0 0-1,0 0 1,0 0 0,0-1-1,0 1 1,0 0-1,0 0 1,-1 0 0,1 0-1,0 0 1,0 0 0,0 0-1,0 0 1,0 0-1,-1 0 1,1 0 0,0 0-1,0 0 1,0 0 0,0 0-1,-1 0 1,1 0 0,0 0-1,0 0 1,0 0-1,0 0 1,0 0 0,-1 0-1,1 0 1,0 0 0,0 0-1,0 0 1,0 0 0,0 0-1,-1 0 1,1 1-1,0-1 1,0 0 0,0 0-1,0 0 1,0 0 0,0 0-1,0 0 1,0 0 0,-1 1-1,1-1 1,0 0-1,-7 9-5,2-1-28,1 0 1,0 1-1,0 0 0,1 0 1,-3 11-1,0 1-47,-121 376 812,110-339-477,2 1 1,-10 87-1,21-112-185,2 0-1,2-1 1,1 1 0,1 0-1,2 0 1,9 34 0,-10-58-85,-1-1 0,2 0 0,-1 0 0,2 0 0,-1-1 0,10 14 0,-12-19-152,0 0-1,0-1 0,1 1 0,0-1 1,-1 1-1,1-1 0,0 0 0,0 0 1,4 2-1,-5-3-92,0-1 0,0 1 0,-1 0 1,1-1-1,0 0 0,0 1 0,0-1 0,0 0 0,0 0 1,0 0-1,0 0 0,0 0 0,0-1 0,0 1 0,0-1 1,0 1-1,2-2 0,15-6-1760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54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23 177 9728,'-23'-24'3584,"41"15"-2784,34 0-224,1-3 544,19-5-736,3-4 63,10-4-287,32-1-96,16 10-32,-5 4-543,-14 7 287,-10 10-4896,0 2 2784,4-11-2752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8:55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1150 3552,'-8'2'-238,"-1"2"8155,19-12-5575,-1 0-1798,0-1 0,-1 0 0,9-12 0,65-90 961,53-65-354,-2 11-62,-109 130-866,-2-1-1,-1 0 0,17-42 0,106-336 797,-142 407-1015,0 1 1,1-1-1,-1 1 0,7-10 0,-5 8-266,-7 13-46,-10 39 92,-8 53 1,2-9 155,5-39 56,-2-1 0,-26 54 0,-54 87 16,-37 32 101,-15-6 140,-65 99 234,191-277-341,-26 40 727,31-60-431,17-17-436,0 0-1,0 0 1,0 1-1,-1-1 1,1 0-1,0 0 1,0 0-1,0 0 1,-1 0-1,1 0 1,0 0-1,0 1 1,0-1-1,-1 0 1,1 0-1,0 0 1,0 0 0,-1 0-1,1 0 1,0 0-1,0 0 1,-1 0-1,1 0 1,0 0-1,0 0 1,-1-1-1,1 1 1,0 0-4,0-1 1,-1 1-1,1-1 0,0 1 1,0-1-1,0 0 1,0 1-1,0-1 0,0 1 1,0-1-1,0 1 1,0-1-1,0 1 0,0-1 1,0 0-1,0 1 1,1-2-1,3-12-36,1 1 0,1-1 0,0 1 0,0-1 0,2 2 1,-1-1-1,2 1 0,-1 0 0,2 1 0,-1 0 0,2 0 0,-1 1 0,20-14 0,13-3 11,0 1 0,82-36 0,30-16 2,-143 71 12,44-27-120,1 3 1,69-26-1,-121 55 112,-1 0 1,1 1-1,0 0 1,-1 0-1,1 0 1,0 1-1,0-1 0,0 1 1,6 1-1,-9-1 12,-1 0 0,0 1 0,1-1 0,-1 1-1,1-1 1,-1 1 0,0-1 0,1 1 0,-1 0 0,0 0-1,0 0 1,1-1 0,-1 1 0,0 0 0,0 0 0,0 1-1,0-1 1,0 0 0,-1 0 0,1 0 0,0 1 0,0-1-1,-1 0 1,1 1 0,-1-1 0,1 1 0,-1-1 0,0 0-1,1 1 1,-1-1 0,0 1 0,0-1 0,0 1 0,0 1-1,-9 87-90,2-22 6,6-60 68,1 6 71,0 24 0,0-35-32,1 0 1,-1 0 0,1 0-1,-1 0 1,1 0 0,0 0-1,0 0 1,0 0 0,1 0 0,-1-1-1,1 1 1,-1 0 0,1-1-1,3 3 1,-4-4-2,1 0 0,-1 0 1,1 0-1,-1 0 0,1 0 0,0 0 0,-1-1 0,1 1 1,0-1-1,0 1 0,-1-1 0,1 0 0,0 0 0,0 0 1,2 0-1,29-4 276,-29 3-272,9-2 59,0 0 1,0-1 0,-1 0-1,0-1 1,1-1 0,-2 0 0,1 0-1,-1-1 1,15-13 0,-21 17-52,0-1 0,-1-1 1,0 1-1,0 0 1,0-1-1,-1 0 1,1 0-1,-1 0 0,-1-1 1,1 1-1,-1-1 1,1 1-1,-1-1 1,-1 0-1,1 0 0,-1 1 1,0-1-1,-1 0 1,0 0-1,1 0 0,-2-1 1,-1-10-1,0 8-62,0 0-1,-1 0 1,-1 0 0,1 0-1,-1 1 1,-1-1-1,0 1 1,0 0-1,-1 0 1,1 1-1,-2 0 1,1 0 0,-1 0-1,0 1 1,0 0-1,-1 0 1,0 1-1,0-1 1,0 2-1,-1 0 1,1 0 0,-1 0-1,-14-3 1,18 6-8,0 1 1,0-1-1,-1 1 1,1 1-1,0-1 1,-1 1-1,1-1 1,0 2-1,0-1 1,0 0-1,-7 4 1,5-3 80,7-2-37,-1 0-1,1 0 1,0 0-1,0 0 1,-1 1-1,1-1 1,0 0-1,0 0 1,-1 0 0,1 0-1,0 0 1,0 0-1,0 0 1,-1 1-1,1-1 1,0 0-1,0 0 1,0 0 0,-1 0-1,1 1 1,0-1-1,0 0 1,0 0-1,0 1 1,0-1-1,0 0 1,-1 0 0,1 1-1,0-1 1,0 0-1,0 1 1,3 1 135,15-3-26,-1-1 1,0-1 0,18-5-1,21-3 61,-6 3-215,81 0 0,-109 8 61,0 1 1,0 1-1,0 1 1,0 1-1,-1 1 1,28 10-1,-32-9 119,-1 1 0,0 1 0,0 1 0,0 0-1,-1 1 1,-1 0 0,1 1 0,13 14 0,-8-4 137,2 0 0,38 26 0,-46-38-232,0 0 1,1-1 0,0 0-1,0-2 1,1 1-1,17 3 1,0-3-21,0-1 0,0-2-1,0-2 1,64-2 0,139-27-5518,-208 23 3736,-1-1 0,0-1 1,0-1-1,-1-2 0,46-21 0,-15-5-1535,-22 11 1006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03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16 3968,'0'0'49,"0"0"1,0-1-1,-1 1 0,1 0 1,0-1-1,0 1 0,-1 0 1,1-1-1,0 1 0,0-1 1,0 1-1,0 0 0,0-1 1,0 1-1,0 0 0,0-1 1,8-9 8316,-14 20-6718,-27 77 1013,-38 85-874,66-161-1708,2-4 5,0 0 0,0 0 0,1 1 0,-1-1-1,1 1 1,0 8 0,2-15-65,0-1 0,0 1 0,0 0 0,0 0 0,0-1-1,1 1 1,-1-1 0,0 1 0,1 0 0,-1-1-1,0 1 1,1 0 0,-1-1 0,1 1 0,-1-1 0,1 1-1,-1-1 1,1 1 0,-1-1 0,1 0 0,-1 1 0,1-1-1,0 0 1,-1 1 0,1-1 0,0 0 0,-1 0-1,1 1 1,0-1 0,0 0 0,27 2 106,-17-1-76,5 1-48,1 2-1,-1 0 1,0 0 0,0 2 0,0 0 0,-1 1-1,0 0 1,0 1 0,-1 1 0,0 0 0,-1 1 0,19 18-1,-8-8 286,-1 2-1,0 1 0,34 46 1,-55-66-237,0 0-1,-1 0 1,1 0 0,-1 0 0,1 0 0,-1 0 0,0 0 0,0 1-1,-1-1 1,1 0 0,-1 0 0,1 1 0,-1-1 0,0 0 0,0 1-1,-1-1 1,1 0 0,0 1 0,-1-1 0,0 0 0,-2 5 0,1-4 7,0 0 1,0 0-1,-1 0 0,1-1 1,-1 1-1,0-1 1,0 0-1,0 0 1,-1 0-1,1 0 1,-1 0-1,1-1 1,-1 0-1,0 1 1,-6 1-1,1 0 17,0-1 0,-1-1 0,0 1 0,1-1 0,-1-1 0,0 0 0,-12 0 0,-7-2 2,-32-5-1,12 1-140,-114-16-510,153 20 654,-3-1-4843,43-1-8916,-15 3 10407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04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43 132 8800,'-6'-2'823,"1"0"0,0 0 0,0-1 0,-1 1 0,-8-7 0,14 9-731,0 0-1,0 0 1,0 0-1,0-1 1,0 1-1,-1 0 1,1 0-1,0 0 1,0 0-1,0 0 1,0 0-1,0-1 1,0 1-1,0 0 1,0 0-1,0 0 1,0 0-1,0 0 1,0-1-1,-1 1 1,1 0-1,0 0 1,0 0-1,0 0 1,0-1-1,0 1 1,0 0-1,1 0 0,-1 0 1,0 0-1,0 0 1,0-1-1,0 1 1,0 0-1,0 0 1,0 0-1,0 0 1,0 0-1,0-1 1,0 1-1,0 0 1,1 0-1,-1 0 1,0 0-1,0 0 1,0 0-1,0 0 1,0 0-1,0-1 1,1 1-1,-1 0 1,0 0-1,8-3 1444,38-9 1078,67-9 0,-76 16-2186,412-43 517,-312 36-1056,-107 10-2581,51 1 0,-80 1 2411,0 0 1,0 0-1,0 0 1,1 0-1,-1 0 1,0 0-1,0 0 0,0 1 1,1-1-1,-1 0 1,0 1-1,0-1 1,0 1-1,0-1 1,0 1-1,0-1 1,0 1-1,0 0 1,0 0-1,0-1 1,0 1-1,0 0 1,-1 0-1,1 0 1,0 0-1,-1 0 0,1 0 1,0 0-1,-1 0 1,1 0-1,-1 0 1,1 2-1,0 18-6304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08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66 269 5728,'0'-2'227,"0"1"1,0 0-1,1 0 1,-1 0-1,0 0 1,0 0-1,1-1 1,-1 1-1,0 0 1,1 0-1,-1 0 0,1 0 1,0 0-1,-1 0 1,1 0-1,0 0 1,0 0-1,-1 1 1,1-1-1,0 0 1,3 0 3112,-4 6-2977,-1 0 0,0 0 0,0 0 0,0 0 0,-3 6 0,-2 7-13,-17 60 855,11-39-552,1 1 0,-5 42 0,14-70-525,1 0 0,0 0 0,1 0 0,1 0-1,0 0 1,0 0 0,1 0 0,1 0 0,0 0 0,0-1 0,8 16-1,-10-25-85,0 0 0,0 0 0,0 0 0,1 0-1,-1 0 1,0 0 0,1 0 0,0-1-1,-1 1 1,1-1 0,0 1 0,0-1 0,0 0-1,-1 0 1,2 1 0,-1-1 0,2 0 0,-1 0-1,0 0 1,1-1 0,-1 1 0,0-1 0,1 0 0,-1 0-1,1 0 1,-1 0 0,0-1 0,6-1 0,4-2 31,1-1 1,0-1 0,-1 0-1,16-10 1,-20 11-55,40-23-44,-2-3-1,0-1 1,-2-2-1,49-50 0,-57 52-683,-36 44-22,-13 46 505,9-45 353,0-1-1,1 1 1,0 0 0,1 0 0,0-1 0,2 21 0,0-22-22,1 0-1,0 0 1,1 0 0,0-1 0,0 1 0,1-1 0,0 0 0,8 13 0,-11-21-69,0-1 1,0 0-1,0 0 1,0 0-1,0 0 0,0 0 1,1 0-1,-1 0 1,0 0-1,0 0 1,1 0-1,-1-1 1,0 1-1,1-1 1,-1 1-1,1-1 1,-1 1-1,1-1 1,1 0-1,-1 0-1,1 0 0,-1 0-1,0 0 1,1-1 0,-1 1 0,0-1-1,0 0 1,0 0 0,1 0 0,-1 0-1,2-2 1,6-3 22,-1-1 0,-1-1-1,1 0 1,8-10 0,-9 9-31,18-15-25,0 2 0,1 0 0,1 2 0,1 1 1,1 1-1,0 2 0,2 1 0,38-13 0,-69 27-2,-1 1 0,1 0 0,-1 0 0,1-1 0,0 1 0,-1 0 0,1 0 0,0 0 0,-1 0 0,1 0 0,0 0 0,-1 0 0,1 0 0,0 0 0,-1 0 0,1 0 0,0 0 0,0 1 0,-1-1-2,1 0 0,-1 1 0,0-1 0,0 0 0,0 1 0,1-1 0,-1 0 0,0 1 0,0-1 1,0 0-1,0 1 0,0-1 0,0 0 0,0 1 0,1-1 0,-1 0 0,0 1 0,0-1 0,0 0 0,-1 1 0,1-1 0,0 1 0,0-1 0,0 1 0,-12 26-147,9-20 143,-18 31 132,14-26-71,1-1 0,0 1 0,0 1-1,-4 16 1,6-17 32,1-1 217,4-11-295,-1 0 0,1 1 0,-1-1 0,1 0 0,-1 0 0,1 0 0,-1 0 0,1 0 0,-1 0 0,1 0 0,-1 0 0,1 0 0,-1 0 0,1 0 0,-1 0 0,1 0 0,-1-1 0,1 1 0,-1 0 0,1 0 0,-1-1 0,1 1 0,-1 0 1,0 0-1,1-1 0,12-6 42,-1 0 1,14-10-1,12-8 17,110-46-218,-108 53 62,-37 17 75,-1 0 1,0 0-1,1 0 0,-1 0 0,1 0 0,-1 1 1,1-1-1,-1 1 0,1 0 0,-1-1 0,4 2 1,-4-1-1,-1 1 0,1-1 1,-1 1-1,1-1 1,-1 1-1,0 0 0,1 0 1,-1 0-1,0 0 1,0 0-1,0 0 1,1 0-1,-1 0 0,0 1 1,0-1-1,-1 0 1,1 1-1,0-1 1,0 2-1,2 3 32,-1 0 1,1 0-1,-2 0 1,1 0-1,-1 0 1,0 0-1,1 10 1,-2 49 128,-1-34-170,1-20 106,1 0 0,0-1 1,1 1-1,0 0 0,1 0 0,0-1 0,0 0 0,1 0 1,7 12-1,-11-20-62,1 0 1,0-1-1,0 1 1,0 0-1,1-1 1,-1 1-1,0-1 1,1 1-1,-1-1 1,0 0-1,1 1 0,0-1 1,-1 0-1,1 0 1,0 0-1,3 1 1,-3-1-7,0-1 1,-1 0-1,1 0 1,0 0-1,0 0 1,-1 0-1,1 0 1,0 0-1,0-1 1,-1 1-1,1 0 1,0-1-1,-1 0 1,1 1-1,2-2 1,2-3-1,1 1 1,-1-1-1,0 0 0,-1 0 1,1-1-1,-1 1 0,7-11 1,33-45-43,70-72 1,-93 111-64,-1-1 0,0-1 0,-2-1 0,-1-1 0,-1 0 0,20-43 0,-12 8-104,-3-2 1,26-116-1,-48 176 189,2-4-45,-1 0-1,1 1 0,-2-1 0,1 0 1,-1 0-1,0 0 0,-2-13 0,2 20 49,0 0-1,0 0 1,0 0 0,0 0-1,0 0 1,0 0-1,0-1 1,0 1-1,0 0 1,0 0 0,0 0-1,0 0 1,0 0-1,0 0 1,0 0-1,0 0 1,0 0 0,-1 0-1,1 0 1,0-1-1,0 1 1,0 0-1,0 0 1,0 0 0,0 0-1,0 0 1,0 0-1,0 0 1,-1 0 0,1 0-1,0 0 1,0 0-1,0 0 1,0 0-1,0 0 1,0 0 0,0 0-1,-1 0 1,1 0-1,0 0 1,0 0-1,0 0 1,0 0 0,0 0-1,0 0 1,0 0-1,0 1 1,-1-1-1,1 0 1,0 0 0,0 0-1,0 0 1,0 0-1,0 0 1,0 0 0,0 0-1,0 0 1,0 0-1,0 1 1,0-1-1,0 0 1,0 0 0,0 0-1,0 0 1,0 0-1,-4 5-22,1 1-1,1-1 1,-1 0-1,1 1 1,0-1-1,-2 8 0,0-2 3,-92 255-76,66-187-21,-3 22 385,-25 134 0,55-223-214,2-9-6,-3 24 72,5-16 24,0-11-131,-1 0-1,0 0 1,0 0 0,0 1 0,1-1-1,-1 0 1,0 0 0,0 0 0,0 0-1,1 0 1,-1 1 0,0-1 0,0 0-1,1 0 1,-1 0 0,0 0-1,0 0 1,1 0 0,-1 0 0,0 0-1,0 0 1,1 0 0,-1 0 0,0 0-1,0 0 1,1 0 0,-1 0 0,0 0-1,0-1 1,1 1 0,-1 0-1,1 0 1,5-4 27,0 0-1,0-1 0,-1 1 1,1-1-1,-1 0 1,0-1-1,0 1 0,6-11 1,9-9 14,2 3-84,0 1 1,1 1-1,1 1 0,0 2 1,2 0-1,0 1 0,36-16 1,-59 31 24,3-2-39,0 1 0,-1-1 0,1 1 0,0 1 0,8-2 0,-13 2 35,0 1 0,0 0 0,1 0-1,-1 0 1,0 0 0,0 0 0,0 1 0,0-1 0,0 0 0,1 0-1,-1 1 1,0-1 0,0 1 0,0-1 0,0 1 0,0-1 0,0 1-1,0 0 1,0-1 0,0 1 0,-1 0 0,1 0 0,0 0 0,0-1-1,-1 1 1,1 0 0,0 0 0,-1 0 0,1 0 0,-1 0 0,1 0-1,-1 1 1,0-1 0,1 2 0,0 3 7,0 0-1,-1 0 1,0 0 0,0 0-1,0 1 1,-1-1 0,0 0-1,0 0 1,-3 9 0,2-7 15,-1-1 0,0 1 0,0-1 0,0 0 0,-1 0 0,0 0 0,-7 8 0,8-12-2,0 0 1,0 1 0,0-2-1,-1 1 1,1 0 0,-1-1-1,0 1 1,0-1 0,0 0-1,0 0 1,0-1 0,0 1 0,0-1-1,-1 0 1,1 0 0,0 0-1,-1-1 1,1 0 0,0 1-1,-1-1 1,-6-2 0,5 1 0,1 0 0,0 0 0,0-1 0,0 0-1,-1 0 1,2 0 0,-1-1 0,0 0 0,0 0 0,1 0 0,0 0 0,-1-1 0,1 1 0,1-1 0,-1 0 0,0 0 0,-2-6 0,5 10-11,1-1 1,-1 1 0,1-1 0,-1 1 0,1-1 0,0 1 0,-1-1 0,1 1 0,0-1 0,0 1 0,0-1 0,-1 0 0,1 1 0,0-1-1,0 1 1,0-1 0,0 0 0,0 1 0,0-1 0,0 0 0,0 1 0,0-1 0,0 1 0,0-1 0,0 0 0,1 1 0,-1-1-1,0 1 1,0-1 0,1 1 0,-1-1 0,1 0 0,0 1-4,-1-1-1,1 1 1,0 0 0,0-1-1,0 1 1,0 0-1,0 0 1,0 0-1,-1 0 1,1 0 0,0 0-1,0 0 1,0 0-1,0 0 1,0 1 0,0-1-1,-1 0 1,1 0-1,0 1 1,0-1 0,0 1-1,-1-1 1,1 1-1,1 0 1,9 7-34,1 1 1,-1 0-1,-1 1 1,11 13 0,21 17 81,-37-35-20,2 0 0,-1 0 0,0-1 0,1 0 0,0-1 0,0 1 0,0-1 0,13 3 1,-16-5-9,0 0 0,0 0 0,1-1 0,-1 1 0,0-1 0,0-1 0,0 1 0,0 0 1,0-1-1,0 0 0,0 0 0,0 0 0,0 0 0,0-1 0,0 0 0,0 1 0,6-6 1,1-2 26,0 0 0,-2-1 0,1 0 0,9-13 0,20-20 89,-19 23-164,2 1 0,0 1 0,1 1 0,32-17 0,-51 32 4,0 0 1,1 0 0,0 0 0,-1 1 0,1 0 0,0 0 0,-1 0 0,1 0-1,0 1 1,9 0 0,-13 0 25,0 0 0,-1 0 0,1 0 0,0 0 0,-1 1 0,1-1 0,-1 0 0,1 0 0,0 1 0,-1-1 0,1 0 0,-1 1 0,1-1 0,-1 0 0,1 1 0,-1-1 0,1 1 0,-1-1 0,1 1 0,-1-1 0,0 1 0,1 0 0,-1-1 0,0 1 0,0-1 0,1 1 0,-1 0 0,0-1 0,0 1 0,0-1 0,0 1 0,0 0 0,1 0 0,-5 23 15,3-21-18,-43 137 174,24-81-32,18-55-44,1 0-1,1 0 1,-1 0-1,0 0 1,1 5 0,0-9-87,0 0 0,0 0 1,0 0-1,0 0 1,0 0-1,0 0 1,0 0-1,0 0 1,0 0-1,0 0 0,0 0 1,0-1-1,0 1 1,0 0-1,1 0 1,-1 0-1,0 0 0,0 0 1,0 0-1,0 0 1,0 0-1,0 0 1,0 0-1,0 0 1,0 0-1,0 0 0,0 0 1,0 0-1,0 0 1,0 0-1,0 0 1,0 0-1,1 0 0,-1 0 1,0 0-1,0 0 1,0 0-1,0 1 1,0-1-1,0 0 1,0 0-1,0 0 0,0 0 1,0 0-1,0 0 1,0 0-1,0 0 1,0 0-1,0 0 1,72-72 157,-48 46-119,56-45-1,-61 56-66,1 1-1,0 1 1,1 1-1,25-10 1,-45 22 0,0-1-1,0 1 1,0 0-1,0-1 1,0 1 0,0 0-1,0 0 1,1-1 0,-1 1-1,0 0 1,0 0 0,0 0-1,0 1 1,0-1-1,0 0 1,0 0 0,1 1-1,0 0 1,-1-1 12,0 1 0,-1-1 0,1 1 0,-1 0 0,1-1 0,-1 1 0,1 0 0,-1-1 0,1 1 0,-1 0 0,1 0 0,-1 0 0,0-1 0,0 1 0,1 0 0,-1 0 0,0 0 0,0 0 0,0 0 0,0 6-21,-1 1 0,1-1 1,-1 0-1,-4 12 1,2-7-38,-6 33 54,-8 43 265,17-86-228,-1 0-1,1-1 1,0 1-1,0 0 1,0 0 0,0-1-1,1 1 1,-1 0-1,0 0 1,1-1 0,-1 1-1,1 0 1,-1-1 0,1 1-1,0 0 1,0-1-1,0 1 1,0-1 0,0 0-1,0 1 1,2 1-1,-1-2-6,-1 0-1,1 0 1,-1 0-1,1-1 1,-1 1-1,1-1 1,0 1 0,-1-1-1,1 1 1,0-1-1,0 0 1,-1 0-1,1 0 1,0 0-1,-1 0 1,1 0-1,0-1 1,0 1-1,-1 0 1,1-1-1,2-1 1,6-2-6,0 0 0,-1-1 1,1-1-1,-1 0 0,12-9 1,38-40-292,-22 19-90,-16 17 192,-10 8-7,1 1 0,18-14 0,-29 25 180,-1-1 0,0 0 0,1 0 1,-1 0-1,0 0 0,1 0 0,-1 0 0,0 0 0,1 1 1,-1-1-1,0 0 0,0 0 0,1 0 0,-1 1 0,0-1 1,0 0-1,1 0 0,-1 1 0,0-1 0,0 0 0,0 1 1,0-1-1,1 0 0,-1 0 0,0 1 0,0-1 0,0 0 1,0 1-1,0-1 0,0 0 0,0 1 0,0-1 0,0 1 1,0-1-2,1 6-1,-1 0 0,0 0-1,0 0 1,-1 0 0,1 0 0,-1 0-1,-3 8 1,0 10 8,-5 28 1,-5 35 15,13-74 18,1-1 1,0 1-1,0 0 0,5 22 1,-5-34-21,0 1 1,0 0-1,1-1 1,-1 1-1,1 0 1,-1-1-1,1 1 1,0-1-1,-1 1 1,1-1-1,0 1 1,0-1-1,0 0 1,0 1-1,1-1 1,-1 0 0,0 0-1,0 0 1,1 0-1,-1 0 1,0 0-1,1 0 1,-1 0-1,4 0 1,-3-1 15,-1 1 0,1-2 0,-1 1 0,1 0 0,-1 0 0,1 0 0,0-1 0,-1 1 0,1-1 0,-1 1 0,1-1 0,-1 0 0,0 1 0,1-1 0,-1 0 0,0 0 0,1 0 1,-1 0-1,0 0 0,0 0 0,0 0 0,0-1 0,0 1 0,0 0 0,1-3 0,2-3-4,0-1 0,-1 1 0,0-1 0,0 0 0,-1 0 1,0 0-1,-1 0 0,1 0 0,-1 0 0,-1-14 0,0 2-50,-2-1 0,0 1 0,-6-24 0,5 34-81,0-1 0,-1 1 1,0 1-1,-1-1 0,0 1 1,-1-1-1,0 2 0,0-1 1,-1 0-1,-10-9 0,12 14 89,1 1 0,-1-1 0,0 1-1,0 0 1,-1 1 0,1 0 0,0-1-1,-1 2 1,0-1 0,1 1 0,-1 0-1,-6-1 1,12 2 15,-1 0 1,0 0-1,1 0 0,-1 0 0,1 0 0,-1 0 0,1 0 0,-1 1 1,1-1-1,-1 0 0,0 0 0,1 0 0,0 1 0,-1-1 0,1 0 1,-1 1-1,1-1 0,-1 0 0,1 1 0,-1-1 0,1 1 0,0-1 1,-1 1-1,1-1 0,0 1 0,0-1 0,-1 1 0,1-1 0,0 1 1,0-1-1,0 1 0,-1-1 0,1 1 0,0-1 0,0 1 1,0-1-1,0 2 0,0 0 4,0 0 0,1 0-1,-1 1 1,0-1 0,1 0 0,-1 0 0,1 0 0,1 2 0,1 4 19,1-1 1,0 0-1,1 0 0,-1-1 0,1 1 1,0-1-1,11 10 0,-12-13 7,0 0-1,0-1 1,0 1-1,0-1 0,0 1 1,0-1-1,1-1 1,-1 1-1,1 0 0,0-1 1,-1 0-1,1 0 0,0-1 1,7 1-1,7-3 36,0-1 0,0 0 0,0-1 0,0-2 0,24-9 0,-21 7 34,61-19 104,122-47 46,-174 63-167,-34 19-325,-21 34 256,3 1 1,1 1 0,2 1-1,-16 64 1,32-104 44,1 0-1,1 0 1,-1-1 0,1 1-1,0 0 1,0 0-1,1 7 1,-1-11-35,0 0-1,0-1 1,1 1-1,-1 0 1,0 0 0,1 0-1,-1 0 1,1 0 0,-1-1-1,1 1 1,-1 0 0,1 0-1,0-1 1,-1 1-1,1 0 1,0-1 0,1 2-1,-1-2-8,0 1 0,0-1 0,0 0-1,0 0 1,0 0 0,0 1 0,0-1 0,0 0-1,0 0 1,1 0 0,-1-1 0,0 1-1,0 0 1,0 0 0,0 0 0,0-1 0,0 1-1,2-2 1,4-1-11,1-1 0,-1 0 0,0-1 0,-1 1 0,1-1 0,-1-1 0,0 1 0,0-1 0,7-9 0,3-7-28,20-35 0,-7 10-89,-12 23 39,-5 4-59,2 1 0,23-27 0,-37 64-61,-6 38 374,3 0 1,4 57 0,0-101-127,0-1 1,1 1-1,7 19 1,-7-26-9,0 1 1,0-1-1,0 0 1,1 0-1,0 0 0,0-1 1,0 1-1,0 0 0,7 6 1,-9-10-23,1 0 0,-1-1-1,0 1 1,0 0 0,0 0 0,0-1 0,1 1 0,-1-1 0,0 1 0,1-1-1,-1 0 1,0 1 0,1-1 0,-1 0 0,1 0 0,-1 0 0,0 0 0,1 0 0,2 0-1,-2-1-3,1 0-1,0 0 0,-1 0 0,1 0 0,-1-1 0,1 1 0,-1-1 0,0 1 0,3-4 0,4-3-23,-1 0-1,-1-1 0,11-16 0,-16 23 5,91-140 25,-69 101-28,30-69 0,-52 103-5,0-1 0,0 1 0,-1 0 0,0-1 0,0 1 0,-1-1 0,0-10 0,0 9 57,0 8-52,0 0 0,1 0 0,-1 0-1,1 0 1,-1 0 0,1 0 0,0 0 0,-1 0 0,1 0 0,0 0 0,0 0 0,0 1 0,0-1-1,-1 0 1,1 1 0,0-1 0,0 0 0,0 1 0,0 0 0,3-2 0,22-7-144,-4 5 91,0 1 0,38-2 0,-50 5 10,0 0 0,0 1 0,0 1 0,0-1 0,-1 1 0,1 1 0,0 0 0,13 6 0,-18-6 56,0 0 0,-1 0 0,1 0-1,-1 0 1,1 1 0,-1-1 0,0 1 0,-1 0 0,1 0 0,-1 1 0,0-1-1,0 1 1,0 0 0,0 0 0,-1 0 0,0 0 0,0 0 0,0 0 0,-1 0 0,0 1-1,0-1 1,0 1 0,0 5 0,-1 11-29,-1 0 0,-1 0 0,0 0 1,-6 21-1,-31 85 265,35-115-190,4-8-13,2-8 42,38-64-332,-14 13 93,16-32-149,-35 76 311,0-1 0,0 1 0,0 1 1,1-1-1,15-13 0,-22 23-7,-1-1-1,1 1 1,-1-1 0,1 1-1,0-1 1,-1 1 0,1-1 0,0 1-1,-1 0 1,1-1 0,0 1-1,0 0 1,-1 0 0,1-1-1,0 1 1,0 0 0,-1 0 0,1 0-1,0 0 1,0 0 0,-1 0-1,1 0 1,0 0 0,1 1 0,-2-1 4,1 1 0,0-1 0,0 1 0,0 0 0,0-1 0,-1 1-1,1 0 1,0 0 0,-1 0 0,1 0 0,-1-1 0,1 1 0,-1 0 0,1 0 0,0 2 0,1 6 28,0 0 0,0 0 0,0 13 0,-1-12-28,4 46 89,-4-37-61,0 0 1,2-1 0,6 28-1,-4-31 152,-3-6-73,0 0 0,1 0-1,8 15 1,-10-23-91,0 1-1,0 0 1,0 0-1,1 0 1,-1-1-1,1 1 1,-1 0 0,1-1-1,-1 0 1,1 1-1,0-1 1,0 0-1,0 0 1,0 0-1,0 0 1,0 0-1,0 0 1,0-1-1,0 1 1,0-1-1,3 1 1,2-1 7,0 0 1,0-1-1,0 0 1,0 0-1,-1 0 1,1-1-1,0 0 0,-1-1 1,1 1-1,-1-1 1,0-1-1,11-6 1,5-6 22,38-36 1,-56 48-45,100-102 49,23-20-32,-104 105-52,48-39 4,-70 59 13,0 0 0,0 0 0,0 1 0,0-1 0,0 1 0,0-1 0,0 1 0,0-1 0,0 1 0,0 0 0,0-1 0,0 1 0,2 0 0,-3 0 8,1 0 0,-1 0 0,0 0-1,1 0 1,-1 0 0,1 0 0,-1 1 0,1-1-1,-1 0 1,0 0 0,1 0 0,-1 1 0,0-1-1,1 0 1,-1 0 0,0 1 0,1-1 0,-1 0-1,0 1 1,1-1 0,-1 1 0,0-1 0,0 1-1,2 2 8,-1 1-1,-1-1 0,1 1 1,0-1-1,-1 1 1,0-1-1,0 6 0,-1 44 35,-2-1-1,-12 63 0,9-84 14,-1 1-1,-2-1 1,-2-1 0,-26 56 0,30-74-48,1-1-1,-2 0 1,0-1 0,0 1-1,-1-2 1,-10 11 0,14-16 37,0 0 1,0 0-1,0 0 1,-1-1-1,1 1 1,-1-1-1,0-1 1,0 1-1,0-1 0,0 0 1,0 0-1,0-1 1,-1 0-1,-9 1 1,13-2-30,0 0 0,0-1 0,0 1 0,0 0 0,1-1 0,-1 0 0,0 0 0,0 0 0,1 0-1,-1 0 1,0-1 0,1 1 0,-1-1 0,-2-2 0,1 1-1,1-1-1,-1 0 0,1 1 1,0-1-1,0-1 1,1 1-1,-5-8 0,1-4-59,1 1 0,0-1-1,-5-32 1,6 20-46,-1-52 1,14 92 55,4 1 102,1 0-1,0-1 0,0 0 1,25 14-1,-29-19-9,32 18 412,0-2-1,59 23 0,-83-39-326,6 3-35,0-1 0,1-2 0,0-1 0,0 0 1,38 2-1,-14-6-754,93-7 0,-135 5 392,-6 0 16,0 0 0,1 0 0,-1 0 0,0 0 0,0 0-1,1 0 1,-1 0 0,0-1 0,0 1 0,0 0 0,1-1 0,-1 1 0,0-1 0,0 1 0,0-1 0,2-1 0,-3 2 155,0 0 1,0-1 0,0 1-1,0 0 1,1 0 0,-1 0-1,0 0 1,0 0 0,0-1-1,0 1 1,0 0 0,0 0-1,0 0 1,0-1 0,0 1-1,0 0 1,0 0 0,0 0-1,0 0 1,0-1 0,0 1-1,0 0 1,0 0 0,0 0-1,0-1 1,0 1 0,0 0-1,0 0 1,-1 0 0,1 0-1,0-1 1,0 1 0,0 0-1,0 0 1,0 0 0,-1 0-1,-6-5-3538,-2 0-48,7 2 2679,-1-1-1,1 1 1,0-1 0,-4-7-1,6 11 1000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11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595 11 4224,'0'0'145,"1"-1"1,-1 0-1,0 1 1,0-1-1,1 0 1,-1 1-1,0-1 0,1 1 1,-1-1-1,1 0 1,-1 1-1,1-1 1,-1 1-1,1-1 1,-1 1-1,1-1 0,-1 1 1,2-1-1,-2 1 23,0 0-1,1 0 0,-1 0 1,0 0-1,1 1 0,-1-1 1,0 0-1,0 0 1,1 0-1,-1 0 0,0 0 1,1 1-1,-1-1 0,0 0 1,0 0-1,1 0 0,-1 1 1,0-1-1,0 0 0,0 0 1,1 1-1,-1-1 0,0 0 1,0 1-1,0-1 0,0 1 1,6 16 3662,-5-6-4462,0 3 1028,-2 0 1,0 0 0,-1 0 0,0 0 0,-1 0 0,0-1 0,-7 16-1,-42 91 801,49-114-1153,-77 151 809,61-123-700,-2-1 0,-38 46 0,25-40 115,-2-1 0,-2-3 0,-46 35 0,77-64-130,-1-1 0,1 0 0,-1 0 0,-1-1 0,-11 5 0,17-8-109,0 0 0,0 0 0,0-1 0,0 1 0,0-1 0,0 0-1,0 0 1,0 0 0,0 0 0,1 0 0,-1-1 0,0 1 0,0-1 0,0 0 0,0 0 0,0 0-1,1 0 1,-1 0 0,0-1 0,-2-1 0,1-1-21,0 1-1,0-1 1,1 0-1,0 0 1,-1 0 0,1 0-1,1-1 1,-1 1-1,1-1 1,0 0-1,0 1 1,0-1 0,0 0-1,1 0 1,-1-8-1,0 2-64,1-1-1,0 1 1,0-1-1,2 0 1,2-20-1,-1 20 31,0 1 1,1 0-1,0 1 1,1-1-1,0 0 1,11-18-1,-12 24 29,0 1 0,0-1 0,1 1 0,0 0 0,0 0 0,0 0 0,0 0 0,0 0 0,1 1 0,0 0 0,0 0 0,0 1 0,0-1-1,0 1 1,11-3 0,-6 2 30,1 1-1,-1 1 1,1 0-1,0 0 1,-1 1-1,1 1 1,15 2-1,-9 0 37,-1 1-1,0 1 0,0 0 1,18 9-1,-3 2 136,-1 0 1,-1 3-1,0 0 0,26 25 1,-20-12 75,-1 3 1,35 45 0,-41-46-207,-23-28-223,9 9 355,-3-10-4191,-11-5 3636,0 0-1,1 0 1,-1 0-1,1-1 1,-1 1-1,1 0 1,-1 0-1,0 0 1,1 0-1,-1 0 1,10-18-8376,-9 14 7435,12-34-2580,6-10 1524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12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486 3 6464,'0'0'94,"0"0"0,0-1 1,0 1-1,0 0 0,0 0 1,1 0-1,-1 0 0,0-1 0,0 1 1,0 0-1,0 0 0,1 0 1,-1 0-1,0 0 0,0 0 1,0 0-1,1-1 0,-1 1 0,0 0 1,0 0-1,1 0 0,-1 0 1,0 0-1,0 0 0,0 0 1,1 0-1,-1 0 0,0 0 0,0 0 1,1 0-1,-1 1 0,0-1 1,0 0-1,0 0 0,1 0 1,-1 0-1,0 0 0,0 0 0,1 1 1,3 10 3415,-3 17-137,-3-21-3044,0 0-1,0 0 1,-1 0-1,1 0 1,-2 0-1,1-1 1,-1 1-1,0-1 1,-7 9-1,-8 7 367,-22 21 1,34-36-540,-38 34 338,-95 65 0,137-104-479,-24 16-330,0 0 1,-1-3-1,-32 15 0,57-29-152,-1 1-1,0-1 0,0 0 1,0 0-1,1 0 0,-1 0 1,0 0-1,0-1 0,0 0 1,0 0-1,0 0 0,-6-1 1,10 1 264,-1 0 1,1 0 0,-1 0 0,1 0 0,-1-1 0,1 1-1,-1 0 1,1 0 0,-1 0 0,1 0 0,0-1 0,-1 1-1,1 0 1,0-1 0,-1 1 0,1 0 0,0 0 0,-1-1-1,1 0 49,0 1-1,0-1 1,0 1-1,0-1 0,0 0 1,0 1-1,0-1 1,0 1-1,1-1 0,-1 1 1,0 0-1,0-1 0,0 1 1,1-1-1,-1 1 1,0-1-1,1 1 0,-1 0 1,0-1-1,1 1 1,-1-1-1,1 1 0,19-19-4415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13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1517 3552,'0'-9'9079,"0"5"-8105,7-136 5484,19-66-5556,-21 167-284,44-195 846,16 5-669,-56 198-766,9-26 73,27-62 0,-33 94-8,1 0-1,0 1 1,2 0 0,31-36-1,32-25 89,-46 51-177,1 1 0,1 2 1,61-44-1,-89 71-8,1 0 0,-1 1 0,0-1-1,1 1 1,0 0 0,-1 1 0,1 0 0,0 0 0,0 0 0,1 1 0,7-1-1,-10 2-9,1 0 0,-1 0 0,0 1 0,0 0 0,0 0-1,0 0 1,1 1 0,-2 0 0,1-1 0,0 2 0,0-1-1,-1 1 1,1-1 0,-1 1 0,0 1 0,5 2 0,-8-4 15,1-1 0,0 1 0,-1 0 0,1-1 1,-1 1-1,0 0 0,1 0 0,-1 0 1,0 0-1,0 0 0,0 0 0,0 0 0,-1 0 1,1 1-1,0-1 0,-1 0 0,0 0 1,0 0-1,1 1 0,-1-1 0,0 0 0,-1 1 1,1-1-1,0 0 0,-2 4 0,0 1 25,-1 0 0,0-1 0,-1 1 0,0-1-1,0 1 1,-9 9 0,-138 147 134,129-141-183,12-12 11,3-4-34,0 1 0,-10 12 0,16-17 28,0-1 0,-1 1 0,1 0-1,0-1 1,1 1 0,-1 0-1,0-1 1,0 1 0,1 0 0,-1 0-1,1 0 1,0 0 0,-1-1 0,1 1-1,0 0 1,0 0 0,0 0-1,1 0 1,-1 3 0,6 9-12,1 0 0,0 0 0,0-1 0,2 0 0,9 12 0,6 11 75,0 2 18,19 46 0,-41-80 0,-1 0 0,1 1 1,-1-1-1,0 1 0,0-1 0,0 1 0,-1 0 1,0-1-1,0 1 0,0 0 0,0-1 0,-1 1 1,1-1-1,-1 1 0,0 0 0,-3 5 1,3-7 5,-1 1 1,0-1 0,1 0 0,-1 0 0,0 0 0,0-1 0,-1 1-1,1 0 1,-1-1 0,1 1 0,-1-1 0,0 0 0,0 0 0,0 0-1,0 0 1,0-1 0,0 1 0,0-1 0,-1 0 0,1 1 0,-7 0 0,-3-2-24,-1 1 0,1-2 0,0 0 0,0-1 0,0 0 0,0 0 0,-17-7 0,15 5-98,-23-7-775,-47-20 0,5-7-4173,67 31 1268,29 15-7805,-4 0 11039,16 10-1951,0 6 821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13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1 5888,'19'0'2176,"-2"15"-1664,17 3-160,-15-6 2624,0 6-1696,0 3 1792,-5 0-1761,-5 3 1377,-9 6-1568,-9 3 160,-15 5-768,-18-4 32,-14-1-320,-11-3-768,-4-4 288,4-11-3008,-3 6 1792,4-12-6143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14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57 5408,'-5'-13'1551,"3"10"-625,1 1 0,0-1 1,0 0-1,0 0 0,0 0 1,0 1-1,1-1 0,-1-5 1,9 17 1382,-5-5-2011,-1 1 1,0 0-1,0 0 0,-1 0 1,2 6-1,5 16 210,8 15-143,-2 1 0,-1 1 0,11 70 0,2 134 633,-26-239-976,2 38 284,-3-1 0,-10 71 0,9-103-251,0 1 1,-9 26 0,11-38-18,-1 1-1,-1-1 1,1 0 0,-1 1 0,1-1 0,-1 0 0,0 0-1,0 0 1,0-1 0,0 1 0,-1 0 0,1-1-1,-1 1 1,1-1 0,-1 0 0,0 0 0,-4 2 0,5-3-7,0-1 1,0 1-1,0-1 0,-1 1 1,1-1-1,0 0 1,0 0-1,0 0 1,0 0-1,-1 0 1,1-1-1,0 1 0,0-1 1,0 1-1,0-1 1,0 0-1,0 0 1,0 0-1,0 0 1,0 0-1,1 0 1,-1-1-1,0 1 0,1 0 1,-1-1-1,-2-3 1,0 1-3,0-1 1,1 0-1,0 0 1,0 0-1,0 0 1,0-1-1,1 1 1,-2-8-1,1 2-15,2 1 1,-1-1-1,1 0 0,1 1 0,0-1 0,1 0 0,3-19 0,22-73 604,-17 74-412,2 0 0,1 0 1,1 2-1,18-28 0,-19 36-119,1 0-1,1 0 1,1 2-1,1 0 1,1 0 0,18-14-1,28-13 111,90-48 1,25-17-2027,-156 94 1230,-12 9-850,0-1 0,-1 1 1,0-2-1,-1 1 1,10-12-1,-7 2-6913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56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71 11136,'-13'0'3610,"15"-1"-2493,19-1 2359,-5 1-2522,214-22 3696,-117 2-4100,-6 1-1307,-89 18-1355,36 1-1,-22 5-2313,-1 3 1397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15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10 6304,'-2'-9'1873,"0"8"-1073,1 5 100,1-3-635,0 0 1,1 0-1,-1-1 0,0 1 1,1 0-1,-1 0 0,0 0 1,1-1-1,-1 1 0,1 0 0,0-1 1,-1 1-1,1 0 0,0 0 1,5 7 1210,-3-2-1058,-1 0 0,-1 0 1,1 0-1,-1 0 0,0 0 1,0 0-1,-1 10 0,-4 47 1352,3-47-1286,-2 21 550,-13 55 0,12-79-897,1 0-1,-1 0 1,-1 0 0,-1-1 0,0 1 0,0-1-1,-12 16 1,14-23-251,0-1-1,0 1 1,-1-1-1,1 0 1,-1-1-1,0 1 1,-9 5-1,12-8-136,0 0-1,0-1 0,0 1 1,1 0-1,-1 0 1,0-1-1,0 1 1,0-1-1,-1 0 1,1 0-1,0 0 1,0 0-1,0 0 1,0 0-1,0 0 1,0 0-1,0-1 1,0 1-1,0-1 1,0 0-1,0 0 1,0 1-1,1-1 1,-1 0-1,-3-3 0,3 3-175,1-1 0,0 1 0,0-1-1,-1 1 1,1-1 0,0 1 0,0-1-1,0 0 1,1 0 0,-1 0 0,0 1-1,1-1 1,-1 0 0,0-3 0,1-29-2032,0 22 1471,0-43-3076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15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30 4160,'-2'-4'321,"2"3"-256,-1 1 0,1-1 0,-1 0-1,1 1 1,0-1 0,-1 0-1,1 0 1,0 1 0,0-1 0,-1 0-1,1 0 1,0 1 0,0-1 0,0 0-1,0 0 1,0 1 0,0-1 0,0 0-1,0 0 1,0 0 0,0 1 0,0-1-1,1 0 1,-1 0 0,0 1 0,0-1-1,1 0 1,3-4 4067,-1 27 1595,-1-1-4334,-4 77 2446,-5 48-2283,2-64-967,-18 184 892,22-255-1447,-1 4-433,-7 90 1551,7-70-3277,1-1-3469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16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568 4 5056,'-4'-2'573,"-2"0"423,7 6-283,-1-4-637,0 1 0,0-1 0,0 0-1,-1 1 1,1-1 0,0 1 0,0-1-1,0 0 1,0 1 0,0-1 0,-1 0-1,1 1 1,0-1 0,0 0 0,-1 1 0,1-1-1,0 0 1,0 1 0,-1-1 0,1 0-1,0 0 1,-1 1 0,1-1 0,0 0-1,-1 0 1,1 0 0,-1 1 0,-13 6 1413,-13 4 148,-1-2 0,-47 11 0,32-9-756,-13 2 384,-88 28 1119,126-35-2142,1 1 1,0 0-1,1 2 1,-1 0-1,-26 20 1,39-26-210,1 0 1,0 1-1,0-1 1,0 1-1,1-1 1,-1 1-1,1 0 1,0 0-1,0 0 1,0 0-1,0 1 1,1-1 0,0 0-1,0 1 1,0-1-1,0 1 1,1 5-1,-1 2 19,2 0 1,0 0-1,0 0 0,1 0 1,5 17-1,5 7 129,16 35 0,11 31 145,-36-92-205,0 0 1,1 0-1,0-1 1,0 1-1,1-1 1,1 0-1,-1 0 1,2-1-1,-1 0 1,1 0-1,0 0 1,0-1-1,1 0 1,0 0-1,1-1 1,-1 0-1,11 5 1,4 1 40,1-2 1,42 14-1,55 8-1040,-64-18-1889,5 2-5328,-33-7 367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17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388 22 5408,'2'-2'268,"-1"0"0,1 0 0,0 1 0,-1-1 0,1 1 1,0-1-1,0 1 0,0 0 0,0 0 0,0 0 0,0 0 0,0 0 1,0 0-1,1 0 0,-1 1 0,0-1 0,0 1 0,1 0 0,-1 0 0,0 0 1,0 0-1,5 0 0,-6 0-26,1 0 0,0 0 0,-1 1 0,1-1 0,0 1 0,-1-1 0,1 1 0,0-1 0,-1 1 0,1 0 0,-1-1 0,1 1 0,-1 0 0,0 0 0,1 0 0,-1 0 0,0 1 0,0-1 0,0 0 0,1 1 0,-1-1 0,-1 0 0,1 1 0,0-1 0,0 1 0,0-1 0,-1 1 0,1 0 0,-1-1 0,1 3 0,-1 1-10,0 0 0,0 0 0,-1 0 1,1-1-1,-1 1 0,0 0 0,-1-1 0,1 1 1,-1-1-1,0 1 0,0-1 0,0 0 0,-5 8 1,-4 2 82,-1 0 0,-18 17 1,22-22-151,-172 153 465,52-62-4108,122-96 3234,-32 23-3326,36-25 3081,0-1 1,-1 0-1,1 1 0,-1-1 0,1 0 0,-1 0 1,1 0-1,-1 0 0,0-1 0,0 1 0,-4 0 1,7-1 241,0-1 0,-1 1 1,1 0-1,-1 0 0,1 0 1,-1-1-1,1 1 0,0 0 1,-1-1-1,1 1 0,-1 0 1,1-1-1,0 1 0,-1 0 1,1-1-1,0 1 0,0-1 1,-1 1-1,1-1 0,0 1 1,0 0-1,0-1 1,-1 0-1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29:18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9 6880,'-6'0'2062,"8"-2"-1805,7-5 5482,0 17-2107,-8-8-3301,0 0-1,-1 1 1,1-1-1,-1 1 1,1-1-1,-1 5 1,2 5 224,2 21 146,-2 0 0,-1 0-1,-5 62 1,1-49-453,-25 288 328,22-283-496,4-29 37,0-2 1,-2 1-1,-11 38 0,-3-22 406,17-35 554,36 1 203,70-18-254,-6 1-724,350-2-78,-362 19-2747,-87-3 2388,1 0 0,0 0 0,0 0 0,0 0 0,0 0-1,0 1 1,-1-1 0,1 0 0,0 0 0,0 0-1,0 1 1,0-1 0,-1 0 0,2 2 0,-2-2 4,1 0 0,-1 0 0,0 0 0,0 1 0,0-1 0,0 0 0,0 0 1,0 1-1,0-1 0,0 0 0,0 0 0,0 1 0,0-1 0,0 0 0,0 0 0,0 1 0,0-1 0,0 0 1,0 0-1,0 1 0,0-1 0,0 0 0,0 0 0,0 1 0,-1-1 0,1 0 0,0 0 0,0 0 1,0 1-1,0-1 0,-1 0 0,-1 2-941,0 0-1,-1 0 1,1 0 0,0 0 0,-1 0 0,0-1-1,-4 3 1,-27 10-3082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3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1 924 4064,'1'-3'12553,"5"19"-12568,-4-15 23,-1 0 1,1 0-1,-1 0 0,1 0 0,0 0 1,-1 0-1,1 0 0,0 0 0,0 0 1,0-1-1,-1 1 0,1-1 0,0 0 1,3 1-1,0 0 49,0-1-1,-1 0 1,1 1 0,-1-2-1,7 0 1,0-1-15,-1-1 0,1 0 0,-1 0 0,0-1 0,0-1 0,-1 0 0,13-8 0,-14 7 10,-1 1-1,0-1 1,-1-1-1,0 1 1,8-12-1,-10 14 5,-1-1 0,0 0-1,-1 0 1,1 0-1,-1 0 1,0 0-1,-1-1 1,1 1-1,-1 0 1,0-1-1,0 0 1,0 1-1,-1-1 1,0 1-1,0-1 1,-2-10-1,0 4-27,1 0-52,0 0-1,-1 0 1,-1 0-1,0 0 0,0 1 1,-11-23-1,11 28-9,3 5 14,0 1 0,0-1 0,0 0 1,-1 1-1,1-1 0,0 0 1,0 1-1,-1-1 0,1 1 0,-1-1 1,1 1-1,0-1 0,-1 1 1,1-1-1,-1 1 0,1-1 0,-1 1 1,1-1-1,-1 1 0,1 0 1,-1-1-1,0 1 0,1 0 0,-1-1 1,0 1-1,1 0 0,-1 0 1,0 0-1,1 0 0,-1 0 0,0 0 1,1 0-1,-1 0 0,0 0 0,1 0 1,-1 0-1,0 0 0,1 0 1,-1 0-1,0 1 0,1-1 0,-1 0 1,1 0-1,-1 1 0,0-1 1,1 0-1,-2 2 0,-1 0 2,-1 0 0,0 1 0,1 0 0,-1-1 0,1 1-1,0 1 1,0-1 0,0 0 0,1 1 0,-5 6 0,-1 5 94,-9 23 0,15-34-82,-4 10 1,1 0 0,0 0 1,1 1-1,0 0 0,1 0 0,1 0 1,0 0-1,1 30 0,3-29 58,0 1-1,1-2 1,9 29 0,-11-40-19,0-1-1,0 1 1,1-1 0,-1 0 0,1 0 0,0 0 0,0 0 0,0 0 0,0 0 0,0 0 0,1-1-1,-1 1 1,1-1 0,0 0 0,0 1 0,0-1 0,0-1 0,0 1 0,0 0 0,1-1-1,-1 0 1,0 1 0,5 0 0,-1-2 42,0 1 0,1-1-1,-1-1 1,0 1 0,1-1 0,-1 0-1,0-1 1,9-3 0,56-24 142,-57 22-142,-11 6-70,131-63 141,-104 46-113,0 0 1,33-27-1,-39 24 7,0-2-1,-1-1 1,-2 0-1,28-39 1,-29 33-117,0-2 1,-2 0-1,-2-1 1,-1-1-1,17-52 0,0-42-346,-30 107 372,0 1 0,-2-1 0,0 1 0,-4-31 0,-5-14-462,8 65 486,-1-1 0,1 0 0,0 0 0,0 0-1,0 0 1,-1 0 0,1 0 0,0 0-1,-1 1 1,1-1 0,-1 0 0,1 0 0,-1 1-1,1-1 1,-1 0 0,0 1 0,1-1 0,-2-1-1,1 2 3,0 0-1,1 0 1,-1-1-1,1 1 1,-1 0-1,0 0 1,1 0-1,-1 0 1,0 0-1,1 0 1,-1 0 0,0 0-1,1 0 1,-1 1-1,0-1 1,1 0-1,-1 0 1,0 0-1,0 1 1,-1 1-25,-1-1 1,1 1-1,0-1 1,-1 1 0,1 0-1,0 0 1,0 0-1,1 0 1,-4 4-1,-80 152-218,61-113 380,13-22-44,1 0 0,1 1 0,1 1 0,1-1 0,-4 35 0,4-9 9,0 85 0,9-105 74,1 0-1,1-1 1,2 0-1,16 51 1,-20-73-102,0 0-1,1 0 1,0 0 0,0-1 0,1 1-1,-1-1 1,2 0 0,-1 0 0,1 0 0,-1-1-1,1 1 1,1-1 0,-1 0 0,11 6-1,-11-8 31,1 0 0,-1-1 0,1 1 0,0-1 0,0-1 0,0 1 0,0-1 0,0 0 0,0 0 0,0-1 0,0 0 0,1 0 0,10-2 0,-14 2-51,1 0-1,-1-1 0,0 0 0,1 1 0,-1-1 0,0 0 0,0-1 1,0 1-1,0-1 0,0 1 0,0-1 0,-1 0 0,1 0 0,0 0 1,-1 0-1,0-1 0,4-3 0,-4 3-12,8-12 181,17-34 1,-23 43-158,-1-1 0,-1 1 1,1-1-1,-1 0 0,-1 1 0,1-1 1,-1 0-1,1-10 0,3-53 190,-2-14-753,3 54 635,-8 18-238,0 19-322,-3 21 254,-7 47 124,0-11-191,10-50 243,1 0-1,0 0 0,1-1 1,0 1-1,1 0 0,1 0 1,3 14-1,-5-24 37,1-1 0,0 0 0,0 0 1,0 0-1,1 0 0,-1 0 0,3 2 0,-4-3 19,1-1 0,1 0 0,-1 0 0,0 0 0,0 0 0,0-1 0,0 1 0,1 0 0,-1 0 0,0-1 0,1 1 0,-1-1 0,0 1 0,1-1 0,-1 0 0,1 1 0,1-1 0,14 0 18,-1 0 0,1-1 1,0-1-1,-1-1 0,22-5 1,-14 2 38,81-21 141,-103 26-226,17-4 136,33-14 1,-48 17-117,1 0-1,0-1 0,-1 0 1,0 1-1,0-2 0,0 1 0,0 0 1,0-1-1,0 0 0,-1 0 1,6-8-1,45-72-77,-17 29-355,-36 54 393,6-11-125,19-22 0,-24 32 110,0 0 0,0 0 1,0 0-1,0 0 0,0 0 1,0 0-1,1 1 0,-1-1 0,0 1 1,1 0-1,0-1 0,-1 1 1,1 0-1,0 1 0,-1-1 0,6 0 1,-7 1 8,1 0 0,0 1 0,-1-1 0,1 0 0,0 1 0,-1 0 1,1-1-1,0 1 0,-1 0 0,1 0 0,-1 0 0,0 0 0,1 0 0,-1 0 1,0 0-1,1 0 0,-1 1 0,0-1 0,0 0 0,0 1 0,0-1 0,1 3 0,1 2 35,-1-1 0,1 1 0,-1 0 0,3 11 0,-3 1 82,0-1 0,-2 1 0,0-1 0,0 1 1,-6 31-1,4-34-40,1 5 72,2-18-92,-1 1 0,0 0 0,0 0 0,0 0 1,0 0-1,-1-1 0,1 1 0,-1 0 0,0 0 0,1-1 1,-3 6-1,-6 8 93,9-15 272,5-20-31,8-8-553,-6 12 89,9-25 1,-7 15-119,0 0 0,21-38 0,-27 58 127,0 1-1,0-1 0,0 1 0,1 0 0,4-4 1,-8 8 58,1 1 1,0-1-1,-1 1 1,1-1 0,0 1-1,-1-1 1,1 1-1,-1-1 1,1 1 0,-1-1-1,1 1 1,-1 0-1,1-1 1,0 2 0,1 5 53,-1-1 0,1 0 0,-1 1 0,0-1 0,0 1 0,-1 11 0,2 4 88,-2-12-57,0 0 0,0 0 0,-1 0 0,-1 0 0,-3 14 0,-1 6 206,1 1 334,6-32-431,22-49 42,29-72-521,-38 92 339,-10 21-79,16-30 3,-18 35 24,0 1-1,0 0 0,0 0 0,1 0 1,0 0-1,0 0 0,0 0 1,4-3-1,-1 2-160,-2 2-251,2 9 248,-3 0 190,0 0 0,0-1 0,-1 2 1,1-1-1,-2 0 0,1 0 0,0 10 0,2 4-51,2 26-61,-6-37 104,1 0-1,0 0 1,1-1-1,0 1 0,4 12 1,-5-20 37,0 0 0,0 1 1,-1-1-1,1 0 1,-1 1-1,1-1 0,-1 0 1,0 4-1,0-5 9,0 1 10,0 6-16,5 11 97,-4-17-113,1 2-3,0-1 1,0 0-1,0 0 1,0 1-1,1-2 1,-1 1-1,1 0 1,0 0-1,4 2 0,-5-4 17,0 0-1,0 0 1,1-1-1,-1 1 0,0-1 1,1 1-1,-1-1 0,0 0 1,1 0-1,3 0 0,2-1 7,-3 1 13,0 0 1,-1-1-1,1 0 1,0 0 0,-1 0-1,1-1 1,-1 0-1,0 0 1,1 0 0,-1 0-1,0-1 1,0 1-1,7-7 1,-2 1-53,0-1 0,-1 0-1,0 0 1,8-13 0,-12 16 17,2-2 12,0-1 0,-1 0 0,0 1 0,0-2 0,-1 1 0,0 0 0,3-11 0,16-76 1,-17 55-123,-4 31-850,-3 28 239,1 25 332,10 76 0,-7-102 412,0 0 1,2-1 0,0 1-1,1-1 1,0 0-1,1-1 1,14 23-1,1-14 593,-22-24-607,1 0 0,0 1 0,0-1 0,-1 0 1,1 0-1,0 0 0,0 0 0,0 0 0,0 0 0,-1 0 0,1 0 0,0 0 0,0 0 0,0 0 1,-1 0-1,1-1 0,0 1 0,0 0 0,-1-1 0,1 1 0,0 0 0,-1-1 0,1 1 0,0-1 1,0 0-1,3-2 37,-1-1-1,1 0 1,-1 0 0,0 0 0,0 0 0,-1 0 0,1 0 0,2-8 0,14-40-136,-11 27 6,21-81-53,-18 86-271,-7 15 149,-4 5 234,0 0 0,0 0 0,0 0 0,0 0 0,0 0 0,0 0 0,0 0 0,1 0 0,-1 0 0,0 0-1,0 0 1,0 0 0,0 0 0,0 0 0,0 0 0,0 0 0,1 0 0,-1 0 0,0 0 0,0 0 0,0 0 0,0 0 0,0 0 0,0 0 0,0 0 0,1 0 0,-1 0 0,0 0 0,0 0 0,0 0 0,0 0 0,0 1 0,0-1-1,0 0 1,0 0 0,0 0 0,0 0 0,1 0 0,-1 0 0,0 0 0,0 0 0,0 1 0,0-1 0,0 0 0,0 0 0,0 0 0,0 0 0,3 7-173,-2 3 191,0 0 0,-1 0 1,0 0-1,-3 19 1,-1 15 143,-4 35 58,8-78 90,0-1-275,1 0 0,0 0 1,-1-1-1,1 1 1,0 0-1,-1-1 0,1 1 1,-1 0-1,1-1 1,0 1-1,-1 0 0,1-1 1,-1 1-1,0-1 1,1 1-1,-1-1 0,1 1 1,-1-1-1,0 0 0,1 1 1,0-2-1,5-15-128,-4 14 101,3-11-94,1 0 1,0 1-1,16-24 0,-17 30 45,0 0-1,1 1 1,-1-1-1,2 1 1,-1 1-1,1-1 0,-1 1 1,10-5-1,-16 9 40,1 1 0,0-1 0,0 0-1,0 1 1,0 0 0,0-1-1,0 1 1,0 0 0,0-1 0,0 1-1,0 0 1,0 0 0,0 0 0,0 0-1,0 0 1,0 0 0,0 0 0,0 0-1,0 0 1,0 0 0,1 1 0,-1-1-1,0 0 1,-1 1 0,1-1 0,0 1-1,0-1 1,0 1 0,0 0-1,0-1 1,0 1 0,-1 0 0,1-1-1,0 1 1,-1 0 0,1 0 0,0 0-1,-1 0 1,1 0 0,-1-1 0,1 1-1,-1 0 1,0 0 0,1 0 0,-1 0-1,0 0 1,0 1 0,0-1 0,1 0-1,-1 1 1,0 9 66,1 0-1,0 0 1,1 0-1,3 12 1,-4-22-48,-1 0 0,0 1-1,1-1 1,0 1 0,-1-1 0,1 0-1,0 1 1,0-1 0,0 0 0,0 0-1,0 0 1,0 0 0,0 0 0,0 0-1,0 0 1,0 0 0,0 0 0,1 0 0,-1-1-1,0 1 1,1 0 0,-1-1 0,1 1-1,-1-1 1,1 0 0,-1 1 0,0-1-1,1 0 1,-1 0 0,1 0 0,-1 0-1,3 0 1,3-1 103,1-1 0,0 0 0,0 0 0,13-6 0,-13 5-200,21-9 67,-1-1 0,-1-2 0,46-32 0,-58 35 7,19-18-1,6-5 110,-30 23 111,-2 3-131,-6 9-138,-3 5-100,0-3 176,0 0 0,-1 1 0,1-1 1,0 0-1,-1 0 0,1 0 0,-1-1 0,0 1 0,-3 2 0,-10 13 69,-5 13-49,-39 63-121,55-86 85,1 1 0,0-1 1,1 1-1,0 0 1,0-1-1,0 1 0,1 0 1,0 0-1,1 9 1,0-16 20,-1 0 0,1 0 0,0 0 0,0 0 0,0-1 0,0 1 0,1 0 0,-1 0 0,0 0 0,0 0 0,0 0 0,1 0 1,-1 0-1,0 0 0,1 0 0,-1 0 0,1 0 0,-1-1 0,1 1 0,0 0 0,-1 0 0,1-1 0,0 1 0,-1 0 0,1-1 0,0 1 1,0-1-1,0 1 0,0-1 0,-1 1 0,1-1 0,2 1 0,-1-1 16,-1 0 1,1 0-1,0 0 0,0 0 1,0-1-1,0 1 0,0-1 1,-1 1-1,1-1 0,0 1 1,0-1-1,-1 0 0,1 0 1,0 0-1,2-2 0,2-3-32,0 1 0,-1-1 0,0 0-1,0-1 1,0 1 0,-1-1 0,0 0-1,0 0 1,-1 0 0,0-1 0,2-7 0,11-23 22,-12 30-124,-1 1 1,4-16 0,-6 19 9,0 4 46,-1 0 1,0 1-1,1-1 1,-1 0-1,1 0 1,-1 0-1,0 0 1,1 1-1,-1-1 1,0 0-1,1 0 1,-1 1-1,0-1 1,1 0-1,-1 0 1,0 1-1,1-1 1,-1 0-1,0 1 1,0-1-1,0 1 1,1-1-1,-1 0 1,0 1-1,0-1 1,0 1-1,10 16-180,53 100 31,-63-116 223,1 0 0,0 0 0,-1 0 0,1 1 0,0-1 0,0 0 0,0-1 0,0 1 0,0 0 0,0 0 0,0 0 0,0 0 0,0-1 0,0 1 0,1-1 0,-1 1 0,0-1 0,0 1 0,1-1 0,-1 0 0,0 1 0,3-1 0,-1 0 12,-1-1 0,0 1-1,0-1 1,1 1 0,-1-1 0,0 0 0,0 0 0,0 0 0,0 0 0,0 0-1,0 0 1,2-2 0,3-4 2,0 1-1,0-1 0,0 0 1,-1-1-1,6-10 0,2-7 38,-1 0 0,-1-1 0,15-52 0,-12 32-42,9-22 55,39-118 66,-46 128-118,12-75 0,-23 99-135,-2-1 0,-1 0 0,-3-66 0,-4 90-258,4 11 339,0 0 1,0 0-1,0-1 0,0 1 1,-1 0-1,1 0 0,0 0 1,0 0-1,0 0 0,-1 0 1,1 0-1,0 0 0,0-1 1,0 1-1,-1 0 0,1 0 1,0 0-1,0 0 0,0 0 1,-1 0-1,1 0 0,0 0 1,0 0-1,0 0 0,-1 0 1,1 1-1,0-1 0,-1 0 1,0 1-20,0-1 1,0 1 0,0 0-1,0 0 1,0 0 0,0 0-1,0 0 1,1 0 0,-1 0 0,0 1-1,1-1 1,-1 0 0,1 0-1,-1 2 1,-12 34 97,2 1 1,2 0-1,2 1 1,1-1-1,2 1 1,1 1-1,4 45 1,5-9 161,3 0-1,32 129 1,-38-190-192,1-1-1,1 1 0,1-1 1,0 0-1,0-1 0,16 24 1,-21-36-78,1 1 0,-1-1 0,0 0 0,1 0 0,-1 0 0,1 0 0,0 0 0,-1 0 0,1 0 0,0 0 0,0-1 0,-1 1 0,1 0 1,0-1-1,0 0 0,0 1 0,0-1 0,-1 0 0,1 0 0,0 0 0,0 0 0,2-1 0,-2 1-448,-1 0 0,1-1-1,-1 1 1,1-1 0,-1 1 0,1-1-1,-1 1 1,1-1 0,-1 0 0,1 0-1,-1 0 1,0 0 0,0 0 0,1 0-1,0-2 1,-2 3 206,1-1 1,-1 0-1,0 0 0,0 0 0,0 1 1,0-1-1,0 0 0,-1 0 0,1 1 0,0-1 1,0 0-1,0 0 0,-1 1 0,1-1 1,0 0-1,-1 0 0,1 1 0,-1-1 1,0 0-1,0-1-541,-8-12-2089,-4-9-880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3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96 6880,'-12'-12'1275,"9"10"-912,1-1 0,-1 0 1,0 1-1,1-1 1,-1 0-1,-1-3 0,4 5-50,-1 0 0,1 0 0,0 0-1,0 0 1,-1 0 0,1 0 0,0 1-1,0-1 1,0 0 0,0 0 0,0 0 0,0 0-1,0 0 1,1 0 0,-1 0 0,0 0-1,0 0 1,1 1 0,-1-1 0,1-1-1,0 0-12,0 1 0,0-1-1,1 1 1,-1-1-1,0 1 1,1 0-1,-1 0 1,1 0 0,2-2-1,2 0 91,0 0 0,1 0 0,0 0 1,8-1-1,8 0-18,-1 1 1,1 1-1,0 1 1,28 2 0,-5 0-119,-9-1-131,157 4-454,-188-4-278,-1 1 0,1 0 0,-1 0 0,0 0-1,0 1 1,0-1 0,0 1 0,0 1 0,0-1 0,9 6 0,-11-6 53,-1 1-1,1-1 1,-1 0 0,1 1-1,-1 0 1,0-1 0,0 1-1,0 0 1,0 0-1,-1 0 1,1 0 0,-1 1-1,0-1 1,0 0 0,0 1-1,0-1 1,0 7 0,-3 22-3620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20 190 5632,'-16'7'1834,"16"-7"-1808,0 0 0,0 1-1,-1-1 1,1 0-1,0 0 1,0 0-1,0 0 1,0 0-1,0 0 1,-1 0-1,1 0 1,0 0-1,0 0 1,0 0-1,0 0 1,0 0-1,0 0 1,0 1 0,-1-1-1,1 0 1,0 0-1,0 0 1,0 0-1,0 0 1,0 0-1,0 1 1,0-1-1,0 0 1,0 0-1,0 0 1,0 0-1,0 0 1,0 1 0,0-1-1,0 0 1,0 0-1,0 0 1,0 0-1,0 0 1,0 1-1,0-1 1,0 0-1,0 0 1,0 0-1,0 0 1,0 0-1,0 1 1,0-1-1,0 0 1,0 0 0,1 0-1,-1 0 1,0 0-1,0 0 1,0 0-1,0 1 1,0-1-1,0 0 1,0 0-1,1 0 1,-1 0-1,0 0 1,0 0-1,0 0 1,9 4 918,-9-4-822,14 5 1245,-9-2-788,0-1-1,0-1 0,0 1 1,0-1-1,0 0 0,0 0 1,7 0-1,1-1 150,0 0 1,0-1-1,21-4 0,-28 3-570,-1 0 0,1 0 0,-1 0 0,1 0 0,-1-1 0,0 0 0,0 0 0,0 0 0,-1-1 0,8-7 0,-5 4 11,0 0-1,-1 0 1,8-13 0,-11 16-98,-1 0 0,0 0 1,0-1-1,0 1 0,-1-1 0,0 0 0,1 1 0,-2-1 0,2-6 0,-2 10-67,0-7 83,1 0-1,-1 0 1,0 0-1,-1 0 1,-2-13-1,2 20-76,1-1 1,-1 1-1,1-1 0,-1 1 0,1-1 1,-1 1-1,0 0 0,0 0 0,1-1 1,-1 1-1,0 0 0,0 0 0,-1 0 1,1 0-1,0 0 0,0 0 0,0 0 1,-1 0-1,1 0 0,0 1 0,-1-1 1,1 0-1,0 1 0,-1 0 0,1-1 1,-1 1-1,1 0 0,-1-1 0,1 1 1,-1 0-1,1 0 0,-1 0 0,1 0 1,-1 1-1,1-1 0,-1 0 0,1 1 1,-3 0-1,1 0 75,-1 0 0,1 0 0,-1 1 0,1-1 0,0 1 1,-1 0-1,1 0 0,0 0 0,0 0 0,1 0 0,-1 1 0,-4 5 0,3-4 0,1 1 0,-1 1 1,1-1-1,0 0 0,1 1 0,-1-1 0,-1 9 0,1-5-3,2-1 1,-1 0-1,1 1 0,0-1 0,1 0 0,0 1 0,0-1 1,1 1-1,0-1 0,0 1 0,5 12 0,-4-12-53,2-1 0,-1 1 1,1-1-1,0 0 0,0 0 0,1 0 0,1-1 0,-1 1 0,1-1 0,0 0 1,0-1-1,11 8 0,-7-7-62,1 0 1,1-1 0,-1 0-1,14 4 1,-16-7-693,0-1 0,0 0 0,15 2 1,-5-2-839,9 0-4581,-27-2 5924,0 0 0,-1 0 0,1 0 0,-1 0 0,1 1 0,0-2 0,-1 1 0,1 0 0,0 0 0,-1 0-1,1 0 1,0 0 0,-1 0 0,1-1 0,-1 1 0,1 0 0,0 0 0,0-1 0,-1 0-264,1 0 0,-1 0 0,0 0 0,1 1 0,-1-1-1,0 0 1,0 0 0,0 0 0,0 0 0,0 0 0,0 0 0,0-1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4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25 11232,'-33'-15'4128,"22"6"-3200,8 12-257,-3-3 65,12 0-544,-6 6-960,3-3 480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37 11552,'-52'-12'5215,"52"0"-4511,5 8-608,4 4-192,10-9-1311,9 9 799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56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1079 9056,'14'-15'4770,"7"-9"-2560,1-1-1468,4-5 55,40-63 1,-59 82-537,-5 8-201,5-8 277,0 0 0,8-18-1,-14 27-269,0 0-1,0 0 1,0 0-1,-1 0 0,1-1 1,0 1-1,-1 0 0,0 0 1,1-1-1,-1 1 0,0 0 1,0-1-1,-1 1 0,1 0 1,0-1-1,-1 1 1,1 0-1,-1 0 0,0 0 1,-1-4-1,1 5-44,0 0 0,0 0 0,0 0 0,-1 0 0,1 0 0,0 0 0,0 0 0,0 0 0,-1 0-1,1 1 1,0-1 0,-1 1 0,1-1 0,-1 1 0,1-1 0,-1 1 0,1 0 0,-1 0 0,1 0 0,0 0 0,-1 0 0,1 0 0,-1 0 0,1 0 0,-1 0 0,1 1-1,-1-1 1,1 1 0,-1-1 0,-1 2 0,-3 0 38,1 1 0,-1 0 0,1 0 0,0 0 0,-8 8 0,7-6-5,1 1-1,-1 0 1,1 0-1,0 0 1,1 1 0,-7 12-1,1 2 53,-6 23 0,15-41-95,-8 23 134,1 1 1,-4 28-1,10-46-64,1 0 0,0 0 0,1 0-1,0 0 1,0 0 0,1-1 0,0 1-1,0 0 1,1 0 0,4 12 0,-4-18-47,-1-1 0,1 1 0,0 0 0,0-1 1,0 0-1,0 1 0,0-1 0,0 0 1,0 0-1,1 0 0,-1 0 0,1 0 0,0-1 1,-1 1-1,1-1 0,0 0 0,0 0 0,0 0 1,0 0-1,0 0 0,0-1 0,0 1 1,0-1-1,0 0 0,4 0 0,7 0 33,1-1 0,0 0 0,26-7 0,-37 7-71,26-6-3,0-1 1,-1-2 0,0-1-1,-1-1 1,0-2 0,40-26-1,159-123 84,-41 27 132,-177 130-175,0 0-52,-1 0 0,1-1 1,9-9-1,-17 15-1,0 0 0,0 0 0,0 0-1,0 0 1,0-1 0,0 1 0,-1 0-1,1 0 1,0-1 0,0-1 0,-1 2 10,0 1 1,0 0 0,0 0 0,0 0 0,0-1 0,0 1-1,0 0 1,0 0 0,0 0 0,0 0 0,0-1 0,0 1-1,-1 0 1,1 0 0,0 0 0,0 0 0,0-1 0,0 1-1,0 0 1,0 0 0,0 0 0,-1 0 0,1 0 0,0-1-1,0 1 1,0 0 0,0 0 0,-1 0 0,1 0 0,0 0-1,0 0 1,-14 0-197,9 2 187,-1-1 1,0 1-1,1 1 1,-1-1 0,1 1-1,0 0 1,-1 0-1,1 0 1,-5 6 0,1-2-38,1 1 0,0 0 1,0 1-1,-8 13 1,6-7 37,2 0 0,0 1 0,1 0 1,-7 22-1,-15 70-7,25-90 47,1 0 0,-1 24 0,3-37-11,1 1 0,0-1-1,1 1 1,-1-1 0,1 0-1,0 1 1,0-1 0,1 0-1,0 0 1,0 0 0,4 9-1,-5-13 1,0 1-1,0-1 1,0 0-1,0 0 1,0 1 0,0-1-1,1 0 1,-1 0-1,0 0 1,0 0-1,1-1 1,-1 1-1,1 0 1,-1-1-1,0 1 1,1 0 0,0-1-1,-1 0 1,1 1-1,-1-1 1,1 0-1,-1 0 1,1 0-1,0 0 1,-1 0-1,1 0 1,2-1 0,1 0 19,0-1 0,0 0 0,-1 0 0,1 0 0,0-1 0,5-3 0,3-4 73,0 0-1,0-1 0,-1 0 1,19-24-1,-18 20-2,89-108 243,-83 100-332,-6 7-8,36-49-10,-19 15-39,29-67 1,14-62-52,53-207-161,-124 380 250,1-4-28,-1 1 1,0-1-1,0 0 0,-1 0 1,0-15-1,-1 24 31,1 1-1,-1-1 1,0 1-1,0-1 1,0 1-1,-1-1 1,1 1-1,0-1 1,0 1-1,0 0 0,0-1 1,0 1-1,0-1 1,-1 1-1,1-1 1,0 1-1,0-1 1,-1 1-1,1 0 1,0-1-1,-1 1 1,1 0-1,0-1 1,-1 1-1,0 0 1,1 0-1,-1 0 1,1 0-1,-1 0 1,1 0-1,-1 0 1,1 0-1,0 1 1,-1-1 0,1 0-1,-1 0 1,1 1-1,0-1 1,-1 0-1,1 1 1,-1-1-1,1 0 1,0 1-1,0-1 1,-1 1-1,-3 4 5,1 0-1,0 0 0,0 0 0,-4 10 0,-79 251 1195,4 64-278,53-148-754,26-143-290,1 1 0,6 66 0,-3-93-498,1-2 0,0 1 0,5 15 0,-5-22-109,0 0 1,0-1-1,0 0 0,1 0 0,-1 1 1,1-1-1,0-1 0,0 1 1,1 0-1,6 5 0,13 8-3180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4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37 3808,'1'0'353,"-1"-1"0,1 1 1,0-1-1,0 1 0,0 0 0,-1-1 0,1 1 1,0 0-1,0 0 0,0 0 0,0 0 1,1 0-1,-1-1-244,-1 1 0,0 0 1,0 0-1,0 0 0,1 0 0,-1-1 1,0 1-1,0 0 0,0 0 1,0 0-1,0-1 0,0 1 0,0 0 1,1 0-1,-1-1 0,0 1 1,0 0-1,0 0 0,0 0 0,0-1 1,0 1-1,0 0 0,0 0 0,0-1 1,0 1-1,0 0 0,0 0 1,0-1-1,0 1 0,-1 0 0,1 0 1,0-1-1,0 1 0,0 0 1,0 0-1,-5-10 1855,-2 7-1620,-1 1 0,1-1 0,-1 1 0,0 1 0,0-1 0,0 1 0,0 1 0,-11-1 0,9 1-69,-14-1-65,-1 1 0,1 2 0,-1 0 0,1 2 0,0 0 1,0 2-1,1 1 0,-1 0 0,-31 16 0,44-17-165,1 0-1,0 1 1,0 0-1,1 0 1,-9 10-1,13-12-38,1 0 0,0 0 0,0 0-1,0 1 1,1-1 0,-1 1 0,1 0-1,1 0 1,-1 0 0,-2 12 0,3-6-14,0 0 1,1 0 0,0 0-1,0 0 1,2 0 0,-1 0 0,2 1-1,0-1 1,0 0 0,7 19-1,-4-16 32,2 0 0,0 0 0,1-1 1,0 0-1,1 0 0,1-1 0,16 18 0,1-2 70,55 64 633,-78-88-636,-1 0 0,1 0 0,-1 0 0,0 0 0,-1 0 0,1 1 1,-1-1-1,0 1 0,0 0 0,-1 0 0,1 0 0,-1-1 0,-1 1 0,1 0 0,-1 0 0,0 0 0,-1 0 0,1 0 0,-1 0 1,0 0-1,0 0 0,-1 0 0,0-1 0,0 1 0,-3 6 0,-10 19 273,-2-1 0,-37 52 1,-53 47-162,106-129-233,-22 24-151,21-22-178,1-1-1,-1 0 0,1 1 0,-1-1 0,0 0 1,0 0-1,1 0 0,-1 0 0,0-1 0,0 1 0,0 0 1,0-1-1,-2 1 0,3-9-5053,-1 1 3770,1-1 1,0 1-1,1 0 0,-1 0 1,2-12-1,4-6-874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10 121 8224,'-8'-4'2452,"7"0"-62,14-3 1048,-8 5-3047,-5 2-390,24-11 1382,1 1 0,38-9 0,12 5-964,85-5 0,-28 5-260,-129 13-227,104-11-35,-70 9-2548,0 2-3695,-27 1 1888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4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11 100 6560,'-5'0'2432,"10"9"-1888,-1 8-160,-4-4 1568,0 8-1152,0 0 576,0 5-800,-4-2-320,-1 1-160,5 1 32,-5-2-64,5 3-1088,0-6 576,0-6-3360,0-1 2112</inkml:trace>
  <inkml:trace contextRef="#ctx0" brushRef="#br0" timeOffset="1">20 30 6656,'-5'-14'2464,"10"11"-1920,4-3-160,-9 3-480,5-1-2080,4 8-736,1 5 1632,4-1-800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4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7040,'-1'2'285,"0"0"0,0 0 0,0 1 0,1-1-1,-1 0 1,0 0 0,1 1 0,0-1 0,-1 0 0,1 0 0,0 1 0,0-1 0,0 0 0,1 1 0,-1-1 0,1 3 0,1 15 2188,-8 100 1756,6-114-4148,0 1 1,1-1-1,0 0 0,2 10 1,-3-15-67,0 0 1,0 0 0,1 0-1,-1-1 1,0 1 0,1 0 0,-1 0-1,1-1 1,-1 1 0,1 0-1,-1-1 1,1 1 0,0 0 0,-1-1-1,1 1 1,0-1 0,-1 1-1,2 0 1,-1-1-5,0 0 0,0 0 0,0 0 0,-1 0-1,1 0 1,0 0 0,0 0 0,0 0 0,0 0 0,0-1 0,0 1-1,0 0 1,0 0 0,-1-1 0,1 1 0,0-1 0,0 1 0,0-1-1,-1 1 1,1-1 0,1 0 0,10-10-141,1 0-1,12-15 1,13-13-108,-23 26 406,1 1 1,0 0-1,1 1 0,0 0 1,1 2-1,35-14 0,-51 22-98,0 0 0,0 0 0,0 1-1,0-1 1,0 1 0,0 0 0,0-1-1,0 1 1,1 0 0,-1 0 0,0 0-1,0 1 1,0-1 0,0 0-1,0 1 1,0 0 0,0-1 0,0 1-1,0 0 1,0 0 0,0 0 0,0 0-1,0 0 1,1 2 0,-1 0 26,1-1 0,-1 1 0,0 0 0,0 0 0,0 0 0,0 1 0,0-1 0,-1 0 0,0 1 0,1-1 0,-1 1 0,-1-1 0,2 6 0,2 11 98,-2-10-120,-1 1 0,2 15 0,-4-8-311,1-11-796,-1-1 1,1 0-1,2 12 0,-1-17 704,-1 0 0,0 0-1,1 0 1,-1 0 0,1 0-1,0 0 1,-1 0-1,1 0 1,0-1 0,0 1-1,-1 0 1,1 0 0,0-1-1,0 1 1,0 0 0,0-1-1,0 1 1,0-1-1,0 1 1,0-1 0,0 0-1,0 1 1,0-1 0,0 0-1,0 0 1,1 0-1,-1 0 1,0 0 0,2 0-1,2 0-1137,1 0 1,0-1-1,0 1 0,8-3 0,4-1 139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5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80 706 5632,'9'-10'723,"-8"7"-571,1 1 0,0 0-1,1-1 1,-1 1 0,0 0 0,1 0-1,-1 1 1,1-1 0,0 0-1,-1 1 1,4-2 0,7-3 1481,-1 0 0,0-1 0,-1-1 0,17-13 0,-27 21-1510,-1-1 0,1 1 0,-1 0 0,0-1 0,1 1 0,-1-1 0,0 1 0,1 0 0,-1-1 0,0 1 1,0-1-1,1 1 0,-1 0 0,0-1 0,0 1 0,0-1 0,0 1 0,0-1 0,0 1 0,0-1 0,0 1 0,0-1 0,0 1 0,0-1 0,0 1 0,0-1 1,0 0-1,-1 0-42,1 1 1,-1 0 0,1-1 0,-1 1 0,1-1 0,-1 1 0,1 0 0,-1-1 0,0 1 0,1 0 0,-1-1-1,0 1 1,1 0 0,-1 0 0,0 0 0,0 0 0,-3-1 39,0 1-1,0 0 1,0 0 0,0 0 0,-7 2-1,2 0-80,1 1-1,-1 0 1,1 0-1,-1 1 1,1 0-1,1 0 1,-1 1-1,0 0 1,1 1-1,0 0 0,0 0 1,1 0-1,0 1 1,0 0-1,0 0 1,1 0-1,0 1 1,1 0-1,-8 16 1,9-16-46,0 1 0,1-1 1,0 1-1,0 0 1,1-1-1,0 1 1,1 13-1,0-16 15,1-1 0,-1 0 0,1 1 0,0-1 0,1 0-1,-1 1 1,1-1 0,0 0 0,1 0 0,-1 0 0,1-1 0,0 1 0,4 5 0,-6-9-2,0 0 1,0 0 0,0-1 0,0 1-1,0 0 1,0-1 0,0 1 0,0-1-1,0 1 1,0-1 0,1 1 0,-1-1 0,0 0-1,0 0 1,0 1 0,1-1 0,-1 0-1,0 0 1,0 0 0,1 0 0,-1-1-1,0 1 1,0 0 0,1 0 0,-1-1-1,2 0 1,3-2 25,0 1 0,-1-1-1,1 0 1,4-5 0,6-3-8,-2-1 0,1-1 0,-2 0-1,0-1 1,21-28 0,-17 17-86,-2 0 0,-1 0-1,14-35 1,-15 28 73,-3-2 0,10-46 0,5-71 133,-17 95-38,9-52 47,9-56 401,-25 153-518,-3 15 10,-2 23 61,-4 80 193,5 1-1,4 0 0,28 196 0,27-40-9053,-47-229 4690,-7-21-2833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2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18 2720,'-1'-1'30,"1"1"-1,0 0 1,6-17 14424,-6 35-13035,-15 328 2080,-29 95-1438,37-350-1765,0-20-115,4 0 1,6 92-1,-3-127-180,-1-31-62,1 0 0,0-1 0,0 1-1,0 0 1,0 0 0,1 0 0,-1-1 0,1 1-1,1 0 1,1 4 0,-2-7-1043,-2-2 906,1-1 0,0 1-1,-1 0 1,1 0 0,0 0 0,0 0 0,-1 0 0,1 0 0,0 0-1,0 0 1,-1 0 0,1 0 0,-3-5-3567,3 5 3592,-1-4-971,0 0 0,0 0 0,1 0 0,-1 0 0,1 0 0,0-5 0,0-33-3768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2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51 2912,'-44'-5'2427,"13"5"4282,18 6 1850,39 5-8188,-17-7-293,1 1 1,0-2-1,-1 1 1,13 1-1,23 1 269,0-2 0,1-2 1,55-5-1,-89 2-301,216-18 527,0 0 11,152-2 557,-337 17-1150,-1-3 0,43-12 1,-81 17 876,-1 26-21496,-1 2 17487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3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94 7712,'0'-1'125,"0"1"1,1 0 0,-1 0-1,0-1 1,0 1 0,1 0-1,-1 0 1,0-1 0,0 1-1,0 0 1,1-1-1,-1 1 1,0 0 0,0-1-1,0 1 1,0 0 0,0-1-1,0 1 1,0 0 0,0-1-1,0 1 1,0 0 0,0-1-1,0 1 1,0-1-1,0 1 1,0 0 0,0-1-1,0 1 1,0 0 0,0-1-1,-1 1 1,1 0 0,0-1-1,0 1 1,0 0 0,-1 0-1,1-1 1,0 1 0,0 0-1,-1-1 1,1 1 22,0 0 0,-1 0 0,1-1 0,0 1 0,0 0 1,-1 0-1,1-1 0,0 1 0,0 0 0,0-1 0,0 1 0,-1 0 0,1-1 1,0 1-1,0 0 0,0-1 0,0 1 0,0 0 0,0-1 0,0 1 0,0 0 1,0-1-1,0 1 0,0 0 0,0-1 0,0 1 0,0 0 0,0-1 0,0 1 1,1 0-1,-1 0 0,0-1 0,0 1 0,0 0 0,0-1 0,1 1 0,-1 0 1,0 0-1,0-1 0,1 1 0,-1 0 0,5-5 327,0 0-1,1 0 1,-1 1 0,12-7-1,-5 6-423,-1 1 0,1 0 0,0 0 0,0 1 0,0 1 0,0 0 0,1 1 0,13-1 0,1 0-51,283-6 763,-254 8-566,10 3 150,-65-3-342,-26 6-16362,12 1 12624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3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8 261 5312,'-8'1'6538,"40"-19"-986,-16 5-4450,18-13 323,0 1-1,66-36 1,-48 36-1437,2 3 1,0 2-1,1 2 0,59-10 0,-109 27-60,1-1-467,1 1-1,0 0 1,11 0 0,-17 1 318,1 0 1,-1 0 0,0 1 0,0-1 0,1 0 0,-1 0 0,0 1 0,0-1 0,0 1 0,1-1 0,-1 1 0,0-1 0,0 1 0,0 0 0,0-1 0,0 1 0,0 0 0,0 0 0,0 0 0,-1 0 0,1 0 0,0 0 0,0 0 0,-1 0 0,1 0 0,0 1 0,1 13-5369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3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40 2720,'0'-1'69,"-1"0"0,1 0 0,0 0 0,-1 0 0,1 0 0,0 0 1,0-1-1,0 1 0,0 0 0,0 0 0,0 0 0,0 0 0,1 0 0,-1 0 0,0 0 0,0 0 0,1 0 1,-1 0-1,2-2 0,0-3 240,0-4 3738,-3 17-281,0 9-2897,0 1 1,-7 23-1,-1 13-133,-10 308 2655,19-301-2998,4 181 329,-4-198-527,-1-30-370,1-1-1,0 0 1,3 13-1,-3-24 50,0 0 0,0-1 0,0 1 0,0 0 0,0 0 0,0-1 0,1 1 0,-1 0 0,0-1 0,0 1 0,1 0 0,-1-1-1,1 1 1,-1-1 0,0 1 0,1 0 0,-1-1 0,1 1 0,-1-1 0,1 1 0,-1-1 0,1 0 0,0 1 0,-1-1 0,1 1-1,-1-1 1,1 0 0,0 0 0,-1 1 0,1-1 0,0 0 0,0 0 0,-1 0 0,1 0 0,0 0 0,-1 0 0,1 0 0,0 0 0,0 0-1,-1 0 1,1 0 0,0 0 0,-1 0 0,2-1 0,1 0-595,0-1-1,0 1 1,0-1 0,0 0 0,0 0-1,-1 0 1,1 0 0,3-4-1,11-14-3384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2:57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 14208,'-5'36'6431,"-12"12"-5567,2-33 1696,7 5-1568,-10-3 160,9-1-704,-4-9-576,3 6 64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3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19 5152,'-14'-19'7453,"14"28"-4215,1 21-2203,6 32 473,2 16-279,-4-4-577,1 43 8,-6 279 663,-2-357-946,-8 47 0,7-63-155,3-21-196,0 0-1,-1 0 1,1 0-1,-1 0 1,1 0-1,-1 0 1,1 0-1,-1-1 1,0 1 0,0 0-1,0 0 1,0-1-1,0 1 1,-1 0-1,1-1 1,0 0-1,-1 1 1,1-1-1,-1 0 1,1 1 0,-1-1-1,0 0 1,0 0-1,1 0 1,-1-1-1,0 1 1,0 0-1,-2 0 1,0 0-46,0-1-1,0 0 1,0 0-1,0 0 1,0 0-1,0-1 1,0 1-1,0-1 1,0 0-1,0 0 1,0-1-1,-6-2 1,-1-1-82,0-1 1,1 0 0,0-1-1,-15-11 1,22 15 84,0 0 0,-1 0 0,1-1 0,1 1 0,-1-1 0,0 0 0,1 0 0,0 0 0,0 0 0,0 0 0,0 0 0,1-1 0,-1 1 0,1-1 0,-1-5 0,2-4-41,-1 1-1,2-1 1,0 1 0,0-1-1,1 1 1,1 0 0,0 0-1,8-18 1,6-11-71,27-46-1,-37 75 146,7-11 68,1 1 0,1 0 0,0 2 0,2 0 0,1 0 0,0 2 0,40-31 0,-21 20 239,-11 8-219,1 0 0,58-33 0,-45 35-171,2-1-78,-2-1 0,70-50 0,-103 66-409,0-1 0,12-13-1,-19 18 195,0 1 0,1 0 0,-1 0 0,0-1 0,0 1 0,0-1-1,-1 1 1,1-1 0,0 1 0,-1-1 0,1 0 0,0 1 0,-1-1-1,0 0 1,1 0 0,-1 1 0,0-1 0,0 0 0,0 1 0,0-1 0,0 0-1,-1 0 1,1 1 0,-1-4 0,-8-3-6013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3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30 4800,'0'-29'5328,"2"31"-3968,-1 0-1202,0-1-1,0 1 1,0 0 0,0 0 0,0 0 0,0 0 0,0 0 0,-1 0-1,1 0 1,-1 0 0,1 4 0,-2 29 945,1-17-724,-3 93 2463,-27 178 1,-3-46-1951,6-34-488,9-45-158,11-91 4,5-53-158,-1 12-1368,1-26-980,6-21-8309,-7-5 5941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3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8 162 6656,'-3'-13'1232,"2"9"-892,0 1-1,0 0 1,0-1 0,1 1 0,-1-1 0,1 1-1,0-1 1,0 1 0,0-1 0,1 1 0,-1 0-1,1-1 1,1-4 0,3-1 296,1 0 0,0 0 0,1 1 0,-1 0 0,1 0 0,1 1 0,0 0 0,12-9 0,-18 14-616,1 1 0,-1-1 0,1 1-1,-1-1 1,1 1 0,0 0 0,0 0 0,0 0 0,0 0 0,0 1 0,0-1-1,0 1 1,0 0 0,0-1 0,0 2 0,0-1 0,0 0 0,0 0 0,0 1-1,0 0 1,0 0 0,0 0 0,0 0 0,-1 0 0,1 0 0,0 1 0,-1-1 0,1 1-1,-1 0 1,1-1 0,-1 1 0,0 1 0,3 2 0,-1 0 16,0 0 1,0 0-1,0 0 1,-1 0-1,0 1 1,0-1-1,-1 1 1,1 0-1,-1-1 1,2 12-1,-3-8 38,0 1-1,0-1 0,-1 1 0,0-1 1,0 0-1,-3 14 0,-3 2 206,-1 0 0,-1 0 0,-1-1 0,-15 28 0,-2 0 458,-13 27 201,38-77-922,0 0 0,0 0 0,1 1 1,-1-1-1,0 0 0,1 0 0,0 1 1,0-1-1,-1 0 0,1 1 0,1-1 1,-1 0-1,0 1 0,0-1 0,2 4 1,-1-4 3,0-1 0,0 1 0,0 0 0,0 0 0,0-1 0,0 1 0,1-1 0,-1 1 0,1-1 0,-1 0 0,1 1 0,-1-1 0,1 0 0,3 1 0,2 2 31,1-2 0,0 1 1,-1-1-1,1-1 0,0 1 1,0-1-1,13 0 0,90-2-28,44 4-5640,-148-3 4814,-1 1 1,0 0-1,0 1 0,0 0 1,0 0-1,11 4 1,-15-5 525,-1 0 0,1 0 0,-1 0 0,1 0 1,-1 0-1,1 0 0,-1 1 0,0-1 0,1 0 0,-1 1 0,0-1 1,0 0-1,0 1 0,0 0 0,0-1 0,-1 1 0,1 0 0,0-1 1,-1 1-1,1 0 0,-1 0 0,1-1 0,-1 1 0,0 0 1,0 0-1,0 1 0,-1 3-278,0-1 1,-1 0-1,1 0 0,-1 0 1,-2 5-1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4 417 5888,'0'0'86,"0"-1"1,-1 1-1,1 0 1,0 0-1,-1-1 1,1 1-1,0 0 1,0-1-1,0 1 1,-1-1-1,1 1 1,0 0-1,0-1 1,0 1-1,0 0 1,0-1-1,-1 1 1,1-1-1,0 1 1,0-1-1,0 1 1,0 0-1,0-1 1,0 1-1,0-1 1,1 1-1,-1 0 1,0-1-1,0 1 1,0-1-1,0 1 1,0 0-1,1-1 1,-1 1-1,0-1 1,0 1-1,1 0 1,-1 0-1,0-1 1,1 1-1,-1 0 1,0-1-1,1 1 1,-1 0-1,0 0 1,1 0-1,-1-1 1,0 1-1,1 0 1,-1 0-1,1 0 1,-1 0-1,1 0 1,33-10 3909,-19 7-3191,77-19 1998,9-3-1543,-95 23-1191,301-83 1537,91 1-883,3 22-347,163 6 168,-350 39 42,-136 7-367,-28-1-2838,-39 6 23,-8 1 198,-10 2-2570,-18 1 1779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3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3 6304,'-7'-2'4183,"8"14"55,-5 3-3225,0 0 1,-10 21-1,-2 8-155,4-4-290,-1 7-59,-2-1 1,-26 54-1,34-86-421,-1-1 0,0 1 0,-1-2 0,0 1 0,-1-1 0,0 0 0,-1-1 0,0-1 0,-1 0 0,0 0 0,-17 10 0,16-13-45,0 0-1,0-1 0,-1 0 1,1-1-1,-1-1 0,-1 0 1,1-1-1,0-1 0,-26 2 1,32-4-104,0 0 1,1 0 0,-1-1 0,1 0-1,-1-1 1,1 1 0,-1-2-1,1 1 1,0-1 0,0 0 0,0 0-1,0-1 1,1 0 0,-1 0-1,1 0 1,0-1 0,0 0 0,1 0-1,-1-1 1,-4-6 0,5 5-34,1-1 1,0 1-1,0-1 1,0 0-1,1 0 1,1 0-1,-1 0 1,1 0-1,0-1 1,0-10-1,1 13 63,1 0-1,0 1 1,0-1 0,0 0-1,1 0 1,0 1-1,0-1 1,0 1-1,1-1 1,0 1 0,0-1-1,0 1 1,1 0-1,-1 0 1,1 0 0,4-5-1,-4 7 53,-1 1 1,1 0-1,0-1 0,0 1 0,0 1 1,0-1-1,0 0 0,0 1 0,1-1 1,-1 1-1,0 0 0,1 0 1,-1 0-1,1 1 0,-1-1 0,1 1 1,0 0-1,-1 0 0,8 1 0,0 0 61,1 1 0,-1 1 0,0 0 0,0 0 0,11 6 0,-1 1 115,0 1-1,-1 0 0,-1 2 0,0 0 1,23 22-1,81 88 1038,-59-56-803,-31-31-105,-23-23-609,20 18 0,-25-28-85,9-16-11605,-4-3 6256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3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5568,'0'0'83,"0"-1"0,0 1 0,0 0 0,0-1 0,1 1 0,-1-1 0,0 1 0,0-1 0,1 1 0,-1 0 0,0-1 0,1 1 0,-1 0 0,0-1 0,1 1 0,-1 0 0,0 0 0,1-1 0,-1 1 0,1 0 0,-1 0 0,1 0 0,-1-1 0,1 1 0,-1 0 0,0 0 0,1 0 0,-1 0 0,1 0 0,-1 0 0,1 0 0,-1 0 0,1 0 0,0 0 0,0 1 123,1-1 1,-1 1-1,0 0 1,0 0-1,0-1 1,1 1-1,-1 0 1,0 0-1,0 0 1,0 0-1,0 0 1,1 2-1,1 2 190,0-1 0,-1 1 0,0 0-1,1 0 1,-2 0 0,1 0 0,0 0 0,-1 0 0,1 9 0,0 6 511,-2 26 1,0-27-586,5 398 3155,-5-163-3189,0-248-704,2 32-1350,-1-35 1199,-1-1-1,1 0 1,-1 1 0,1-1 0,0 0 0,0 1-1,2 2 1,6 2-1955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3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5152,'0'-27'7498,"4"37"-4877,0-4-2047,1 7 100,-1 0 0,0 0 1,0 1-1,-1 0 0,-1-1 0,1 28 1,-2 52 590,-2 102-18,-6-66-855,-5 187-43,9-289-676,2-23-42,0-1 1,1 1-1,-1-1 0,1 1 0,0-1 1,0 1-1,0 0 0,1-1 0,-1 1 1,1-1-1,2 8 0,6-19-5641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1:3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5152,'0'-1'253,"1"0"1,-1 0-1,0-1 1,0 1-1,1 0 1,-1 0-1,1 0 1,-1 0-1,1 0 1,-1 0-1,1 0 1,0 0-1,-1 0 1,1 0-1,0 0 1,1-1 0,17-13 4178,-3 3-2988,1-3-465,1 1 0,1 1 0,0 1-1,29-15 1,-34 21-868,-1 0 0,1 1 0,0 1 0,0 0 0,0 0 0,1 2-1,28-2 1,-40 4-99,1 0 0,-1 0-1,0 0 1,0 1 0,1-1-1,-1 1 1,0 0 0,0 0-1,0 0 1,0 1 0,0-1-1,0 1 1,0-1 0,0 1-1,0 0 1,-1 0 0,1 1-1,-1-1 1,0 0 0,1 1-1,-1-1 1,0 1 0,-1 0-1,3 3 1,-2-2 26,-1 0-1,1 0 1,-1 0 0,0 0-1,0-1 1,-1 1 0,1 1-1,-1-1 1,0 0 0,0 0 0,0 0-1,0 0 1,-1 0 0,0 0-1,0 0 1,0 0 0,0-1-1,0 1 1,-3 4 0,-2 2 84,-1 0 1,-1 0 0,0-1 0,0 0 0,-1 0 0,-12 9-1,10-8-37,-12 11 280,-43 30 0,65-51-350,0 0 0,0 1-1,1-1 1,-1 0-1,0 1 1,1-1 0,-1 1-1,0-1 1,1 1-1,-1-1 1,1 1 0,-1 0-1,1-1 1,-1 1 0,1 0-1,-1-1 1,1 1-1,0 0 1,-1 0 0,1 0-1,0 0 5,0-1 0,1 0-1,-1 1 1,1-1 0,-1 0-1,0 1 1,1-1 0,-1 0-1,1 0 1,-1 1 0,0-1 0,1 0-1,-1 0 1,1 0 0,-1 0-1,1 1 1,-1-1 0,1 0-1,-1 0 1,1 0 0,-1 0-1,2 0 1,37-3 419,-39 3-445,45-7-179,60-18-1,52-28-6933,-40 22-3930,-60 14 7050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00.20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243 13 2240,'-55'-10'7968,"61"11"-7856,65 6 763,85-3 0,74-15-631,-20 8-19,-156 3 14,-35 1-40,-12 1 133,-7-2-318,0 0 0,0 1-1,0-1 1,0 0 0,0 0 0,0 0-1,0 1 1,-1-1 0,1 0 0,0 0-1,0 0 1,0 0 0,0 1 0,0-1-1,0 0 1,0 0 0,0 0 0,0 0 0,0 0-1,-1 0 1,1 1 0,0-1 0,0 0-1,0 0 1,0 0 0,0 0 0,-1 0-1,1 0 1,0 0 0,0 0 0,0 0-1,0 1 1,-1-1 0,1 0 0,0 0-1,0 0 1,-18 7 114,1-1 0,-1-1 0,-24 5 0,3-1-37,-261 50 208,90-30-209,165-21-81,-71 14-151,108-19-40,10-2 39,15-1 95,252-2 409,-132 5-242,-62-4-225,78 2 110,-143-1 9,0 1 0,-1 0 0,1 1-1,12 3 1,-21-5-5,-1 0-1,1 0 0,0 0 0,-1 1 1,1-1-1,0 0 0,-1 1 1,1-1-1,-1 0 0,1 1 1,0-1-1,-1 1 0,1-1 1,-1 1-1,1 0 0,-1-1-1,0 1 0,1-1-1,-1 0 1,0 1 0,0-1-1,0 0 1,0 0 0,0 1 0,0-1-1,0 0 1,0 1 0,0-1-1,-1 0 1,1 1 0,0-1-1,0 0 1,0 0 0,0 1 0,0-1-1,0 0 1,-1 1 0,1-1-1,0 0 1,-1 1 0,-2 2 57,0-1 0,0 1 0,0-1 0,-7 4 0,5-3 2,-38 22 278,-90 38-1,-54 4 8,-132 34-30,291-92-311,11-4-53,1 1 1,0 0-1,-16 9 1,31-14 9,-1 0 0,1-1 0,0 1 0,0 0 0,0-1 0,0 1 0,0 0 0,0 0 0,0 0 0,0 0 0,-1 2 0,2-3 31,0 1 1,0-1-1,0 0 0,0 0 0,0 0 1,0 0-1,0 0 0,0 0 1,0 1-1,0-1 0,0 0 1,0 0-1,0 0 0,0 0 1,0 0-1,0 1 0,0-1 1,0 0-1,1 0 0,-1 0 1,0 0-1,0 0 0,0 0 0,0 0 1,0 0-1,0 1 0,0-1 1,1 0-1,-1 0 0,0 0 1,0 0-1,0 0 0,0 0 1,0 0-1,0 0 0,1 0 1,-1 0-1,13 1 107,176-20 116,118-4-189,-301 23-34,4 0-10,0 0 0,0 0-1,-1 0 1,1 2 0,0-1-1,-1 1 1,1 0 0,9 5-1,-18-7 23,0 1 0,0-1-1,0 1 1,0-1 0,0 1 0,0 0-1,0 0 1,-1-1 0,1 1 0,0 0-1,0 0 1,-1 0 0,1 0 0,-1 0-1,1 0 1,0 0 0,-1 0 0,0 0-1,1 0 1,-1 0 0,0 0 0,1 0-1,-1 0 1,0 0 0,0 1 0,0-1-1,0 0 1,0 0 0,0 0-1,0 0 1,-1 0 0,1 0 0,0 1-1,-1-1 1,1 0 0,0 0 0,-2 2-1,-1 1 23,1 1 0,-1 0 0,0-1 0,-1 0 0,1 0 0,-8 7 0,0-2 20,-1 0 0,1-1-1,-1-1 1,-1 0-1,-25 10 1,-71 20 123,89-32-150,-52 16 46,18-7-120,2 3 0,-66 29 0,118-46 45,0 0-1,0 0 1,0 0 0,1 0 0,-1 0 0,0 0 0,0 0 0,0 1-1,0-1 1,0 0 0,0 0 0,0 0 0,0 0 0,1 0-1,-1 0 1,0 0 0,0 0 0,0 1 0,0-1 0,0 0-1,0 0 1,0 0 0,0 0 0,0 0 0,0 0 0,0 1-1,0-1 1,0 0 0,0 0 0,0 0 0,0 0 0,0 0 0,0 1-1,0-1 1,0 0 0,0 0 0,0 0 0,0 0 0,0 0-1,0 0 1,0 1 0,0-1 0,0 0 0,0 0 0,0 0-1,0 0 1,0 0 0,-1 0 0,1 0 0,0 0 0,0 1-1,0-1 1,0 0 0,0 0 0,0 0 0,0 0 0,-1 0 0,1 0-1,0 0 1,0 0 0,0 0 0,0 0 0,16 3-44,133-1 90,-48-3-66,142 12 134,-212-9-106,-27-2 10,-1 0-1,1 0 0,0 1 0,-1-1 0,1 1 0,-1 0 0,1 0 1,-1 1-1,4 1 0,-6-3-8,-1 0 0,1 1 1,-1-1-1,1 1 0,-1-1 1,1 1-1,-1-1 0,1 1 1,-1-1-1,0 1 0,1-1 0,-1 1 1,0-1-1,0 1 0,1 0 1,-1-1-1,0 1 0,0 0 1,0-1-1,0 1 0,1 0 0,-2 1 2,1-1-1,0 1 0,-1-1 0,1 1 0,-1-1 0,1 1 0,-1-1 0,0 1 1,1-1-1,-1 0 0,0 1 0,-2 1 0,-8 9 11,-1-1 0,0 0 0,-1-1-1,-1 0 1,1-1 0,-26 12 0,25-13 12,-257 123 517,127-66-333,122-54-182,-3 0-80,-38 25 1,52-27-128,11-9 173,-1 0 0,1 0 0,0 0 0,0 0 0,0 1 0,0-1 0,0 0 0,0 0 0,-1 0 0,1 0 0,0 1 0,0-1 0,0 0 0,0 0 0,0 0 0,0 1 0,0-1 0,0 0 0,0 0 0,0 0 0,0 1 0,0-1 0,0 0 0,0 0 0,0 0 0,0 0 0,0 1 0,0-1 0,0 0 0,0 0 0,1 1 0,0-1 3,0 1 1,1-1-1,-1 1 0,1-1 0,0 1 1,-1-1-1,1 0 0,-1 0 1,1 0-1,-1 0 0,1 0 1,0 0-1,1 0 0,110-10-102,28 0-7,-111 9 28,45 0 64,-67 1-239,-1 1 0,1 0 0,0 0 0,0 1 0,-1 0 0,14 5 0,-19-6 59,-1 0 0,1 0 0,-1 0-1,1 0 1,-1 0 0,1 0 0,-1 0 0,7 8-1190,-7-7 1190,0 0 0,0-1 0,-1 1-1,1 0 1,0-1 0,-1 1 0,0 0 0,1 0 0,-1-1-1,0 1 1,0 0 0,0 0 0,0 0 0,0-1-1,0 1 1,-1 0 0,1 0 0,0-1 0,-1 1-1,0 0 1,1 0 0,-1-1 0,0 1 0,0-1-1,0 1 1,0-1 0,-2 3 0,-29 26-3842,32-30 4032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02.11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166 30 2400,'-3'-1'128,"0"0"0,0 1 0,1-1 0,-1 1 0,0 0 0,0 0 0,0 0 0,0 0 0,0 0 0,-49 6 7210,128-7-5297,90-6-1442,10-2-325,29-3 151,-125 8 162,-90 8 554,-177 30 280,75-15-1002,-81 10 39,128-19-495,153-10-16,46-11 162,-26 2-122,398 8-259,-496 1 261,-7 0 7,0 0 0,-1-1 0,1 2 0,0-1 0,0 0-1,0 1 1,0-1 0,0 1 0,0 0 0,-1 0 0,1 0 0,5 3 0,-8-4 13,0 0 1,0 0-1,0 0 1,0 1-1,1-1 1,-1 0-1,0 0 1,0 0-1,0 1 1,0-1-1,1 0 1,-1 0-1,0 0 1,0 1 0,0-1-1,0 0 1,0 0-1,0 1 1,0-1-1,0 0 1,0 0-1,0 1 1,0-1-1,0 0 1,0 0-1,0 0 1,0 1-1,0-1 1,0 0-1,0 0 1,0 1-1,0-1 1,0 0-1,0 0 1,0 1-1,-1-1 1,1 0-1,0 0 1,0 0-1,0 1 1,0-1-1,-1 0 1,1 0-1,0 0 1,0 0 0,0 0-1,-1 1 1,-14 6 210,-6-1-95,0 0-1,-33 4 0,27-6-70,-340 73 571,167-33-280,-2 4-166,110-26-128,80-19-48,-5 1 1,-1 1 1,-30 12-1,35-9-282,14-8 263,-1 0 0,1 1 1,0-1-1,-1 0 0,1 1 0,0-1 0,0 0 1,0 0-1,-1 0 0,1 0 0,0 0 0,0 0 1,-1 0-1,1 0 0,0 0 0,0 0 1,1 0-1,164-6-360,42 0 376,-15 15-65,-144-3-40,92 21 0,-129-24 83,0 0 0,-1 1-1,1 1 1,-1 0 0,0 0-1,0 1 1,13 10 0,-22-15 28,0 0-1,-1 0 1,1 1 0,-1-1 0,1 0 0,-1 1-1,0-1 1,0 1 0,1 0 0,-1-1 0,0 1-1,0 0 1,-1-1 0,1 1 0,0 0 0,-1 0-1,1 0 1,-1 0 0,1 0 0,-1 0 0,0 0-1,0 0 1,0 0 0,0 0 0,0 0 0,0 0 0,-1 3-1,-1-1 21,0-1-1,0 1 0,0-1 1,-1 1-1,1-1 1,-1 0-1,1 0 0,-1 0 1,0 0-1,0-1 1,-1 1-1,1-1 0,-4 3 1,-37 20 200,-1-2 1,-90 33-1,15-17-3,-149 27 0,204-49-448,62-16 128,7 0-5,32 0 17,1-2 0,54-6-1,-28 0-51,-30 5 79,486-21 34,-504 24 57,0 0-1,30 6 1,-44-7-21,0 0-1,0 0 1,0 0-1,0 0 1,-1 1-1,1-1 1,0 0-1,0 0 1,0 1-1,0-1 1,-1 1 0,1-1-1,0 1 1,0-1-1,-1 1 1,1-1-1,0 1 1,-1 0-1,1-1 1,-1 1-1,1 0 1,-1-1-1,1 1 1,-1 0 0,1 0-1,-1 0 1,1 1-1,-2-1 9,1 0 0,-1 0-1,1 0 1,-1 0 0,0 0-1,0 0 1,1 0 0,-1 0-1,0 0 1,0 0 0,0 0-1,0-1 1,0 1 0,0 0-1,0-1 1,0 1 0,0-1-1,0 1 1,0-1 0,0 1-1,-1-1 1,0 0 0,-28 10 210,-1-2 1,-38 5 0,5-1-31,-18 4-75,21-5-864,-64 21 0,106-24-1544,130 17-12171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2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88 6304,'-4'-21'1638,"3"16"-1116,-1 0-1,1 0 1,1 0-1,-1-1 1,1 1 0,0 0-1,0-1 1,0 1-1,1 0 1,1-10 0,-2 21 3112,-4 32-2858,-8 26-49,-43 187 1047,39-200-1517,-39 156 361,33-33 54,19-158 110,4-26-379,5-32-180,-1 17-152,1 0 0,13-34 0,-13 47-43,-1 0 0,1 0 0,1 0 1,0 1-1,1 0 0,12-14 1,-8 13-58,17-20-118,2 1 0,41-32 0,-68 60 138,-1 1 0,1 0 0,0 0 0,0 0 0,0 0-1,1 0 1,-1 1 0,0 0 0,1 0 0,-1 0 0,0 1 0,1-1-1,-1 1 1,8 0 0,-10 1 1,-1-1 0,1 0 0,0 1 0,0-1 0,0 1 0,0 0 0,0-1 0,0 1 0,-1 0 1,1 0-1,0 0 0,-1 0 0,1 1 0,-1-1 0,1 0 0,-1 1 0,0-1 0,1 1 0,-1-1 0,0 1 0,0-1 0,0 1 0,0 0 0,0 0 0,-1 0 0,1-1 0,0 1 0,-1 0 0,0 0 0,1 0 0,-1 0 0,0 0 0,0 0 0,0 3 0,0-1 13,-1 0 0,1 0-1,-1 0 1,0 0-1,0 0 1,-1 0 0,1-1-1,-1 1 1,0 0 0,1-1-1,-2 1 1,1-1 0,-3 4-1,-1-1 46,0 1 0,0-1 0,0 0 0,-15 9 0,15-11-25,-1 0-1,-1 0 1,1-1-1,-1 0 1,1-1 0,-1 0-1,0 0 1,1-1-1,-1 1 1,0-2 0,0 1-1,-12-2 1,14 2-137,3 4 27,3-3 86,1 0 1,-1 0 0,1 0-1,-1 0 1,1 0 0,0 0-1,0-1 1,0 1 0,0 0 0,2 3-1,18 19 164,-9-9 73,14 23 308,42 82 0,-40-66-310,-19-36-140,-7-12-166,1-1-1,-1 1 1,1-1-1,8 11 1,0-23-7759,2 1 5376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03.72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423 27 1984,'60'-26'7616,"-66"26"-7251,-1 1 1,1 0 0,-1 0 0,1 1-1,0 0 1,-10 4 0,-17 6 210,-29 1 561,-95 7 0,46-8-419,92-9-473,-28-1 0,78-2-237,197-8 187,367-25-78,-430 32 230,-158 2-127,-7 1-80,-9 3 76,-8-1-18,-1-2-1,-27 2 1,13-1-93,-539 69 519,542-66-884,29-6 257,0 0 1,0 0 0,0 0-1,0 0 1,0 0 0,0 0 0,0 0-1,0 1 1,0-1 0,0 0 0,0 0-1,0 0 1,0 0 0,1 0-1,-1 0 1,0 0 0,0 0 0,0 0-1,0 0 1,0 0 0,0 0-1,0 0 1,0 0 0,0 1 0,0-1-1,0 0 1,0 0 0,0 0-1,0 0 1,0 0 0,0 0 0,0 0-1,0 0 1,0 0 0,0 0-1,0 0 1,0 1 0,0-1 0,0 0-1,0 0 1,0 0 0,0 0 0,-1 0-1,1 0 1,0 0 0,0 0-1,0 0 1,0 0 0,0 0 0,0 0-1,0 0 1,0 0 0,0 0-1,0 0 1,0 0 0,0 1 0,0-1-1,0 0 1,-1 0 0,1 0-1,0 0 1,0 0 0,0 0 0,0 0-1,0 0 1,0 0 0,0 0-1,0 0 1,0 0 0,16 2-74,-2-1 20,0-1-1,16-2 0,4 0 25,90 0-32,1 5 0,135 21 0,-250-23 43,1 1 1,0 0-1,-1 1 1,0 0 0,18 7-1,-28-10 32,1 0-1,0 1 1,0-1-1,-1 0 1,1 1-1,0-1 1,0 1-1,-1-1 1,1 0-1,-1 1 1,1 0-1,0-1 1,-1 1-1,1-1 1,-1 1-1,1 0 1,-1-1-1,0 1 1,1 0-1,-1-1 1,1 1-1,-1 0 1,0 0-1,0-1 1,0 1-1,1 0 1,-1 0-1,0 0 1,0-1-1,0 1 1,0 0-1,0 0 1,0 0 0,-1-1-1,1 1 1,0 0-1,0 0 1,0-1-1,-1 1 1,1 0-1,0 0 1,-1-1-1,0 2 1,-1 1 3,-1 0 0,0 0 1,0 0-1,0 0 1,-1-1-1,1 1 0,-1-1 1,-3 2-1,-22 10 46,0-2 0,-40 11-1,27-9 7,-471 145 1156,419-137-1125,-80 23-237,158-37-89,16-8 225,0 0 0,0 0 0,0 0 1,0 0-1,0 1 0,0-1 0,0 0 0,0 0 1,0 0-1,0 0 0,0 1 0,1-1 0,-1 0 1,0 0-1,0 0 0,0 0 0,0 0 0,0 1 1,0-1-1,0 0 0,1 0 0,-1 0 1,0 0-1,0 0 0,0 0 0,0 0 0,0 0 1,1 0-1,-1 0 0,0 1 0,0-1 0,0 0 1,0 0-1,1 0 0,-1 0 0,0 0 0,0 0 1,0 0-1,0 0 0,1 0 0,-1 0 1,0 0-1,0-1 0,36 3-95,-33-2 109,286-6-60,3 0-18,-255 5-25,0 2 0,-1 2-1,39 7 1,-54-2-7,-20-8 102,-1 0-1,0 1 0,1-1 1,-1 0-1,0 0 1,1 1-1,-1-1 1,0 0-1,1 0 1,-1 1-1,0-1 0,0 0 1,0 1-1,1-1 1,-1 0-1,0 1 1,0-1-1,0 1 0,0-1 1,1 1-1,-1-1 7,-1 1-1,1 0 0,0-1 1,0 1-1,0-1 1,-1 1-1,1-1 0,0 1 1,0-1-1,-1 0 1,1 1-1,0-1 0,-1 1 1,1-1-1,-1 0 0,1 1 1,-1-1-1,1 0 1,0 1-1,-2-1 0,-6 5 41,0 0 0,0-1 0,-1 0 0,0-1 0,-11 4 0,-52 8 117,36-8-106,-122 31 214,-69 13 121,200-47-348,8-1-141,-22 6 0,40-9 89,0 0 0,1 1-1,-1-1 1,0 0 0,1 0 0,-1 0 0,0 1 0,1-1-1,-1 0 1,1 1 0,-1-1 0,0 0 0,1 1-1,-1-1 1,1 1 0,-1-1 0,1 1 0,-1-1-1,1 1 1,0-1 0,-1 2 0,1-2 0,0 1 1,1-1-1,-1 1 0,0 0 1,1-1-1,-1 0 0,1 1 1,-1-1-1,1 1 0,-1-1 0,1 1 1,-1-1-1,1 0 0,-1 0 1,1 1-1,0-1 0,-1 0 1,1 0-1,0 1 0,-1-1 1,1 0-1,1 0 0,18 4 8,0-1-1,0-1 1,0-1 0,32-1-1,-13-1 2,153 0 14,360 7-141,-457 2 18,-72-3 26,-23-5 70,1 0 1,-1 0-1,0 0 1,0 1-1,1-1 0,-1 0 1,0 0-1,1 0 1,-1 0-1,0 1 1,0-1-1,1 0 1,-1 0-1,0 0 1,0 1-1,0-1 0,1 0 1,-1 0-1,0 1 1,0-1-1,0 0 1,0 1-1,0-1 1,0 0-1,1 0 1,-1 1-1,0-1 0,0 0 1,0 1-1,0-1 1,-6 10-639,-14 5-1787,-9 4-1002,-19 8-3208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16.6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627 34 1664,'-13'-32'12738,"11"32"-12592,-5-1-30,-1 1 0,1-1-1,-8 1 1,8 0 185,-82 2 439,0 3-1,0 4 1,-122 30 0,182-31-714,19-5-33,0-1 1,-12 3-1,6 0-181,14-1 85,9-3 58,122-9 39,-41 5 63,80-2-7,-25 11-135,-142-6 93,0-1 0,0 1 1,-1 0-1,1 1 0,0-1 0,0 0 1,-1 0-1,1 0 0,0 0 0,-1 1 1,1-1-1,0 0 0,-1 0 1,1 1-1,0-1 0,-1 1 0,1-1 1,0 1-1,0 0 0,-1-1 2,0 1 0,0-1 0,0 0 0,0 1-1,0-1 1,0 1 0,0-1 0,-1 0 0,1 1-1,0-1 1,0 0 0,0 1 0,0-1 0,-1 0 0,1 1-1,0-1 1,0 0 0,0 1 0,-1-1 0,1 0 0,0 1-1,-1-1 1,1 0 0,0 0 0,-1 1 0,-3 2 57,-1-1 0,1 1 1,-1-1-1,-6 3 0,-145 41 578,101-32-600,-67 26 1,120-39-56,0-1 2,1 1 0,0-1 0,0 1 0,-1-1 0,1 1 0,0 0 0,0-1 0,0 1 0,0 0 0,0 0 0,0 0-1,0 0 1,-1 1 0,4-1-56,376-6-218,-370 5 283,24 1-101,-30-1 91,0 1-1,-1-1 0,1 0 0,0 1 1,0-1-1,-1 1 0,1 0 1,0 0-1,-1-1 0,1 1 0,0 0 1,-1 0-1,3 3 0,-4-4 12,0 0 0,1 0 0,-1 1-1,0-1 1,0 0 0,0 0 0,0 1 0,0-1 0,0 0-1,0 1 1,1-1 0,-1 0 0,0 1 0,0-1 0,0 0-1,0 0 1,0 1 0,0-1 0,0 0 0,-1 1-1,1-1 1,0 0 0,0 1 0,0-1 0,0 0 0,0 0-1,0 1 1,0-1 0,-1 0 0,1 0 0,0 1 0,0-1-1,0 0 1,-1 1 0,-4 4 38,0 0 0,-1 0 0,0-1 0,0 0 0,0 1 0,-9 3 0,12-6-21,-134 71 596,8-5-116,71-35-361,-116 72-52,171-103-124,-1 1 0,1-1 0,0 1 0,0 0 0,0 0 0,-3 4 0,5-6 32,1-1 0,0 1 0,-1-1 0,1 1 0,0 0 0,0-1-1,-1 1 1,1-1 0,0 1 0,0-1 0,0 1 0,0 0 0,0-1-1,0 1 1,0-1 0,0 1 0,0 0 0,0-1 0,0 1 0,0 0-1,1 0 3,-1 0-1,1 0 0,0-1 1,-1 1-1,1 0 0,0-1 0,-1 1 1,1-1-1,0 1 0,0-1 0,0 1 1,-1-1-1,1 1 0,0-1 1,0 0-1,0 1 0,1-1 0,10 3-21,-1-1-1,1 0 0,16-1 1,-9 0 4,149 6-126,94 8 302,-246-13-172,0 1 1,-1 0 0,28 9-1,-42-11 32,0-1-1,0 0 1,0 1-1,0-1 1,0 1-1,0-1 1,0 1 0,0-1-1,0 1 1,0 0-1,-1-1 1,1 1-1,0 0 1,0 0-1,-1-1 1,1 1-1,0 0 1,-1 0-1,1 0 1,-1 0-1,1 0 1,-1 0-1,0 0 1,1 0-1,-1 0 1,0 0-1,0 0 1,1 0-1,-1 0 1,0 1-1,0-1 1,0 0-1,0 0 1,-1 0-1,1 0 1,0 0-1,0 0 1,-1 0-1,1 0 1,-1 0 0,1 0-1,0 0 1,-1 0-1,-1 1 1,0 2 56,-1 0 1,0 0-1,0 0 1,-1-1-1,1 1 1,-1-1-1,0 0 1,-7 4-1,-25 12 359,-64 24 0,64-29-455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18.29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734 83 4320,'-22'-10'4710,"19"10"-4433,-35 1 1927,23-1-1465,-230 6 3813,-4 0-2581,246-6-1977,1 0 0,-1 0 0,0-1 0,1 1 0,-1-1-1,-3-1 1,6 2 0,-1-1-1,1 1 1,0 0 0,0 0-1,-1 0 1,1 0-1,0 0 1,0 0-1,-1-1 1,1 1-1,0 0 1,0 0-1,0 0 1,0-1 0,-1 1-1,1 0 1,0 0-1,0 0 1,0-1-1,0 1 1,0 0-1,-1-1 1,1 1-1,0 0 1,0-1 0,0 1-4,1-1 1,-1 1-1,0 0 1,1-1-1,-1 1 1,0-1-1,0 1 1,1 0-1,-1-1 1,1 1-1,-1 0 1,0-1-1,1 1 1,-1 0-1,1 0 1,-1-1-1,1 1 1,-1 0-1,1 0 1,18-7-139,1 1 0,24-5 0,-18 5 122,22-6-33,50-10-9,-84 19 184,0 2 0,0 0 0,0 0 1,28 4-1,-35 0 180,-8 1-45,-15 6 50,-31 14 191,-92 43 797,68-33-1214,70-33-78,0-1 0,1 0 0,-1 1-1,0-1 1,0 1 0,1-1 0,-1 1 0,0-1 0,0 1 0,1 0 0,-1-1 0,1 1 0,-1 0 0,0-1 0,1 1 0,0 0 0,-1 0 0,1 0 0,-1-1-1,1 2 1,0-1-1,0 0-1,0-1 0,0 1 0,1-1 0,-1 1 1,0-1-1,0 1 0,1-1 0,-1 1 0,0-1 1,1 1-1,-1-1 0,0 0 0,1 1 0,-1-1 1,1 0-1,-1 1 0,1-1 0,-1 0 0,1 1 1,-1-1-1,2 0 0,3 3-25,1-2 0,-1 1 0,1 0-1,8 0 1,115 5 40,-71-5-25,-55-2 14,5 1-28,1-1 0,-1 1 0,15 4 0,-22-5 22,1 1 0,-1-1 0,0 0 0,0 1-1,0 0 1,0-1 0,0 1 0,0 0 0,0-1 0,0 1 0,0 0 0,0 0-1,2 2 1,-3-2 3,0-1 0,1 1-1,-1 0 1,0 0 0,0 0-1,0-1 1,0 1 0,1 0 0,-1 0-1,0 0 1,0 0 0,-1 0-1,1-1 1,0 1 0,0 0-1,0 0 1,0 0 0,-1-1 0,1 1-1,0 0 1,-1 0 0,1-1-1,-1 2 1,-15 21 113,-1 0 0,-38 38 0,22-25 17,10-12 78,-1-1 0,-1 0 0,-1-2-1,-33 21 1,-81 41 68,56-35-128,73-39-233,11-9 85,0 0 1,0 0-1,0 1 0,0-1 1,0 0-1,0 0 1,0 0-1,0 1 1,0-1-1,0 0 1,0 0-1,0 1 0,0-1 1,0 0-1,0 0 1,0 1-1,0-1 1,0 0-1,0 0 0,0 0 1,0 1-1,0-1 1,1 0-1,-1 0 1,0 0-1,0 1 1,0-1-1,0 0 0,1 0 1,-1 0-1,2 2-13,0-1 0,1 0 0,-1 0 0,1 0 0,-1 0 0,1 0 0,2 0 0,11 2-7,0-1-1,0 0 1,0-1-1,1-1 1,28-4 0,-22 2-5,43 2 1,-53 0 10,22 4-95,-34-4 110,0 0 0,1 0 0,-1 1 0,0-1 0,1 0 0,-1 1 0,0-1 0,0 1 0,0 0 0,1-1 0,-1 1 0,0 0 0,0 0 0,0-1 0,0 1-1,0 0 1,0 0 0,0 0 0,0 2 0,0-2 16,-1 0 0,0 1 0,0-1 0,0 1 0,0-1 0,0 1 0,0-1 0,0 1 0,0-1 0,-1 0 0,1 1 0,0-1 0,-1 1 0,1-1 0,-1 0 0,0 1 0,0-1 0,1 0 0,-1 0 0,0 1 0,0-1 0,-2 1 0,-25 26 466,25-26-403,0 1-35,-1 0 0,1 0 0,0 0 0,0 1 0,0-1 0,0 1 0,1 0 0,-1-1 1,1 1-1,-2 7 0,3-10-41,1 0 0,0 0 1,-1 0-1,1 1 0,0-1 0,0 0 1,0 1-1,0-1 0,0 0 1,0 0-1,1 1 0,-1-1 1,0 0-1,1 0 0,-1 1 0,1 0 1,1 0-18,-1 0 1,0-1 0,0 1 0,1-1-1,-1 1 1,1-1 0,-1 0 0,1 0-1,0 0 1,-1 0 0,1 0 0,0 0-1,3 1 1,6 2-235,1-1 0,-1 0 0,1-1 1,0 0-1,18 0 0,64-3-2036,-65 0 1300,119-8-6282,-139 8 6548,-1-1 0,0 1 0,0-1 0,15-6 0,-17 5 40,-1-1 0,1 1 1,-1-1-1,0 0 0,5-5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21.84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285 48 1472,'28'-24'9906,"-30"23"-9592,0-1-1,-1 1 0,1 0 1,0-1-1,-1 1 0,1 0 0,-1 1 1,1-1-1,-4 0 0,0-1 50,-1 0-184,1 0 0,-1 0-1,0 1 1,1 0 0,-1 0-1,0 0 1,0 1 0,0 0-1,-12 2 1,-2 1-57,14-2-175,1 0-1,0 0 1,-11 4 0,17-5 48,0 0 0,-1 0 0,1 0 0,0 0-1,0 1 1,0-1 0,-1 0 0,1 0 0,0 0 0,0 0 0,0 0-1,-1 0 1,1 0 0,0 1 0,0-1 0,0 0 0,0 0 0,-1 0 0,1 0-1,0 1 1,0-1 0,0 0 0,0 0 0,0 0 0,0 0 0,0 1-1,0-1 1,-1 0 0,1 0 0,0 1 0,0-1 0,0 0 0,0 1-1,7 4-123,17 4 88,-17-6 146,14 5 75,1-1-1,25 6 1,-47-13-162,1 0 0,-1 0 1,1 0-1,-1 0 0,1 0 0,-1 0 1,0 0-1,1 1 0,-1-1 0,1 0 0,-1 0 1,1 0-1,-1 1 0,0-1 0,1 0 1,-1 0-1,0 1 0,1-1 0,-1 0 1,0 1-1,1-1 0,-1 0 0,0 1 1,1-1-1,-1 1 0,0-1 0,0 0 1,0 1-1,0-1 0,1 1 0,-1 0 1,0 0 9,-1 0 1,1 0 0,0 0 0,-1 0 0,1 0-1,0 0 1,-1 0 0,0 0 0,1 0-1,-1 0 1,0 0 0,1 0 0,-2 1 0,-5 4 155,0 1 0,-11 8 1,14-12-77,-68 46 497,31-22-768,40-26 144,-1 0 0,1 0 0,0 0 0,0 0 0,0 0 0,-1 0 0,1 1 0,1-1-1,-1 0 1,0 0 0,-1 3 0,2-4 16,0 1-1,-1-1 1,1 0 0,0 1-1,0-1 1,0 0 0,0 1-1,0-1 1,0 1-1,0-1 1,0 0 0,0 1-1,0-1 1,0 1 0,0-1-1,0 0 1,0 1-1,0-1 1,1 0 0,-1 1-1,0-1 1,0 0 0,0 1-1,0-1 1,1 0 0,-1 1-1,0-1 1,0 0-1,1 1 1,-1-1 0,0 0-1,1 0 1,-1 1 0,0-1-1,1 0 1,-1 0-1,1 0 1,1 2-7,1-1 1,0 1-1,-1-1 0,1 0 0,0 0 0,0 0 1,-1 0-1,1-1 0,0 1 0,0-1 0,0 0 1,0 1-1,0-1 0,0-1 0,0 1 1,0 0-1,3-2 0,-3 2 22,0-1 1,1 1-1,-1 0 0,0 0 1,1 0-1,-1 0 0,0 0 1,0 1-1,1-1 0,-1 1 0,0 0 1,6 2-1,-9-2-15,1-1 1,-1 1-1,1 0 0,-1-1 0,1 1 1,-1-1-1,0 1 0,1 0 1,-1-1-1,0 1 0,0 0 0,0 0 1,1-1-1,-1 1 0,0 0 1,0-1-1,0 1 0,0 0 0,0 0 1,0-1-1,0 1 0,0 0 0,-1 0 1,1-1-1,0 1 0,0 0 1,-1-1-1,1 1 0,0 0 0,-1-1 1,1 1-1,0 0 0,-1-1 1,0 1-1,-19 27 310,17-24-258,-23 25 512,-55 49-1,17-19-363,62-57-212,1-1 1,-1 1 0,0 0 0,1 0 0,-1 0-1,1 0 1,0 0 0,-1 0 0,1 1 0,0-1-1,-1 5 1,2-7 10,0 0 1,0 1-1,0-1 0,0 0 0,0 1 1,0-1-1,0 0 0,0 0 0,0 1 1,0-1-1,0 0 0,0 1 0,0-1 1,0 0-1,0 0 0,0 1 0,0-1 0,0 0 1,0 0-1,1 1 0,-1-1 0,0 0 1,0 0-1,0 1 0,0-1 0,1 0 1,-1 0-1,0 0 0,0 1 0,0-1 1,1 0-1,-1 0 0,0 0 0,0 0 1,1 0-1,-1 0 0,1 1 0,14-2-139,17-11-51,6-9 40,-26 13 96,1 0 1,1 1-1,-1 1 0,29-9 0,-42 14 56,0 1-1,1 0 0,-1 0 0,0 0 0,1 0 1,-1 0-1,1 0 0,-1 0 0,0 0 1,1 0-1,-1 0 0,1 0 0,-1 0 0,0 0 1,1 0-1,-1 0 0,1 0 0,-1 0 0,0 1 1,1-1-1,-1 0 0,0 0 0,1 0 0,-1 1 1,0-1-1,1 0 0,-1 0 0,0 1 0,1-1 1,-1 1-1,1 0 8,-1 0 0,0 0 0,0-1-1,0 1 1,0 0 0,0 0 0,0 0 0,0 0 0,0 0 0,0 0 0,0 0 0,-1 2 0,-11 28 209,2-14-2,-1 0-1,0-1 0,-19 20 1,-44 42 558,62-66-847,9-11 46,1 1 1,1-1-1,-1 1 0,0 0 1,0 0-1,1 0 0,-1 0 1,1 0-1,-3 4 0,5-6 18,-1 0 0,1 0 0,-1 0 0,1 0 0,-1 0 0,1 1 0,-1-1 0,1 0 0,-1 0 0,1 0 0,-1 0 0,1 0 0,-1 0-1,0-1 1,1 1 0,-1 0 0,1 0 0,-1 0 0,1 0 0,9-5-35,0 0-1,0-1 1,-1 0 0,0 0 0,0-1-1,11-10 1,-5 3-25,-9 9 62,13-11-101,23-24 0,-37 36 91,-1-1 0,-1 1-1,1-1 1,-1 0 0,0 0-1,0 0 1,0 0 0,-1-1 0,0 1-1,0-1 1,2-8 0,-4 11 23,0 0 0,0 0 0,0 0 0,-1 0 1,1 0-1,-1 0 0,0 0 0,1 0 0,-1 0 0,-1 1 1,1-1-1,0 0 0,-1 1 0,1-1 0,-1 1 0,-2-4 1,-3-2 57,0 1 0,0 0 0,-12-9 0,6 7-37,1 1 0,-1 1 0,0 0-1,-15-5 1,13 6 48,0-1-1,-26-16 0,41 22-78,-1 1-1,0 0 0,1-1 0,-1 1 0,0-1 0,1 1 1,-1-1-1,0 1 0,1-1 0,-1 1 0,1-1 1,-1 0-1,1 1 0,-1-1 0,1 0 0,0 1 0,-1-1 1,1 0-1,0 1 0,-1-1 0,1 0 0,0 0 1,0 0-1,0 1 0,0-1 0,0 0 0,0 0 0,0 0 1,0 1-1,0-1 0,0 0 0,0 0 0,0 1 1,0-1-1,1 0 0,-1 0 0,1-1 0,1 0-52,0-1-1,1 1 0,-1 0 0,0 0 1,1 0-1,-1 0 0,1 1 0,5-4 1,6-1-110,-1 0 0,1 0 1,0 1-1,1 1 0,14-2 1,-3-3-284,-24 9 364,-6 14-294,3-12 359,-1 0 1,1 0-1,-1 1 1,1-1-1,0 1 0,0-1 1,0 1-1,0 0 1,1-1-1,-1 1 1,1 0-1,0-1 0,-1 1 1,1 0-1,1 3 1,-1-5 37,0 1 0,1 0 1,-1-1-1,1 1 0,0-1 0,-1 1 1,1-1-1,0 0 0,0 1 0,0-1 1,0 0-1,0 1 0,0-1 1,0 0-1,0 0 0,1 0 0,-1 0 1,0 0-1,1 0 0,-1 0 1,0-1-1,1 1 0,-1 0 0,1-1 1,0 1-1,-1-1 0,3 1 0,1-1 138,0 1 0,-1-1 0,1 0 0,0 0-1,0-1 1,-1 1 0,10-3 0,19-2-3325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23.14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609 55 5056,'-13'-22'5071,"12"23"-4981,-19-4 2551,17 3-2326,-69-3 3563,-35 10-2444,75-3-1274,154-16-1229,-78 7 1060,15-5 97,-40 6 22,-1 1-1,29-2 0,-52 14 809,-2-3-572,0 0 0,-16 7 0,1 1-14,-4 1 109,0 0-1,0-3 0,-46 17 1,42-19-435,1 2 1,-49 28 0,91-37-886,15-6 664,75-23-346,25-6 8,-128 32 551,0 0 0,0 0 0,0 0 0,0 0 0,1 0 0,-1 0 0,0 0 0,0 0 0,0 0 0,0 0 0,1 0 0,-1 0 0,0 0 0,0 0 0,0 0 0,0 0 0,0 0 0,1 0 0,-1 0 0,0 0-1,0 0 1,0 0 0,0 1 0,0-1 0,1 0 0,-1 0 0,0 0 0,0 0 0,0 0 0,0 0 0,0 0 0,0 0 0,0 1 0,0-1 0,1 0 0,-1 0 0,0 0 0,0 0 0,0 0 0,0 1 0,0-1 0,0 0 0,0 0 0,0 0 0,0 0 0,0 0 0,0 1 0,0-1 0,0 0 0,0 0 0,-5 12-17,-14 14 65,18-25-45,-12 14 70,-1-1-1,0-1 1,-1 0 0,0 0-1,-1-2 1,-22 13-1,-107 48 569,120-60-545,-198 77 754,216-87-847,1 0-6,0 0 1,-1 0-1,0-1 1,-6 1-1,12-2 0,1 0-1,0 0 1,0 0 0,0 0-1,-1 0 1,1 0-1,0 0 1,0 0-1,0 0 1,-1 0 0,1 0-1,0 0 1,0 0-1,0 0 1,-1 0-1,1 0 1,0 0-1,0 0 1,0-1 0,0 1-1,-1 0 1,1 0-1,0 0 1,0 0-1,0 0 1,0-1-1,0 1 1,0 0 0,0 0-1,-1 0 1,1 0-1,0-1 1,0 1-1,0 0 1,0 0 0,0 0-1,0-1 1,0 1-1,0 0 1,0 0-1,0 0 1,0-1-1,0 1 1,0 0 0,0 0-1,0 0 1,0-1-1,0 1 1,0 0-1,0 0 1,0 0-1,1 0 1,-1-1 0,0 1-1,0 0 1,0 0-1,0 0 1,0 0-1,0-1 1,1 1-1,9-13-126,8-1 51,0 0 0,1 1 0,0 1 0,38-17 0,-16 7 1,87-49-118,-35 17-84,113-46-1,-202 99 269,22-7-131,-26 8 143,1 0-1,-1-1 1,1 1-1,-1 0 1,1 0-1,-1 0 1,1 0 0,-1 0-1,1 1 1,-1-1-1,1 0 1,-1 0-1,1 0 1,-1 0-1,1 0 1,-1 1 0,1-1-1,-1 0 1,0 0-1,1 1 1,-1-1-1,1 0 1,-1 1-1,0-1 1,1 0 0,-1 1-1,0-1 1,1 1-1,-1-1 1,0 1-1,0-1 1,1 1 0,-1-1-1,0 1 1,0-1-1,0 0 1,0 1-1,0 0 1,0-1-1,0 1 1,0-1 0,0 1-1,0 0 1,-1 7 42,0 0 1,-1 0 0,0 0-1,-1 0 1,1-1-1,-2 1 1,1-1 0,-6 8-1,4-3 0,-126 229 829,129-238-899,0-1 0,0 1-1,1 0 1,-1 0 0,1 0 0,-1 6-1,1-9 22,1 1 0,0 0 0,0 0 0,0 0 0,0-1-1,0 1 1,0 0 0,1 0 0,-1 0 0,0-1 0,0 1-1,0 0 1,1 0 0,-1 0 0,1-1 0,-1 1 0,0 0-1,1-1 1,-1 1 0,1 0 0,-1-1 0,1 1 0,0-1-1,-1 1 1,1-1 0,0 1 0,-1-1 0,1 1 0,0-1 0,1 1-1,6 2-217,1 1-1,0-1 0,15 2 1,23 10-5977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34.26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391 63 1568,'0'-26'4791,"-2"23"-4563,1 1-23,-1 0-1,1 1 0,-1-1 0,0 0 1,0 1-1,0 0 0,1-1 0,-1 1 1,-1 0-1,1 0 0,-3-1 0,-5-1 245,-1 0-1,0 1 0,-21-2 0,32 4-415,-54-3 1170,-57 4-1,31 1-717,25 1-111,163-5 212,63 1-239,-150 3-247,29 6 1,-1 0-19,-46-8 54,0 0 0,0 1 1,0 0-1,-1-1 1,1 1-1,5 2 1,-8-2-106,1-1 1,-1 0 0,1 0 0,-1 1-1,0-1 1,1 0 0,-1 0 0,1 1-1,-1-1 1,0 0 0,0 1 0,1-1-1,-1 0 1,0 1 0,1-1-1,-1 1 1,0-1 0,0 1 0,0-1-1,1 0 1,-1 1 0,0-1 0,0 1-1,0-1 1,0 1 0,0-1 0,0 1-1,0-1 1,0 1 0,0-1 0,0 1-1,0-1 1,0 1 0,0-1 0,-1 1-1,1-1 1,0 0 0,0 1 0,0-1-1,-1 1 1,1-1 0,0 0 0,-1 1-1,-3 7 121,3-7-136,1 0-1,-1 0 1,1 0 0,-1 0 0,0 0 0,0 0-1,0 0 1,1 0 0,-1 0 0,-1 1 0,1-2-16,1 0 1,0 1-1,0-1 1,0 0-1,0 1 0,-1-1 1,1 0-1,0 1 1,0-1-1,0 1 1,0-1-1,0 0 0,0 1 1,0-1-1,0 0 1,0 1-1,0-1 1,0 0-1,0 1 0,0-1 1,0 0-1,1 1 1,-1-1-1,0 0 1,0 1-1,0-1 0,0 0 1,1 1-1,-1-1 1,0 0-1,0 1 1,1-1-1,-1 0 1,0 0-1,0 1 0,1-1 1,-1 0-1,14 13-214,-12-12 193,3 3 65,0-1-1,0 0 0,0-1 1,0 1-1,1-1 1,-1 0-1,1 0 1,-1-1-1,1 0 0,0 0 1,0 0-1,-1-1 1,13 0-1,-17 0 32,-6 5 53,-30 16 79,-52 26-1,53-31-56,0 2 1,-35 26-1,63-40-258,-4 2-274,11-3 210,5-3 87,36-2 39,-31 0 52,0 2-1,-1-1 1,1 1 0,-1 0 0,1 1 0,13 3 0,-23-4 0,1 1 0,-1-1 0,0 1-1,0-1 1,0 1 0,0-1 0,0 1 0,0 0 0,0-1 0,0 1 0,0 0 0,0 0 0,0 0 0,0 0 0,0 0 0,0 0 0,-1 0-1,1 0 1,0 0 0,-1 0 0,1 0 0,-1 0 0,1 0 0,-1 1 0,0-1 0,0 0 0,1 0 0,-1 0 0,0 1 0,0-1 0,0 0-1,0 0 1,0 1 0,0-1 0,-1 0 0,1 0 0,0 1 0,-1-1 0,1 0 0,-1 2 0,-2 3 47,1 0 1,-1-1 0,0 1-1,-1 0 1,1-1 0,-7 7-1,-7 5 95,0 0 0,-2-2 0,-32 23 0,24-20 66,-26 24-1,48-37-266,-1 3-234,17-3 104,1-3 173,0 0-1,18 0 0,-21-2 8,0 0 1,-1 1-1,1 0 1,-1 1-1,1 0 0,-1 0 1,10 4-1,-17-5 9,-1-1 1,1 0-1,-1 0 1,1 0-1,-1 1 1,1-1-1,-1 0 0,0 0 1,1 1-1,-1-1 1,1 0-1,-1 1 0,0-1 1,1 1-1,-1-1 1,0 0-1,0 1 0,1-1 1,-1 1-1,0-1 1,0 1-1,1-1 0,-1 1 1,0-1-1,0 1 1,0-1-1,0 1 1,0-1-1,0 1 0,0-1 1,0 1-1,0-1 1,0 1-1,0-1 0,0 1 1,0-1-1,-1 1 1,1-1-1,0 1 0,0-1 1,0 1-1,-1-1 1,1 0-1,0 1 1,-1-1-1,1 1 0,0-1 1,-1 0-1,1 1 1,0-1-1,-1 0 0,0 1 1,-2 2 5,0-1-1,-1 1 1,1-1 0,-1 0 0,-6 3 0,-8 2 100,0 0 0,-1 0 0,-33 5 0,24-6 118,21-4-305,0-1 0,1 0 0,-13 1 0,25 1-284,0-1 378,-1-1 0,1 0 0,-1 0 0,1 0 0,10 0 0,19 3-200,-26-2 110,-4-2 36,-1 1 1,0 0 0,0 1-1,0-1 1,6 3-1,-13 7-1101,0-8 1080,-1 1 0,0-1 0,0 0 0,0 0 0,0 0 0,0-1 0,-1 1 0,1-1 0,-1 0 0,0-1 0,1 1 0,-6 1 0,-19 8 80,25-9-4,-1-1 0,1 1 0,0 0-1,0-1 1,-1 0 0,1 0 0,0 0-1,-1-1 1,-7 1 0,-1 2-825,76-23-5889,-19 7 4636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35.93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581 43 3648,'-8'-14'3382,"-17"3"-908,2 6-1407,-1 1 1,1 1 0,-1 1-1,-27 1 1,-2-1-28,-52 1 143,59 2-1433,45-1 266,2 4-76,8 8-114,-9-11 181,1-1-1,-1 1 1,0 0 0,1 0 0,-1 0-1,0 0 1,0 0 0,0 0-1,0 0 1,0 0 0,0 0 0,0 0-1,0 0 1,0 0 0,0 0 0,0 0-1,0 0 1,-1 0 0,1 0 0,-1 0-1,1 0 1,0 0 0,-1 0-1,1-1 1,-1 1 0,0 0 0,1 0-1,-1 0 1,0-1 0,1 1 0,-2 0-1,-1 2 38,0-1 0,0 0 0,0 0 0,0 0 0,0 0 0,-6 2-1,-109 38 1077,100-39-898,16-3-206,-1 0 1,1 0-1,0 1 1,0-1-1,-1 1 1,1-1-1,0 1 1,0 0-1,0-1 1,0 1-1,0 0 1,0 1-1,0-1 1,0 0-1,-3 3 1,5-3 63,9-1 26,108 4 396,-101-4-538,33 6 1,-33-3-60,-16-3 104,1 0-1,-1 0 0,1 0 1,-1 0-1,1 0 1,0 0-1,-1 0 0,1 1 1,-1-1-1,1 0 0,-1 0 1,1 0-1,-1 1 0,1-1 1,-1 0-1,0 1 1,1-1-1,-1 0 0,1 1 1,-1-1-1,0 1 0,1-1 1,-1 1-1,1 0 0,-1-1 7,0 1 0,0-1 0,0 1-1,0 0 1,0-1 0,-1 1 0,1-1-1,0 1 1,0 0 0,0-1 0,-1 1-1,1-1 1,0 1 0,0-1 0,-1 1-1,1-1 1,0 1 0,-1 0 0,-21 18 279,-10-1-142,25-15-163,0 1 0,0 0-1,-11 9 1,18-13 6,0 0-1,0 0 1,0 0-1,0 0 1,0 0-1,0 0 1,0 0 0,-1 1-1,1-1 1,0 0-1,0 0 1,0 0-1,0 0 1,0 0-1,0 0 1,0 1 0,0-1-1,0 0 1,0 0-1,0 0 1,0 0-1,0 0 1,0 1 0,0-1-1,0 0 1,0 0-1,0 0 1,0 0-1,0 0 1,0 1-1,0-1 1,0 0 0,0 0-1,0 0 1,0 0-1,0 0 1,0 1-1,0-1 1,0 0-1,0 0 1,1 0 0,-1 0-1,0 0 1,0 0-1,9 5-103,16-2 100,-7-4 23,-12 1 15,1-1 1,-1 1-1,1 0 0,0 1 0,-1 0 1,10 2-1,-15-3 35,-1 2-51,-1 0 0,0-1 1,0 1-1,0 0 0,0-1 0,0 1 0,0-1 1,0 0-1,0 1 0,-1-1 0,1 0 0,0 0 0,-4 2 1,1 1 20,-28 21 85,27-22-130,-1 0 0,1 1 1,1 0-1,-1 0 0,1 0 0,-1 1 0,1-1 0,0 1 0,-3 6 0,7-10-1,-1 0-1,1-1 1,0 1 0,0 0-1,0 0 1,-1 0-1,1-1 1,0 1-1,0 0 1,0 0-1,0 0 1,1 0-1,-1-1 1,0 1-1,0 0 1,0 0-1,1 0 1,-1-1 0,0 1-1,1 0 1,-1 0-1,1-1 1,-1 1-1,1 0 1,-1-1-1,1 1 1,-1-1-1,1 1 1,0-1-1,-1 1 1,1-1 0,0 1-1,0-1 1,-1 1-1,2-1 1,4 4 2,1-1 0,0 0 0,6 3 0,-9-5 8,23 9-48,-13-6 24,0 1 0,0 1-1,19 11 1,-32-16 28,0-1 0,0 1-1,0 0 1,0 0 0,0 0 0,0 0-1,0 0 1,0 0 0,0 0 0,0 0-1,0 1 1,-1-1 0,1 0 0,-1 0-1,1 1 1,-1-1 0,1 0 0,-1 1-1,0-1 1,0 1 0,1-1 0,-1 0 0,0 1-1,0-1 1,0 0 0,-1 1 0,1-1-1,0 1 1,0-1 0,-1 0 0,1 1-1,-1-1 1,1 0 0,-1 0 0,-1 3-1,-1 2 40,-1 0-1,0-1 0,-1 1 0,1 0 0,-9 7 0,-6 3 61,0-1 1,0 0-1,-2-1 0,-27 14 1,37-21-98,11-7-9,0 0-1,0 0 0,0 0 0,0 1 1,0-1-1,0 0 0,0 0 0,0 0 1,0 0-1,0 0 0,0 0 1,0 0-1,0 0 0,0 1 0,0-1 1,0 0-1,0 0 0,0 0 1,0 0-1,0 0 0,0 0 0,0 0 1,0 0-1,0 1 0,0-1 0,0 0 1,0 0-1,0 0 0,0 0 1,0 0-1,0 0 0,0 0 0,0 0 1,0 0-1,0 0 0,0 1 1,1-1-1,-1 0 0,0 0 0,0 0 1,0 0-1,0 0 0,0 0 0,0 0 1,0 0-1,0 0 0,1 0 1,-1 0-1,23 2-140,35-3 52,-18 0-13,44 4-1,-81-3 119,1 1 1,0 0-1,-1 0 0,1 0 0,4 3 1,-2-1-53,-5-3 44,-1 1 1,0-1-1,1 1 1,-1-1-1,0 1 1,0 0-1,0-1 1,0 1-1,0-1 0,0 1 1,0 0-1,0-1 1,0 1-1,0-1 1,0 1-1,0 0 1,0-1-1,0 1 1,-1 0-1,1 0 8,0 2 31,-1 0 0,0-1 0,0 1 1,0 0-1,-1 0 0,1-1 0,0 1 0,-1-1 1,0 1-1,0-1 0,0 0 0,0 1 0,0-1 1,-5 3-1,-1 4-195,25-13-855,-13 3 1036,-1 0-132,0-1 0,-1 1 0,1-1 0,0 1 0,4-4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38.47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280 85 1472,'2'-11'285,"-1"7"-190,0 1 1,-1-1-1,2 0 1,10-44 6219,-14 45-5989,1 2-231,-1 1 0,1-1 0,-1 0-1,1 0 1,0 1 0,-1-1 0,0 1 0,1-1-1,-1 1 1,1-1 0,-1 1 0,1 0-1,-1 0 1,0 0 0,1 0 0,-1 0-1,1 0 1,-3 1 0,-8 0 244,1 1 0,-1 0 1,1 1-1,-13 4 0,-47 13 376,63-19-769,8 18 177,-1-17-85,1 0 0,0 0 0,-1 0 0,1 0 0,-1 0 0,0-1-1,0 1 1,0 0 0,0 0 0,0-1 0,0 1 0,0 0 0,0-1 0,0 1 0,-1-1 0,1 0 0,-1 1 0,1-1 0,-3 1 0,-6 5 338,-1 0 0,-13 5 1,-9 8 183,30-18-554,-9 8 156,12-10-151,0 0 1,0 1 0,0-1 0,0 0 0,0 1 0,0-1 0,0 0 0,0 1 0,0-1 0,0 0-1,0 1 1,0-1 0,0 0 0,0 1 0,0-1 0,0 0 0,0 1 0,0-1 0,0 0 0,0 1-1,0-1 1,1 0 0,-1 1 0,0-1 0,0 0 0,0 1 0,1-1 0,-1 0 0,0 0 0,0 1-1,1-1 1,-1 0 0,0 0 0,1 0 0,-1 1 0,1-1 0,4 2 51,0 1 0,0-1 0,0 0 1,1-1-1,-1 1 0,0-1 0,1 0 1,8 0-1,5 2-78,22 2 83,-21-2-49,28 6 1,-47-9-10,-1 0 0,1 0 0,0 0 0,0 1 0,-1-1 0,1 0 0,0 1 0,0-1-1,-1 0 1,1 1 0,-1-1 0,1 1 0,0 0 0,-1-1 0,1 1 0,-1-1 0,1 1 0,-1 0 0,1-1 0,-1 1 0,0 0 0,1-1-1,-1 1 1,0 0 0,0 0 0,1-1 0,-1 1 0,0 0 0,0 0 0,0 0 0,0-1 0,0 1 0,0 0 0,0 0 0,0 0 0,0-1-1,0 1 1,-1 0 0,1 0 0,0-1 0,-1 1 0,1 0 0,-1 1 0,-1 2 65,0-1 1,0 1-1,0 0 1,0 0-1,-1-1 1,-4 6-1,-69 65 640,76-74-719,0 0 0,-1 1 1,1-1-1,0 0 0,-1 0 0,1 1 0,0-1 0,-1 0 0,1 1 0,0-1 1,0 0-1,-1 1 0,1-1 0,0 0 0,0 1 0,0-1 0,0 0 0,-1 1 1,1-1-1,0 1 0,0-1 0,0 0 0,0 1 0,0-1 0,0 1 1,0-1-1,0 1 0,0-1 0,0 0 0,0 1 0,1-1 0,-1 1 0,0-1 1,0 0-1,0 1 0,0-1 0,1 0 0,-1 1 0,0-1 0,0 0 1,1 1-1,-1-1 0,0 0 0,0 1 0,1-1 0,-1 0 0,0 0 0,1 0 1,-1 1-1,1-1 0,20 9-205,-19-9 204,33 6-48,6 2-52,-38-8 102,-1 1 1,0 0-1,0 0 0,1 0 0,-1 0 0,0 0 1,0 0-1,0 1 0,0-1 0,-1 1 1,1-1-1,0 1 0,2 3 0,-3-3 19,0 0 0,0 1 0,0-1-1,0 0 1,-1 0 0,1 1 0,-1-1 0,0 0-1,1 0 1,-1 1 0,0-1 0,0 0 0,-1 1 0,1-1-1,0 0 1,-1 1 0,-1 2 0,-1 6 110,-2 0-1,-5 12 1,6-16-73,-61 114 683,65-121-735,0 1 0,0-1 0,0 1 0,0-1 0,0 0 0,0 1-1,0-1 1,1 1 0,-1-1 0,0 0 0,0 1 0,0-1 0,0 1 0,1-1 0,-1 0 0,0 1 0,0-1 0,1 0 0,-1 1 0,0-1 0,1 0 0,-1 1 0,0-1 0,1 0 0,-1 1 0,1-1 0,2 2 4,1 1 1,0-1-1,-1 0 0,1 0 0,0 0 0,0-1 0,0 0 0,0 0 0,1 0 0,-1 0 0,0 0 0,7 0 0,20 4-151,-18-3 61,-11-2 86,1 0-1,-1 0 0,1 0 1,-1 0-1,1 1 0,-1 0 1,1-1-1,-1 1 0,1 0 1,-1 0-1,0 0 0,1 1 1,-1-1-1,3 3 0,-5-4 2,1 1 0,-1-1 0,0 1 0,0 0 0,0-1 0,1 1 0,-1-1 0,0 1 0,0 0 0,0-1 0,0 1 0,0 0 0,0-1 0,0 1 0,0-1 0,0 1 0,-1 0 0,1-1 0,0 1 0,0 0-1,0-1 1,-1 1 0,1-1 0,0 1 0,-1-1 0,1 1 0,-1-1 0,1 1 0,0-1 0,-1 1 0,1-1 0,-1 0 0,1 1 0,-2 0 0,-23 16 255,13-10-87,9-4-145,0-1-1,0 0 0,0-1 1,0 1-1,-1-1 0,1 1 1,-1-1-1,1 0 0,-1 0 1,1 0-1,-1-1 0,0 1 1,1-1-1,-1 0 0,-5-1 1,13-4-583,-2 4 518,1-1 0,-1 1 0,0 0 0,0 0 0,0 0 0,1 0 0,-1 0 0,3-1 0,4 0-276,-1-1 0,1 1 0,16-1 0,-123 12 1138,98-9-810,-1 0 0,0 0 0,0 0 0,0 0 0,0 0 0,1 1 0,-1-1 0,0 0-1,0 0 1,0 1 0,1-1 0,-1 1 0,0-1 0,-1 2 0,2-2-5,-1 0-1,1 1 1,-1-1-1,0 1 1,1-1-1,-1 0 1,0 1-1,1-1 1,-1 0-1,0 0 1,1 0 0,-1 0-1,0 1 1,-1-1-1,12-8 250,25-9-213,33-18-385,-63 32 244,1 0-1,0 1 1,9-4-1,-10 5-61,-5 1 152,0 0 0,0 0 0,0 0 0,0-1 0,1 1 0,-1 0 0,0 0 0,0 0 0,0 0-1,0-1 1,0 1 0,0 0 0,0 0 0,0 0 0,1-1 0,-1 1 0,0 0 0,0 0 0,0 0 0,0-1 0,0 1 0,0 0 0,0 0 0,0 0 0,0-1 0,0 1 0,0 0 0,0 0 0,-1 0 0,1 0 0,0-1 0,0 1 0,0 0 0,0 0 0,0 0 0,0-1 0,0 1 0,-1 0 0,-3-7 21,2 5-3,-1 1 10,0-1 0,1 0 0,-1 1 0,0-1 0,0 1 0,0 0-1,0 0 1,0 0 0,0 1 0,0-1 0,0 1 0,0-1 0,0 1-1,-5 0 1,-6-1 276,-43-10-360,57 11 54,0 0 0,0 0 1,-1 0-1,1 0 0,0 0 0,-1 0 1,1 0-1,0-1 0,0 1 0,-1 0 1,1 0-1,0 0 0,0 0 0,-1 0 1,1-1-1,0 1 0,0 0 1,0 0-1,-1 0 0,1-1 0,0 1 1,0 0-1,0 0 0,0-1 0,0 1 1,0 0-1,-1 0 0,1-1 0,0 1 1,0 0-1,0-1 0,0 1 1,0 0-1,0-1 0,6-10-1060,-4 8 647,16-12-1690,30-14-3252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39.9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430 670 3072,'-5'-8'1090,"1"0"-772,-15-14 1842,14 17-1499,-1-1 1,0 2-1,0-1 0,-1 0 1,-10-5-1,13 8-514,0 1-1,0-1 1,0 1 0,0 0-1,-1 0 1,1 0-1,0 0 1,0 1 0,-1-1-1,1 1 1,-6 1 0,-4 0 134,11-1-248,0 0 1,0 0-1,1 0 0,-1 1 1,0-1-1,1 1 0,-1 0 1,0-1-1,1 1 0,-1 0 1,1 1-1,-4 1 0,5-2-13,-1 0 0,1 0-1,-1-1 1,1 1-1,0 0 1,-1 0 0,0-1-1,1 1 1,-1-1-1,1 1 1,-1-1 0,-2 0-1,2 0 7,1 0 0,0 1-1,-1-1 1,1 0 0,0 1-1,-1-1 1,1 1 0,0-1-1,-1 1 1,1-1 0,0 1-1,0 0 1,0 0 0,-2 1-1,-12 11 195,-1 0-1,0 0 1,-1-2-1,0 0 1,-29 13 0,40-21-93,-28 11 135,32-14-239,1 1 1,-1-1-1,0 1 1,1-1-1,-1 0 1,0 1-1,1-1 1,-1 0 0,0 0-1,1 0 1,-1-1-1,0 1 1,0 0-1,1-1 1,-1 1-1,-2-2 1,3 2-5,1-1 0,-1 1 0,1-1 1,-1 1-1,1-1 0,0 1 0,-1-1 0,1 1 0,0-1 1,-1 0-1,1 1 0,0-1 0,0 1 0,0-1 0,-1 0 1,1 1-1,0-1 0,0 0 0,0 1 0,0-1 0,0 0 1,0 1-1,0-1 0,0 0 0,1 1 0,-1-1 0,0 0 1,8-22-164,-3 12 199,10-43 267,13-85 1,-22 106-342,19-57 0,-14 53 14,-1 13 6,0 0 0,1 1 0,1 0 0,2 1 0,24-33 0,-31 47 18,0 0 0,1 0 0,15-12 1,-1 1 185,-16 15-223,0 0 0,0 0-1,0 1 1,7-4 0,11-5 56,-13 6-22,5-2 5,-12 5 0,0 0 0,0 0 0,0 1 0,1 0 0,-1-1 0,1 1 0,0 1 0,7-3 0,5-1 329,4 4-424,-16 1-156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4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1305 3232,'-10'4'3797,"11"-5"-3643,-1 1-1,1 0 1,-1-1-1,1 1 1,0 0-1,-1-1 1,1 1-1,0 0 1,-1 0-1,1-1 1,0 1 0,-1 0-1,1 0 1,0 0-1,-1 0 1,2 0-1,0 0 170,3-1-84,0-1-1,-1 1 1,1-1 0,-1 0-1,1 0 1,-1 0-1,0-1 1,0 1-1,0-1 1,0 0-1,-1-1 1,1 1-1,-1 0 1,0-1 0,0 0-1,0 0 1,0 0-1,0 0 1,3-8-1,2-7 53,0-1 0,-2 0 0,7-28 0,-7 23 116,64-259 1160,-27 90-702,-10 40-386,-23 118-460,1 2 0,2 0-1,24-47 1,-29 67 27,1 1-1,0 0 1,1 0-1,0 1 1,1 1 0,0-1-1,1 2 1,25-18-1,7-1 124,63-29-1,-73 41-227,-32 16 62,70-35 74,-60 31-70,0 1 1,0 0-1,1 1 1,15-3-1,-27 6 2,1-1 0,0 1 0,0 0 0,0 0 0,0 0 0,0 0-1,0 0 1,-1 0 0,1 1 0,0-1 0,0 0 0,0 1 0,-1 0-1,1-1 1,0 1 0,0 0 0,-1 0 0,1 0 0,-1 0-1,1 0 1,-1 0 0,1 1 0,-1-1 0,0 0 0,0 1 0,1-1-1,-1 1 1,0-1 0,0 1 0,0 0 0,-1-1 0,1 1 0,0 0-1,0 2 1,0 1 43,0 0-1,-1 0 0,0 0 0,1 0 0,-2 0 1,1 0-1,0 0 0,-1 0 0,0 0 1,0-1-1,-1 1 0,-3 8 0,-8 15 230,-2 1 0,-32 46-1,-48 45 212,59-80-374,-1-2 1,-3-1 0,-54 38-1,82-63-144,12-12 22,0 0-1,0 0 1,0 0-1,0 0 0,-1 0 1,1 0-1,0 1 0,0-1 1,0 0-1,0 0 0,0 0 1,0 1-1,-1-1 1,1 0-1,0 0 0,0 0 1,0 1-1,0-1 0,0 0 1,0 0-1,0 0 0,0 1 1,0-1-1,0 0 1,0 0-1,0 0 0,0 1 1,0-1-1,0 0 0,0 0 1,0 0-1,0 1 0,0-1 1,0 0-1,1 0 1,-1 0-1,0 1 0,0-1 1,0 0-1,0 0 0,0 0 1,0 0-1,1 1 0,-1-1 1,0 0-1,0 0 1,0 0-1,0 0 0,1 0 1,-1 0-1,0 0 0,0 1 1,0-1-1,1 0 1,-1 0-1,0 0 0,0 0 1,1 0-1,-1 0 0,100 4-464,-84-2 326,0 1 0,0 1 0,-1 0 0,21 9 0,-30-10 193,0 0 0,0 0 0,0 1 1,0-1-1,-1 1 0,1 1 0,-1-1 0,0 1 0,0-1 0,-1 2 0,0-1 0,6 9 0,-9-12 2,0 0 0,0 0-1,0-1 1,-1 1 0,1 0 0,-1 0-1,1 0 1,-1 0 0,0 0 0,0 0-1,0 0 1,0 0 0,0 0 0,0 0 0,-1 0-1,1 0 1,-1 0 0,1 0 0,-1 0-1,0 0 1,1 0 0,-1 0 0,0 0-1,-2 1 1,1 0 23,0 0 1,0 0-1,-1-1 0,1 1 0,-1-1 0,0 0 0,0 0 1,1 0-1,-1 0 0,-1 0 0,1 0 0,0-1 0,-6 2 1,-17 3 184,0-2 0,-43 1 0,66-5-256,-30 0-363,1-2 0,0 0 0,0-3 0,-46-11 0,22 4-2780,29 6 1459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1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71 239 3328,'-13'4'408,"-18"8"672,24-10-957,5-2 184,-1 1-1,1 0 0,0 0 0,0 0 0,-1 0 0,-3 2 0,6-3-254,0 0-1,0 0 1,0 0-1,0 0 0,0 1 1,0-1-1,0 0 0,0 0 1,0 0-1,0 0 0,0 0 1,0 0-1,0 0 0,0 0 1,0 0-1,1 1 0,-1-1 1,0 0-1,0 0 1,0 0-1,0 0 0,0 0 1,0 0-1,0 0 0,0 0 1,0 0-1,0 0 0,0 0 1,0 1-1,0-1 0,0 0 1,1 0-1,-1 0 0,0 0 1,0 0-1,0 0 1,0 0-1,0 0 0,0 0 1,0 0-1,0 0 0,0 0 1,1 0-1,-1 0 0,0 0 1,0 0-1,0 0 0,0 0 1,0 0-1,0 0 1,0 0-1,0 0 0,1 0 1,-1 0-1,0 0 0,0 0 1,0-1-1,0 1 0,0 0 1,0 0-1,0 0 0,12-1 1448,-2-1-967,141-41 4040,143-32-1308,49 16-2262,131-15-1812,-400 61 68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2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5728,'-8'-15'10112,"27"14"-5825,149-21-1014,-58 10-2946,-22 7-252,-73 5-2160,-28 0-6403,-17 5 3648,18 2 3043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4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 3808,'-10'-3'915,"12"2"153,19 1 1336,-10 0-957,6 0 275,18 1 1604,-33-1-3075,0 0 0,0 1 0,0-1-1,0 1 1,0-1 0,-1 1 0,1 0 0,0 0 0,0 0-1,-1 0 1,1 0 0,-1 0 0,1 1 0,-1-1 0,2 2-1,-2-2-182,-1-1-1,0 1 0,1-1 1,-1 1-1,0 0 0,1-1 1,-1 1-1,0-1 1,0 1-1,0 0 0,0-1 1,1 1-1,-1 0 0,0-1 1,0 1-1,0 0 0,0-1 1,0 1-1,-1-1 0,1 1 1,0 0-1,0-1 0,0 1 1,-1 0-1,1-1 0,0 1 1,0-1-1,-1 1 0,1-1 1,-1 1-1,1-1 0,0 1 1,-1-1-1,1 1 0,-1-1 1,1 1-1,-2 0 0,-3 2 163,1 0-1,-1 1 0,-9 2 0,7-2-158,-137 84 549,88-52-2120,3-5-4185,37-19 2864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4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4896,'-15'-5'6277,"16"7"-5961,0 0-1,-1 0 1,0 0-1,1 0 1,-1-1 0,0 1-1,0 0 1,0 0 0,0 0-1,-1 2 1,1 9 847,7 66 1401,-5 102 0,-3-95-1954,11 245 169,-10-310-566,1 8-596,-1-28 212,0 1-1,0-1 0,0 0 0,1 1 0,-1-1 0,0 0 1,1 1-1,-1-1 0,1 0 0,0 0 0,-1 0 1,1 1-1,0-1 0,1 2 0,0-5-480,0 1-1,-1 0 1,1-1 0,-1 1-1,0-1 1,1 0 0,-1 1-1,0-1 1,0 0-1,0 0 1,1-2 0,1-1-954,10-11-890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4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12 5984,'-8'-11'1315,"7"10"-531,1 3 385,0 5 597,0-3-1448,-1 0 0,0-1 0,0 1 0,0 0 0,0-1 0,-1 1 0,1-1 0,-1 1 0,0-1 0,0 0 0,0 0 0,-1 0 0,1 0 0,-5 5 0,3-5-64,-10 12 429,-2 0 0,0-2 0,-22 15 0,3-2-60,-21 15 31,-1-2 0,-70 35 0,95-62-516,27-10-116,0-1 1,0 1 0,0 0-1,-5 4 1,8-5-15,1-1-1,0 1 1,-1 0-1,1-1 1,0 1-1,-1-1 1,1 1-1,-1-1 1,1 0 0,0 0-1,-3 1 1,2-1-99,5 0 59,13 5 176,0 1-1,0 0 1,-1 1 0,0 1-1,26 18 1,64 57 647,-80-61-643,-1 1 0,-2 2 0,40 52 0,-53-62-317,24 33 183,-10-23-4168,-12-19-3296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0:4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 4480,'0'0'88,"0"0"0,0 0 0,-1 0 1,1 0-1,0 0 0,0 0 0,0 0 1,-1 0-1,1-1 0,0 1 0,0 0 0,0 0 1,0 0-1,-1 0 0,1 0 0,0-1 0,0 1 1,0 0-1,0 0 0,0 0 0,0-1 0,0 1 1,-1 0-1,1 0 0,0 0 0,0-1 1,0 1-1,0 0 0,0 0 0,0-1 0,0 1 1,0 0-1,0 0 0,0 0 0,0-1 0,1 1 1,-1 0-1,0 0 0,0-1 0,0 1 0,0 0 1,0 0-1,0 0 0,0-1 0,1 1 1,1-6 4733,6 28-999,-8-14-3478,1 0-1,-2-1 1,1 1-1,-1-1 1,0 1-1,-3 9 1,1-3-95,-86 475 2918,69-409-2997,-2 9 527,21-59 326,21-30-565,-7 0-475,-1-2 0,14-2 1,13-2 30,30-1 180,134-10-33,-193 16-288,0 1 1,-1 0-1,1 1 0,0 0 1,0 1-1,-1 0 1,1 0-1,17 7 0,-24-7-598,-1 0 0,1 0-1,0 1 1,-1-1 0,0 1-1,1-1 1,-1 1 0,0 0-1,0 0 1,-1-1 0,1 2-1,1 3 1,14 38-8297,-12-15 5139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2:4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3 2496,'0'0'93,"1"-1"0,-1 1 1,0 0-1,0 0 0,0 0 1,0 0-1,0 0 0,0-1 0,0 1 1,1 0-1,-1 0 0,0 0 0,0 0 1,0 0-1,0 0 0,1 0 1,-1 0-1,0 0 0,0 0 0,0-1 1,0 1-1,1 0 0,-1 0 0,0 0 1,0 0-1,0 0 0,1 0 1,-1 0-1,0 0 0,0 0 0,0 1 1,0-1-1,1 0 0,-1 0 0,0 0 1,0 0-1,0 0 0,0 0 1,1 0-1,-1 0 0,0 0 0,0 0 1,0 1-1,0-1 0,0 0 0,1 0 1,10 7 4781,-8-5-5596,-2-2 1511,15 14 1023,-15-10-1695,0-1 0,-1 1-1,1-1 1,-1 1 0,0-1 0,0 1 0,0-1-1,-2 5 1,1 13-37,1-21-59,0 1 0,0-1-1,0 0 1,0 1 0,0-1 0,0 1-1,0-1 1,0 1 0,0-1-1,0 1 1,0-1 0,0 1 0,0-1-1,0 0 1,0 1 0,-1-1 0,1 1-1,0-1 1,0 0 0,0 1-1,-1-1 1,1 1 0,0-1 0,-1 0-1,1 1 1,0-1 0,-1 0-1,1 0 1,0 1 0,-1-1 0,1 0-1,-1 0 1,1 1 0,0-1 0,-1 0-1,1 0 1,-1 0 0,1 0-1,-1 0 1,0 0 0,0 0 53,1 0-74,0 0 0,0 0 1,0 0-1,0 0 1,0 0-1,0 0 0,0 0 1,0 0-1,0 0 1,0 0-1,0 0 1,0 0-1,0 0 0,0 0 1,0 0-1,0 0 1,0 0-1,0 0 1,0 0-1,0 0 0,0 0 1,0 0-1,0 0 1,0 0-1,-1 0 1,1 0-1,0 0 0,0 0 1,0 0-1,0 0 1,0 0-1,0 0 1,0 0-1,0 0 0,0 0 1,0 0-1,0 0 1,0 0-1,0 0 1,0 0-1,0 0 0,0 0 1,0 0-1,0 0 1,0 0-1,-1 0 0,1 0 1,0 0-1,0 0 1,0 0-1,0 0 1,0 0-1,0 0 0,0 0 1,0 0-1,0 0 1,0 0-1,0 0 1,-3-1-29,7 16 332,-3-13-369,0-1 89,-1-1-1,0 1 0,0-1 1,0 1-1,1-1 1,-1 1-1,0 0 0,0-1 1,0 1-1,0-1 1,0 1-1,0-1 0,0 1 1,0 0-1,0-1 1,0 1-1,-1-1 0,1 1 1,0-1-1,0 1 1,0-1-1,-1 1 0,1-1 1,0 1-1,-1-1 1,1 1-1,0-1 0,-1 1 1,1-1-1,-1 0 1,1 1-1,-1 0 0,0-1 318,1-9 247,-2 11 204,1 12-394,1-14-388,-1 0 0,1 0 0,0 0 0,0 0 0,0 0 0,0 1 0,0-1 0,0 0 0,0 0 0,-1 0 0,1 0 0,0 0 0,0 0 0,0 0 0,0 0 0,0 0 0,-1 0 0,1 0 0,0 0 0,0 0 0,0 0 0,0 0 0,0 0 0,-1 0 0,1 0 0,0 0 0,0 0 0,0 0 0,0 0 0,0 0 0,0 0 0,-1-1 0,1 1 0,0 0 0,0 0 0,0 0 0,0 0 0,0 0 0,0 0 0,0 0 0,0 0 0,0-1 0,-1 1 0,1 0 0,0 0 0,0 0 0,0 0 0,0 0 0,0 0 0,0-1 0,0 1 0,0 0 0,0 0 0,0 0 0,0 0 0,0 0 0,0-1 0,0 1 0,0 0 0,0 0 0,0 0 0,0 0 0,0-1 0,1 0-11,-1 1 1,0-1-1,0 0 1,1 0-1,-1 0 0,1 0 1,-1 0-1,0 1 1,1-1-1,0 0 0,-1 0 1,1 1-1,-1-1 0,1 0 1,0 1-1,0-1 1,-1 0-1,1 1 0,0-1 1,0 1-1,0 0 0,-1-1 1,1 1-1,0-1 1,0 1-1,1 0 0,-1 0-17,0-1-1,-1 1 0,1 0 1,0 0-1,0-1 1,0 1-1,-1 0 0,1-1 1,0 1-1,-1-1 0,1 1 1,0-1-1,-1 1 1,1-1-1,-1 0 0,1 1 1,-1-1-1,1 0 0,-1 1 1,1-1-1,-1 0 1,1 1-1,-1-1 0,0 0 1,1-1-1,-6 31 144,5-28-108,-1 1 1,1-1 0,0 1-1,-1-1 1,1 0 0,-1 1-1,0-1 1,0 1 0,1-1-1,-1 0 1,0 0 0,0 0-1,0 1 1,0-1-1,0 0 1,-3 2 0,-5-1 179,8-2-185,1 0 0,-1 0 1,0 0-1,0 0 0,0 1 1,1-1-1,-1 0 0,0 1 0,0-1 1,1 1-1,-1-1 0,0 0 1,1 1-1,-1 0 0,-1 0 0,-5 2 135,7-3-144,0 0-1,0 0 1,-1 0-1,1 0 1,0 0 0,0 0-1,0 0 1,0 0-1,-1 0 1,1 0-1,0 0 1,0 0-1,0 0 1,-1 0 0,1 0-1,0 0 1,0 0-1,0 1 1,0-1-1,0 0 1,-1 0-1,1 0 1,0 0-1,0 0 1,0 1 0,0-1-1,0 0 1,0 0-1,0 0 1,0 0-1,-1 1 1,1-1-1,0 0 1,0 0-1,0 0 1,0 1 0,0-1-1,0 0 1,0 0-1,0 0 1,0 0-1,0 1 1,0-1-1,0 0 1,0 0 0,1 0-1,-1 1 1,0-1-1,0 0 1,0 0-1,0 0 1,0 1-1,0 12 434,0 1 0,-1-1-1,0 1 1,-1-1 0,-1 0-1,0 0 1,-10 25 0,11-31-443,-1-1 0,0 0 0,-1 0 0,1 0 1,-1 0-1,0 0 0,0-1 0,-1 0 0,0 1 0,-8 5 1,-24 16-1470,-1-2 0,-70 33 0,35-20-1775,55-28 1725,5-2-152,0-1 1,0 0 0,0-1-1,-1 0 1,-25 5 0,0-8-1439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2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540 212 3808,'0'-9'10720,"-1"2"-10299,-2 0-244,0 1 0,-1-1 0,1 1 0,-1 0 0,-5-6 0,7 10-166,-1-1 0,1 1 0,-1 0 0,1 0 0,-1 0 0,0 0 0,0 0 0,0 0 0,0 1 0,0-1 0,0 1 0,0 0 0,-4-1 0,-5-1-3,0 1-1,0 0 1,0 1 0,-1 0 0,1 1 0,0 1-1,0 0 1,0 0 0,-1 1 0,2 1 0,-1 0-1,-16 6 1,0 4 67,1 1-1,1 1 1,-41 31 0,64-44-47,0 1 0,0-1 0,1 1 0,-1-1 0,1 1 0,-1 0 0,1 0 0,0 0 0,0 0 0,0 0 0,0 1 1,1-1-1,-1 1 0,1-1 0,0 1 0,0-1 0,0 1 0,0 0 0,1-1 0,-1 1 0,1 0 0,0 0 0,1-1 0,-1 1 0,0 0 0,1-1 0,0 1 0,0 0 1,0-1-1,0 1 0,1-1 0,-1 1 0,1-1 0,0 0 0,0 0 0,0 0 0,0 0 0,1 0 0,-1 0 0,1 0 0,0-1 0,0 1 0,0-1 0,0 0 0,5 3 0,1 0 99,1 0 0,0 0-1,0-1 1,0 0-1,1-1 1,-1 0-1,1 0 1,0-1-1,0-1 1,21 1-1,-36-1-207,0 0 0,0 1-1,0 0 1,0 0-1,0 0 1,1 0-1,-1 1 1,1-1 0,-6 6-1,-39 37-37,34-30 125,-91 107-48,92-106 35,2 1-1,0 1 1,1-1 0,1 2-1,-13 36 1,20-51 35,1 1 0,0 0 0,0 0 0,0 0 0,1-1 0,0 1 0,0 0 0,0 0 0,1 0 0,-1 0 0,1 0 0,0-1 0,2 6-1,-1-6 1,-1-1-1,1 0 0,0 0 0,-1 0 0,2 0 0,-1 0 0,0 0 0,0-1 1,1 1-1,0-1 0,-1 0 0,1 1 0,0-1 0,0 0 0,0-1 0,0 1 1,0-1-1,7 3 0,9 1 97,0-1 1,0 0-1,0-1 1,36 0-1,-15-4 122,56-8 0,-77 5-207,0 0-1,0-2 1,-1 0-1,0-1 0,0-1 1,0 0-1,-1-1 0,0-1 1,27-22-1,8-11 82,67-73 0,-119 116-120,163-182 351,-79 86-238,-66 74-154,-1-1 1,0 0-1,-2-1 0,-1 0 0,0-2 0,-2 1 0,-1-1 0,12-47 0,-21 66-29,0 1 0,-1-1 0,0 1 0,0-1 0,-1 1 0,0-13 0,0 18 46,0-1-1,-1 1 1,1 0 0,0-1 0,0 1 0,0-1 0,-1 1 0,1 0 0,-1-1 0,1 1-1,-1 0 1,0 0 0,1-1 0,-1 1 0,0 0 0,0 0 0,0 0 0,0 0 0,0 0-1,0 0 1,0 0 0,0 0 0,0 0 0,0 1 0,0-1 0,-3-1 0,2 2 0,0-1 0,0 1 0,-1 0 0,1 0 1,0 0-1,-1 0 0,1 0 0,0 0 1,0 1-1,-1-1 0,1 1 0,0-1 0,0 1 1,-4 2-1,-21 11-32,1 1 1,1 1-1,1 1 1,-25 22-1,23-16 21,0 2-1,2 0 0,-22 30 1,30-34 12,1 2 0,1-1 1,1 2-1,-14 34 0,19-34 39,0-1 1,-7 49-1,3 47 161,12-113-163,-2 16 17,2-1 0,0 1-1,1 0 1,9 41-1,-8-53 9,0-1-1,1 0 1,0 0 0,1 0-1,0 0 1,0-1-1,1 0 1,0 1 0,0-2-1,1 1 1,0-1 0,1 1-1,12 9 1,-14-14 8,0 0 0,0 0 0,1 0 1,-1-1-1,1 0 0,-1 0 1,1-1-1,0 0 0,0 0 0,0 0 1,-1 0-1,1-1 0,11-1 0,-7 0 3,0 0-1,1 0 0,-1-1 0,0-1 1,0 0-1,-1 0 0,11-5 1,-9 2-11,6-2 24,0 0 0,-1-1 0,-1-1 0,1 0 0,-2-1 0,16-15 0,27-32-159,-49 43-46,-1 4-127,-7 46-216,-3-17 380,1-10 98,1-1 0,-1 1 0,2 0 0,-1-1 0,1 1-1,0 0 1,1-1 0,-1 1 0,4 10 0,1 1 91,-3-11-28,0-1 1,0 0 0,1 1-1,0-1 1,5 9 0,-7-15-22,0 1 0,0-1 0,0 0 0,0 1 0,0-1 0,0 0 0,1 0 1,-1 0-1,0 0 0,1 0 0,-1 0 0,1 0 0,-1-1 0,1 1 0,-1 0 0,1-1 1,-1 1-1,1-1 0,0 0 0,-1 0 0,1 1 0,0-1 0,-1 0 0,1 0 0,0-1 1,-1 1-1,1 0 0,0 0 0,2-2 0,5-1 13,0 0 1,0-1-1,-1 0 0,0 0 1,1-1-1,-2 0 0,15-12 0,2-5-43,20-24 0,-9 9-65,-35 37 46,1-1 0,-1 0 0,1 1 0,-1-1 0,1 0 0,0 1 0,-1-1 0,1 1 0,-1-1 0,1 1 0,0 0 0,0-1 0,-1 1 0,1 0 0,0-1 0,0 1 0,-1 0 0,1 0 0,0 0 0,0-1 0,0 1 0,-1 0 0,1 0 0,0 0 0,0 0 0,0 1 0,-1-1 0,1 0 0,0 0 0,0 0 0,-1 1 0,1-1 0,0 0 0,0 1 0,-1-1 0,1 0 0,0 1 0,-1-1 0,1 1 0,0-1 0,-1 1 0,1 0 0,-1-1 0,1 1 0,-1 0 0,1-1 0,-1 1 0,0 0 0,1-1 0,-1 1 0,0 0 0,1 1 0,1 4 4,1 0 1,-1 1 0,0 0-1,1 10 1,-2-11 43,-1-1 0,0 0 0,0 1-1,-1-1 1,1 0 0,-3 6 0,2-7-26,1 0 0,-1 0-1,0 0 1,1 0-1,0 0 1,0 0 0,1 7-1,0-8 249,-1-3-245,0-1 0,0 1 1,0 0-1,0 0 0,0 0 0,0 0 0,0 0 0,-1 0 0,1-1 0,0 1 0,0 0 0,0 0 0,0 0 0,0 0 0,0 0 0,1 0 0,-1-1 0,0 1 0,0 0 0,0 0 1,0 0-1,0 0 0,0 0 0,0 0 0,0 0 0,0-1 0,0 1 0,0 0 0,0 0 0,0 0 0,0 0 0,1 0 0,-1 0 0,0 0 0,0 0 0,0 0 0,0 0 0,0-1 1,0 1-1,1 0 0,20-12 147,-1-1 1,21-17 0,-25 17-219,0 1 0,1 1 0,1 0 0,29-13 0,-45 24 32,0-1 0,-1 1 0,1-1 0,0 1 0,0-1 0,0 1 1,-1 0-1,1 0 0,0 0 0,0 0 0,0 0 0,2 1 0,-3-1 22,-1 0 0,1 0 0,-1 1 0,1-1 0,-1 0 0,1 1 0,-1-1 0,1 1 0,-1-1-1,0 1 1,1-1 0,-1 1 0,1-1 0,-1 1 0,0-1 0,1 1 0,-1-1 0,0 1 0,0-1 0,0 1 0,1 0-1,-1-1 1,0 1 0,0 0 0,0-1 0,0 1 0,0-1 0,0 1 0,0 0 0,0-1 0,0 1 0,-1-1 0,1 1-1,0 0 1,0 0 0,-4 13-86,2-4 220,0 0 1,-2 19 0,4-29-119,0 1 1,0-1 0,0 0-1,0 1 1,0-1 0,0 1-1,0-1 1,0 0 0,0 1 0,0-1-1,1 0 1,-1 1 0,0-1-1,0 1 1,0-1 0,0 0-1,1 0 1,-1 1 0,0-1-1,0 0 1,1 1 0,-1-1-1,0 0 1,0 0 0,1 1 0,-1-1-1,0 0 1,1 0 0,0 1-1,11-3 140,15-12-53,-26 14-88,116-78 92,-116 77-131,1 0 0,0 0 0,0 0 0,-1 0 0,1 0 0,0 0 0,0 0 0,0 1 0,0-1 0,0 1 0,4-1 0,-6 1 22,1 0 0,0 1 0,0-1 0,-1 1 0,1-1 0,0 0 0,-1 1 0,1-1 0,-1 1 0,1-1 0,-1 1 0,1-1 0,-1 1 0,1 0 0,-1-1 0,1 1 0,-1 0 0,0-1 0,1 1 0,-1 0 0,0-1 0,0 1 0,0 0 0,1 0 0,-1-1 0,0 1 0,0 0 0,0 0 0,0-1 0,0 2 0,0 11-141,0 22-1,-1-25 122,0 1 0,1-1 0,3 19 0,-3-27 54,1 0 0,-1 0 1,1 0-1,0 0 0,-1-1 0,1 1 0,0 0 0,0 0 0,0-1 0,0 1 0,0-1 0,1 1 0,-1-1 0,0 1 0,1-1 0,-1 0 0,1 1 0,0-1 0,-1 0 0,1 0 0,0 0 1,-1-1-1,1 1 0,0 0 0,0-1 0,3 2 0,-2-2-6,-1 0 1,1 0-1,0 0 1,0 0-1,0 0 1,-1-1-1,1 1 1,0-1-1,-1 0 1,1 0-1,0 0 1,-1 0 0,1 0-1,-1 0 1,1-1-1,-1 1 1,0-1-1,4-3 1,6-7-11,0 0-1,-1 0 1,0-1 0,-1 0 0,-1-1 0,14-27 0,20-35 81,-28 48-726,-19 40 605,1 0 0,1 0 0,0 1 0,0-1 0,1 16-1,0-9 41,-1-8 46,2 0 0,0 0-1,0-1 1,0 1-1,2 0 1,3 16 0,-5-27-37,0 0 1,0 1 0,0-1 0,0 0-1,0 0 1,0 1 0,1-1 0,-1 0-1,0 0 1,0 1 0,0-1-1,1 0 1,-1 0 0,0 0 0,0 1-1,1-1 1,-1 0 0,0 0 0,0 0-1,1 0 1,-1 0 0,0 0 0,1 1-1,-1-1 1,0 0 0,0 0 0,1 0-1,-1 0 1,1 0 0,11-4 283,16-14-121,-22 14-129,54-40 132,-39 27-263,1 0 0,1 2 0,50-25-1,-72 40 61,0-1-1,0 1 0,1-1 1,-1 1-1,0-1 1,0 1-1,1 0 0,-1-1 1,0 1-1,1 0 0,-1 0 1,0 0-1,1 0 1,-1 0-1,0 0 0,1 0 1,-1 1-1,0-1 1,0 0-1,1 1 0,-1-1 1,2 2-1,-2-1 12,0 0-1,0 0 0,0 1 1,0-1-1,0 0 1,-1 0-1,1 1 1,-1-1-1,1 1 1,-1-1-1,1 0 1,-1 1-1,0-1 1,1 1-1,-1-1 1,0 1-1,0 1 0,-1 6 1,0 0 0,0 0-1,0 0 1,-1-1 0,-5 13-1,5-14 19,-4 13 159,10-16 89,6-5 187,1-4-350,-1 0 1,18-12-1,-3 2-129,-1-1 32,16-8-112,-38 22 83,1 1 1,-1 0-1,1 0 1,-1 0 0,1 0-1,0 0 1,0 1 0,-1-1-1,1 1 1,0 0-1,0 0 1,3 0 0,-5 0 17,0 0 1,0 1 0,0-1-1,0 0 1,-1 1 0,1-1-1,0 1 1,0-1 0,-1 1-1,1-1 1,0 1 0,-1 0-1,1-1 1,0 1 0,-1 0-1,1-1 1,-1 1 0,1 0-1,-1 0 1,0-1-1,1 1 1,0 2 0,3 21 26,-2-13 71,-1-4-91,0-2-19,0-1 0,0 0 0,0 0 0,1 1 0,2 4 0,-4-8 32,1 0 0,-1 0-1,1 0 1,0 0-1,-1-1 1,1 1 0,0 0-1,0-1 1,-1 1-1,1 0 1,0-1 0,0 1-1,0-1 1,0 1-1,0-1 1,0 0 0,0 1-1,0-1 1,-1 0 0,1 0-1,0 1 1,0-1-1,0 0 1,0 0 0,0 0-1,0 0 1,0-1-1,0 1 1,1 0 0,14-4 37,0 0 0,-1 0 0,0-2 1,0 0-1,25-14 0,-19 6-25,0 0 0,36-32-1,-38 29 48,-15 15-225,-13 13-263,-49 69 192,53-74 234,1 0 1,0 1-1,0 0 0,0 0 1,1 0-1,0 0 0,0 1 1,1-1-1,0 1 0,-1 14 1,3-21 6,0-1 1,0 0 0,0 1 0,0-1 0,0 1 0,0-1-1,0 0 1,0 1 0,0-1 0,0 0 0,1 1 0,-1-1-1,0 0 1,0 1 0,0-1 0,1 0 0,-1 1-1,0-1 1,1 0 0,-1 0 0,0 1 0,1-1 0,-1 0-1,0 0 1,1 0 0,-1 1 0,0-1 0,1 0 0,-1 0-1,0 0 1,1 0 0,-1 0 0,1 0 0,-1 0 0,0 0-1,1 0 1,-1 0 0,1 0 0,-1 0 0,0 0-1,1 0 1,0 0 131,0-1-139,-1 0 0,0 0 1,1 0-1,-1 0 0,0 1 0,1-1 0,-1 0 0,1 0 0,0 1 0,-1-1 0,1 0 0,0 0 0,-1 1 0,1-1 0,0 1 1,0-1-1,-1 1 0,3-2 0,2-2 16,51-61-64,-56 65 35,0 0 1,1 0-1,-1 0 1,0 1-1,0-1 1,0 0-1,0 0 1,0 0-1,1 0 1,-1 1-1,0-1 1,0 0-1,0 0 1,0 1-1,0-1 1,0 0-1,0 0 1,0 1-1,0-1 0,0 0 1,0 0-1,0 0 1,0 1-1,0-1 1,0 0-1,0 0 1,0 1-1,0-1 1,0 0-1,0 0 1,0 1-1,0-1 1,-1 0-1,1 0 1,-2 21-427,-1 1 144,3-21 300,0 1-1,1 0 0,-1 0 0,0 0 0,1 0 1,-1 0-1,1 0 0,-1 0 0,1-1 1,0 1-1,0 0 0,1 1 0,-1-2-2,-1 0 0,1-1-1,-1 1 1,1 0 0,-1-1-1,1 1 1,0-1 0,-1 1-1,1-1 1,0 0 0,-1 1-1,1-1 1,0 0 0,0 1-1,-1-1 1,1 0 0,0 0-1,0 1 1,0-1 0,-1 0-1,1 0 1,0 0 0,0 0-1,0 0 1,-1 0 0,1-1-1,0 1 1,0 0 0,1-1-1,12-5 75,1-1 0,-1 0 0,0-1 0,-1-1 0,15-12 0,-1-1-41,31-34 0,-21 14 23,47-70 1,23-55-24,-71 108 1,38-75 12,-71 127-106,-1 0 0,0 0 0,1-9 0,-1 1-389,-3 12 58,0 4-141,-9 12 350,7-10 176,1-1 1,0 1-1,0 0 1,0 0-1,0 0 1,-1 4-1,-3 11-7,1 0 0,0 0 0,2 1 0,0-1 0,1 1 0,1 19-1,2 10 50,8 54 0,-7-84 19,1-1 1,7 23-1,-9-35-20,1 0 0,0 0 0,0 0-1,0-1 1,1 1 0,0-1 0,0 1-1,0-1 1,0 0 0,0 0 0,1 0 0,6 5-1,-8-8-22,-1-1-1,1 1 0,-1 0 0,1-1 0,-1 1 1,1-1-1,-1 1 0,1-1 0,-1 0 1,1 0-1,-1 0 0,1 0 0,0 0 0,-1 0 1,1 0-1,-1 0 0,1-1 0,-1 1 1,1 0-1,-1-1 0,1 0 0,-1 1 0,1-1 1,-1 0-1,0 0 0,1 1 0,-1-1 1,0 0-1,0 0 0,0-1 0,1 1 0,0-1 1,4-5 43,0 0 1,0 0-1,8-15 1,-14 21-61,7-10 48,-1 0 1,0 0 0,0 0-1,-2-1 1,4-12 0,-2 8 9,-4 12-117,0 0 0,-1 0 0,0-1-1,0 1 1,1-8 0,-2 12 48,0 0 1,0 0-1,0 0 1,0 0-1,0-1 1,0 1-1,0 0 1,0 0-1,0 0 1,0 0 0,0 0-1,0 0 1,0 0-1,0 0 1,0-1-1,0 1 1,0 0-1,0 0 1,0 0-1,0 0 1,0 0-1,0 0 1,0 0-1,0 0 1,0 0-1,0 0 1,-1-1-1,1 1 1,0 0-1,0 0 1,0 0-1,0 0 1,0 0-1,0 0 1,0 0-1,0 0 1,0 0-1,0 0 1,-1 0-1,1 0 1,0 0-1,0 0 1,0 0-1,0 0 1,0 0-1,0 0 1,0 0-1,0 0 1,-1 0-1,1 0 1,0 0-1,0 0 1,0 0-1,0 0 1,0 0-1,0 0 1,0 0-1,0 0 1,0 0-1,0 0 1,-1 1-1,-7 6-254,-6 12 130,6-5 151,2 0 0,0 0 0,1 1 0,-7 29 0,10-35 56,1-1 0,0 1-1,1 0 1,0 0 0,0-1 0,1 1-1,0 0 1,1-1 0,0 1 0,5 12 0,-6-17-46,1 0 0,-1 0 0,1-1-1,0 1 1,1-1 0,-1 1 0,1-1 0,-1 0 0,1 0 0,0 0 0,0 0 0,0-1 0,1 1 0,-1-1 0,5 3 0,-2-2 6,-1-1 0,1 0-1,0-1 1,0 1 0,0-1-1,-1 0 1,1 0 0,0-1-1,10 0 1,-3-1-529,0-1 0,0 0 1,0-1-1,-1-1 0,1 0 0,-1 0 0,0-1 0,22-13 0,-6 4-1233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2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8224,'-6'-5'3712,"17"1"-3200,3 1 608,5 3-704,14-5 64,4 5-320,1-9 32,-4 5-96,-1-4-896,-5 8 416,-9-9-3072,0 6 1888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2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27 6720,'-23'-18'3040,"29"15"-2624,-3-3 192,8 12-416,3-6-160,5 3-32,4-3 0,-4 5 0,0-1-1280,0-1 704,-10 6-2784,2 0 1856</inkml:trace>
  <inkml:trace contextRef="#ctx0" brushRef="#br0" timeOffset="1">25 119 8320,'-25'-12'3744,"30"12"-3232,1 0 64,-3 0-416,8 0-352,8 3 96,14-3-2528,9 0 1440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2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1004 3232,'0'5'531,"0"-4"-261,0 1-1,0 0 1,0 0-1,0 0 1,0 0-1,-1 0 0,1 0 1,-1 0-1,1 0 1,-1 0-1,1-1 1,-1 1-1,-2 2 1,2 3 4696,-3-12-1996,2 1-2670,0-1 0,0 1 1,1-1-1,-1 1 1,1-1-1,1 0 0,-1 1 1,1-1-1,-1 0 1,1 0-1,1 1 0,0-8 1,10-60 731,-10 68-972,42-177 1113,-1-2-533,-32 141-532,2 0 1,2 1-1,2 1 1,2 0-1,25-41 1,-17 37 7,-14 22-98,0 0 1,2 1-1,1 1 0,29-32 1,-37 45-50,0 1 1,1 0-1,0 0 0,0 1 1,0 0-1,1 0 1,0 1-1,-1 0 1,1 0-1,1 1 1,-1 1-1,0-1 1,1 2-1,0-1 0,-1 1 1,1 1-1,0-1 1,-1 2-1,1-1 1,0 1-1,15 4 1,-16-2 12,-1 0 0,1 0 1,-1 0-1,0 1 0,0 0 1,-1 1-1,9 6 0,-14-9 15,0-1-1,-1 0 0,0 1 1,1-1-1,-1 1 0,0-1 0,0 1 1,1 0-1,-1-1 0,-1 1 0,1 0 1,0 0-1,0 0 0,-1 0 1,1 0-1,-1 0 0,1 0 0,-1 0 1,0 0-1,0 0 0,0 0 1,0 0-1,0 0 0,0 0 0,-1 0 1,1 0-1,-1-1 0,1 1 0,-1 0 1,0 0-1,0 0 0,0 0 1,0-1-1,0 1 0,0 0 0,0-1 1,-2 2-1,-3 5 45,0-2 1,0 1-1,0-1 0,-1 0 1,-12 9-1,-43 21 116,47-28-151,1 0 1,-1 1-1,1 0 0,1 1 0,-19 18 1,31-27-18,0 1 0,-1 0 0,1 0 0,0 0 0,0 0 0,0 0 0,0 0 0,1 0 0,-1 0 1,0 0-1,1 0 0,-1 5 0,2 28 23,0-12-144,0-13 165,0 1-1,3 17 0,-1-17-13,-1 0 1,0 20-1,-3-15 110,0 0 1,-1 0-1,-1 1 0,-1-2 1,0 1-1,-1 0 0,-12 26 1,15-39-83,1 0 0,-1-1-1,0 1 1,0 0 0,0-1 0,0 1 0,0-1 0,0 0 0,-1 0 0,1 0 0,-1 0 0,0 0 0,1-1 0,-1 1 0,0-1 0,0 0 0,0 1 0,0-1 0,0-1 0,0 1 0,0 0 0,-5 0 0,3-1-24,-1 0 0,1 0 0,0 0 0,-1-1 0,1 1 1,0-1-1,0 0 0,0-1 0,0 1 0,0-1 1,0 0-1,-8-5 0,11 5-128,-44-29-108,30 15-2952,39 23-11309,-1-2 11013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2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38 1472,'0'0'56,"0"-1"0,-1 1 0,1-1 0,0 1 0,0-1 0,0 1 1,-1-1-1,1 1 0,0-1 0,0 1 0,0-1 0,0 1 0,0-1 0,0 1 0,0-1 0,0 1 0,0-1 1,0 1-1,0-1 0,0 1 0,0-1 0,1 0 0,-1 1 0,0 0 0,0-1 0,0 1 0,1-1 0,-1 1 0,0-1 1,1 1-1,-1-1 0,0 1 0,1 0 0,-1-1 0,1 1 0,-1 0 0,1-1 0,-1 1 0,1-1 0,9-6 2250,-5 1-2232,3 0 6273,-8 7-6137,1-1-1,-1 1 1,0 0 0,0-1-1,1 1 1,-1 0-1,0 0 1,0-1-1,0 1 1,0 0-1,0 0 1,1-1 0,-2 1-1,1 0 1,0 0-1,0 0 1,0 9-46,-1-1 1,0 1-1,-1-1 1,0 0-1,0 0 0,-1 0 1,0 0-1,-1 0 1,-7 13-1,-4 3 164,-32 39 0,16-23-164,-51 76 161,-53 72 107,124-175-312,-24 23 0,31-33-47,-1 0-1,0 0 0,0 0 0,0-1 1,-1 1-1,1-1 0,-1-1 0,-8 4 1,12-6-41,0 1 1,-1-1 0,1 0 0,0 0-1,0 1 1,-1-2 0,1 1 0,0 0-1,0 0 1,-1-1 0,1 1-1,0-1 1,0 0 0,0 1 0,0-1-1,0 0 1,0 0 0,0 0 0,0-1-1,0 1 1,-2-3 0,0 0 26,0 0 1,0 0-1,0-1 0,0 0 1,1 1-1,-5-10 1,0-2-11,1-1 0,1 1 0,0-1 0,-6-33 0,7 22-46,-2-41 0,4 24-41,2 40 9,0-3-44,1 0 1,0 0-1,0-11 1,1 17 45,-1 0 1,0 0-1,1 1 1,-1-1 0,1 0-1,-1 0 1,1 1-1,0-1 1,-1 0-1,1 1 1,0-1-1,0 1 1,0-1-1,1 1 1,-1 0-1,0-1 1,0 1 0,1 0-1,-1 0 1,1 0-1,1-1 1,-1 2 14,0-1 1,0 1-1,0 0 1,0 0-1,0 0 0,0 0 1,0 1-1,0-1 1,1 1-1,-1-1 1,0 1-1,-1 0 1,1-1-1,0 1 1,0 0-1,3 3 1,1-2 25,24 15 291,-1 2 0,51 41 0,-46-33 39,217 191 531,-188-150-744,-23-24 4,-36-40-310,0 0 0,0 0 1,0-1-1,7 5 0,-7-5-519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2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 4480,'-18'4'1445,"17"-4"-1270,1 0 0,-1 0 0,1 0 1,0 0-1,-1 0 0,1 0 0,-1 0 0,1 0 0,-1 1 0,1-1 0,0 0 0,-1 0 1,1 0-1,-1 0 0,1 1 0,0-1 0,-1 0 0,1 1 0,0-1 0,-1 0 0,1 1 0,0-1 1,0 0-1,-1 1 0,1-1 0,0 0 0,0 1 0,-1-1 0,1 1 0,0-1 0,0 0 1,0 1-1,0-1 0,0 1 0,0-1 0,0 1 0,0-1 0,0 1 0,0-1 0,0 0 0,0 1 1,0-1-1,0 1 0,0-1 0,0 1 0,0-1 0,1 0 0,-1 1 0,0-1 0,0 1 1,1-1-1,-1 0 0,0 1 0,0-1 0,1 0 0,-1 1 0,0-1 0,1 0 0,-1 0 1,0 1-1,1-1 0,-1 0 0,1 0 0,-1 1 0,1-1 0,8 2 587,-1-1 1,1 1-1,0-1 0,0-1 0,0 0 0,16-2 0,53-14 125,-5 2-634,-21 8-244,29-3-3762,-70 7-236,2 4 1205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61 3232,'-4'-8'1035,"3"7"-614,-13-7 6325,2 3-4675,8 4-899,5 2-415,0-1-670,0 1 0,-1-1 0,1 0 0,0 0 0,0 0 0,0 0 0,0 0-1,-1 0 1,1 0 0,0 0 0,0 0 0,0 0 0,0 0 0,-1 0 0,1-1 0,1 0 0,4 0 323,56-4 546,67 4 0,-71 1-713,28 4-114,-57-2-11,1-1 1,0-1-1,45-6 0,-66 5-347,23-6 808,-32 7-705,1 0 1,0 0-1,0-1 0,0 1 0,0 0 1,-1-1-1,1 1 0,0 0 0,0-1 1,0 1-1,-1-1 0,1 1 0,0-1 1,-1 1-1,1-1 0,-1 0 0,1 1 1,0-1-1,-1 0 0,0 0 1,1 1-1,-1-1 0,1 0 0,-1 0 1,0 0-1,1 0 0,2-7-4424,-11 22-4862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3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20 157 3552,'-16'-4'1147,"16"4"-1137,-1 0 0,1 0 1,0 0-1,0 0 1,0 0-1,0 0 1,0 0-1,0 0 1,0 0-1,0 0 1,0 0-1,-1 0 1,1 0-1,0 0 0,0 0 1,0 0-1,0 0 1,0 0-1,0 0 1,0 0-1,0 0 1,-1 0-1,1 0 1,0 0-1,0 0 1,0 0-1,0 0 0,0 0 1,0 0-1,0 0 1,0 0-1,0 4 3714,20-8 1549,13-10-1851,-10 4-1904,142-46 1431,-60 22-2415,-78 24-537,1 2 0,0 1 1,39-5-1,-59 12-23,2-1-354,-1 0 1,17 2-1,-22-1-714,0 1 0,0 0 0,0 0 1,0 1-1,5 1 0,0 2-1044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3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41 4896,'1'-3'334,"0"0"0,0 1 0,0-1 1,1 0-1,-1 1 0,1-1 0,-1 1 1,1 0-1,0 0 0,0-1 0,0 1 0,0 0 1,1 0-1,2-2 0,-2 2 611,-3 2-905,0 0 0,1 0 0,-1 0 0,0 0 0,0 0-1,0 0 1,0-1 0,1 1 0,-1 0 0,0 0 0,0 0 0,0 0 0,1 0-1,-1 0 1,0 0 0,0 0 0,0 0 0,1 0 0,-1 0 0,0 0 0,0 0-1,0 0 1,1 0 0,-1 0 0,0 0 0,0 1 0,0-1 0,0 0 0,1 0-1,-1 0 1,0 0 0,0 0 0,0 0 0,0 0 0,1 1 0,-1-1 0,0 0-1,0 0 1,0 0 0,0 0 0,0 1 0,0-1 0,0 0 0,0 0-1,1 0 1,-1 0 0,0 1 0,0-1 0,0 0 0,0 0 0,0 1 0,2 3 134,0 0 1,0 0 0,-1 0 0,1 1 0,-1-1 0,0 1 0,0-1 0,-1 1-1,1-1 1,-1 1 0,0 0 0,0-1 0,-2 9 0,2-4-26,-7 58 844,-16 75 1,14-99-709,1 2 245,-21 62 1,23-86 434,5-14-1647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3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32 178 3808,'-20'-3'1227,"19"3"-1201,1 0 1,-1 0 0,1 0 0,-1 0 0,1 0 0,-1 0-1,1 0 1,0 0 0,-1 0 0,1 0 0,-1 0 0,1 0-1,-1 1 1,1-1 0,-1 0 0,-2 7 6299,13-6-3948,15-3-381,-10-1-1252,0-1 1,-1-1-1,1 0 0,-1-1 1,0-1-1,16-9 0,21-11 38,-7 9-546,0 2 0,1 2 0,0 1 1,60-7-1,190-8-421,-200 29 51,-77 2 352,-1-1-4630,-18-2 4080,1 1 1,-1-1-1,1 0 1,-1 0-1,1 1 0,-1-1 1,1 0-1,0 1 1,-2 1-1324,2-2 1324,-1 0-1,1 1 1,0-1-1,-1 2 0,-2 3-1189,-10 8-2171,3 3 1270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3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4736,'0'-1'832,"0"0"0,0-1 0,0 1 0,0 0 0,1-1 1,-1 1-1,1 0 0,-1 0 0,1 0 0,0-2 0,11-11 3190,21-12-3213,-16 14 444,-4 0-1101,1 1 0,1 1 0,0 1 0,0 0 0,1 0 0,0 2 0,29-11 0,-42 18-176,0-1 0,-1 0 1,1 1-1,-1-1 0,1 1 1,0 0-1,-1 0 0,1 0 1,0 0-1,-1 0 0,1 1 1,-1-1-1,1 1 1,0 0-1,2 1 0,-4-2 13,-1 1 1,1-1-1,0 1 0,-1-1 1,1 1-1,0-1 0,-1 1 0,1 0 1,-1-1-1,1 1 0,-1 0 0,1 0 1,-1 0-1,0-1 0,1 1 0,-1 0 1,1 1-1,-1 0 7,0 0-1,0 0 1,0 0 0,0 0 0,0 0-1,-1 0 1,1 0 0,0 0 0,-1 0-1,-1 2 1,-2 6-39,0-1 0,-1 1 0,0-1 0,-1-1 0,0 1 0,-9 9 0,-49 47-36,6-7 182,51-49-47,-5 3 97,1 1 0,0 0 0,2 1 0,-17 30 0,25-43-104,1-1-1,0 1 1,0-1-1,-1 1 1,1 0-1,0-1 1,0 1 0,0-1-1,0 1 1,0-1-1,0 1 1,0-1-1,0 1 1,0 0 0,0-1-1,0 1 1,0-1-1,0 1 1,0-1 0,0 1-1,1 0 1,-1-1-1,0 1 1,0-1-1,1 1 1,-1-1 0,1 1-1,0 0 25,0-1 0,-1 1-1,1-1 1,0 1 0,0-1-1,1 1 1,-1-1 0,0 0-1,0 1 1,0-1 0,0 0 0,0 0-1,2 0 1,5 0 178,0 0-1,0-1 1,9-1 0,-13 1-224,50-9 372,-25 4-479,1 0 1,0 3-1,0 0 0,32 2 0,-52 1-737,9 0-449,-10 5-2800,-4 3 1853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3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6 3072,'0'0'79,"1"-1"1,-1 1-1,0 0 0,1 0 0,-1 0 1,1 0-1,-1 0 0,0 0 1,1-1-1,-1 1 0,0 0 1,4-4 3512,0 13-558,-5-4-2560,-1 0-1,0 0 0,0 0 1,0-1-1,0 1 0,-1-1 1,-3 6-1,-85 126 1543,-109 135-671,164-225-1074,19-23-194,0 0 0,2 1 0,1 1 0,1 1 1,0 0-1,3 0 0,0 1 0,1 0 0,2 1 0,1 0 0,1 0 1,1 1-1,2-1 0,1 37 0,2-30 124,2-1 0,1 0 1,2 0-1,12 38 0,-10-49-68,0-1 0,2 0 0,0 0-1,2-1 1,0 0 0,28 34 0,-29-41 73,1 0 0,22 18 1,-33-31-324,-1-1 1,1 1-1,0-1 1,-1 1-1,1-1 1,0 0-1,0 1 1,-1-1-1,1 0 1,0 0-1,0 0 1,-1 1-1,1-1 1,0 0-1,0 0 1,0 0-1,0 0 1,-1 0-1,1 0 1,0-1-1,0 1 1,0 0-1,-1 0 1,1-1-1,0 1 1,0 0-1,-1-1 1,1 1-1,0-1 1,-1 1-1,1 0 1,-1-1-1,2 0 1,0-1-1056,0-1 1,0 1-1,0-1 1,0 1-1,0-1 1,0 0-1,1-3 1,5-7-2413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3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30 4384,'-4'-19'1254,"2"9"4078,-2 49-2356,0 7-1967,2-21-463,-6 32 1,-6 18 194,-7 124 0,19-141-731,-3 39 588,1-83-2731,7-14 752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3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 5632,'0'-12'3184,"-2"17"1726,-3 6-3527,-8 18-1319,1 17 1014,-9 64 0,7-33-584,0 25-162,5-29 14,10-53-160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3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 6400,'-7'-14'2058,"7"13"-1875,0 0-1,1 0 1,0 1-1,-1-1 1,1 0-1,-1 1 1,1-1 0,0 0-1,-1 1 1,1-1-1,0 1 1,0-1-1,0 1 1,-1-1-1,1 1 1,0 0-1,2-1 1,25-5 2945,36-4-1,31-2-916,-44 4-1676,72-1-1,-115 9-690,0 1 0,14 2-1,-6 1-3011,-15-4 2798,-1 0 267,0 0-1,1 0 1,-1 0-1,0 0 1,0 0-1,0 0 0,1 0 1,-1 0-1,0 0 1,0 0-1,0 1 1,0-1-1,1 0 1,-1 0-1,0 0 1,0 0-1,0 0 1,0 0-1,1 0 1,-1 0-1,0 1 1,0-1-1,0 0 1,0 0-1,0 0 1,0 0-1,0 1 1,1-1-1,-1 0 1,0 0-1,0 0 1,0 0-1,0 1 0,0-1 1,0 0-1,0 0 1,0 0-1,0 1 1,0-1-1,0 0 1,0 0-1,0 0 1,0 0-1,0 1 1,0-1-1,0 0 1,0 0-1,0 0 1,-1 0-1,1 1 1,0-1-1,0 0 1,0 0-1,0 0 1,0 0-1,0 1 1,0-1-1,-1 0 1,1 0-1,-5 12-2701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4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50 3552,'-6'-19'3482,"6"19"-3341,0-1 0,0 0-1,0 0 1,-1 0 0,1 1-1,0-1 1,-1 0-1,1 0 1,-1 1 0,1-1-1,0 0 1,-1 1-1,1-1 1,-1 0 0,0 1-1,1-1 1,-1 1 0,0-1-1,1 1 1,-1-1-1,0 1 1,1 0 0,-1-1-1,0 1 1,0 0 0,1 0-1,-3-1 1,-24-9 503,25 10-580,-5-2-1,0 1 0,0 0 1,0 0-1,0 1 1,-1 0-1,1 1 0,0-1 1,-11 4-1,7-2-24,1 0 1,0 1-1,0 1 0,0 0 0,0 0 0,1 1 0,-1 0 0,1 1 0,0 0 0,1 0 1,-13 13-1,19-17 17,0 0 1,1 0 0,-1 0 0,1 0 0,0 1 0,0-1 0,0 0-1,0 1 1,0-1 0,0 1 0,1-1 0,-1 1 0,1-1 0,0 1-1,0-1 1,0 1 0,0 0 0,0-1 0,0 1 0,1-1 0,-1 1-1,1-1 1,0 1 0,0-1 0,0 0 0,0 1 0,0-1 0,0 0-1,0 0 1,1 1 0,-1-1 0,1 0 0,0-1 0,0 1 0,-1 0-1,1 0 1,0-1 0,1 1 0,-1-1 0,0 0 0,0 1 0,0-1-1,1 0 1,-1 0 0,1-1 0,-1 1 0,1 0 0,-1-1 0,1 0-1,-1 1 1,1-1 0,-1 0 0,1 0 0,0 0 0,-1-1 0,1 1-1,-1-1 1,4-1 0,1-1 39,-1 0 0,0 0 0,0-1 0,0 0 0,0 0 0,-1-1 0,1 0-1,-1 0 1,5-7 0,7-9-119,14-23 1,-27 38-7,7-12-582,-19 33 343,5-9 352,1 0 1,0 0 0,0 0 0,0 1 0,1-1 0,0 8 0,-3 5 94,-35 233 1298,29-183-1131,4-39-123,2 1 0,1 1 0,1 40-1,3-34 760,-1-38-976,0 0 0,0 0 0,0 0 1,0 0-1,0 0 0,0 1 0,0-1 1,0 0-1,0 0 0,0 0 0,0 0 1,1 0-1,-1 0 0,0 0 0,0 0 1,0 0-1,0 0 0,0 0 0,0 0 1,0 0-1,0 0 0,0 0 0,0 0 1,0 0-1,0 0 0,0 0 0,0 0 1,1 0-1,-1 0 0,0 0 0,0 0 1,0 0-1,0 0 0,0 0 0,0 0 1,0 0-1,0 0 0,0 0 0,0 0 1,0 0-1,0 0 0,0 0 0,0 0 1,0 0-1,1 0 0,-1-1 0,0 1 1,0 0-1,0 0 0,0 0 0,0 0 1,0 0-1,0 0 0,0 0 0,0 0 1,0 0-1,0 0 0,0 0 0,0 0 1,0 0-1,0 0 0,0-1 0,0 1 1,0 0-1,0 0 0,0 0 0,0 0 1,0 0-1,0 0 0,3-6-59,13-28-4162,-4 11-797,-2 9 2362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2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46 4320,'-2'-1'466,"1"-1"1,-1 1 0,1-1-1,-1 1 1,1-1-1,0 1 1,-1-1 0,1 0-1,0 0 1,0 0 0,0 0-1,0-3 1,-3-5 2875,4 9-3092,-1 1 0,1-1 0,0 0 0,-1 1 0,1-1 0,0 1 0,-1-1 0,1 1 0,-1-1 0,1 1 0,-1-1 0,1 1 0,-1-1 0,1 1 0,-1 0 0,0-1 0,0 0 0,-1 1-88,0 0 1,1-1-1,-1 1 0,0 0 1,1 0-1,-1 0 1,0 0-1,-2 1 0,-2-1 538,1 2-402,-8 1 438,11-3-296,5-5 331,-8 5-1011,2 21 117,-5 123 263,6-76-2,0-17-53,-2 140 406,6-153-331,-2 0 0,-4 43 0,0-65-32,6-13-86,-1 4 197,-1-6-104,3-4-2,6-26-9151,1-5-1291,-5 21 7466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4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65 4064,'-19'-12'7088,"44"7"-4203,43-1-720,-17 3-1456,137-7 623,-90 5-973,230-13 68,33 13-411,-250 6-552,-69-1-2171,-36 0 1401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4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 4640,'-4'-12'10419,"1"15"-10260,0 0-1,-1 0 1,1 1-1,0-1 1,1 1 0,-1 0-1,1 0 1,0 0-1,-3 5 1,4-4-131,0 0 0,0 1 0,1-1 0,0 0 0,0 0 0,0 0 0,0 0 0,1 0 0,0 0 1,0 0-1,0 0 0,1 0 0,-1 0 0,1 0 0,0-1 0,1 1 0,-1-1 0,4 5 0,19 37-1830,-16-34 570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4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6304,'-11'-24'2848,"11"12"-2464,0 6-128,0 12-224,5-3-800,4 6 416,2 3 0,3 0 224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4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5728,'-4'4'3598,"2"10"-2034,3-5-1119,-1 1-1,0 0 0,-1 0 1,0-1-1,0 1 1,-1-1-1,-4 11 0,-1 15 33,-45 349 921,48-340-2806,8-27 448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10 148 5152,'-4'-6'589,"4"4"-457,-1 1 1,0 0-1,1-1 0,-1 1 1,1-1-1,-1 1 0,1-1 1,-1 1-1,1-1 0,0 1 1,0-1-1,0-2 0,0 1-36,0 1 25,-1 0 0,1 0-1,0 0 1,0 0 0,0 0 0,1 0-1,-1 0 1,0 0 0,1 0 0,-1 0-1,1 0 1,0 0 0,1-2 0,9-7 562,0 1 0,0 1 1,2 0-1,-1 1 0,1 0 1,0 0-1,15-5 0,-24 11-557,0 0 0,0 1 0,0 0 0,0-1-1,1 1 1,-1 1 0,0-1 0,0 1 0,1-1 0,-1 1-1,0 0 1,0 1 0,1-1 0,-1 1 0,0 0 0,0 0-1,0 0 1,0 1 0,0-1 0,0 1 0,0 0 0,0 0-1,-1 0 1,1 1 0,-1-1 0,1 1 0,-1 0 0,0 0-1,0 0 1,0 0 0,-1 1 0,1-1 0,-1 1 0,0-1-1,0 1 1,3 6 0,-4-6-48,1 0 0,-1 0-1,0 0 1,0 1 0,-1-1 0,1 0-1,-1 1 1,0-1 0,0 0 0,0 1-1,-1-1 1,1 0 0,-1 0 0,0 1 0,0-1-1,-1 0 1,1 0 0,-1 0 0,0 0-1,0 0 1,0-1 0,-1 1 0,1-1-1,-1 1 1,0-1 0,0 0 0,0 0 0,0 0-1,-1 0 1,1-1 0,-1 1 0,1-1-1,-1 0 1,0 0 0,0 0 0,0-1-1,0 1 1,0-1 0,-1 0 0,1 0-1,0 0 1,-8-1 0,-47-5-5161,39 5 3036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4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3232,'0'-17'6563,"0"25"-5366,0-5-1106,1-1-1,-1 0 1,1 1 0,0-1 0,0 0 0,-1 0 0,2 1 0,-1-1-1,0 0 1,0 0 0,1 0 0,-1 0 0,3 1 0,7 14 397,7 18-19,-1 0 0,19 65 1,-16-37-315,25 90 276,-23-76-215,-5-19 153,15 94 1,-26-82 342,-5 117 0,-7-117-399,-3-1 0,-3 0-1,-3-1 1,-3-1 0,-37 92 0,-11 28 274,62-176-635,0-1 0,-1 1 0,0-1 0,-9 12 0,8-16-1015,6-6 993,0 0 1,-1 0-1,1 0 0,0 0 1,0 0-1,0 0 0,-1 0 1,1-1-1,0 1 0,0 0 0,0 0 1,0 0-1,0 0 0,0 0 1,-1 0-1,1-1 0,0 1 1,0 0-1,0 0 0,0 0 1,0 0-1,0 0 0,0-1 1,0 1-1,0 0 0,0 0 0,-1 0 1,1-1-1,0 1 0,0 0 1,0 0-1,0 0 0,0 0 1,0-1-1,1 1 0,-1 0 1,0 0-1,0 0 0,0-1 1,0 1-1,3-12-2015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4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3072,'0'-4'372,"1"1"0,-1-1 1,1 1-1,0 0 0,0-1 1,0 1-1,1 0 0,-1-1 0,1 1 1,0 0-1,0 0 0,0 1 1,4-6-1,-2 3 342,-1 1 1,0-1-1,0 0 0,3-6 1,-5 10-591,-1-1 1,0 1 0,1 0-1,-1 0 1,0 0 0,0 0-1,0 0 1,0-1 0,0 1-1,0-2 1,0 2-122,-1 1-1,1 0 1,0-1 0,0 1 0,0-1-1,0 1 1,0-1 0,0 1 0,0-1-1,0 1 1,0-1 0,1 1-1,-1-1 1,0 1 0,0 0 0,0-1-1,0 1 1,1-1 0,-1 1 0,0-1-1,0 1 1,1 0 0,-1-1-1,0 1 1,1 0 0,-1-1 0,0 1-1,1 0 1,-1 0 0,1-1 0,0 0 112,0 0 0,0 0-1,1-1 1,-1 1 0,-1 0 0,1 0 0,0-1 0,0 1 0,0-1 0,-1 1 0,1-1 0,-1 1 0,1-1 0,-1 1 0,1-1 0,-1 0 0,0-1 0,-2 26 29,-1 1 0,-9 36 1,-2 14 83,-6 98 1052,16-78-1043,2-36-69,4 143 824,-2-200-988,0 6 113,1 0-1,0 1 1,0-1-1,3 9 1,7-61-6405,-7 20 4182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4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 2816,'0'-1'49,"0"1"0,1 0-1,-1 0 1,0 0 0,1 0 0,-1 0 0,0-1 0,1 1-1,-1 0 1,0 0 0,1 0 0,-1 0 0,1 0-1,-1 0 1,0 0 0,1 0 0,-1 0 0,0 1 0,1-1-1,-1 0 1,0 0 0,1 0 0,-1 0 0,0 0 0,1 1-1,-1-1 1,1 0 0,1 11 2978,-1-4-2451,0-3-264,-1 0 0,0 0 0,0 1 0,0-1 0,-1 0-1,0 0 1,0 1 0,0-1 0,-2 6 0,-17 34 1513,14-35-1555,0 1-1,-1-1 0,0 0 0,-1-1 1,-15 15-1,2-6 235,-29 19 0,37-28-355,-1 0-1,0-1 1,-1-1-1,1 0 0,-1 0 1,0-2-1,0 0 1,-1 0-1,1-2 1,-1 0-1,-30 0 0,24-2 322,19 0 78,13 0-40,-7 0-439,0 1 0,0-1 0,0 1 0,0 0 0,-1 0 1,1 0-1,0 0 0,-1 1 0,1-1 0,-1 1 0,4 2 0,26 23 138,-28-24-177,16 18 148,0 0-1,26 37 1,26 52 38,-23-34 230,-36-59-819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4480,'0'-2'275,"0"0"1,0 0-1,0 1 1,1-1-1,-1 0 1,0 0-1,1 0 0,-1 1 1,1-1-1,-1 0 1,1 1-1,0-1 1,0 0-1,0 1 0,0-1 1,1-1-1,-1-1 3481,-1 10-2472,0 15-374,-2 1-1,0-1 0,-9 41 0,2-25-323,2 1-1,2-1 0,-1 73 1,9 7 368,-3-116-767,1-3-743,-1 1-1,0-1 1,0 0 0,1 1-1,-1-1 1,1 1 0,-1-1-1,1 1 1,0-1 0,1-1-1,5-16-3419,-7 3 344,0 3 1222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6048,'0'-1'238,"-1"0"-1,0 0 1,1 0 0,-1 0-1,0 1 1,1-1 0,-1 0-1,1 0 1,0 0 0,-1 0-1,1 0 1,0 0 0,-1 0-1,1-2 1,1 2 78,-1 0 1,1 1-1,-1-1 1,1 0-1,0 0 0,-1 1 1,1-1-1,0 0 1,-1 1-1,1-1 0,0 1 1,0-1-1,0 1 0,0 0 1,0-1-1,1 1 1,9-5 585,0 2 1,0-1-1,0 2 1,18-3-1,50-2 485,-48 5-849,27 0-234,93 7 0,-120 1-141,-24-4-722,0-1-1,1 1 1,9-1-1,-3-1-747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2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70 127 5632,'-18'-21'1834,"17"19"-1656,-1 1 0,1-1 0,-1 1-1,0-1 1,1 1 0,-1 0 0,0 0-1,0 0 1,-3-2 0,-1 0 914,6 3-1083,-3-1 479,1-1 0,-1 1 0,1-1 0,-1 0 0,1 0 0,-4-4 0,5 5-377,1-1 0,-1 1 0,1 0 0,-1 0 0,1 0 0,0 0 0,0 0-1,-1 0 1,1-1 0,0 1 0,0 0 0,0 0 0,0 0 0,0-1 0,0 1 0,0 0 0,1 0-1,-1 0 1,0 0 0,2-2 0,-2 0-22,1 1-1,0-1 1,1 1-1,-1 0 1,0 0-1,1-1 1,-1 1-1,1 0 1,-1 0-1,1 1 1,0-1-1,0 0 1,0 0-1,0 1 1,3-2-1,-1 1 27,0 0-1,0 0 1,1 1-1,-1 0 1,0 0-1,1 0 1,-1 0-1,6 0 1,5 1 133,0 1-1,0 0 1,0 1 0,20 6-1,-16-3-104,0 2 0,24 11-1,-13-5 1,-19-8-15,-1-2 45,0 1 1,0 1 0,0 0 0,-1 0-1,0 1 1,16 13 0,-23-18-138,-1 0 0,0 1 0,0-1 1,0 0-1,1 0 0,-1 0 0,-1 1 0,1-1 0,0 1 0,0-1 0,0 1 1,-1-1-1,1 1 0,-1-1 0,1 1 0,-1-1 0,0 1 0,1 0 1,-1-1-1,0 1 0,0 0 0,0-1 0,0 1 0,-1-1 0,1 1 0,0 0 1,-1-1-1,1 1 0,-1-1 0,1 1 0,-1-1 0,0 1 0,0-1 0,1 1 1,-1-1-1,0 0 0,0 1 0,-1-1 0,0 1 0,-5 5 79,-1-1-1,1 0 1,-1 0-1,-1-1 1,1 0-1,-12 5 1,1-2 25,-39 11 1,51-17-386,0-1-1,0 0 1,0-1 0,0 0-1,0 0 1,-1 0 0,1-1-1,0 0 1,0 0 0,0-1-1,0 1 1,-7-4 0,-1 0-1265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38 4992,'2'-38'7912,"1"43"-6078,3 12-759,-3 24-383,-2 0 0,-2 1 0,-7 44 0,-11 56 273,16-112-758,-2 25 103,6-49-298,-1-5-74,0-1-1,1 0 0,-1 0 0,0 1 0,0-1 1,0 0-1,0 0 0,0 0 0,0 1 0,0-1 1,1 0-1,-1 1 0,0-1 0,0 0 1,0 0-1,0 1 0,0-1 0,0 0 0,0 0 1,0 1-1,0-1 0,0 0 0,0 0 0,-1 1 1,1-1-1,0 0 0,0 0 0,0 1 1,0-1-1,0 0 0,0 0 0,-1 1 0,1-1 1,0 0-1,0 0 0,0 0 0,0 1 0,-1-1 1,1 0-1,0 0 0,0 0 0,-1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5888,'-16'-4'1898,"16"4"-1871,0 0 0,0 0 0,0 0-1,0 0 1,0 0 0,0 0-1,0 0 1,0 0 0,0 0 0,0 0-1,-1 0 1,1 0 0,0 0 0,0 0-1,0 0 1,0 0 0,0 0-1,0 0 1,0 0 0,0 0 0,0 0-1,0 0 1,0 0 0,0 0-1,0 0 1,0 0 0,-1 0 0,1 0-1,0 0 1,0 0 0,0 0-1,0 0 1,0 0 0,0 0 0,0 0-1,0 0 1,0 0 0,0 0 0,0 0-1,0 0 1,0 0 0,0 1-1,0-1 1,0 0 0,0 0 0,0 0-1,0 0 1,0 0 0,0 0-1,0 0 1,0 0 0,0 0 0,0 0-1,0 0 1,0 0 0,0 0 0,0 1-1,0-1 1,0 0 0,4 2 1740,49-2 2852,53 0 165,142 7-2971,-154-6-1660,-56-2-664,-42 16-12459,-1-3 10517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66 3328,'-19'0'1061,"18"0"-1013,0 0-1,1 1 1,-1-1-1,0 0 1,1 0-1,-1 0 1,0 0-1,1 1 1,-1-1 0,1 0-1,-1 0 1,1 1-1,-3 10 10219,17-15-7572,30-11-1536,-38 13-984,104-40 1916,-97 38-2040,0 0 0,0 1 0,1 1-1,0 0 1,-1 1 0,22 1 0,-32 0-59,-1 0 0,0 1 0,0-1 0,0 1 1,0 0-1,-1-1 0,1 1 0,0 0 0,0 0 0,0 0 0,-1 0 0,1 1 0,0-1 1,-1 0-1,1 1 0,-1-1 0,0 1 0,1 0 0,-1-1 0,0 1 0,0 0 0,0 0 1,0 0-1,0 0 0,-1 0 0,1 0 0,0 0 0,-1 0 0,0 0 0,1 2 1,0 4-39,0 0 0,-1 0 0,0 0 1,-1 0-1,1 0 0,-4 13 0,2-12 54,-1 0-1,-1 0 0,1-1 0,-1 1 1,-1-1-1,1 0 0,-2 0 0,1 0 1,-1-1-1,0 0 0,0 0 0,-1 0 1,0-1-1,0 0 0,-11 7 0,-12 5 77,-1-1-1,-57 24 0,50-25 25,-3 7 171,35-19-18,5-1 332,5-1 1,13 1 163,-16-3-745,29 2 473,44-2 0,4-1-348,28 4-29,-63-3-3963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4 1728,'4'-3'1496,"-5"7"1702,-7 8-346,-29 18-803,23-20-1620,0 1 0,1 1 0,-21 24 1,2 8 25,1 1 0,-28 55 0,-58 139 1209,92-180-1081,3 1 0,-19 82 0,29-81-130,2 0 1,3 0-1,3 1 0,2 0 1,7 65-1,1-79 61,3 0 0,16 55 1,6 27 251,-21-102-489,-8-24-193,-1 0 1,1 0 0,-1 0-1,0 0 1,0 0 0,1 7 0,-2-11-108,0 0 0,0 0 1,0 0-1,0 0 1,0 0-1,0 0 1,0-1-1,0 1 0,-1 0 1,1 0-1,0 0 1,0 0-1,0 0 0,0 0 1,0 0-1,0 0 1,0 0-1,0 0 1,0 0-1,0 0 0,0-1 1,0 1-1,0 0 1,-1 0-1,1 0 1,0 0-1,0 0 0,0 0 1,0 0-1,0 0 1,0 0-1,0 0 0,0 0 1,0 0-1,-1 0 1,1 0-1,0 0 1,0 0-1,0 0 0,0 0 1,0 0-1,0 0 1,0 0-1,0 0 1,0 0-1,0 1 0,-1-1 1,1 0-1,0 0 1,0 0-1,0 0 0,0 0 1,0 0-1,0 0 1,0 0-1,0 0 1,0 0-1,0 0 0,0 0 1,0 1-1,0-1 1,0 0-1,0 0 1,0 0-1,0 0 0,0 0 1,0 0-1,-1-5-1423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 2496,'0'-1'111,"0"1"1,0-1-1,-1 0 1,1 0-1,0 1 0,0-1 1,0 0-1,0 0 1,0 0-1,0 1 1,0-1-1,0 0 0,1 0 1,-1 1-1,0-1 1,0 0-1,1 0 1,-1 1-1,0-1 0,1 0 1,0 0-1,13-14 3754,-3 4 485,-15 80-2206,-21 78-590,0 6-116,19-80-903,-7 149 733,18-150-1338,22-107-7428,-13 16 3477,5 2 1397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 6048,'-1'-1'368,"0"1"0,0-1 0,0 0 0,0 1 1,0-1-1,0 0 0,1 1 0,-1-1 0,0 0 0,1 0 0,-1 0 1,1 0-1,-1 0 0,0-1 0,1 1-151,0 1 0,0 0 0,0-1 0,0 1 0,0-1 0,0 1 0,0-1 0,0 1 0,0 0 0,0-1 0,0 1 0,0-1 0,1 1 0,-1 0 0,0-1 0,0 1 0,0-1 0,1 1 0,-1 0 0,0-1 1,1 1-1,-1 0 0,0-1 0,1 1 0,13-7 3361,5 2-3598,34-3 513,1 2 0,0 2-1,0 3 1,87 9 0,-122-5-520,0 1 1,0 0-1,25 10 0,-43-14-167,0 1 0,0-1 0,1 1 0,-1-1 0,0 1 0,0 0 0,0-1 0,0 1-1,0 0 1,0 0 0,0 0 0,1 1 0,-2-2 59,0 1 0,0-1 0,0 0 0,0 0 1,1 1-1,-1-1 0,0 0 0,0 1 0,0-1 0,0 0 0,0 1 0,0-1 0,0 0 1,0 0-1,0 1 0,0-1 0,0 0 0,0 1 0,-1-1 0,1 0 0,0 1 0,0-1 1,0 0-1,0 0 0,0 1 0,-1-1 0,1 0 0,0 0 0,0 1 0,0-1 0,-1 0 1,1 0-1,0 0 0,0 1 0,-1-1 0,1 0 0,0 0 0,0 0 0,-1 0 0,1 0 1,0 1-1,-1-1 0,1 0 0,-6 3-2542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59 2976,'1'-2'257,"1"1"-1,-1-1 1,1 0 0,0 1 0,-1 0 0,1-1-1,0 1 1,0 0 0,0 0 0,3-1-1,5-4 1992,-10 6-2152,1 0 0,-1-1 0,0 1 0,0 0 0,1-1 0,-1 1 0,0 0 0,0-1 0,0 1 1,0 0-1,0-1 0,1 1 0,-1-1 0,0 1 0,0 0 0,0-1 0,0 1 0,0-1 0,0 1 0,0 0 0,0-1 1,0 1-1,-1-1 0,1 1 0,0 0 0,0-1 0,0 1 0,0 0 0,0-1 0,-1 1 0,1 0 0,-1-1 0,-6-9 659,1 8-703,1-1 0,0 2 0,-1-1 1,0 0-1,1 1 0,-1 0 0,0 1 0,0-1 0,-8 1 0,2 0-29,-6-1 17,-1 1 1,0 1-1,1 0 1,-1 1-1,-29 9 1,40-9-2,0 0 1,0 1-1,0 0 1,1 1-1,-1-1 1,1 2-1,0-1 1,1 1-1,-1 0 1,1 0-1,0 1 1,0 0-1,0 0 1,1 0-1,-5 8 1,8-12 1,1 1 0,-1 0 0,1 0 0,0 0 0,0 0 0,0 0 0,1 0 0,-1 0 0,1 0 0,-1 0 1,1 0-1,0 0 0,0 0 0,0 1 0,1-1 0,-1 0 0,1 0 0,0 0 0,0 0 0,0 0 0,0 0 0,0 0 1,1-1-1,-1 1 0,1 0 0,4 4 0,-1 0 87,0-1 0,1 0 0,0-1 0,0 1 0,1-1 0,-1-1 0,1 1 0,0-1 0,9 4 0,-7-4-47,-1-2 1,0 1-1,1-1 1,-1 0-1,1-1 0,0 0 1,-1 0-1,1-1 1,0 0-1,0 0 1,-1-1-1,1 0 0,0-1 1,-1 0-1,1 0 1,-1-1-1,0 0 1,0 0-1,0-1 1,0 0-1,0-1 0,-1 0 1,0 0-1,0 0 1,8-9-1,-5 4-57,0-1-1,0 0 1,-1-1 0,-1 0-1,0-1 1,10-20-1,-11 17-120,-5 14 84,0-1 1,-1 0-1,0 0 0,0 0 1,0 0-1,0 0 0,0 0 1,-1 0-1,1-6 0,-2 8-216,-1 4 135,-1 3 39,-33 45 183,-13 60 257,23-51-93,-30 85 666,24-58-332,21-55-424,-11 23 300,17-46-332,1 0 66,4-9-219,0 0 0,0 0 1,0 0-1,0 0 1,0 0-1,-1 0 0,1 0 1,0 1-1,0-1 0,0 0 1,0 0-1,0 0 0,0 0 1,0 0-1,0 0 0,0 0 1,0 0-1,0 0 0,0 1 1,0-1-1,0 0 0,0 0 1,0 0-1,0 0 1,0 0-1,0 0 0,0 0 1,0 0-1,0 0 0,0 0 1,0 1-1,0-1 0,1 0 1,-1 0-1,0 0 0,0 0 1,0 0-1,0 0 0,0 0 1,0 0-1,0 0 1,0 0-1,0 0 0,0 0 1,0 0-1,0 1 0,1-1 1,-1 0-1,0 0 0,0 0 1,1-4-1901,7 1 608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20 154 4576,'-16'-10'1450,"13"8"1201,5 2-2147,0 1 1,0-1-1,0 0 0,0 0 1,0 0-1,0 0 0,0 0 1,3-1-1,5 1 434,34-3 1065,58-9 0,-59 6-1524,772-102 1841,-631 95-2858,-184 13 479,12 1 53,-11-1-78,-1 0 0,0 0 0,1 0 0,-1 0 0,0 0 0,1 0 0,-1 1 0,0-1 0,1 0 1,-1 0-1,0 0 0,1 0 0,-1 1 0,0-1 0,1 0 0,-1 0 0,0 0 0,0 1 0,1-1 0,-1 0 0,0 1 0,0-1 1,0 0-1,0 1 0,1-1 0,-1 0 0,0 1 0,0-1 0,0 0 0,0 1 0,0 7-1382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18 3712,'-3'-14'2730,"3"14"-2616,0 0-1,-1-1 1,1 1-1,0 0 1,0-1-1,-1 1 1,1 0 0,0 0-1,0 0 1,-1-1-1,1 1 1,0 0-1,-1 0 1,1 0 0,0 0-1,0 0 1,-1-1-1,1 1 1,0 0-1,-1 0 1,1 0-1,0 0 1,-1 0 0,-1 1 310,-1-1 1,1 1-1,0-1 1,0 1 0,0 0-1,0 0 1,0 0-1,-2 2 1,-7 3-161,7-4-110,0-1 0,0 2 0,1-1 0,-1 0 0,1 1 1,0-1-1,0 1 0,0 0 0,0 0 0,0 0 0,1 0 0,-1 1 0,-1 3 0,1-2-67,0 1 0,1 0-1,0-1 1,0 1-1,1 0 1,0 0 0,0 0-1,-1 7 1,2 2-2,1 0 0,0 0-1,1-1 1,0 1 0,1-1 0,8 22-1,-9-27-86,-1-7-151,-1 1 1,1-1 0,0 0-1,0 1 1,0-1 0,0 0-1,0 1 1,0-1 0,1 0-1,-1 0 1,1 0 0,-1 0-1,1-1 1,3 4 0,-4-5-18,-1 1 0,1-1 0,-1 0 1,1 0-1,0 0 0,-1 1 1,1-1-1,-1 0 0,1 0 0,-1 0 1,1 0-1,0 0 0,-1 0 0,1 0 1,-1 0-1,1 0 0,0 0 1,-1 0-1,1 0 0,-1-1 0,1 1 1,-1 0-1,1 0 0,-1-1 1,1 1-1,-1 0 0,1-1 0,-1 1 1,1 0-1,-1-1 0,1 1 0,-1-1 1,0 1-1,1-1 0,-1 1 137,9-9-2537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6880,'-5'-25'3136,"5"11"-2720,0 11-32,5 3-288,-1-4-608,6 8 288,-6-1-64,6 6 160,-1 0-1248,1 3 768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2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31 340 5216,'-2'-1'188,"-1"-2"544,1 0 0,-1 1 0,0-1 0,-1 1 0,1 0 0,-7-5 2037,13 2-1427,13-6 297,67-25 852,180-45 392,-249 77-2796,342-84 1268,119 13-870,-340 58-3029,-123 17 1536,-13 8-4079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7:5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 3712,'0'-1'291,"0"0"1,0 0 0,1-1-1,-1 1 1,0 0-1,1 0 1,-1 0-1,1 0 1,-1 0 0,2-2-1,3 1 3958,-3 12-2040,-1-9-2108,-1 0 0,1 0 0,-1 0 1,0 0-1,1 1 0,-1-1 0,0 0 1,0 0-1,0 0 0,0 1 0,0 1 1,-11 101 2088,2-11-1554,-29 174 111,38-248-2567,1-6-973,-1-5 1273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0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5152,'0'-29'1648,"0"28"-1603,0 0 1,0 0 0,0 0-1,0 0 1,0 0 0,0 1-1,0-1 1,0 0 0,1 0-1,-1 0 1,0 0 0,0 1-1,1-1 1,-1 0-1,0 0 1,1 1 0,-1-1-1,1 0 1,-1 1 0,1-1-1,1-1 1,0 0 230,0 0 74,1-1 0,0 1 0,-1-1 0,1 1 0,0 0 0,0 1 0,0-1 0,1 0 0,3-1 0,3-1 299,-1-1-284,0 1 1,0 1-1,0 0 0,0 0 0,1 1 1,0 0-1,-1 0 0,1 1 1,0 1-1,0-1 0,-1 2 1,20 2-1,-22-2-232,-1 0 1,1 1-1,-1 0 1,0 1-1,0-1 1,0 1-1,0 0 1,0 0-1,-1 1 1,1 0-1,-1 0 1,0 0-1,0 1 0,0-1 1,-1 1-1,0 0 1,0 1-1,0-1 1,-1 1-1,4 7 1,-5-11-53,-1 1 0,0-1 1,0 1-1,0 0 0,-1 0 0,1-1 1,-1 1-1,1 0 0,-1 0 0,0 0 1,0 3-1,0-5-55,-1 1 0,1 0 0,-1-1 0,1 1 0,-1-1 0,0 1 0,0-1 0,0 1 0,0-1 0,0 1 0,0-1 0,0 0 0,0 0 0,0 1 0,0-1 0,-1 0-1,1 0 1,-1 0 0,1 0 0,0-1 0,-4 2 0,1 0 19,0-1 0,0 0 1,0 0-1,0 0 0,0 0 0,0-1 0,-8 1 0,-32-5-439,23 2-1162,12 2 200,1-1 0,0-1 0,-14-3 0,7 1-1054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0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25 2720,'0'-2'124,"1"1"1,-1 0-1,1-1 0,-1 1 1,1 0-1,-1-1 0,1 1 1,0 0-1,0 0 0,0 0 1,0 0-1,0-1 0,0 1 1,0 0-1,0 1 0,0-1 1,0 0-1,0 0 0,1 0 1,-1 1-1,2-2 0,-1 2 6,-1 0 0,1 0-1,-1 0 1,1 0-1,0 1 1,-1-1-1,1 0 1,-1 1-1,1-1 1,-1 1-1,1-1 1,-1 1-1,1 0 1,-1-1 0,0 1-1,1 0 1,-1 0-1,0 0 1,0 0-1,2 2 1,6 6 275,-1 0-1,0 1 1,0 0 0,-1 0 0,0 1 0,-1 0-1,5 13 1,-1 0 89,-1 1 0,8 35 0,1 39 386,-4 0 0,0 103 0,-16 143 1306,-37-5-234,19-247-1468,-49 139 0,68-232-481,-11 38 146,-2 0 0,-2-1 1,-1-1-1,-28 43 0,39-70-555,-1 0-1,0 0 0,0-1 0,-11 10 0,16-16-165,-1 1 1,0-1-1,0 0 0,0 0 0,0 0 0,0-1 0,-1 1 0,1-1 1,-1 0-1,1 1 0,0-2 0,-1 1 0,0 0 0,1-1 1,-8 1-1,-10-4-3044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0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53 2816,'0'-1'61,"0"0"0,-1 0 0,1 0 0,0 1 0,-1-1 0,1 0 1,0 0-1,0 0 0,0 0 0,0 0 0,0 0 0,0 0 0,0 0 0,0 0 0,0 0 0,1 0 0,-1 0 0,0 0 1,1 0-1,-1 0 0,0 0 0,1 0 0,-1 0 0,1 1 0,0-1 0,-1 0 0,1 0 0,1-1 0,-1 2 225,-1-1 0,1 0-1,0 0 1,0 0-1,-1 0 1,1-1 0,0 1-1,-1 0 1,1 0-1,-1 0 1,0 0 0,1-1-1,-1 1 1,0 0-1,0-2 1,1-3 3169,3 13-2857,-4-4-505,1-1 0,0 0 0,-1 0-1,0 0 1,0 1 0,1-1 0,-1 0-1,-1 0 1,1 5 0,-1 3 41,3 32 326,-1 0 1,-2 1 0,-3-1 0,-8 42-1,-12 35 370,-4 23-113,17-78-375,-6 45 804,15-99-938,2-10-166,-1 1 1,1 0 0,0 0 0,0 0-1,-1 0 1,1 0 0,0 0-1,0 0 1,0 0 0,0 0-1,1 0 1,-1 0 0,0 0-1,0 0 1,0 0 0,2 2 1263,-1-3-1274,-1-1 1,1 1-1,0 0 0,0-1 0,-1 1 0,1 0 0,0-1 0,-1 1 0,1 0 0,0 0 1,0-1-1,0 1 0,-1 0 0,1 0 0,0 0 0,0 0 0,0 0 0,1 0 0,1 0 52,143-23 817,47 6-794,-150 16-93,0 2 0,65 11 0,-107-12-14,40 9 51,-38-9-74,0 1 0,0 0 0,0 1 0,0-1 0,0 1 0,-1-1 0,1 1 0,-1 0 0,1 0 0,3 3 0,-4 3-1846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0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16 2720,'-16'-15'9632,"26"22"-8443,-3-2-739,0 1 0,-1 0 1,9 10-1,-13-13-375,0 0 0,0 1 1,0-1-1,0 1 0,-1-1 1,1 1-1,-1 0 0,0-1 1,0 1-1,0 6 0,1 6 212,-2 0 0,0 0 0,-1 0 0,-1 1 0,0-1 0,-1 0 0,-1-1 0,0 1-1,-1-1 1,-11 23 0,4-14-75,0-1 0,-2 0-1,-1-1 1,0-1 0,-31 33 0,34-41 9,-1-1 0,-15 11 0,22-19-750,0 0 0,0-1 0,-1 1 0,1-1 0,-1 0 1,0-1-1,-10 3 0,13-4-511,4-1 855,0 1 0,-1-1 0,1 0 0,0 0 0,0 0 0,-1 0 0,1 0 1,0 0-1,-1 0 0,1 0 0,0 1 0,0-1 0,-1 0 0,1 0 0,0 0 1,-1 0-1,1 0 0,0-1 0,0 1 0,-1 0 0,1 0 0,0 0 0,-1 0 1,1 0-1,0 0 0,0 0 0,-1-1 0,1 1 0,0 0 0,0 0 0,-1 0 1,1-1-371,-1 0 370,0-2-2940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415 152 4736,'6'-11'1232,"-3"5"-549,1-1 1,-1 0-1,0 0 1,0 0-1,2-13 1,-4 7 827,-4-25 0,3 38-1488,0-2 30,0 1 0,0-1 0,-1 1 0,1-1 0,0 1 0,-1-1 0,1 1 0,-1-1 0,1 1 0,-1 0 0,0-1 0,0 1 0,0 0 0,0-1 0,1 1 0,-2 0 0,1 0 0,0 0 0,0 0 0,0 0 0,0 0 0,-3-1 0,1 1-22,0 0 1,1 0 0,-1 1 0,0-1 0,0 1-1,0-1 1,0 1 0,0 0 0,0 0 0,0 0-1,-3 1 1,-8 2-10,0 1 1,0 0-1,-22 10 0,33-13 12,-26 12 31,0 1 1,1 2-1,1 1 0,0 1 1,1 1-1,2 1 0,-40 41 1,58-55 23,1 0 0,0 1 1,0-1-1,1 1 0,0 0 1,0 0-1,-6 15 0,9-19-51,0-1-1,1 1 0,-1 0 1,1-1-1,-1 1 0,1 0 1,0 0-1,0 0 0,0-1 1,0 1-1,0 0 0,1 0 1,0-1-1,-1 1 0,1 0 1,0-1-1,0 1 0,0-1 1,0 1-1,1-1 0,-1 1 0,1-1 1,0 0-1,-1 0 0,1 0 1,3 3-1,-1-2 29,1 1 1,0-1-1,0 0 0,0-1 0,0 1 1,0-1-1,1 0 0,-1 0 0,1-1 1,-1 1-1,1-1 0,-1-1 0,1 1 1,0-1-1,-1 0 0,1 0 0,0 0 0,0-1 1,-1 0-1,1 0 0,8-4 0,-1 1 100,0-1-1,-1 0 0,1-1 0,-1-1 0,-1 0 0,1 0 1,20-19-1,-8 2-209,41-51 0,-58 66 25,-1 4-389,-4 12 265,-6 19 208,2-20-59,-39 154 896,21-92-711,-85 369 1505,91-379-1555,9-37 132,0 1 0,1 0-1,-2 32 1,7-41 35,0-13-349,-1 0-1,0 0 1,0 0 0,0 0-1,1 0 1,-1 0-1,0 1 1,0-1-1,1 0 1,-1 0-1,0 0 1,0 0 0,0-1-1,1 1 1,-1 0-1,0 0 1,0 0-1,0 0 1,1 0-1,-1 0 1,0 0 0,0 0-1,0 0 1,1 0-1,-1-1 1,0 1-1,0 0 1,0 0-1,0 0 1,1 0 0,-1-1-1,0 1 1,0 0-1,0 0 1,0-1-1,8-5-1496,8-10-2396,-2-4 1375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0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71 2976,'-1'-4'430,"-1"0"1,1 0-1,0 0 1,0-1-1,0 1 1,0-8-1,0 9 387,0 1 0,0-1 0,0 1 0,-1 0 1,1-1-1,0 1 0,-1 0 0,-3-4 0,1 0 842,1 3-594,2 5-622,1-2-426,0 1 1,0-1 0,0 0 0,0 0-1,0 1 1,0-1 0,0 0 0,0 0 0,-1 1-1,1-1 1,0 0 0,0 0 0,0 0-1,0 1 1,-1-1 0,1 0 0,0 0 0,0 0-1,0 1 1,-1-1 0,1 0 0,0 0 0,0 0-1,-1 0 1,1 0 0,0 0 0,0 1-1,-1-1 1,1 0 0,0 0 0,0 0 0,-1 0-1,1 0 1,-1 0 233,2 1 245,1 3-362,0-1-1,1 1 1,-1-1 0,1 0 0,0 0-1,0 0 1,0 0 0,0-1 0,0 1-1,1-1 1,-1 0 0,1 0 0,0 0-1,-1 0 1,1-1 0,0 1 0,0-1-1,0 0 1,0 0 0,0-1 0,0 1-1,1-1 1,-1 0 0,6 0 0,150-7 763,-72 2-829,107 4 140,-112 2-235,-81-1-15,-12 1-2177,-59 44-8522,48-29 8560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5408,'-1'0'141,"1"-1"0,-1 1 0,1 0 0,-1 0 0,0-1 0,1 1 0,-1 0 0,0 0 0,1 0 0,-1 0 1,1 0-1,-1 0 0,-5 2 4462,7-2-4425,0 0 0,0 0 0,0 0 1,0 0-1,-1 1 0,1-1 0,0 0 0,0 0 0,0 1 0,0-1 1,-1 0-1,2 2 0,6 1 407,6-1 244,1 0-1,0-1 0,-1-1 1,1 0-1,25-4 0,-2 0-102,7 2-211,65-6 175,-68 4-645,0 2-1,77 5 1,-82 0-1080,-37-3 921,0 0 0,1 0 0,-1 0 1,1 0-1,-1 0 0,0 0 0,1 0 0,-1 0 0,0 0 0,1 0 1,-1 1-1,0-1 0,1 0 0,-1 0 0,0 0 0,0 0 0,1 1 1,-1-1-1,0 0 0,1 0 0,-1 1 0,0-1 0,0 0 0,0 0 1,1 1-1,-1-1 0,0 0 0,0 1 0,0-1 0,0 0 0,1 1 1,-1-1-1,0 0 0,0 1 0,0-1 0,0 0 0,0 1 0,0-1 1,0 0-1,0 1 0,0-1 0,0 0 0,0 1 0,0-1 0,0 0 0,0 1 1,-1-1-1,1 1 0,-1 0-225,1 0-1,-1 1 1,0-1 0,0 0 0,0 0 0,0 0-1,0 0 1,0 0 0,0 0 0,0 0-1,-1 0 1,-1 1 0,-20 6-3357,3 0 1243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0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6976,'-10'-7'3168,"20"11"-2752,-6-4 2240,10 0-1536,5-4 1215,9 4-1343,5-5 544,6 2-896,8-6 64,0 5-416,0-4-192,-3 8-32,-12-6-160,1 6 64,-9 0-1376,-4 6 768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1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0 566 3808,'2'-3'2629,"-2"3"-2504,0 0 0,0 0 0,1 0 0,-1 0 0,0 0 1,0 0-1,0 0 0,0 0 0,1 0 0,-1 0 0,0 0 1,0 0-1,0 0 0,0 0 0,1 0 0,-1 0 1,0 0-1,10 1 219,-5 1 142,9-1 120,-1-1 0,1 0-1,-1-1 1,1 0 0,-1-1 0,23-6 0,-16 1-310,1 0-1,-2-2 1,30-15 0,-46 22-261,12-6 120,-1-1 0,15-12 1,-29 21-183,1-1 0,-1 1 0,0 0 0,0 0 0,1-1 0,-1 1 0,0 0 0,1-1 0,-1 1 0,0 0 0,1 0 0,-1-1 0,0 1 0,1 0 0,-1 0 0,1 0 0,-1 0 0,0 0 0,1-1 0,-1 1 0,1 0 1,-1 0-1,0 0 0,1 0 0,-1 0 0,1 0 0,-1 0 0,1 1 0,-2 9-380,-10 21 161,-49 73 248,-7 16 615,60-106-569,1 1 0,1-1 0,1 1 0,0 0 0,1 1 0,-3 27 0,5-12 214,3 53-1,-1-77-122,0 1-1,0 0 1,1-1 0,0 1-1,0-1 1,1 1-1,0-1 1,0 0 0,0 0-1,1-1 1,0 1 0,7 8-1,-9-14-73,-1 0 0,0 0-1,0 0 1,1 0 0,-1 0 0,0 0 0,1 0-1,-1 0 1,1-1 0,-1 1 0,1-1 0,-1 1-1,1-1 1,-1 1 0,1-1 0,-1 0-1,4 0 1,-2 0-1,0 0 0,1-1 0,-1 0 1,0 1-1,0-1 0,0 0 0,0-1 0,4-1 0,3-3 79,0-1 0,-1 1 0,15-14 0,5-9 3,-1 0 1,-2-2 0,32-48-1,-39 49-142,-1-1-1,-1-1 0,-2 0 0,11-36 0,51-186-197,-48 148 84,5 7-106,-4 14 96,-28 79 96,1-5-65,1 0 0,0 0 0,0 0 0,12-19 0,-14 28 78,0 0-1,0 0 1,0 0-1,1 1 1,-1-1-1,0 1 1,1-1-1,-1 1 1,1 0-1,-1 0 1,1 0-1,0 0 1,0 0-1,3 0 1,9-2-2,21 0 1,-21 2-31,249-13 94,-208 12 31,249-4 252,-216 5-252,305-4 388,327 7 682,-684 2-1246,-30-3-3060,-26 12-3417,8-6 3809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3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53 6144,'-2'-5'645,"0"1"0,1-1 0,0 1 0,0-1 1,-1-8-1,1-3 5142,-8 117-1992,1-13-3291,8 280 717,3-321-688,17 85 1,-20-131-516,0-1 0,0 1 0,0 0 1,0-1-1,0 1 0,0-1 0,0 1 0,1-1 1,-1 1-1,0-1 0,0 1 0,0-1 1,1 1-1,-1-1 0,0 1 0,1-1 0,-1 0 1,0 1-1,1-1 0,-1 1 0,1-1 1,-1 0-1,1 1 0,-1-1 0,1 0 1,-1 0-1,1 1 0,-1-1 0,1 0 0,-1 0 1,1 0-1,-1 0 0,1 0 0,-1 1 1,1-1-1,-1 0 0,1 0 0,-1 0 0,1-1 1,0 1-1,-1 0 0,1 0 0,-1 0 1,1 0-1,-1 0 0,1-1 0,-1 1 1,1 0-1,0-1 0,2 0-1,0-1-1,0-1 1,-1 1 0,1 0 0,0-1-1,-1 1 1,4-5 0,16-25 21,-1 0 1,29-64-1,-35 64-105,2 0-1,1 0 1,40-50-1,-56 80 56,2-4-41,1 1 1,-1 0 0,1 1 0,8-6 0,-12 9 54,-1 1 0,1-1 0,0 1 1,-1-1-1,1 1 0,0-1 1,0 1-1,-1-1 0,1 1 0,0 0 1,0 0-1,0-1 0,0 1 1,0 0-1,-1 0 0,1 0 1,0 0-1,0 0 0,0 0 0,0 0 1,0 0-1,0 0 0,-1 1 1,1-1-1,0 0 0,0 0 0,0 1 1,0-1-1,-1 1 0,1-1 1,0 1-1,0-1 0,-1 1 0,1-1 1,0 1-1,-1 0 0,1-1 1,-1 1-1,1 0 0,-1-1 0,1 1 1,-1 0-1,1 0 0,-1 1 1,4 7 44,0 1 1,-1 0 0,0 0-1,2 17 1,1 45 105,-3-37-134,6 121 223,-8-88-3145,-1-60 1436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1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99 157 4640,'0'0'126,"-1"-1"0,1 1 1,0-1-1,-1 1 0,1-1 1,0 0-1,-1 1 0,1-1 1,0 1-1,-1-1 0,1 1 1,0-1-1,0 0 0,0 1 1,0-1-1,0 0 0,-1 1 0,1-1 1,0 0-1,0 1 0,1-1 1,-1 0-1,0 1 0,0-1 1,0 1-1,0-1 0,1 0 1,-1 1-1,0-1 0,0 1 1,1-1-1,-1 1 0,0-1 0,1 0 1,-1 1-1,1 0 0,-1-1 1,1 1-1,-1-1 0,1 1 1,-1-1-1,1 1 0,0-1 1,5-3 424,0 1 0,0-1 0,10-3 0,-5 2-223,32-16 350,0 2 1,1 3-1,1 1 0,1 2 0,63-9 0,-103 21-700,-1 0-1,0 1 0,1 0 0,-1 0 1,1 0-1,-1 1 0,8 1 0,-12-1 12,1-1-1,0 1 0,0-1 0,-1 1 0,1 0 1,-1 0-1,1 0 0,-1 0 0,1 0 0,-1 0 0,1 0 1,-1 0-1,0 0 0,0 1 0,0-1 0,0 1 0,0-1 1,0 1-1,0-1 0,0 1 0,0-1 0,-1 1 0,1 0 1,-1-1-1,1 1 0,0 2 0,-1 0 5,0-1 0,0 1 1,-1 0-1,1-1 0,-1 1 0,0 0 0,0-1 0,0 1 0,0-1 0,0 1 1,-1-1-1,-3 5 0,1 0-6,-2 0 0,1-1 0,-1 0 0,-8 9 0,2-6 26,0 0 1,-1 0 0,0-2-1,-16 10 1,-62 25 16,51-25 10,12-5 56,-101 50 115,97-46 97,-57 41 0,87-56-163,-1 0 1,1 0-1,-1 1 0,1-1 1,0 0-1,0 1 1,0-1-1,-2 4 1,4-5-101,0-1 1,-1 1-1,1 0 1,0 0-1,0 0 1,0 0-1,0-1 1,-1 1-1,1 0 1,0 0-1,0 0 1,0 0-1,1 0 1,-1 0-1,0-1 1,0 1-1,0 0 1,1 0-1,-1 0 1,0-1-1,1 1 1,-1 0-1,1 0 1,-1-1-1,1 1 1,-1 0-1,1-1 1,-1 1-1,1 0 1,0-1-1,-1 1 1,1-1-1,0 1 1,1 0-1,4 2 125,1 0 0,0 0 0,0 0 0,0-1 1,0 0-1,0-1 0,0 1 0,1-1 0,9 0 0,-9 0-52,120 3 505,23 4-414,-129-5-199,41 6-186,-59-8 127,-3 0 19,1-1 1,0 1-1,0-1 0,0 1 0,-1-1 0,1 0 0,4 0 0,-17 14-6257,10-11 4031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142 136 4992,'-5'28'4939,"-9"11"-3441,-20 43-639,2-15 72,-23 58 1802,53-117-1925,6-11 183,8-15-103,3-15-786,2 1-1,2 1 0,1 0 1,1 1-1,1 1 0,2 1 1,36-33-1,1 0-160,-34 32 62,2 1 1,37-28 0,-63 54-18,1 0 0,-1-1 1,1 1-1,7-3 0,-11 5 6,0 0-1,1 0 1,-1 0 0,1 0-1,-1 0 1,0 0 0,1 0-1,-1 0 1,1 0 0,-1 0 0,0 0-1,1 0 1,-1 0 0,1 0-1,-1 0 1,0 0 0,1 0-1,-1 0 1,1 1 0,-1-1-1,0 0 1,1 1 0,0-1-4,-1 1-1,0-1 1,1 1 0,-1 0 0,0-1 0,0 1-1,1 0 1,-1-1 0,0 1 0,0 0 0,0 0-1,0-1 1,0 1 0,0 0 0,0 0 0,0-1-1,0 2 1,-2 6-31,0-1 0,0 1 0,-1-1 0,0 0 0,0 0 0,-1 0 0,-8 11 0,4-4 30,-41 61 62,27-42 198,-20 38 1,41-69-200,0 1 1,-1-1-1,1 0 1,1 0-1,-1 0 1,0 0-1,1 1 0,-1-1 1,1 0-1,-1 0 1,1 4-1,0-6-30,0 1-1,1-1 0,-1 0 1,0 1-1,0-1 0,0 0 1,0 0-1,0 1 0,1-1 1,-1 0-1,0 0 0,0 0 0,0 1 1,1-1-1,-1 0 0,0 0 1,0 0-1,1 0 0,-1 0 1,0 1-1,1-1 0,-1 0 1,0 0-1,0 0 0,1 0 1,-1 0-1,0 0 0,1 0 1,-1 0-1,0 0 0,1 0 1,19-7 424,36-23-347,0-3 0,-2-2 0,-2-3 0,73-67 0,-124 105-91,29-25-186,-28 24 154,-1 0 0,0 0 0,1 0 0,0 1 0,-1-1 0,1 0 0,-1 1 0,1-1 0,0 1 0,-1-1 0,1 1 0,0 0 0,0 0 0,-1 0 0,1 0 1,0 0-1,0 0 0,1 0 0,-2 1 9,0-1 0,-1 1 0,1-1 0,0 0 0,-1 1-1,1 0 1,-1-1 0,1 1 0,-1-1 0,1 1 0,-1 0 0,1-1 0,-1 1 0,1 0 0,-1 0 0,0-1 0,1 1 0,-1 0 0,0 0 0,0-1 0,0 1 0,0 0 0,0 0 0,0 1 0,-1 23-107,0-18 66,-5 52 104,-22 85-1,3-20 526,22-110-234,1-6-2043,9-13-2006,-5 3 2891,1-1 1,-1 0 0,0 0-1,0 0 1,2-4 0,0-1-676,9-9-1158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1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6400,'1'0'475,"-1"0"-412,1 0 0,-1 0 0,0 1-1,1-1 1,-1 0 0,1 0-1,-1 0 1,0 0 0,1 0 0,-1 1-1,0-1 1,0 0 0,1 0-1,-1 1 1,0-1 0,1 0 0,-1 1-1,0-1 1,0 0 0,1 0-1,-1 1 1,0-1 0,0 1-1,0-1 1,0 0 0,0 1 0,1-1-1,-1 0 1,0 1 0,0-1-1,0 1 1,0-1 0,0 0 0,0 1-1,0-1 1,0 0 0,0 1-1,-2 28 910,-1 0 0,-1 0 0,-11 42 0,-28 139 1788,15 2-1856,26-195-699,0 0 0,2 0 0,0 0-1,3 28 1,-2-37 225,-1-8-410,0 0 0,1 0 1,-1 0-1,0 0 0,0 0 0,0 0 0,0 0 1,0 0-1,0 0 0,0 0 0,0 0 0,0 0 0,0 0 1,0 0-1,0 0 0,0 0 0,0 0 0,1 0 1,-1 0-1,0 0 0,0 0 0,0 0 0,0 0 0,0 0 1,0 0-1,0 0 0,0 0 0,0 1 0,0-1 1,0 0-1,0 0 0,0 0 0,0 0 0,0 0 0,0 0 1,0 0-1,0 0 0,0 0 0,0 0 0,7-9 140,-3 5-126,-1 0-1,0-1 0,0 0 0,0 0 1,0 0-1,-1 0 0,2-6 0,10-41 111,-4 14-106,10-26 134,-9 25-142,2 0 0,36-74 0,-36 89 5,1 0 0,1 2 1,1 0-1,1 1 0,0 0 1,2 1-1,33-27 0,-34 33-19,2 0 0,0 1 0,0 1 0,1 1 0,1 1 0,0 0 0,42-10 0,-57 18-11,1 1 0,0 0 0,0 0 0,0 1 0,-1 0-1,1 1 1,15 2 0,-20-2-10,1-1 0,-1 1 0,0 1-1,0-1 1,0 0 0,0 1 0,0 0 0,0-1 0,0 1 0,0 0-1,0 1 1,-1-1 0,1 0 0,-1 1 0,0-1 0,0 1 0,0 0-1,0 0 1,0 0 0,1 3 0,-2-3 14,0 0 1,-1 0-1,1 0 0,-1-1 1,0 1-1,1 0 0,-1 0 1,-1 0-1,1 0 0,0 0 1,-1-1-1,1 1 0,-1 0 0,0 0 1,0-1-1,-2 6 0,-1-1 34,0 1 0,-1-1 0,0 0 0,-8 9 0,8-10-28,-1-1 0,0 0 1,0 0-1,-1-1 0,0 1 0,-8 3 0,-11 7-25,23-13 19,1 1 0,-1-1 0,0 1 0,1-1-1,-1 1 1,-2 4 0,3-5-6,1 0 0,-1 1 0,0-1 0,0 0 0,0 0 0,0 0 0,-3 1 0,-14 7 45,16-9-33,0 0 0,1 1 0,-1-1 0,0 1 0,0 0 0,1-1 0,-1 1 0,1 0 0,-1 1 0,-2 3 0,4-5-12,1-1-1,0 1 1,0 0 0,0 0 0,-1 0-1,1 0 1,0 0 0,0-1-1,0 1 1,0 0 0,0 0-1,1 0 1,-1 0 0,0-1 0,0 1-1,1 0 1,-1 0 0,0 0-1,1-1 1,0 2 0,12 17 48,-10-14-31,-1-2-38,18 24 16,-1 0-1,23 47 0,-38-65 132,0 1 0,0 0 1,-1 0-1,0 0 0,-1 0 0,0 0 0,-1 1 0,0-1 1,0 0-1,-1 1 0,-1-1 0,-2 16 0,2-21-49,0 0 0,0 1-1,-1-1 1,0 0 0,0 0 0,0 1-1,-1-2 1,0 1 0,0 0-1,0 0 1,0-1 0,-1 0 0,1 0-1,-1 0 1,0 0 0,0 0-1,-1-1 1,-8 6 0,-5 1 16,-2-1-1,1 0 1,-1-2 0,-36 10-1,18-8 29,-67 5-1,6-13-3152,94-1 2279,0 0 0,0-1 0,0 1 0,0-1 0,0-1 0,1 1-1,-1-1 1,0 1 0,0-1 0,1-1 0,0 1 0,-1-1 0,-6-5 0,-19-14-4359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4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491 183 1888,'15'-24'1533,"-13"21"-1199,0 0 0,0 0 1,0 0-1,0 0 0,0 0 1,0-1-1,-1 1 0,0-1 0,1 1 1,-1-1-1,-1 1 0,1-1 1,0 0-1,-1 1 0,0-1 0,0-7 1,-1 7-136,0 0 1,0 0 0,0 1-1,-1-1 1,1 0 0,-1 0-1,0 1 1,0-1 0,0 1-1,-1-1 1,1 1 0,-1 0-1,0 0 1,1 0 0,-1 0-1,-1 1 1,1-1 0,0 1-1,-7-4 1,1 2-11,1 0-1,-1 0 1,0 1-1,0 1 1,0 0-1,0 0 1,0 0 0,-14 0-1,-1 2-11,0 1 0,-1 2-1,1 0 1,0 1 0,0 2-1,0 0 1,-38 16 0,38-12-104,5-3 30,-32 17 1,46-21-163,-1 1 0,1-1 0,0 1 0,1 0 0,-1 0 0,1 1 0,-1-1 0,1 1 0,1 0 0,-5 6 1,8-10 42,0-1 0,-1 1 0,1 0 0,0-1 0,-1 1 0,1 0 0,0 0 0,0-1 0,0 1 0,0 0 0,0 0 0,0 0 0,0-1 0,0 1 0,0 0 0,0 0 0,0 0 0,0-1 0,0 1 0,1 0 0,0 1 0,-1-1-4,1 1-1,0-1 1,1 1 0,-1-1-1,0 0 1,0 1-1,1-1 1,-1 0 0,3 2-1,2 0 15,1 1-1,-1-1 1,15 5-1,91 20 181,14 6 212,-108-28-201,1 1 0,-2 1 0,1 1 0,-1 0 0,0 1 0,18 15 0,-30-21-65,0 1 1,0 0-1,0 0 0,0 0 1,-1 1-1,0-1 1,0 1-1,0 0 1,-1 0-1,0 1 1,0-1-1,-1 1 0,0-1 1,0 1-1,0 0 1,-1 0-1,0 0 1,0 0-1,-1 0 1,0 8-1,-1-8 30,1-1 0,-1 1 0,-1-1 0,1 1-1,-1-1 1,-1 0 0,1 0 0,-1 0 0,0 0 0,0-1 0,-5 8 0,1-5-30,0 0 1,0 0 0,-1-1-1,1 0 1,-2 0-1,-12 7 1,-5 1-65,-1-2 0,0 0 0,-1-2 0,-30 7 0,46-14-255,-118 38 578,49-7-5567,78-32 2724,9-2 263,13-2-931,18-5-1130,13 0 1420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4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263 749 8320,'-23'-13'2672,"23"12"-2607,-1 1 0,1 0 1,-1-1-1,0 1 0,1 0 1,-1 0-1,1-1 0,-1 1 1,1 0-1,-1 0 0,0 0 1,1 0-1,-1 0 0,1 0 1,-2 0-1,-1 0-65,-2 0 293,0 0 0,-1 0 1,1 1-1,0-1 0,0 1 1,0 1-1,0-1 0,0 1 1,0 0-1,-5 2 1,-3 4-97,1-1 0,0 2 1,1 0-1,0 0 0,0 1 0,1 0 1,0 1-1,1 0 0,0 0 1,1 1-1,0 0 0,1 1 1,0 0-1,1 0 0,1 0 1,-8 28-1,12-37-202,0 0-1,1 0 1,-1 0-1,1 0 1,0 0 0,0 0-1,0 0 1,1 0-1,-1 0 1,1 0-1,0 0 1,0 0 0,0 0-1,3 4 1,-3-5 24,1 0 0,0-1 0,0 1 0,0-1 1,0 0-1,0 0 0,1 1 0,-1-1 0,1-1 0,-1 1 0,1 0 1,0-1-1,0 1 0,-1-1 0,1 0 0,0 0 0,0 0 1,5 1-1,0-1 64,0 0-1,0 0 1,0-1 0,0 0 0,0 0-1,0-1 1,0 0 0,0-1 0,-1 0-1,1 0 1,0 0 0,-1-1 0,1 0-1,-1-1 1,12-7 0,-12 7-5,-1 0 1,0-1-1,0 0 0,0 0 1,-1 0-1,0-1 0,0 0 1,0 0-1,-1 0 0,0-1 1,0 1-1,0-1 0,-1 0 1,0 0-1,-1 0 0,4-13 1,-6 17-89,1 0 1,0 0 0,-1 0-1,0 0 1,0 0-1,0 0 1,0 0 0,0 0-1,-1 0 1,1 0 0,-1 0-1,0 0 1,0 1-1,0-1 1,0 0 0,0 0-1,-1 0 1,1 1 0,-1-1-1,0 1 1,1-1-1,-1 1 1,0 0 0,-1 0-1,1 0 1,0 0 0,-1 0-1,1 0 1,-1 1-1,1-1 1,-1 1 0,-4-2-1,-2-1-66,0 1-1,-1 0 0,1 1 0,-1 0 0,1 0 1,-1 1-1,0 0 0,1 1 0,-13 1 0,4 0-200,6-1-608,23 3 517,3-2 385,0 0 1,28-2 0,-13 0-71,-10 0 154,1 0 0,-1-2 1,22-5-1,-24 5-46,-10 2 8,0-1-1,1 0 0,-1 0 1,0 0-1,0-1 1,-1 0-1,10-5 1,15-11 47,-1-1 0,31-27 0,-48 35-83,-1-1 0,-1-1-1,0 0 1,-1 0 0,0-1-1,-1-1 1,10-24 0,-2-1 35,-2-2 1,-2 0 0,12-68 0,-24 109-64,32-214 88,-33 214-83,1-5-13,3-40-56,-4 44-2,0 0-1,0 0 0,-1 0 1,1 0-1,-1 0 1,1 0-1,-1 0 0,0 0 1,0 0-1,-1 0 0,0-3 1,1 6 52,1-1 1,0 1 0,0 0-1,0-1 1,-1 1 0,1 0 0,0 0-1,0-1 1,-1 1 0,1 0-1,0-1 1,0 1 0,-1 0-1,1 0 1,0 0 0,-1-1-1,1 1 1,-1 0 0,1 0 0,0 0-1,-1 0 1,1 0 0,0-1-1,-1 1 1,1 0 0,-1 0-1,1 0 1,0 0 0,-1 0-1,1 0 1,-1 0 0,1 1-1,0-1 1,-1 0 0,1 0 0,0 0-1,-1 0 1,1 0 0,-1 1-1,1-1 1,0 0 0,-1 0-1,1 1 1,0-1 0,-1 0 0,-11 17-246,-2 10 239,2 1 1,-17 51-1,-9 66 542,1-7-196,-10 47 111,42-158-392,1-1 0,2 1 0,0-1-1,2 1 1,4 29 0,1 2-31,-4-37 42,1-1 0,1 0 0,1 0 0,8 26 0,-9-38 44,-1-1-81,1 1 0,0-2 0,0 1-1,0 0 1,1-1 0,6 9 0,-4-6 51,-5-8-48,-1 0 0,1 0 0,-1 0 0,1 0 0,0 0 1,-1 0-1,1 0 0,0 0 0,0 0 0,0 0 0,0-1 0,0 1 0,0 0 0,0 0 0,0-1 1,0 1-1,0-1 0,0 1 0,0-1 0,2 1 0,-2-1 70,0 0-84,0 1 1,0-1-1,0 0 0,0 0 1,0 0-1,0 0 1,0 0-1,0 0 0,0 0 1,0 0-1,0-1 1,0 1-1,-1 0 1,1 0-1,0-1 0,0 1 1,2-1-1,2-1 4,-1 1-11,-2 1 20,-1-1 1,1 1-1,-1 0 0,1-1 1,-1 1-1,1-1 0,-1 1 0,0-1 1,1 0-1,-1 0 0,0 0 1,1 0-1,-1 0 0,0 0 1,0 0-1,0 0 0,0 0 0,0 0 1,0-1-1,2-1 0,4-14 156,11-30-1,-10 26-131,36-127 56,2-3-99,-35 111 17,0 1-516,-10 35 81,-2 5 72,-4 9 57,0 33 330,1-1 1,2 1 0,6 72-1,1-41 252,-5-73-257,0 0 0,0 0 0,0 0 0,0 0 0,0 0 0,1-1 0,-1 1 0,0 0 0,1 0 0,-1 0 0,0 0 0,1-1 0,-1 1 0,1 0 0,0 1 0,0-2-26,-1 0-1,0 0 0,0 0 1,1 0-1,-1 0 0,0 0 1,1 0-1,-1 0 1,0 0-1,1 0 0,-1 0 1,0 0-1,1 0 0,-1 0 1,0 0-1,0 0 0,1 0 1,-1 0-1,0-1 0,1 1 1,-1 0-1,0 0 0,0 0 1,1 0-1,-1-1 0,0 1 1,0 0-1,0 0 1,1-1-1,2-3 24,1-1 0,-1 1 0,5-10 0,-3 6-33,8-12-53,25-39-333,75-88 0,-106 135 67,-5 9-340,-1 9 402,-1-3 226,1 1 0,-1 0 0,1 0-1,0-1 1,0 1 0,1 0 0,-1-1-1,1 1 1,-1-1 0,1 0 0,0 0-1,0 1 1,4 3 0,0 0 42,0-1 0,1 0 0,0 0 1,12 8-1,-13-10 54,0-1 0,1 1 0,-1-2 0,1 1 0,0-1 0,0 0 0,-1 0 0,2-1 0,-1 0 0,0 0 0,0-1 0,0 1 0,0-2 0,0 1-1,1-1 1,-1 0 0,0-1 0,0 1 0,-1-1 0,13-6 0,-4 2 57,-2-1 0,1-1 0,-1 0-1,0-1 1,0 0 0,-1-1 0,-1 0 0,18-19-1,-9 1 165,-19 27-287,0-1 0,-1 0 1,1 1-1,0-1 1,-1 0-1,1 1 1,-1-1-1,0 0 0,1 0 1,-1 1-1,0-1 1,0 0-1,0 0 0,-1 1 1,1-1-1,-1-2 1,1 3-16,-1 0 0,1 1 0,-1-1-1,0 0 1,1 1 0,-1-1 0,0 0 0,1 1 0,-1-1 0,0 1 0,0-1 0,1 1 0,-1 0 0,0-1 0,0 1 0,0 0 0,0 0 0,0-1 0,1 1 0,-1 0 0,0 0 0,0 0 0,0 0 0,0 0 0,0 0 0,0 0 0,0 1 0,1-1 0,-2 0 0,-28 7 100,28-6-50,-9 2 99,0 0 0,1 1 0,0 1 0,0-1 0,0 2 0,1-1-1,-1 1 1,-8 8 0,16-12-120,-1 0-1,1 1 1,0-1-1,-1 1 0,1-1 1,1 1-1,-1 0 1,0 0-1,1-1 1,-1 1-1,1 1 0,0-1 1,0 0-1,0 0 1,0 0-1,1 0 1,-1 1-1,1-1 1,0 0-1,0 1 0,0-1 1,0 0-1,1 1 1,-1-1-1,1 0 1,0 0-1,0 0 0,0 1 1,0-1-1,0 0 1,1 0-1,2 3 1,1 2 10,1 0 1,0 0-1,1 0 0,0-1 1,0 0-1,0 0 1,1-1-1,0 0 1,10 6-1,-8-6-15,-1-1 1,1 0-1,1-1 0,-1 0 0,1 0 1,0-1-1,-1 0 0,1-1 0,1-1 0,-1 0 1,14 0-1,-12-2-721,-1 0 0,1-1 1,0 0-1,-1-1 0,21-8 0,18-9-6861,-32 14 4187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1000 4992,'0'0'1589,"0"0"-1407,1 1-1,-1-1 1,1 0-1,0 0 1,-1 0 0,1 0-1,0 0 1,-1 0-1,1 0 1,0 0-1,-1 0 1,1 0 0,0-1-1,-1 1 1,1 0-1,-1 0 1,1-1-1,0 1 1,-1 0 0,1-1-1,0 0 1,9-12 1352,12-23 0,15-21-624,115-128 280,-106 133-1013,83-98 803,-103 116-821,-2-2 0,-1 0 0,-1-2 0,-2 0 0,25-71 0,21-75 1148,-58 158-1282,-7 24-72,-5 17 0,-10 29 199,-2-1 1,-1-1-1,-40 68 1,-86 113 567,15-26-450,25-1-46,41-73 138,-26 40 828,77-151-850,11-13-339,0 1 1,0 0-1,0 0 1,0 0 0,0 0-1,0 0 1,0 0 0,0 0-1,-1 0 1,1-1-1,0 1 1,0 0 0,0 0-1,0 0 1,0 0 0,0 0-1,0 0 1,0 0-1,0 0 1,0 0 0,0 0-1,0 0 1,0-1 0,0 1-1,-1 0 1,1 0-1,0 0 1,0 0 0,0 0-1,0 0 1,0 0 0,0 0-1,0 0 1,0 0-1,0 0 1,-1 0 0,3-2-53,16-25-157,2 1 1,1 1 0,1 0-1,27-23 1,77-49-24,-55 43 190,100-68 126,-126 88-67,-31 23 27,0 1 0,1 0 0,27-13-1,-34 21-62,-5 5 54,-10 15 99,3-7-80,-10 22 26,-11 38-12,17-48-35,3-10-34,1 0-1,1 1 0,-4 27 1,6-31 13,0 28-7,1-36 42,1 1 0,-1-1 0,0 0 0,1 1 1,-1-1-1,1 0 0,0 1 0,-1-1 0,1 0 0,0 0 1,1 0-1,1 4 0,-3-6-28,1 1 0,-1-1 0,1 0 0,-1 1 0,1-1 0,-1 1 0,1-1 0,-1 0 0,1 1 0,-1-1 0,1 0 0,0 0 0,-1 1 0,1-1 0,-1 0 0,1 0 0,0 0 0,-1 0 0,1 0 0,0 0 0,-1 0 0,1 0 0,-1 0 0,1 0 0,0 0 0,1-1 17,-1 1-1,1-1 1,-1 1 0,0-1-1,0 0 1,1 0-1,-1 0 1,0 0 0,0 0-1,1-2 1,3-2 44,-1-1 1,0 1-1,5-11 0,2-9 4,-1 0 1,-1-1-1,8-35 0,-13 38-1,3-25-1,0-6-191,-5 38 7,-3 14 83,1 0-1,0 0 1,0-1-1,1 1 1,-1 0 0,0 0-1,1 0 1,-1 0-1,1 0 1,-1 0-1,1 0 1,0 1 0,0-1-1,0 0 1,0 0-1,0 0 1,1 1-1,-1-1 1,2-1 0,3-1-42,0 0 0,1 0 1,-1 1-1,1 0 0,0 0 1,0 1-1,0 0 0,0 0 1,1 1-1,12-2 0,-11 3 90,0-1 0,0 1-1,0 1 1,-1 0 0,1 0-1,0 1 1,0 0 0,15 6-1,-20-6 32,1 1 0,-1 0-1,0 0 1,0 0-1,-1 0 1,1 0 0,-1 1-1,1 0 1,-1-1-1,3 6 1,6 9 80,8 19 1,-16-30-138,1 3 64,0 0 1,0-1 0,1 0-1,10 12 1,-13-19-83,-1 0 0,0 1 0,1-1 0,0 0 0,-1-1 1,1 1-1,0 0 0,0-1 0,0 1 0,0-1 0,0 0 0,0 0 0,0 0 0,0-1 0,1 1 1,-1-1-1,0 1 0,0-1 0,6-1 0,14-2-1718,-1-2 0,0-1 0,33-13 0,1 1-5996,-22 8 3766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4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46 7968,'-3'-10'1468,"1"-1"1,-1-14 2750,4 32-2800,0 14-309,-2 5-8,-10 45 0,6-40-608,-51 199 1826,19-70-1985,25-95-286,-6 27 72,-27 112-130,42-193-604,0 0 0,1 0-1,-2 22 1,4-33 550,0 1 0,0-1 0,0 0 0,0 0 0,0 0 0,0 0 1,0 0-1,0 0 0,0 0 0,0 0 0,0 1 0,1-1 0,-1 0 0,0 0 0,0 0 0,0 0 0,0 0 0,0 0 0,0 0 1,0 0-1,0 0 0,0 0 0,1 0 0,-1 0 0,0 0 0,0 0 0,0 0 0,0 0 0,0 0 0,0 0 0,0 0 0,1 0 1,-1 0-1,0 0 0,0 0 0,0 0 0,0 0 0,0 0 0,0 0 0,0 0 0,1 0 0,-1 0 0,0 0 0,0 0 0,0 0 1,0 0-1,0 0 0,0 0 0,0 0 0,0 0 0,0 0 0,1-1 0,-1 1 0,0 0 0,0 0 0,0 0 0,6-5-963,8-17-2862,3 1 1275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4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6880,'-1'0'271,"0"0"1,0 0-1,0 1 1,0-1-1,0 0 1,0 0-1,0 1 1,0-1-1,0 1 1,0-1-1,0 1 1,0-1-1,1 1 1,-1-1-1,0 1 1,0 0-1,0-1 1,1 1-1,-1 0 1,-1 1-1,-18 20 1977,19-21-2059,-20 22 657,0-2 0,-2-1-1,0 0 1,-2-2 0,0 0-1,-42 21 1,53-32-689,4-3-116,1 0 0,0 1 1,0 1-1,0-1 1,-15 15-1,23-20-51,0 1-1,1-1 1,-1 1-1,1 0 1,-1-1-1,1 1 0,-1-1 1,1 1-1,-1 0 1,1 0-1,-1-1 1,1 1-1,0 0 1,-1 0-1,1 0 0,0-1 1,0 1-1,0 0 1,0 1-1,0-1 33,1 1 0,0-1-1,0 1 1,0-1-1,0 0 1,0 1 0,0-1-1,1 0 1,1 2 0,28 23 606,-16-13-233,24 24 0,-10-4-196,-2 1 0,-2 1-1,35 63 1,-50-71-2480,-9-14-1421,-5-1-3824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5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1088 2720,'13'14'1571,"-1"0"2559,-4-4-1021,-8-10-3025,1 0 1,-1 0-1,0 0 0,0 0 0,0 0 0,0 0 0,0 0 0,0 0 1,1 0-1,-1 0 0,0 0 0,0 0 0,0 0 0,0 0 0,0 0 0,0 0 1,1 0-1,-1 0 0,0 0 0,1-1 673,-1 1-673,0 0 0,0 0 1,0 0-1,0 0 0,0 0 0,0-1 0,0 1 0,0 0 0,0 0 0,0 0 1,0 0-1,0 0 0,0-1 0,1-20 4079,-1 15-4728,1-100 2062,-11-342 1081,-7 256-2168,-10 7-309,22 161-132,0-7 10,4 19-30,-1 1 0,0 0 0,-1-1 1,0 1-1,-7-14 0,10 24-16,-1-1 0,1 1 1,-1 0-1,1-1 0,0 1 0,-1 0 0,1-1 0,0 1 0,0-1 0,0 1 0,0 0 0,0-3 0,0 4 41,0-1-1,0 1 0,0 0 0,0-1 1,1 1-1,-1 0 0,0-1 0,0 1 0,0 0 1,0 0-1,0-1 0,1 1 0,-1 0 1,0-1-1,0 1 0,1 0 0,-1 0 1,0-1-1,0 1 0,1 0 0,-1 0 0,0 0 1,0 0-1,1-1 0,-1 1 0,0 0 1,1 0-1,-1 0 0,0 0 0,1 0 1,-1 0-1,0 0 0,1 0 0,-1 0 0,0 0 1,1 0-1,-1 0 0,0 0 0,1 0 1,-1 0-1,0 0 0,1 0 0,-1 0 0,1 1 1,7 1 60,1 0 1,-1 0-1,0-1 1,1 0-1,11 0 0,-2 0-139,3 0 50,-1 2 0,0 0 0,0 1 0,-1 1-1,32 12 1,-32-9-22,-1 1 0,-1 1-1,0 1 1,22 16 0,-31-20 95,0 1 0,-1-1 1,1 1-1,-1 1 1,-1-1-1,0 1 0,0 0 1,0 1-1,6 17 1,-5-10 77,-2 0 0,0 0 0,-1 1 0,2 20 1,-5-31-43,0-1 1,-1 0-1,0 1 1,0-1 0,-1 0-1,0 1 1,0-1-1,0 0 1,-1 0 0,0 0-1,0 0 1,-1 0 0,0 0-1,0 0 1,-3 5-1,-1-2 73,0-1-1,0 0 1,-1 0 0,0-1-1,0 0 1,0 0-1,-1-1 1,0 0-1,-1 0 1,-13 5-1,-3 0 71,-1-1 0,-42 8 0,-61 6 0,51-11-89,27-4-135,-64 13 10,96-17-24,1 1 0,0 1 0,-33 16 0,39-16-14,1 0 1,0 0-1,-20 18 0,28-21 48,0 0 0,1 0 1,-1 0-1,1 0 0,0 1 0,0 0 0,0-1 1,1 1-1,0 0 0,0 0 0,0 0 0,0 1 0,0 6 1,0-3 18,1 0 1,0 0-1,1 0 0,0 0 1,1 0-1,2 16 1,-2-22 14,-1 0 1,1 0-1,0 0 1,0 0-1,0 0 1,1 0-1,-1 0 1,1-1-1,-1 1 1,1 0-1,0-1 1,0 0-1,0 1 0,0-1 1,1 0-1,-1 0 1,0 0-1,1 0 1,0-1-1,-1 1 1,1-1-1,0 1 1,4 1-1,-1-2 15,0 0 0,0 0 0,1-1 0,-1 0 0,0 0 0,0 0 0,11-2 0,44-12 21,-41 8-67,194-56 13,-89 24-7,-115 34 3,1 2 1,0-1 0,0 1-1,15 0 1,-23 2 13,0 0 0,0 0 0,0 0 0,0 1 0,0-1 1,0 1-1,-1-1 0,1 1 0,0 0 0,0 0 0,-1 1 0,1-1 0,-1 0 0,1 1 0,-1 0 0,1-1 0,-1 1 0,0 0 0,0 0 0,0 1 0,3 3 1,0 2 98,-1 1 0,0 0 0,-1 1 0,0-1 0,0 0 0,2 20 0,-2-13 18,9 27 0,-5-23-56,-6-15-127,0 0 0,1 0 1,0 0-1,0 0 0,1 0 0,-1-1 0,1 1 1,5 6-1,22-30-15547,-11 7 11514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5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172 109 4064,'23'-68'5674,"-21"60"-4557,-1 4-480,0 0-1,0 0 1,0 0 0,1 1-1,0-1 1,3-5 0,-9 26 1853,0 13-1756,-2 0 1,-17 51-1,-86 272 898,95-297-1477,1-9 74,-6 52 0,3-11 1014,15-88-1227,1 1 0,0-1 0,0 0 0,0 1 0,0-1 0,0 0 0,0 1 0,0-1 0,0 0 0,0 1 0,0-1 0,0 0 0,0 1 0,0-1 0,0 0 0,0 0 0,0 1 0,1-1 0,-1 0 0,0 1 0,0-1 0,0 0 0,0 0 0,1 1 0,-1-1 0,0 0 0,0 0 0,0 1 0,1-1 0,-1 0 0,0 0 0,0 0 0,1 1 0,-1-1 0,0 0 0,1 0 0,-1 0 0,0 0 0,0 0 0,1 0 0,-1 0 0,0 0 0,1 0 0,-1 0 0,0 0 0,1 0 0,-1 0 0,0 0 0,1 0 0,-1 0 0,0 0 0,1 0 0,-1 0 0,23-6 286,-17 4-172,13-5 9,0 0 1,27-16-1,-3 2 40,3 2-69,1 3 0,0 2-1,1 2 1,97-12 0,-135 23-176,-1 0-1,0 0 0,0 1 1,1 0-1,-1 1 0,0 0 1,13 4-1,-21-5-94,0 0 0,0 0-1,0 0 1,0 1 0,0-1 0,0 0 0,0 1 0,-1-1-1,1 0 1,0 1 0,0 0 0,0-1 0,-1 1 0,1-1-1,0 1 1,-1 0 0,1-1 0,0 1 0,-1 0 0,1 0 0,-1 0-1,1-1 1,-1 1 0,1 0 0,-1 0 0,0 0 0,1 0-1,-1 0 1,0 0 0,0 0 0,0 1 0,0 10-1781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3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4 8224,'-45'-3'3712,"9"15"-3200,9-4 2240,9 3-1600,-37 6 863,2-2-1183,-34 10 256,8-2-640,-8 9-128,21 1-192,3-1-224,21-1 32,2 1-2080,19-4 1184,11-8-6815,10-4 4319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5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2912,'-4'-15'923,"4"15"-850,0-1 1,0 1-1,-1 0 1,1 0 0,0-1-1,0 1 1,0 0-1,0-1 1,0 1 0,0 0-1,0-1 1,0 1 0,0 0-1,0-1 1,0 1-1,0 0 1,0-1 0,0 1-1,0 0 1,0-1-1,0 1 1,0 0 0,1-1-1,-1 1 1,0 0 0,0 0-1,0-1 1,0 1-1,1 0 1,-1 0 0,0-1-1,0 1 1,1 0-1,-1 0 1,0-1 0,0 1-1,1 0 1,-1 0-1,0 0 1,1 0 0,-1 0-1,0-1 1,1 1 0,-1 0-1,0 0 1,1 0-1,-1 0 1,0 0 0,1 0-1,-1 0 1,0 0-1,1 0 462,0 0-158,0 0-1,0 0 1,-1 1-1,1-1 1,0 0 0,0 0-1,-1 0 1,1 1-1,0-1 1,0 0 0,-1 1-1,1-1 1,0 0-1,-1 1 1,1-1-1,0 1 1,-1-1 0,2 2-1,-1-1-128,0 1 1,-1-1-1,1 0 0,0 1 0,0-1 1,-1 1-1,1-1 0,0 4 0,0 3-355,0 0 0,0 1 0,-2 8 0,1-8 703,0 721 2727,-1-728-4789,-2-4-1108,-2-6-1322,4 5 3061,1 1 0,0 0 0,-1-1 0,1 1 0,0-1 0,0 1 0,1-1 0,0-3 0,3-7-2199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5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9 5408,'-12'-8'1728,"12"8"-1711,0 0 1,0 0-1,0 0 1,0 0-1,0 0 1,0 0-1,-1 0 1,1 0-1,0-1 1,0 1-1,0 0 1,0 0-1,0 0 1,0 0-1,-1 0 1,1 0-1,0 0 1,0 0-1,0 0 1,0 0-1,0 0 1,0 0-1,-1 0 1,1 0-1,0 0 1,0 0-1,0 0 1,0 0-1,0 0 1,0 1-1,-1-1 1,1 0-1,0 0 1,0 0-1,0 0 1,0 0-1,0 0 1,0 0-1,-30 20 2903,-29 25 0,-64 68 417,33-29-1906,-6-3-690,87-73-705,0 0-1,-12 14 0,18-20-30,1 1 0,0-1-1,0 1 1,1 0 0,-1 0-1,1 0 1,-1 0-1,1 0 1,0 0 0,0 0-1,0 0 1,0 1-1,0 4 1,1-6 32,1 1 1,-1-1-1,1 1 0,-1-1 1,1 0-1,0 1 0,0-1 0,0 1 1,0-1-1,0 0 0,1 0 1,-1 0-1,1 0 0,-1 0 1,1 0-1,0 0 0,0 0 1,0-1-1,4 4 0,4 1 181,0 1 1,23 8-1,-19-8-8,11 7 268,-1 1 0,32 26 0,-43-31-355,8 8 2,0 2-1,20 23 1,-20-20-248,26 22 0,-45-44-1141,15-20-9983,-11 14 8414,12-13-1353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5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16 146 5728,'-12'-10'1840,"11"9"-1448,1 0-1,-1-1 1,1 1 0,-1 0 0,1 0 0,0-1 0,-1 1 0,1 0 0,0 0-1,0-1 1,0 1 0,0-3 0,2-5 6364,3 9-5961,25-3-475,0 0 0,52-13 0,-32 5-27,214-50 651,-253 58-836,1 0 0,-1 0 0,23-2 0,-30 6 1102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8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69 7552,'-19'-3'2448,"19"3"-2381,0 0 0,-1 0 0,1 0 1,0 0-1,0 0 0,0 0 0,-1 0 1,1-1-1,0 1 0,0 0 0,0 0 1,0 0-1,-1 0 0,1 0 0,0 0 0,0 0 1,0-1-1,0 1 0,0 0 0,-1 0 1,1 0-1,0 0 0,0-1 0,0 1 1,0 0-1,0 0 0,0 0 0,0 0 1,0-1-1,0 1 0,0 0 0,0 0 0,0 0 1,0-1-1,0 1 0,0 0 0,0 0 1,0 0-1,0-1 0,0 1 0,0 0 1,0 0-1,0 0 0,0-1 0,0 1 1,0 0-1,0 0 0,0 0 0,1 0 1,-1-1-1,0 1 0,0 0 0,0 0 0,0 0 1,1 0-1,92-4 6076,2-6-3461,93-18-2081,-147 21-449,-24 4-338,-1 0-1,1 2 0,0 0 1,29 1-1,-36 1-1024,6 0-403,-10 3-2537,-3 4 1901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0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5632,'-2'-10'783,"-1"-11"1666,3 21-2297,0 0 1,0-1-1,0 1 1,0 0-1,0-1 1,0 1-1,0 0 1,0-1-1,0 1 1,1 0-1,-1 0 1,0-1-1,0 1 1,0 0-1,0-1 1,1 1-1,-1 0 1,0 0-1,0-1 1,1 1-1,-1 0 1,0 0-1,1 0 1,-1 0-1,0-1 1,0 1-1,1 0 1,-1 0-1,0 0 1,1 0 0,-1 0-1,0 0 1,1 0-1,-1 0 1,0 0-1,1 0 1,0 0-24,0 0 1,0 0 0,-1 0 0,1 0-1,0 0 1,0 1 0,-1-1 0,1 0-1,0 1 1,-1-1 0,1 0 0,0 1-1,-1-1 1,1 1 0,-1-1 0,1 1-1,0-1 1,-1 1 0,1 0 0,0 0-1,4 10 148,0-1-1,0 1 0,-1 0 1,0 1-1,-1-1 0,0 0 1,1 20-1,1-1 52,6 49 267,-3 0-1,-4 0 1,-7 104 0,0-146-334,-2 0 0,-1 0 1,-13 41-1,19-76-238,-5 9 488,5-11-487,0 0 1,-1 1 0,1-1 0,0 0 0,0 0 0,-1 0-1,1 0 1,0 0 0,0 0 0,-1 1 0,1-1 0,0 0-1,-1 0 1,1 0 0,0 0 0,-1 0 0,1 0 0,0 0 0,-1 0-1,1 0 1,0 0 0,0 0 0,-1-1 0,1 1 0,0 0-1,-1 0 1,1 0 0,0 0 0,0 0 0,-1-1 0,1 1-1,0 0 1,0 0 0,-1 0 0,1-1 0,0 1 0,0 0-1,0 0 1,-1-1 0,1 1 0,-3-6 40,-1 0 1,2 0-1,-1 0 0,0 0 1,1 0-1,1-1 0,-3-9 1,3 2-73,0 0 0,0 0 0,2 0 0,0 0 0,0 0 0,5-19 1,-3 15 0,26-110-143,-26 114 156,1 1 0,1 0-1,0 0 1,1 1 0,0-1 0,1 1 0,0 1-1,1-1 1,0 1 0,1 0 0,0 1 0,1 0-1,0 1 1,0 0 0,1 0 0,0 1 0,16-8 0,4 1 6,1 2 1,0 1 0,1 1-1,0 2 1,0 2 0,49-6 0,-73 12-453,1 0 0,-1 1 1,0 0-1,1 0 0,-1 1 1,0 0-1,12 4 0,-15-3-2291,-1 5 868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0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14 330 5408,'-5'-8'262,"4"6"343,0 0 1,0 1 0,0-1-1,0 0 1,0 0 0,1 1-1,-1-1 1,0-3 0,1 4-377,0 0 0,0 1 0,0-1 0,0 0 0,0 0 0,1 0 0,-1 1 0,0-1 0,1 0 0,-1 0 1,0 1-1,1-1 0,-1 0 0,1 1 0,-1-1 0,1 0 0,0 1 0,-1-1 0,1 1 0,-1-1 0,1 1 0,0-1 0,0 1 0,0-1 0,13-7 457,0 1-1,0 0 0,0 2 0,1-1 0,17-3 0,79-12 146,-83 16-551,194-30 572,345-69 50,-418 73-668,54-14-1422,-194 42-1402,-25 11-6676,6 3 6733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0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89 5888,'-6'-1'678,"5"1"-526,0 0 1,0 0 0,0 0-1,0 0 1,0 0-1,0 0 1,0-1-1,0 1 1,0 0-1,0-1 1,0 1 0,-1-2-1,2 2-73,0 0 0,-1 0 1,1 0-1,0 0 0,0 0 0,0 0 0,0 0 0,0 0 1,-1-1-1,1 1 0,0 0 0,0 0 0,0 0 1,0 0-1,0-1 0,0 1 0,0 0 0,0 0 0,-1 0 1,1 0-1,0-1 0,0 1 0,0 0 0,0 0 1,0 0-1,0-1 0,0 1 0,0 0 0,0 0 0,0 0 1,0-1-1,0 1 0,1 0 0,-1 0 0,0 0 0,0 0 1,0-1-1,0 1 0,0 0 0,0 0 0,0 0 1,10-8 2444,17-2-156,57-10-684,1 5-1,137-8 1,-216 22-1649,2 1 31,0-1 1,0 1-1,0 1 0,0 0 1,10 1-1,-17-1-53,1-1 0,0 1-1,0 0 1,-1-1 0,1 1 0,0 0 0,-1 0 0,1 0-1,-1 0 1,1 0 0,-1 1 0,1-1 0,-1 0 0,0 1 0,0-1-1,0 1 1,0-1 0,0 1 0,0 0 0,0-1 0,0 1-1,0 0 1,-1-1 0,1 1 0,-1 0 0,1 0 0,-1 0-1,0 2 1,1 1 24,-1 1-1,-1-1 0,1 1 0,-1 0 0,0-1 1,0 1-1,0-1 0,-3 7 0,-2 4 76,-11 18-1,14-28-84,-19 33 152,-1-2 0,-2 0 0,-35 40 0,-98 88 348,146-154-456,3-2 78,-16 18-1,25-27-131,-1 1 0,1-1 0,-1 1 0,1-1 0,-1 1 0,1-1 0,0 1 0,-1-1 0,1 1-1,0-1 1,0 1 0,-1-1 0,1 1 0,0 0 0,0-1 0,0 1 0,-1-1 0,1 1 0,0 0 0,0-1 0,0 1 0,0 0 0,0-1 0,0 1 0,0-1 0,1 1 0,-1 0 0,0-1 0,0 1 0,0-1 0,1 1 0,-1-1 0,0 1-1,1 0 1,-1-1 0,0 1 0,1-1 0,-1 1 0,1-1 0,-1 0 0,0 1 0,1-1 0,0 1 0,2 0 33,0 0 1,0 1-1,0-2 0,0 1 1,0 0-1,6 0 1,12 1 165,1-1 1,-1-1 0,22-2-1,67-13 333,-9 1-450,34-3-604,-81 4-3166,-39 12 1895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0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5152,'-7'-7'3778,"15"11"2990,6 3-5427,15 6 62,0 1 0,49 31-1,-64-36-1257,0 0 0,1-2 0,0 0 0,1 0 0,17 4-1,-26-9-94,1-1 0,-1 0 0,1 0 0,-1 0 0,1-1 0,-1 0 0,1 0 0,-1-1 0,0 0 0,1 0 0,-1-1-1,0 0 1,12-5 0,-13 4 51,-1 0-1,1 0 0,-1-1 1,0 1-1,0-1 0,0-1 0,8-8 1,-10 10-49,0-1 0,-1 1 1,0 0-1,0-1 1,0 1-1,0-1 0,0 0 1,-1 0-1,1 0 1,-1 1-1,0-1 0,0 0 1,0-8-1,-1 5-21,0 0 0,-1 1-1,0 0 1,-2-10 0,3 14-44,-1-1 0,0 1 0,0-1 0,0 1 0,0 0 0,-1 0 0,1-1 0,-1 1 0,1 0 0,-1 0 1,0 0-1,0 1 0,0-1 0,0 0 0,-2-1 0,-2 0-32,1 0-1,-1 1 1,0 0 0,1 0 0,-1 0-1,0 1 1,0-1 0,0 1-1,-1 1 1,1-1 0,0 1 0,0 1-1,0-1 1,0 1 0,0 0-1,0 0 1,0 0 0,-7 3 0,-4 3 16,0 0 1,0 0-1,1 2 1,-29 19-1,38-22 56,-1 0 0,1 1-1,0-1 1,1 2 0,-1-1-1,1 1 1,1 0 0,0 0-1,0 1 1,0-1 0,1 1-1,0 0 1,1 0 0,0 1-1,1-1 1,0 0 0,-2 12-1,3-14 25,1 1 0,-1-1 0,1 0-1,1 1 1,-1-1 0,1 0 0,0 0 0,1 1-1,0-1 1,0 0 0,0 0 0,1-1-1,0 1 1,0 0 0,1-1 0,0 0 0,0 0-1,0 0 1,1 0 0,0-1 0,0 1-1,12 8 1,-5-6 62,1-1-1,0 0 1,0 0 0,1-1-1,0-1 1,0 0-1,0-1 1,0-1-1,17 2 1,5-2-710,1-1-1,53-5 1,-4-4-3398,-44 1 2176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0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17 5408,'1'-9'1520,"-2"2"3347,1 7-4817,-7 2 4986,-1 0-4030,2 2-809,-1 0 0,1 0 0,1 0 0,-1 1 0,0 0 0,1 0 0,0 0 0,1 1 0,-1-1 0,1 1 0,0 1 0,0-1 0,-3 7 0,-2 7-176,1-1 1,1 2-1,-7 25 0,10-31-40,1-1-1,1 1 1,0-1-1,1 1 1,0 0 0,1-1-1,1 1 1,0 0-1,2-1 1,5 24 0,-8-37-162,0 1-1,0-1 1,1 0 0,-1 1 0,1-1 0,-1 0 0,1 0 0,-1 0-1,1 1 1,0-1 0,-1 0 0,1 0 0,0 0 0,0 0 0,0 0 0,0 0-1,0 0 1,0-1 0,0 1 0,0 0 0,0-1 0,0 1 0,0 0-1,1-1 1,-1 1 0,0-1 0,3 1 0,9 3-1792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0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60 6240,'-9'-33'2816,"4"19"-2464,-1 7 1376,3 2-1728,6 5-32,8 8-480,-2 1-1184,-1 0 928,8-2-2688,-2 2 1920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38 371 2496,'-1'0'123,"1"0"0,-1 0 0,1-1 0,-1 1 0,0 0 0,1 0 0,-1 0 0,1 0 0,-1 1 0,0-1 0,1 0 0,-1 0 0,1 0 0,-1 0-1,0 1 1,1-1 0,-1 0 0,1 0 0,-1 1 0,0 0 0,-14 9 2713,11-7-1785,-1-1 1763,15-11-927,12-11-679,36-62 116,-35 48-936,5-6-64,86-120 472,-108 152-796,-3 4-4,0-1 0,0 1 0,1 0 0,-1 0 0,7-5 0,-9 8 2,-1 1 1,1-1-1,0 1 1,0-1-1,0 1 1,0 0-1,-1-1 1,1 1-1,0 0 1,0-1 0,0 1-1,0 0 1,0 0-1,0 0 1,0 0-1,0 0 1,0 0-1,0 0 1,0 0-1,0 0 1,-1 1-1,1-1 1,0 0 0,0 1-1,0-1 1,0 0-1,0 1 1,0-1-1,-1 1 1,1-1-1,0 1 1,0 0-1,-1-1 1,1 1 0,-1 0-1,1-1 1,0 2-1,4 4-33,-1 0 1,-1 0-1,1 0 0,-1 0 0,0 0 1,4 13-1,8 46 112,0-4 25,-8-39-53,1-1-1,1 0 1,1 0-1,20 30 1,-24-41 25,1-1 1,1 0-1,0 0 0,0 0 1,0-1-1,1-1 1,1 1-1,-1-1 1,1-1-1,19 10 0,-25-15-14,1 1 0,-1 0-1,1-1 1,-1 0-1,1 0 1,0 0 0,0-1-1,0 0 1,-1 0 0,1 0-1,0 0 1,0-1-1,-1 0 1,1 0 0,0 0-1,-1 0 1,6-3-1,2-2 36,0 0 0,0-1 0,-1 0-1,19-16 1,-6-1-46,0 0 0,-1-1 0,31-46-1,-34 43-118,0 2 0,2 0 0,38-34 0,-57 57 23,1 0 0,0 0 0,0 0 1,0 1-1,9-5 0,-12 7 32,1-1-1,0 1 0,-1 0 1,1-1-1,0 1 1,0 0-1,-1 0 0,1 0 1,0 0-1,-1 0 1,1 0-1,0 1 0,0-1 1,-1 1-1,1-1 1,-1 1-1,1-1 0,0 1 1,-1 0-1,3 1 1,2 3 1,0 0 1,-1 0 0,1 0 0,-1 1-1,0-1 1,5 10 0,26 44 69,-18-26-46,72 99-1781,-77-111 539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0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6720,'5'9'6862,"-3"-5"-6480,-1 0 1,0 0-1,0 0 1,0 1-1,1 7 1,-6 49 1154,-2 0 0,-18 77 0,13-79-1140,-2 16-89,-23 113 584,31-170-704,3-12 20,1-1-1,0 1 1,0 0 0,-1 5-1,3-9 183,2-5-220,3-9-10,20-73-295,4-7-66,25-37 153,-45 110-20,1 0 0,1 1 0,0 0-1,20-21 1,-26 33 37,0 0-1,1 0 1,0 1-1,0 0 1,0 0 0,1 1-1,-1 0 1,12-5-1,-14 7 19,-1 1 1,1-1-1,-1 1 0,1 0 0,0 0 0,-1 1 0,1-1 0,0 1 1,-1 0-1,1 1 0,0-1 0,0 1 0,-1 0 0,1 0 0,-1 0 0,6 2 1,-9-2 15,0-1 1,0 1 0,0 0-1,0-1 1,0 1 0,0 0-1,0 0 1,-1-1 0,1 1-1,0 0 1,0 0 0,-1 0-1,1 0 1,-1 0 0,1 0-1,-1 0 1,1 0 0,-1 0-1,0 0 1,1 0 0,-1 1 0,0-1-1,0 0 1,0 0 0,0 0-1,0 0 1,0 0 0,0 1-1,0-1 1,0 0 0,0 0-1,-1 0 1,1 0 0,-1 0-1,1 0 1,-1 0 0,0 2-1,-3 4 38,0 0-1,0 0 0,0-1 0,-7 7 0,10-12-34,-7 9 92,-1 0 1,0 0-1,0-1 0,-1-1 0,-20 15 0,23-19-62,-1-1-1,1 1 1,-1-1 0,1 0-1,-1-1 1,0 1 0,0-2 0,0 1-1,0-1 1,-15 0 0,33 16 12,41 44 589,-24-29-484,27 41 1,-41-54-561,-7-11 514,-1-1 0,7 13 0,-11-18-983,0 0 0,0 0-1,0 1 1,-1-1-1,1 0 1,-1 1-1,1-1 1,-1 4-1,16-24-12882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0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88 3808,'-9'-32'1227,"8"22"-742,2 8-605,3-14 1043,-4 13-270,1 1 0,0-1 1,0 1-1,0 0 0,0 0 0,1-1 1,-1 1-1,4-4 0,-4 3 1346,-1 8-478,-6 89 1820,3-59-2709,1-15-391,-5 72 1052,-27 132 0,31-212-1232,-36 174 870,32-149 589,27-57-1411,-4 3-128,1 0 0,1 1-1,37-26 1,-45 38 7,0-1-1,0 2 1,1-1 0,0 1 0,0 1-1,0 0 1,0 0 0,0 1 0,14 1-1,-22 0 10,0 0 0,0 0 0,1 0 0,-1 1 0,0-1 0,1 1 0,-1 0 0,0 0 0,0 0 0,0 1 0,0-1 0,0 0 0,0 1 0,0 0 0,-1 0 0,1 0 0,-1 0 0,1 0 0,2 4 0,-3-3 46,-1-1 0,1 1-1,-1-1 1,0 1 0,0-1 0,0 1-1,0 0 1,-1 0 0,1-1-1,-1 1 1,0 0 0,1 0 0,-1 0-1,0-1 1,-1 1 0,1 0 0,0 0-1,-1 0 1,0-1 0,0 1-1,0 0 1,-1 3 0,-3 5 84,0 0 0,-1-1 0,0 0 1,0 0-1,-1 0 0,-1-1 0,1 0 0,-1 0 1,-1-1-1,-14 11 0,18-15-130,-1 0 0,0 0 0,-1-1 0,1 0 1,-1 0-1,1-1 0,-1 1 0,0-2 0,0 1 0,0-1 0,0 0 0,0 0 0,0-1 0,-1 0 0,1 0 1,0-1-1,0 1 0,-8-3 0,-41-14-1827,22 4-2335,32 12 3625,0 0-1,0 0 1,-1 1-1,1-1 1,0 1-1,0-1 0,0 1 1,-1 0-1,1 0 1,0 0-1,0 0 1,-1 0-1,-1 1 1,-12 6-2804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39 3712,'1'-2'260,"-1"1"0,1-1-1,-1 0 1,1 0 0,0 1 0,0-1 0,0 1 0,0-1-1,0 0 1,0 1 0,0 0 0,0-1 0,1 1 0,-1 0-1,1 0 1,-1 0 0,1 0 0,-1 0 0,1 0 0,-1 0-1,1 0 1,0 0 0,-1 1 0,5-2 0,11-3 5278,-20 11-3430,0-2-1835,-8 9 295,0 1-1,-18 16 0,-11 13 153,27-26-517,-120 161 954,26 5-610,45-76-337,55-95-186,-166 314 432,152-274-210,3-1-1,-23 105 1,35-119-131,1 1 0,2 1 0,1-1 0,8 76 0,-3-92-64,1-1 1,1 1-1,1-1 0,1-1 1,0 1-1,2-1 0,18 32 1,133 196 481,-126-198-3333,-34-50 2649,0 0 1,0 1-1,1-1 0,-1 0 0,0 1 1,0-1-1,1 0 0,-1 1 1,0-1-1,1 0 0,-1 1 1,0-1-1,1 0 0,-1 0 0,0 0 1,1 1-1,-1-1 0,1 0 1,-1 0-1,0 0 0,1 0 1,-1 0-1,1 0 0,-1 0 0,1 0 1,-1 0-1,0 0 0,1 0 1,-1 0-1,1 0 0,-1 0 1,0 0-1,1 0 0,0-1 0,8-9-3786,-6 6 2387,11-10-1874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91 5056,'-3'-25'1642,"3"25"-1611,0 0-1,-1-1 1,1 1-1,0-1 1,0 1-1,0-1 1,0 1-1,0 0 1,0-1-1,1 1 1,-1-1-1,0 1 1,0-1-1,0 1 1,0 0-1,0-1 1,1 1-1,-1-1 0,0 1 1,0-1-1,5-7 912,0 1 0,9-12 0,-12 17-597,-1 0 0,1 1 0,0-1 1,-1 0-1,1 1 0,0-1 0,0 1 0,0-1 0,0 1 0,1 0 1,-1 0-1,0 0 0,1 0 0,-1 0 0,0 1 0,5-2 1,-6 2-276,-1 0 1,1 0 0,-1 1 0,0-1 0,1 0 0,-1 0-1,1 0 1,-1 0 0,1 1 0,-1-1 0,0 0 0,1 0 0,-1 1-1,0-1 1,1 0 0,-1 0 0,0 1 0,1-1 0,-1 1-1,0-1 1,0 0 0,1 1 0,-1-1 0,0 1 0,5 15 1137,-3 21 164,-2-34-1238,-2 26 334,-1-1-1,-1 1 1,-2-1 0,0 0 0,-2 0-1,-17 38 1,7-13-204,2 0-1,-12 71 1,-2 113-287,23-189-19,4-31 87,-1 34 0,4-51-81,0 0 0,0 1-1,-1-1 1,1 0-1,0 0 1,0 1 0,0-1-1,0 0 1,0 1 0,0-1-1,0 0 1,0 1 0,0-1-1,0 0 1,0 1 0,0-1-1,1 0 1,-1 1-1,0-1 1,0 0 0,0 1-1,0-1 1,0 0 0,1 0-1,-1 1 1,0-1 0,0 0-1,0 0 1,1 1 0,-1-1-1,0 0 1,1 0-1,9-14-2859,46-106-9023,-32 77 8415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37 8384,'3'-17'2704,"0"11"-1638,8-4-191,-11 10-800,0 0 0,0 0-1,0-1 1,0 1 0,1 0 0,-1 0 0,0 0 0,0-1 0,0 1-1,0 0 1,1 0 0,-1 0 0,0 0 0,0-1 0,0 1-1,1 0 1,-1 0 0,0 0 0,0 0 0,0 0 0,1 0 0,-1 0-1,0 0 1,0 0 0,1 0 0,-1 0 0,0 0 0,0 0-1,1 0 1,-1 0 0,0 0 0,0 0 0,0 0 0,1 0 0,-1 0-1,0 0 1,0 0 0,1 0 0,-1 0 0,0 1 0,0-1-1,0 0 1,1 0 0,-1 0 0,0 0 0,0 0 0,0 1 0,0-1-1,1 0 1,-1 0 0,0 0 0,0 1 0,0-1 0,0 0-1,0 0 1,0 0 0,0 1 0,0-1 0,0 0 0,0 0 0,0 1-1,0-1 1,0 0 0,1 19 1690,-1-14-1632,-1 16 567,-1-1 0,0 1 0,-8 31 0,-24 58 870,-1 8-623,12-13-601,-23 92-244,41-179-94,-18 83 240,23-85-376,1-6-1643,-1-10 1729,0 0 0,0 0 0,0 0 0,0 0 0,0 0 0,0 0-1,0 0 1,0 0 0,0 1 0,0-1 0,0 0 0,0 0 0,0 0 0,0 0 0,0 0-1,0 0 1,0 0 0,0 0 0,0 0 0,0 0 0,0 0 0,0 0 0,0 1-1,0-1 1,0 0 0,0 0 0,0 0 0,0 0 0,0 0 0,0 0 0,0 0 0,0 0-1,0 0 1,0 0 0,1 0 0,-1 0 0,0 0 0,0 0 0,0 0 0,0 0 0,0 0-1,0 0 1,0 0 0,0 0 0,0 0 0,0 0 0,0 0 0,0 0 0,1 0-1,-1 0 1,0 0 0,0 0 0,0 0 0,0 0 0,0 0 0,0 0 0,0 0 0,0 0-1,0 0 1,0 0 0,0 0 0,0 0 0,0 0 0,1 0 0,-1 0 0,0 0 0,0-1-1,2 0-1215,7 1-604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98 9312,'-19'-25'2981,"18"25"-2934,1-1 0,0 1 1,0 0-1,-1-1 0,1 1 1,0 0-1,0-1 0,0 1 0,-1-1 1,1 1-1,0-1 0,0 1 0,0-1 1,0 1-1,0 0 0,0-1 0,0 1 1,0-1-1,0 1 0,0-1 0,0 1 1,0-1-1,0 1 0,0-1 1,0 1-1,1 0 0,-1-1 0,0 1 1,0-1-1,1 1 0,-1 0 0,0-1 1,0 1-1,1 0 0,-1-1 0,0 1 1,1-1-1,0 1 216,0-1-114,0 0 0,-1 0 1,1 0-1,0 0 1,0 0-1,0 0 1,0 0-1,1 1 0,-1-1 1,0 0-1,0 1 1,0-1-1,1 1 0,-1 0 1,0-1-1,2 1 1,6-3 317,26-7 815,1 1-1,0 1 0,70-4 0,-35 10-795,78 7-1,-32 11-1173,-102-15-3038,-9-1-1289,3 0 2061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91 4896,'15'-46'2885,"-6"32"470,-1 1 962,-8 12-4120,0 1 1,0-1 0,0 0 0,0 1 0,0-1 0,-1 0 0,1 1 0,0-1 0,0 0 0,0 1-1,-1-1 1,1 0 0,0 1 0,-1-1 0,1 1 0,0-1 0,-1 1 0,1-1 0,-1 1-1,1-1 1,-1 1 0,1-1 0,-2 0 0,1 1-102,0-1 1,0 1-1,0 0 1,0-1-1,0 1 1,-1 0-1,1 0 0,0 0 1,0 0-1,0 0 1,0 0-1,0 0 1,-1 0-1,1 0 0,0 0 1,0 1-1,-2 0 1,2-1 66,-7 3-14,0 0 1,0 0-1,0 1 1,1 0-1,-1 1 1,1-1-1,0 1 1,1 1-1,-1-1 1,1 1-1,0 0 0,-10 14 1,2-1-12,1 2 0,1 0 0,-13 28 1,15-27-142,0 1 1,2 0 0,0 1 0,2-1 0,1 1 0,0 1 0,2-1 0,1 1-1,1 39 1,1-60-417,1 0-1,-1 0 1,1 0-1,0 0 1,0-1-1,0 1 0,0 0 1,1-1-1,-1 1 1,1-1-1,3 5 1,4 2-1555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27 8128,'-16'-12'3680,"12"3"-3168,-1 4 256,10 10-512,-1-5-800,6 3 288,4-3-384,0 9 384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104 125 8224,'0'0'55,"0"0"0,-1 0 0,1 0 0,0 0 0,0 0 0,0 0 0,0 0 0,0 0 0,-1 0 0,1 0 0,0 0 0,0 0 0,0 0 0,0 0 0,0 0 0,-1 0 0,1 0 0,0 0 0,0 0 0,0 0 0,0 0 0,0 0 0,-1 0 0,1 0 0,0 0 0,0 0 0,0 0 0,0 0 0,0 0 0,0 1 0,0-1 0,-1 0 0,1 0 0,0 0 0,0 0 0,0 0 0,0 0 0,0 0 0,0 1 0,0-1 0,0 0 0,0 0 0,0 0 0,0 0 0,0 0 0,0 1 0,-1-1 0,1 0 0,0 0 0,0 0 0,0 0 0,0 0 0,1 1 0,-1-1 0,0 0 0,0 0 0,0 0 0,0 0 0,0 0 0,0 1 0,0-1 0,0 0 0,0 0 0,0 0 0,0 0 0,0 0 0,2 23 1130,-2-1 0,-1 0 0,-3 27 0,1-26-752,-9 98 1362,-38 165-1,44-262-1761,-1 2 201,1-1-1,1 2 0,-1 38 0,5-64-230,1-1 0,0 0 0,0 1 0,0-1 0,0 0 0,0 1 0,0-1 0,0 0-1,0 1 1,0-1 0,0 1 0,0-1 0,0 0 0,0 1 0,1-1 0,-1 0 0,0 1 0,0-1 0,0 0 0,0 1 0,1-1 0,-1 0 0,0 0 0,0 1 0,1-1 0,4-7-67,5-21-87,-9 25 166,41-151 156,-12-15 203,20-85-162,-42 228-172,0 0-1,16-31 0,-19 46-15,1 0-1,1 0 1,0 0-1,0 1 1,1 0-1,17-17 1,-20 23 12,1 0 0,0 0 1,0 0-1,0 1 0,0 0 0,0 0 1,1 1-1,-1 0 0,1 0 1,0 0-1,-1 1 0,1 0 0,0 0 1,0 1-1,0 0 0,0 0 0,11 2 1,-10-1 27,-1 0 0,0 1 0,1 0 0,-1 0 1,0 1-1,0 0 0,-1 0 0,1 0 0,-1 1 1,1 0-1,-1 0 0,0 1 0,0 0 0,-1 0 1,10 11-1,-11-11 38,-1 0 1,0 0-1,0 0 1,-1 1-1,1-1 0,-1 1 1,0 0-1,-1-1 1,1 1-1,-1 0 1,0 0-1,-1 0 0,1 0 1,-2 8-1,0-6 19,0 0 0,0 0-1,-1 0 1,-1 0 0,1 0-1,-1 0 1,-1 0 0,1-1-1,-8 12 1,5-10-71,0 0 0,-1-1 0,0 0 0,0-1 0,0 1 0,-1-1 1,0-1-1,-1 0 0,1 0 0,-1 0 0,-1-1 0,1 0 0,0-1 0,-1 0 0,0-1 0,-18 4 0,20-6-297,-1-1-1,0 0 0,1 0 0,-1-1 1,1-1-1,-1 1 0,1-1 0,-1-1 1,1 0-1,0 0 0,-8-4 0,-26-9-5344,41 16 5252,0 0 0,0-1 0,0 1 0,-1 0 0,1 0 0,0 0 0,0 0 0,0 0 0,-1 1 0,1-1 0,0 0-1,0 0 1,0 1 0,-1-1 0,1 1 0,0-1 0,0 1 0,0 0 0,0-1 0,0 1 0,-1 1 0,0-1-370,-10 11-2682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16 241 5728,'-8'-13'1840,"2"12"-455,4 0-660,4 1 818,56-20 4654,74-23-3312,379-47 78,-445 82-2800,446-55 263,-461 62-1136,-24 1-1177,-27 0 1828,0 0 0,0 1 1,0-1-1,0 0 0,-1 0 0,1 0 0,0 0 0,0 0 0,0 0 1,0 1-1,0-1 0,0 0 0,0 0 0,0 0 0,0 0 1,-1 1-1,1-1 0,0 0 0,0 0 0,0 0 0,0 0 0,0 1 1,0-1-1,0 0 0,0 0 0,0 0 0,0 1 0,0-1 1,0 0-1,1 0 0,-1 0 0,0 0 0,0 1 0,0-1 0,0 0 1,0 0-1,0 0 0,0 0 0,0 0 0,0 1 0,1-1 1,-1 0-1,0 0 0,0 0 0,0 0 0,0 0 0,0 0 0,1 0 1,-1 0-1,0 1 0,0-1 0,0 0 0,0 0 0,0 0 1,1 0-1,-1 0 0,0 0 0,0 0 0,0 0 0,1 0 0,-22 15-3460,-13 6-1228,0 7 1553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5984,'-3'-14'1920,"3"12"-549,3 4-432,1 5-295,0 24 550,0 1-1,-3 57 1,0-28-81,-2 489 3475,0-497-4409,2 230 531,-1-253-678,9 60 0,-8-83-745,0-4-1292,3-10-2632,4-2 1811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24 6304,'0'-1'369,"0"0"-1,0 0 1,0 0 0,0 0 0,0 0 0,0 1 0,0-1-1,-1 0 1,1 0 0,0 0 0,0 0 0,-1 0 0,1 0-1,-1 1 1,1-1 0,0 0 0,-1 0 0,0 1 0,1-1-1,-2-1 1,0 1-84,0 0 1,1 1-1,-1-1 0,0 1 0,0-1 0,0 1 0,0-1 0,0 1 1,-2 0-1,-20 0 339,1 1 0,0 1 0,0 1 0,-43 12 0,53-12-422,-84 24 747,86-23-881,0 1 0,0-1 0,1 2-1,0 0 1,0 0 0,-10 8 0,16-10-47,0 0 0,0 0 0,1 0 0,0 0 0,0 1 0,0-1 0,0 1-1,1 0 1,0 0 0,0 0 0,0 0 0,0 0 0,1 0 0,0 0 0,-1 8-1,2-11 5,0 0 0,0 1-1,0-1 1,0 0 0,0 1-1,1-1 1,-1 0-1,1 0 1,-1 0 0,1 1-1,0-1 1,0 0-1,0 0 1,0 0 0,0 0-1,0 0 1,1 0-1,-1-1 1,1 1 0,-1 0-1,1-1 1,0 1-1,-1-1 1,1 1 0,0-1-1,0 0 1,0 0 0,0 0-1,0 0 1,0 0-1,1 0 1,-1-1 0,0 1-1,0-1 1,0 1-1,1-1 1,3 0 0,5 0 63,-1-1 1,1 1 0,-1-2-1,1 0 1,-1 0-1,0-1 1,1 0 0,17-9-1,75-43 40,-100 54-131,33-22-13,-2-2 0,60-53 0,-84 70-96,-10 8 108,0 0 0,0 0-1,0 0 1,0 1 0,0-1 0,0 0-1,0 0 1,0 0 0,0 0 0,0 0-1,0 0 1,0 1 0,0-1 0,0 0-1,0 0 1,0 0 0,0 0-1,0 0 1,0 0 0,0 0 0,0 1-1,0-1 1,0 0 0,1 0 0,-1 0-1,0 0 1,0 0 0,0 0-1,0 0 1,0 0 0,0 1 0,0-1-1,0 0 1,0 0 0,1 0 0,-1 0-1,0 0 1,0 0 0,0 0 0,0 0-1,0 0 1,0 0 0,1 0-1,-1 0 1,0 0 0,0 0 0,0 0-1,0 0 1,0 0 0,0 0 0,1 0-1,-1 0 1,0 0 0,0 0-1,0 0 1,0 0 0,0 0 0,0 0-1,0 0 1,1 0 0,-1 0 0,0-1-1,0 1 1,0 0 0,0 0-1,0 0 1,-2 8 114,-11 21 277,2 0 0,1 0-1,-10 48 1,16-62-359,-113 423 35,115-433-414,-5 16 266,7-20-33,0-1 0,0 1 0,-1 0 1,1-1-1,0 1 0,0-1 1,0 1-1,0-1 0,0 1 0,0-1 1,0 1-1,0 0 0,0-1 1,0 1-1,0-1 0,1 1 0,-1-1 1,0 1-1,0-1 0,0 1 1,1-1-1,-1 1 0,0-1 0,1 1 1,-1-1-1,0 1 0,1-1 1,-1 1-1,1-1 0,0 1 0,-1-1-40,1 0 0,0 0 0,-1 0-1,1 0 1,-1 0 0,1 0 0,0 0 0,-1 0-1,1 0 1,-1 0 0,1 0 0,-1 0 0,1-1-1,0 1 1,-1 0 0,1 0 0,-1-1-1,1 1 1,-1 0 0,1-1 0,-1 1 0,1-1-1,11-12-2726,-8 9 1602,18-22-2237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416 103 6048,'0'-29'1952,"0"28"-1915,0 1-1,0-1 1,0 1 0,0-1 0,0 1 0,0-1 0,0 0-1,0 1 1,1-1 0,-1 1 0,0-1 0,0 1-1,0-1 1,1 1 0,-1-1 0,0 1 0,1-1 0,-1 1-1,0-1 1,1 1 0,5-8 632,1 0 0,-1 1 0,1 0 1,13-10-1,-17 15-390,0 0 0,-1 0 0,1 0 0,0 1 0,0 0 1,0-1-1,1 1 0,-1 0 0,4 0 0,-5 1-207,0-1 1,0 1-1,-1 0 0,1 1 1,0-1-1,-1 0 0,1 0 1,0 1-1,-1-1 0,1 1 1,0 0-1,-1-1 1,1 1-1,-1 0 0,1 0 1,-1 0-1,0 0 0,1 0 1,1 2-1,0 0 87,0 1 1,0-1-1,-1 1 1,0 0-1,1 0 1,-1-1-1,-1 1 0,1 1 1,1 5-1,7 41 889,-9-44-869,2 23 311,-1 0 1,-3 39-1,1-46-286,-27 354 1748,-41 75 586,-15-38-831,59-305-1264,-30 123 73,-12-7-393,51-183-71,-23 42-1,27-63-375,-1-2-1,0 1 1,-28 31 0,33-43-173,0-1 1,0 0-1,-1-1 1,-12 9 0,17-14-19,0 1 0,1 0 1,-1-1-1,0 0 1,0 1-1,0-1 1,0 0-1,0-1 1,0 1-1,0 0 1,0-1-1,0 0 1,-1 0-1,1 0 1,0 0-1,0 0 1,-4-1-1,-9-7-3159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 9888,'-7'2'8938,"21"3"-7025,27 5-2018,27 0 708,-1-2-1,76-1 1,-130-7-516,0-1 1,-1 0-1,1-1 1,0 0-1,0-1 1,17-7-1,-24 8-23,-1 0-1,1 0 1,-1-1-1,0 0 0,0 0 1,0-1-1,-1 1 1,1-1-1,-1 0 0,0-1 1,0 1-1,0-1 0,0 1 1,-1-1-1,5-9 1,-7 11-61,0 1 0,0 0 1,0 0-1,0 0 0,-1-1 1,1 1-1,-1 0 1,0-1-1,0 1 0,0 0 1,0-1-1,0 1 0,0 0 1,-1-1-1,1 1 1,-2-5-1,1 6-23,0-1 0,0 1-1,0-1 1,0 1 0,0-1 0,0 1-1,-1-1 1,1 1 0,0 0 0,-1 0 0,1 0-1,-1 0 1,0 0 0,1 0 0,-1 0 0,0 0-1,1 1 1,-1-1 0,0 1 0,0-1-1,0 1 1,1 0 0,-1 0 0,-2 0 0,-10 0 4,1 1 0,-1 1 0,1 0 0,-1 1 1,1 0-1,0 1 0,-14 7 0,-2-1 143,-6 2 262,-36 18 0,59-25-261,1 1 0,0 1 0,1 0 0,-1 0 0,1 1 0,1 0 0,-12 12 0,19-17-101,0 0 0,-1 0-1,1 0 1,0 1 0,1-1-1,-1 0 1,0 1 0,1-1 0,0 1-1,0-1 1,0 1 0,0 0-1,1-1 1,-1 1 0,1 7-1,1-6 11,0 1 0,0-1 0,0 0-1,1 1 1,-1-1 0,1 0-1,1 0 1,-1 0 0,5 8 0,6 4 98,1 1-1,1-2 1,0 0 0,22 17 0,-31-28-89,20 17 110,2 0 0,1-2 0,34 18 0,-51-32-114,0-1 1,0-1-1,0 1 0,1-2 1,0 0-1,-1 0 1,1-1-1,13 0 0,13-1-2828,51-6 0,-70 3 526,1 1-1330,-5 1 144,-4-1-2120,1 0 1865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1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 4896,'-18'-17'6445,"3"18"2758,28-3-8228,22-3 1,12 5-746,98-2 324,16 1 45,-75 3-2782,-87-2 2005,1 0-1,0 0 1,-1 0-1,1 0 1,0 1-1,0-1 1,-1 0-1,1 0 0,0 1 1,-1-1-1,1 0 1,0 0-1,0 1 1,-1-1-1,1 0 1,0 0-1,0 1 0,0-1 1,0 0-1,-1 1 1,1-1-1,0 0 1,0 1-1,-4 6-4250,-1 4 1560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52 3232,'3'-12'3175,"-7"11"-665,-8 0 1243,0-1-2699,1 1 1,-22 1 0,2 3-180,11-2-582,1 1 0,1 0 1,-1 2-1,-20 6 0,19-3-149,0 1 0,0 1-1,1 0 1,-21 15-1,33-19-140,1-1 1,0 1-1,0 0 0,1 0 0,0 0 0,0 1 0,0 0 0,0 0 0,1 0 1,0 1-1,0-1 0,1 1 0,0 0 0,0 0 0,-3 12 0,5-17 39,1 1-1,-1-1 0,1 1 0,-1 0 0,1-1 0,0 1 1,0 0-1,1-1 0,-1 1 0,0-1 0,1 1 0,0 0 1,-1-1-1,1 1 0,0-1 0,0 1 0,0-1 0,1 0 0,-1 0 1,1 1-1,-1-1 0,1 0 0,0 0 0,-1 0 0,1 0 1,0-1-1,1 1 0,-1-1 0,0 1 0,0-1 0,0 0 1,1 1-1,-1-1 0,1 0 0,-1-1 0,1 1 0,-1 0 1,5 0-1,1-1 14,1 0 0,0 0 0,0-1 0,-1 0 0,1 0 0,0-1 0,-1 0 0,1-1 0,12-6 0,2-2 102,42-27 0,-43 23-41,-1-1 0,-1-1 0,21-22 1,46-63-28,-52 61 146,-50 92-22,-126 247 1391,59-138-1149,41-53-246,28-71-226,11-28-1307,4-10-504,10-18-2762,-4 7 770,5-1 476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2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64 3648,'3'-4'589,"0"-1"1,0 0-1,0 1 0,0 0 0,1 0 1,0 0-1,0 0 0,0 0 1,7-4-1,11-10 6158,-24 20-5644,-10 11-303,-9 14-295,1 0 0,1 1 0,-23 47 0,-34 102 14,15 12 948,61-188-1444,0-1 0,-1 0 0,1 1 0,0-1 0,0 1 0,0-1 0,0 0 0,0 1 0,0-1-1,-1 1 1,1-1 0,0 0 0,0 1 0,0-1 0,1 1 0,-1-1 0,0 0 0,0 1 0,0-1 0,0 1 0,0-1 0,0 0 0,1 1 0,-1-1 0,0 1 0,0-1 0,0 0 0,1 1 0,-1-1 0,0 0 0,1 0 0,-1 1 0,0-1 0,1 0 0,-1 1 0,0-1 0,1 0 0,-1 0 0,0 0 0,1 0 0,-1 1 0,1-1 0,-1 0 0,0 0 0,1 0 0,-1 0 0,1 0 0,-1 0 0,1 0 0,-1 0 0,0 0 0,1 0 0,-1 0 0,1 0 0,-1 0 0,1-1 0,32-7 475,-25 6-520,55-17 405,42-12-590,-99 30 208,91-16-220,-85 16 157,1 0-1,0 0 1,-1 2 0,1 0 0,20 3-1,-29-3 103,0 0-1,-1 1 1,1-1-1,-1 1 1,0 0-1,1-1 1,-1 1-1,0 1 0,0-1 1,0 0-1,-1 1 1,1 0-1,0-1 1,-1 1-1,0 0 1,0 0-1,0 0 1,0 1-1,0-1 1,0 0-1,-1 1 1,0-1-1,0 1 0,0 0 1,0-1-1,0 1 1,-1 0-1,1-1 1,-1 1-1,0 0 1,0 0-1,-1-1 1,1 1-1,-1 0 1,0-1-1,0 1 1,0 0-1,0-1 0,-4 7 1,1-3 76,-1-1 0,1 0 0,-1 0 0,-1 0 1,1 0-1,-1-1 0,0 0 0,-10 7 0,8-7-50,1-1-1,-1 0 0,0 0 1,0-1-1,0 0 1,-9 2-1,-50 8 67,57-12-108,0 1-12,-5 1 13,0-1 1,0-1-1,0 0 1,1-1-1,-20-2 1,17-1-113,-1 0 0,-27-9-1,4-5-1789,34 13 561,0 0 0,1 0 0,-8-6 0,6 2-3243,7 3 1455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2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20 201 1984,'-1'0'134,"1"0"0,-1-1 0,0 1 0,1 0 0,-1 0 0,1 0 0,-1 1 1,0-1-1,1 0 0,-1 0 0,1 0 0,-1 0 0,1 0 0,-1 1 0,1-1 0,-1 0 0,0 1 0,1-1 0,-1 0 1,1 1-1,0-1 0,-1 0 0,1 1 0,-1-1 0,1 1 0,0-1 0,-1 1 0,1-1 0,0 1 0,-1-1 0,1 1 0,0-1 1,0 1-1,0 0 0,-1 0 0,-1 4 1897,2-5-1870,0 0 0,0 1 0,0-1 0,0 0 0,-1 1-1,1-1 1,0 1 0,0-1 0,0 0 0,0 1 0,0-1 0,0 1-1,0-1 1,0 0 0,0 1 0,0-1 0,0 0 0,0 1-1,1-1 1,-1 1 0,0-1 0,0 0 0,0 1 0,0-1 0,1 0-1,-1 1 1,0-1 0,1 1 16,0 0-1,0 0 1,0-1-1,0 1 1,0-1-1,0 1 1,0-1-1,0 1 1,0-1-1,0 1 1,0-1-1,0 0 1,0 0-1,1 1 1,0-1-1,15 1 439,-1-1 0,24-2 0,253-41 1769,5-27-1469,-14 4-726,-64 14-594,-217 52 78,-1-1 0,1 1 1,0-1-1,-1 1 0,1 0 0,-1 0 0,4 0 1,-6 0 223,0 0 0,1 0 0,-1 0 1,0 0-1,0 0 0,1 0 0,-1 1 1,0-1-1,1 0 0,-1 0 0,0 0 1,0 0-1,0 1 0,1-1 0,-1 0 1,0 0-1,0 0 0,1 1 1,-1-1-1,0 0 0,0 0 0,0 1 1,0-1-1,0 0 0,1 1 0,-1 0-61,0 0 0,0-1 0,0 1-1,-1 0 1,1 0 0,0-1 0,0 1 0,0 0-1,-1 0 1,1-1 0,0 1 0,-1 0-1,1-1 1,-1 2 0,-18 20-4012,-1 6 1371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2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64 4736,'0'-21'1530,"0"21"-1508,0 0-1,0-1 0,0 1 1,0 0-1,0 0 0,0-1 1,0 1-1,0 0 0,0-1 1,0 1-1,0 0 0,0 0 1,0-1-1,0 1 0,1 0 1,-1 0-1,0-1 0,0 1 1,0 0-1,0 0 0,1 0 1,-1-1-1,0 1 0,0 0 1,0 0-1,1 0 0,-1-1 1,19-14 1310,6 1 3496,2 8-1005,-27 7-3725,0-1-1,0 1 0,1 0 1,-1 0-1,0 0 0,0 0 0,0-1 1,0 1-1,0 0 0,0 0 0,0 0 1,0 0-1,-1 0 0,1-1 0,0 1 1,-1 1-1,0 1 281,-2 10 88,0-1 0,-1 0 0,-10 23 0,1-3 6,-97 350 990,109-378-1384,0 0 1,0 0-1,1 1 1,-1-1-1,1 0 1,0 1-1,1 7 1,-1-12-59,0 1 1,0-1 0,1 1 0,-1-1 0,0 1-1,0-1 1,0 1 0,1-1 0,-1 1 0,0-1-1,0 0 1,1 1 0,-1-1 0,0 1 0,1-1-1,-1 0 1,1 0 0,-1 1 0,0-1 0,1 0-1,-1 1 1,1-1 0,-1 0 0,1 0 0,-1 0-1,1 1 1,1-1-7,0-1 0,-1 1 0,1 0 1,-1 0-1,1-1 0,-1 1 0,0-1 0,1 1 0,-1-1 0,1 0 0,-1 1 0,0-1 0,3-2 0,7-6-35,-1 0 0,0-1 0,15-20-1,-6 9 43,-7 7 0,70-72-23,-68 73-20,0 1 0,1 0 0,1 1 1,20-10-1,-35 20 7,1 0 0,0 0 0,0 0 0,0 0 0,0 1 1,0-1-1,0 1 0,0-1 0,0 1 0,3 0 0,-4 0 18,0 0 0,0 0-1,-1 0 1,1 1 0,0-1-1,-1 0 1,1 0 0,0 1-1,-1-1 1,1 1 0,0-1 0,-1 0-1,1 1 1,-1-1 0,1 1-1,-1-1 1,1 1 0,-1 0-1,1-1 1,-1 1 0,1-1-1,-1 1 1,0 0 0,1-1-1,-1 1 1,0 0 0,0-1 0,0 1-1,1 0 1,-1 1 0,0 2 75,0 0 0,0 0 1,0 0-1,-2 9 0,0 1 37,0 7-57,-1 1-1,-2 0 1,0-1 0,-13 34-1,-16 45 242,23-56-2779,6-32-1787,9-12 2476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 9152,'-42'5'4128,"-21"-2"-3584,35 6 2527,5 3-1791,-24 6 736,3-2-1184,-17 1-64,9 1-448,-15-3-128,17 3-128,-3-3-128,15 6 32,4-3-3072,17-1 1696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3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54 3488,'-1'-2'200,"1"0"0,-1 0 0,0 0 0,1 0 1,-1 0-1,1 0 0,0 0 0,-1 0 0,1-3 0,4-3 2999,-2-9 2231,-3 11-2800,1 13 637,-1 9-2701,0-1-1,-6 24 0,-2 17-517,7-19 3,-7 45 309,-29 194 712,21-118-458,11-95-359,0-28-32,4-27-106,1-1 1,-2 17 0,3-24-92,0 0-1,1 1 0,-1-1 0,0 0 1,0 0-1,0 1 0,1-1 0,-1 0 1,0 0-1,0 1 0,0-1 0,1 0 1,-1 0-1,0 0 0,0 1 1,1-1-1,-1 0 0,0 0 0,1 0 1,-1 0-1,0 0 0,1 0 0,-1 1 1,0-1-1,0 0 0,1 0 0,-1 0 1,0 0-1,1 0 0,-1 0 1,0 0-1,1 0 0,-1-1 0,0 1 1,1 0-1,-1 0 0,0 0 0,1 0 1,-1 0-1,0 0 0,0-1 0,1 1 1,-1 0-1,0 0 0,1-1 1,14-6-47,-4 1 2,1 1 0,1 0 0,-1 0 0,1 1 0,24-4 0,-22 5 5,73-13 67,92-4 0,-71 15-67,-88 5 83,1 1 0,-1 1 0,23 5 0,-17 3-62,-24-8-9,0 0 1,1-1 0,-1 1-1,1-1 1,-1 0-1,1 0 1,-1-1 0,6 1-1,-8-1-40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0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 6816,'-5'-16'3744,"4"19"-2870,0 0 1,0 0-1,0-1 1,-1 1-1,1 0 1,-3 2-1,0 1-723,0 0 1,0 0-1,1 0 0,0 1 0,-3 9 1,4 1-67,0 1 0,1-1-1,1 0 1,0 0 0,2 1 0,0-1 0,1 0 0,0 0 0,1 0 0,1-1 0,8 17-1,-12-30-200,0 0 0,1-1 0,-1 1 0,1-1-1,0 1 1,0-1 0,0 0 0,3 3-1,-4-4-41,-1 0 0,1-1-1,0 1 1,-1-1 0,1 1-1,0-1 1,-1 0 0,1 1-1,0-1 1,0 0 0,-1 1-1,1-1 1,0 0-1,0 0 1,0 0 0,0 0-1,-1 0 1,1 0 0,0 0-1,0 0 1,0 0 0,0 0-1,-1 0 1,1 0-1,0-1 1,0 1 0,-1 0-1,1 0 1,0-1 0,0 1-1,-1-1 1,2 0 0,8-15-4434,-1-1 1456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3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6 161 1728,'6'-9'543,"-3"1"4603,-9-9 23,5 12-4103,1 5-812,0-1-1,0 0 1,0 1-1,0-1 1,0 1-1,0-1 1,-1 0-1,1 1 1,0-1-1,-1 1 0,1-1 1,0 1-1,-1-1 1,1 1-1,0-1 1,-1 1-1,1-1 1,-1 1-1,1 0 1,-1-1-1,1 1 1,-2-1-1,41-7 1998,25-9-1941,224-48 526,-247 58-556,44-4 316,-72 10-529,0 1 0,0 0 0,0 1 0,18 3 0,-27-3-58,-1 0 0,0 0 0,0 0 0,0 0 1,0 0-1,0 1 0,0-1 0,0 1 0,-1 0 0,1 0 0,0 0 0,-1 0 0,0 1 1,1-1-1,-1 1 0,0-1 0,0 1 0,0 0 0,-1 0 0,1 0 0,-1 0 0,1 0 1,0 5-1,0-4-30,1 7-563,-3-11 525,0 1 0,0-1 1,0 0-1,0 0 1,0 0-1,0 1 0,0-1 1,0 0-1,0 0 1,0 0-1,0 1 0,0-1 1,0 0-1,0 0 0,0 0 1,0 1-1,0-1 1,0 0-1,0 0 0,0 0 1,0 1-1,0-1 1,-1 0-1,1 0 0,0 0 1,0 0-1,0 1 0,0-1 1,0 0-1,-1 0 1,1 0-1,0 0 0,0 0 1,0 0-1,-1 0 1,1 0-1,0 1 0,0-1 1,0 0-1,-1 0 1,1 0-1,0 0 0,-1 0 1,1 0-41,0 0 0,0 0 0,0 0 0,0 0 0,-1 0 0,1 0 0,0 0 0,0 0 0,0 0 0,0-1 0,0 1 0,-1 0 0,1 0 0,0 0 0,0 0 0,0 0 0,0 0 0,0 0 0,-1 0 0,1 0 0,0-1 0,0 1 0,0 0 0,0 0 1,0 0-1,0 0 0,0 0 0,0-1 0,-1 1 0,1 0 0,0 0 0,0 0 0,0 0 0,0 0 0,0-1 0,0 1 0,0 0 0,0 0 0,0 0 0,0 0 0,0-1 0,0 1 0,0 0 0,0 0 0,0 0 0,0 0 0,1-1 0,-1 1 0,0 0 0,0 0 0,0 0 0,0 0 0,0 0 0,0-1 0,0 1 1,1 0-1,-4-9-4409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3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9152,'24'-2'6610,"47"-2"-3631,92-9-449,45-1-1903,-197 13-963,1 2 0,-1 0 0,0 0 0,1 1 0,-1 0 0,12 4 0,-13 0-2400,0 2 806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37 6720,'0'-33'3733,"0"30"-1894,-6 6 1783,6-3-3589,0 0 0,-1 0 0,1 1-1,0-1 1,-1 0 0,1 0 0,0 1 0,-1-1-1,1 0 1,0 1 0,0-1 0,-1 0-1,1 1 1,0-1 0,0 1 0,0-1 0,-1 0-1,1 1 1,0-1 0,0 1 0,0-1 0,0 1-1,0-1 1,0 0 0,0 1 0,0-1 0,0 1-1,0-1 1,0 1 0,0 0 0,2 16 251,18 176 2198,-11-101-1753,-4-30-258,-3 93 0,-3-125-319,-2 0 1,-2 0-1,-1-1 0,-1 1 1,-13 33-1,17-53-28,-1 1 0,-1-1 0,0 0 0,0-1 0,-1 1 0,-8 9 0,12-17-86,0 0 0,0 0 0,0 0 1,0-1-1,0 1 0,0-1 0,0 1 0,0-1 1,-1 0-1,1 1 0,0-1 0,-1-1 0,1 1 1,-1 0-1,1 0 0,-1-1 0,0 0 1,1 1-1,-1-1 0,1 0 0,-1 0 0,0-1 1,1 1-1,-1 0 0,1-1 0,-1 0 1,0 1-1,1-1 0,0 0 0,-1 0 0,-1-2 1,-2 0-31,1 0 0,0-1 0,0 1 1,0-1-1,1 0 0,0-1 0,-8-8 0,10 11-25,0 0 0,1-1 0,-1 1 0,1-1-1,-1 1 1,1-1 0,0 0 0,0 0-1,0 1 1,0-1 0,0 0 0,1 0 0,-1 0-1,1 0 1,0 0 0,0 0 0,0 0-1,1-3 1,1 0-15,0 0 0,0 0-1,1 0 1,0 1-1,0-1 1,1 1 0,-1 0-1,1 0 1,0 0 0,9-7-1,5-4 91,30-19-1,-39 29 8,13-10 28,187-139 902,-173 126-876,101-93-211,-27 7 103,-102 106-348,0-1 0,-1 0 0,9-15 0,3-13-4001,-16 33 3380,-3 5 866,-1 0-1,1 0 1,0 0 0,0 0 0,0 0 0,-1 0 0,1 0 0,0 0 0,0 0-1,0 0 1,0 0 0,-1 0 0,1 0 0,0 0 0,0 0 0,0 0-1,-1 0 1,1 0 0,0 0 0,0 0 0,0-1 0,0 1 0,-1 0-1,1 0 1,0 0 0,0 0 0,0 0 0,0 0 0,0-1 0,0 1-1,-1 0 1,1 0 0,0 0 0,0 0 0,0-1 0,0 1 0,0 0 0,0 0-1,0 0 1,0 0 0,0-1 0,0 1 0,0 0 0,0 0 0,0 0-1,0-1 1,0 1 0,0 0 0,0 0 0,0 0 0,0-1 0,0 1-1,0 0 1,0 0 0,0 0 0,0 0 0,1-1 0,-1 1 0,0 0-1,0 0 1,0 0 0,0 0 0,0 0 0,0-1 0,1 1 0,-10 2-2868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3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 5984,'-1'0'88,"1"0"0,0 0 0,-1 0 0,1-1 0,0 1 1,0 0-1,-1 0 0,1 0 0,0 0 0,0 0 0,-1 0 0,1 0 0,0 0 1,0-1-1,0 1 0,-1 0 0,1 0 0,0 0 0,0 0 0,0-1 0,-1 1 1,1 0-1,0 0 0,0-1 0,0 1 0,0 0 0,0 0 0,0-1 0,0 1 1,-1 0-1,1 0 0,0-1 0,0 1 0,9-5 3342,22-1 874,-28 5-4325,238-33 5050,-112 14-4180,158-20-116,1 22-806,-279 18-77,0 0 0,0 0-1,0 1 1,0 0-1,-1 0 1,1 1 0,0 0-1,-1 1 1,9 3-1,-16-6 79,0 1-1,-1-1 1,1 0 0,0 1-1,-1-1 1,1 0-1,0 1 1,-1-1-1,1 1 1,-1-1-1,1 1 1,-1-1 0,1 1-1,-1-1 1,1 1-1,-1 0 1,0-1-1,1 1 1,-1-1-1,0 1 1,1 0-1,-1 0 1,0-1 0,0 1-1,0 0 1,0-1-1,0 1 1,0 0-1,0 0 1,0-1-1,0 1 1,0 0 0,0-1-1,0 1 1,0 0-1,0 0 1,-1-1-1,1 1 1,0 0-1,-1-1 1,1 1-1,0 0 1,-1-1 0,1 1-1,-1-1 1,0 2-1,-3 3-736,0-1 0,-1 1 0,0-1-1,-6 5 1,7-6 239,-11 8-2685,-26 15 0,30-20 2000,-28 20-1966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3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88 177 5408,'-75'-18'3018,"74"18"-2860,1 0 0,-1 0 0,1 0 0,-1 0 0,1-1 0,-1 1 0,0 0 0,1 0 0,-1-1 0,1 1 0,-1 0 0,1-1 0,-1 1 0,1 0 0,-1-1 0,1 1 0,0-1 0,-1 1 0,1 0 0,0-1 0,-1 1 0,1-1 0,0 0 0,-1 1 0,1-1 0,0 1 0,0-1 0,0 1 0,-1-2 1,2 1 20,-1-1 0,0 1 0,0 0 0,1-1 0,-1 1 0,0-1 0,1 1 1,0 0-1,-1-1 0,1 1 0,0 0 0,0-1 0,3-3 129,0 0 0,0 0 0,0 1 0,1 0 0,4-4 0,5-1 182,1 1 0,-1 0 0,1 1 0,20-6 0,-14 5-156,13-5 369,41-9-1,-64 19-625,0 1 0,1 0 0,-1 1-1,0 0 1,1 1 0,-1 0 0,1 1 0,14 2-1,-22-2-60,0 1 0,1-1 0,-1 1 0,0 0 0,0 1-1,0-1 1,0 0 0,-1 1 0,1 0 0,-1 0 0,1 0 0,-1 1-1,0-1 1,0 1 0,0-1 0,-1 1 0,0 0 0,4 7-1,-3-4 23,0 1 0,0 0-1,-1-1 1,0 1-1,0 0 1,-1 0 0,0 0-1,-1 0 1,0 0-1,0 9 1,-2-1 22,-1 0-1,0-1 1,-1 1-1,0-1 1,-2 0-1,1 0 1,-2 0-1,0-1 1,-1 0 0,0-1-1,-15 19 1,0-6 157,-2-1 1,-1-2-1,-1 0 1,-55 36 0,79-58-174,-11 9 8,14-10-46,1 0 0,-1 0 0,0 0 0,0 0 0,0 0 0,0 0 0,1 0 0,-1 0 0,0 0 0,0 0 0,0 0 0,0 0 0,1 0 0,-1 0 0,0 0 0,0 0 1,0 0-1,0 0 0,0 1 0,1-1 0,-1 0 0,0 0 0,0 0 0,0 0 0,0 0 0,0 1 0,0-1 0,0 0 0,0 0 0,1 0 0,-1 0 0,0 0 0,0 1 0,0-1 0,0 0 0,0 0 0,0 0 0,0 0 0,0 1 0,0-1 0,0 0 0,0 0 0,0 0 0,0 0 0,0 1 0,0-1 0,0 0 0,-1 0 0,1 0 0,0 0 0,0 1 0,0-1 0,0 0 0,0 0 0,0 0 0,0 0 0,0 0 0,-1 1 0,1-1 0,0 0 0,0 0 0,0 0 0,0 0 1,0 0-1,-1 0 0,1 0 0,0 0 0,0 0 0,14 1 181,1 0 0,0-2 0,28-3 1,9-1 55,-39 4-219,61-2-450,117 11 1,-176-6-875,1 2 1,22 7-1,7 6-5867,-21-5 3983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89 176 4064,'0'0'11728,"1"2"-10795,2 3-664,1-1 0,0 1 0,0-1 0,0 1 0,1-1 0,0 0 0,-1-1 0,1 1 0,0-1 0,1 0 0,-1 0 0,0-1 0,1 0 0,0 0 0,8 2 0,3 0-82,1 0-1,0-2 1,-1 0-1,21-1 1,12-4 246,-47 3-389,0-1 0,0 1 0,-1-1 0,1 0 0,0 0 0,0 0 0,0 0 0,0 0 0,-1-1 0,1 1 0,-1-1 0,1 1 0,-1-1 0,3-3 0,-2 2 1,0 0 1,-1 0 1,1-1 0,-1 1 0,0 0 0,1-1-1,-1 0 1,-1 1 0,1-1 0,-1 0 0,1 0 0,-1 0-1,0 0 1,0 0 0,0-5 0,-2 0-19,0 1-1,0 0 1,-1 0 0,0 0-1,0 0 1,-5-12-1,1 6-141,-1 0 0,-13-21 0,18 33 89,0 0 1,0-1-1,0 1 1,0 0 0,-1 0-1,1 0 1,-1 0-1,1 0 1,-1 1-1,1-1 1,-1 1 0,0 0-1,0 0 1,0 0-1,0 0 1,0 0-1,0 0 1,0 1 0,0-1-1,0 1 1,0 0-1,0 0 1,0 0 0,0 1-1,0-1 1,0 1-1,-4 1 1,-8 2-31,1 0-1,0 2 1,0 0 0,-15 9-1,24-12 30,-21 10 158,2 1 0,-30 23-1,46-31-47,-1 1 0,2 0-1,-1 1 1,1 0 0,0 0-1,1 1 1,0 0 0,0 0-1,-4 10 1,8-16-48,1 0-1,0 1 1,0-1-1,0 0 1,0 0 0,1 1-1,0-1 1,-1 0 0,1 1-1,0-1 1,1 0-1,-1 1 1,0-1 0,1 0-1,0 0 1,0 1-1,0-1 1,0 0 0,0 0-1,1 0 1,-1 0 0,1 0-1,0 0 1,0-1-1,0 1 1,0-1 0,1 1-1,2 2 1,5 4 81,1-1-1,0 0 1,0-1 0,1 0-1,19 9 1,-3-4-87,1-1 1,45 12-1,3-8-391,-52-13-3425,2-1-5272,-23-1 6013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68 6048,'16'-18'1952,"-15"18"-1892,-1-1 0,1 0 0,0 0 0,-1 1 0,1-1 0,-1 0 0,1 0 0,-1 0 0,1 0 0,-1 1 0,1-1 0,-1 0 0,0 0 0,0 0 0,0 0 0,1 0 0,-1 0 0,0 0 0,0-2 0,0 0 286,0 1 276,1 0 0,0 0 0,-1 0 0,1 0 0,0 0 0,0 0 0,1 0 0,1-2 0,1-3 3375,-4 6-3923,0 1 1,-1 0-1,1 0 1,-1 0-1,1 0 1,-1 0-1,1 0 1,-1 0-1,1 0 1,0 1-1,-1-1 1,1 0-1,-1 0 1,1 0-1,-1 0 1,1 1-1,0-1 0,-1 0 1,1 0-1,-1 1 1,1-1-1,-1 1 1,0 0 100,-7 3 22,0 0 0,0 1 0,1 0 0,0 0 0,-11 11 0,2 1 52,-15 20 0,25-30-226,0 1 0,1-1 0,0 1 0,0 1 0,-4 9 1,8-15-107,0-1 0,1 1 1,-1-1-1,0 1 0,1 0 1,0-1-1,-1 1 0,1 0 0,0-1 1,0 1-1,1 0 0,-1-1 1,0 1-1,1-1 0,0 1 1,-1 0-1,1-1 0,0 1 1,1-1-1,-1 0 0,0 1 1,1-1-1,1 3 0,0-1-610,1-1 0,-1 1-1,0-1 1,1 0 0,0 0-1,4 3 1,10 6-1557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6240,'0'-45'2816,"-14"32"-2464,10 8-320,8 10-96,-4-1-736,5-1 416,-5 3-1152,5 6 864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 6240,'1'-2'289,"0"1"1,0 0-1,0 0 0,0 0 1,0-1-1,1 1 0,-1 0 1,0 1-1,1-1 0,-1 0 1,3-1-1,-3 2-160,-1 0 0,1 0-1,0 0 1,0 0 0,-1 1 0,1-1-1,0 0 1,-1 0 0,1 1 0,-1-1-1,1 0 1,0 1 0,-1-1 0,1 0 0,-1 1-1,1-1 1,-1 1 0,1-1 0,-1 1-1,1-1 1,-1 1 0,1 0 0,-1-1 0,0 1-1,1-1 1,-1 1 0,0 0 0,0-1-1,1 1 1,-1 0 0,0-1 0,0 1-1,0 0 1,2 4 198,-1 0-1,0 1 0,0-1 0,-1 0 1,0 9-1,1 1 207,0 18 179,-1 0 1,-2 0-1,-1 0 0,-8 33 1,-42 126 1079,31-120-1358,-21 57 1074,52-139-1303,0-1 1,1 1 0,0 1 0,19-13 0,-4 3-272,1 1 0,1 1 0,34-15 0,-41 23-2,-1 1 0,1 2 0,1 0 0,-1 0 0,37-3 0,-52 9-15,1 0 0,-1 0 0,1 0 0,-1 1 0,8 1 1,-11-2 76,-1 0 0,0 0 1,0 1-1,0-1 0,0 0 1,0 1-1,0-1 0,0 1 1,0-1-1,0 1 0,0-1 1,0 1-1,0 0 1,0-1-1,0 1 0,0 0 1,-1 0-1,1 0 0,0 0 1,-1 0-1,1 0 0,0 0 1,-1 0-1,1 0 0,-1 0 1,0 0-1,1 0 1,-1 0-1,1 1 0,-2-1 10,1 1-1,0-1 1,0 0-1,-1 0 0,1 0 1,-1 0-1,1 0 1,-1 1-1,0-1 0,1 0 1,-1 0-1,0 0 1,1-1-1,-1 1 1,0 0-1,0 0 0,-1 1 1,-20 12 19,16-10-22,-16 8 85,0 0 0,0-2 0,-1 0 0,0-2 1,-30 7-1,43-13-28,9-2-42,-1 0 0,1 0 0,-1 1 0,1-1 0,-1 0 0,1 1 0,-1-1 0,1 1 0,-1 0 1,1-1-1,-2 2 0,13 3 149,134 27 240,-114-26-399,6-1-2602,-30-5 52,0 1-1,1-1 1,9-2 0,-6 2 48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26 7296,'3'-20'2368,"-3"20"-2343,0 0 1,0-1 0,0 1 0,-1 0 0,1 0-1,0 0 1,0 0 0,1-1 0,-1 1-1,0 0 1,0 0 0,0 0 0,0 0 0,0-1-1,0 1 1,0 0 0,0 0 0,0 0-1,0 0 1,0 0 0,0-1 0,0 1 0,1 0-1,-1 0 1,0 0 0,0 0 0,0 0-1,0 0 1,0-1 0,1 1 0,-1 0 0,0 0-1,0 0 1,0 0 0,1 0 0,12 0 5769,-6 16-4545,-5-2-849,-1-1 1,0 1 0,-1 0-1,0 0 1,-5 26-1,3-23-106,-71 390 2782,68-388-2842,4-13-62,-1 0 0,1 0-1,0 0 1,0 8 0,1-14-162,0 0 1,0 1 0,0-1-1,0 0 1,0 0 0,0 1-1,0-1 1,0 0 0,0 0-1,0 1 1,1-1 0,-1 0-1,0 0 1,0 0 0,0 1-1,0-1 1,1 0 0,-1 0-1,0 0 1,0 1 0,1-1-1,-1 0 1,0 0 0,0 0-1,1 0 1,-1 0 0,0 0-1,0 0 1,1 1 0,-1-1-1,0 0 1,0 0 0,1 0-1,-1 0 1,0 0 0,1 0-1,-1 0 1,0 0 0,0-1-1,1 1 1,-1 0 0,0 0-1,0 0 1,1 0 0,-1 0-1,0 0 1,0 0 0,1-1-1,-1 1 1,0 0 0,0 0-1,0 0 1,1-1 0,19-11 120,-14 8-164,14-8 10,-6 3 32,0 1 0,0 0 0,1 1-1,22-7 1,-26 10-31,1 1 0,0 0 0,-1 1 0,1 0 0,0 1 0,0 0 0,1 1 1,-1 0-1,0 1 0,0 1 0,0 0 0,18 5 0,-27-6 35,43 17 361,-43-16-291,0-1 1,0 1 0,0 0 0,0 0 0,0 0 0,-1 0 0,1 0 0,-1 1 0,1-1 0,-1 1 0,3 4 0,-4-6-57,-1 0 0,1 1 0,-1-1 0,1 0 0,-1 1 0,0-1 1,0 0-1,0 1 0,1-1 0,-1 1 0,0-1 0,-1 0 0,1 1 0,0-1 0,0 1 1,-1-1-1,1 0 0,0 1 0,-1-1 0,0 0 0,1 0 0,-1 1 0,0-1 0,1 0 0,-1 0 1,0 0-1,0 0 0,0 0 0,0 0 0,0 0 0,0 0 0,0 0 0,0 0 0,-1-1 0,0 2 1,-4 1 35,-1 1 0,1-1 0,0 0 1,-1-1-1,-9 3 0,-28 5 96,-1-2 1,-46 2-1,1-6-4000,0-3-9563,66-1 8822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2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464 377 2912,'0'-2'179,"0"1"1,0 0-1,0 0 1,0 0-1,1 0 1,-1 0-1,0 0 0,1 0 1,-1 1-1,1-1 1,0-2-1,3-9 2281,0 7 1148,-13 4-2917,4 2-673,0 0 1,0 0-1,0 0 1,0 1-1,0 0 1,0 0-1,-8 5 1,-8 3 51,3-2 29,-1 1 0,2 0-1,0 2 1,0 0 0,1 0-1,0 2 1,-24 24 0,16-8-20,2 2-1,1 0 1,1 1 0,-21 50 0,-31 92 254,63-144-179,0 1 0,2 0 0,-5 59 1,12-83-44,-1 0 0,1 1 0,1-1 0,0 0 1,0 0-1,3 11 0,-4-16-62,1 0 0,-1 0 0,1-1 0,0 1 0,0 0 0,-1-1 0,1 1 0,0-1 0,0 1 0,1-1 0,-1 0 0,0 1 0,0-1 0,1 0 0,-1 0 0,1 0 0,-1 0 0,1 0 0,-1 0 0,1 0 0,-1 0 0,1-1 0,0 1 0,0 0 0,-1-1 0,1 0 0,0 1 0,0-1 0,0 0 0,-1 0 0,4 0 0,4-2 64,0-1-1,0 0 0,0 0 1,0-1-1,-1 0 1,1 0-1,10-8 0,-4 3 24,0 0-54,-1 0 1,-1-1 0,0-1-1,0 0 1,19-23 0,1-3 42,-2-2 0,-1-2 0,47-87 0,-40 52-98,42-121 0,-75 188-103,10-38 4,-13 43-23,0 0-1,-1 0 1,1-1-1,-1 1 1,0 0-1,0 0 1,0 0-1,-2-7 0,2 11 76,0 0 0,0 0-1,0 0 1,0 0 0,0-1-1,0 1 1,0 0 0,0 0-1,0 0 1,0 0 0,0-1-1,0 1 1,0 0 0,0 0-1,0 0 1,0 0 0,0 0-1,0 0 1,0-1 0,-1 1-1,1 0 1,0 0 0,0 0-1,0 0 1,0 0 0,0 0-1,0 0 1,-1-1 0,1 1-1,0 0 1,0 0 0,0 0-1,0 0 1,0 0 0,-1 0-1,1 0 1,0 0 0,0 0-1,0 0 1,0 0 0,-1 0-1,1 0 1,0 0 0,0 0-1,0 0 1,0 0 0,0 0-1,-1 0 1,1 0 0,0 0-1,0 1 1,0-1 0,0 0-1,-1 0 1,-7 9-592,6-7 492,-9 12 15,0 0 1,1 1-1,0 0 0,2 0 1,0 1-1,0 0 0,-6 20 1,-4 30 212,2-1 0,3 2 0,-4 77 0,16-131-28,0-1 1,2 0 0,-1 1-1,2-1 1,-1 0 0,2 0 0,-1 0-1,2 0 1,0 0 0,8 17 0,-9-23-5,0 0 1,1 0 0,0-1 0,0 1 0,0-1 0,1 0-1,0 0 1,0-1 0,0 1 0,0-1 0,1 0-1,0-1 1,0 1 0,0-1 0,0 0 0,0-1 0,1 1-1,-1-1 1,1 0 0,10 1 0,-7-2 24,0-1 1,0 0 0,0 0-1,0-1 1,-1 0 0,1-1-1,0 0 1,11-4 0,8-4 72,35-19 1,118-69-186,-149 76 74,0-1-1,-2-2 1,35-34 0,-30 20 104,-1-1 0,44-66 0,-57 71-60,-1-1 0,-2-1-1,25-69 1,-38 87-69,7-32 0,-12 44-96,0-1 0,0 0-1,-1 0 1,0 0 0,0 0 0,-3-12 0,3 19 29,0 0 0,0 0 0,0 0 0,0 1-1,0-1 1,-1 0 0,1 0 0,0 0 0,-1 0 0,1 0 0,0 1 0,-1-1-1,1 0 1,-1 0 0,1 0 0,-1 1 0,0-1 0,1 0 0,-1 1 0,0-1-1,1 1 1,-1-1 0,0 1 0,0-1 0,1 1 0,-1-1 0,0 1-1,0 0 1,0-1 0,0 1 0,0 0 0,1 0 0,-1 0 0,-1-1 0,-1 2-33,1-1 0,0 1 0,0 0 1,-1 0-1,1 0 0,0 0 1,0 0-1,0 0 0,0 0 1,0 1-1,-2 1 0,-9 9-3,1 1-1,0 0 1,1 0-1,1 1 1,-10 18-1,12-21-10,-6 15 65,0 0 0,1 0 1,2 1-1,1 1 0,1 0 1,1 0-1,2 1 0,1 0 1,1 0-1,1 0 0,2 0 1,1 1-1,4 31 0,-2-47 90,0 0 0,2 0 0,-1 0 0,2-1 0,0 1 0,1-1-1,0 0 1,1 0 0,9 13 0,-11-19 5,0-1-1,0 0 1,1 0-1,0 0 1,0-1-1,0 1 1,12 6 0,-13-10-34,0 1 0,0-1 0,0 0 0,0 0 0,1 0 0,-1-1 0,0 0 1,1 0-1,-1 0 0,1-1 0,11 0 0,-5-1 33,0-1-1,-1-1 1,1 0-1,0 0 1,-1-1-1,0-1 1,18-9-1,-1-3 68,40-31 0,-26 12-169,-3-1 0,45-53-1,-75 81 35,90-110-265,-99 119 243,0-1 1,0 1 0,0 0-1,1 0 1,-1 0 0,0 0-1,0 0 1,0 0 0,0 0-1,0 0 1,0 0 0,0 0-1,0 0 1,0 0 0,0 0-1,0 0 1,1 0 0,-1 0-1,0 0 1,0 0 0,0 0-1,0 0 1,0 0 0,0 0-1,0 0 1,0 0 0,0 0-1,0 0 1,0 0 0,1 0-1,-1 1 1,0-1 0,0 0-1,0 0 1,0 0 0,0 0-1,0 0 1,0 0 0,0 0-1,0 0 1,0 0 0,0 0-1,0 0 1,0 0 0,0 0-1,0 1 1,0-1 0,0 0-1,0 0 1,0 0-1,0 0 1,0 0 0,0 0-1,0 0 1,0 0 0,0 0-1,0 0 1,0 1 0,0-1-1,0 0 1,0 0 0,1 7-60,-6 8-1,-1 0-1,0-1 1,-10 19-1,-2 4 23,-77 138-60,60-118 61,-32 77 1,27-25 318,-42 184 0,72-245 483,10-38 83,10-35-206,1-7-460,0-5-123,3 0 1,1 1-1,29-51 0,-3 28-132,73-82 0,-70 89 96,65-98 0,-100 136-34,14-23-127,1 0 0,2 2 1,35-35-1,-59 67 97,1 0 0,0 0 0,0 1 0,0 0 0,1-1 0,-1 1 0,1 1 1,-1-1-1,1 0 0,6-1 0,-9 2 32,0 1 1,0 0 0,0 0-1,1 0 1,-1 0 0,0 0-1,0 0 1,0 1 0,0-1-1,0 0 1,0 0 0,0 1-1,0-1 1,0 1 0,0-1-1,2 2 1,-2-1 3,0 0-1,1 0 1,-1 1-1,0-1 1,0 1 0,0-1-1,0 1 1,0-1-1,0 1 1,0-1 0,-1 1-1,2 3 1,1 7 20,0 1 1,-1 0-1,0-1 1,-1 1-1,-1 0 1,0 0-1,-1-1 1,-2 17-1,-1-6 60,-2 0-1,0 0 1,-14 35-1,17-51-8,0 0-1,-1 0 0,1-1 0,-1 1 0,-1-1 0,1 0 0,-6 6 1,9-11-46,0 0 0,0 0 0,-1 0 0,1 0 1,0 0-1,0-1 0,-1 1 0,1 0 1,-1 0-1,1-1 0,0 1 0,-1-1 1,1 1-1,-1-1 0,1 0 0,-1 0 0,0 1 1,1-1-1,-1 0 0,1 0 0,-1-1 1,1 1-1,-1 0 0,1 0 0,-1-1 1,1 1-1,-1-1 0,1 1 0,-1-1 1,1 0-1,0 0 0,-1 1 0,1-1 0,0 0 1,0 0-1,-1 0 0,1 0 0,-1-3 1,-5-1 32,-6-10-61,12 15 6,1 0 0,0-1 0,-1 1 0,1 0-1,0-1 1,0 1 0,0-1 0,-1 1 0,1 0 0,0-1 0,0 1 0,0-1 0,0 1 0,0 0 0,0-1 0,0 1 0,0-1-1,0 1 1,0-1 0,0 1 0,0 0 0,0-1 0,0 1 0,0-1 0,0 1 0,0 0 0,0-1 0,1 1 0,-1-1 0,0 1 0,0 0-1,1-1 1,-1 1 0,1-1-7,1 0 0,-1 0 0,0 0 0,0 0 0,1 1 0,-1-1 0,1 1 0,-1-1 0,0 1 0,1-1-1,-1 1 1,1 0 0,-1 0 0,1 0 0,2 0 0,30 4-52,-4-1 25,-18-3 58,-1-1-1,0-1 1,0 0-1,0 0 1,0-1-1,21-8 1,58-35 193,-52 22-137,-1-1 0,-1-2 0,62-59 0,78-111 77,-137 148-165,-3-2 0,-1-1 0,-3-2 0,-3-1 0,36-92 0,-13 26 13,-20 49-381,-31 64 151,-1 8 226,0 0 0,-1 0 0,1 0 0,0 0 0,-1 0 0,1 0 0,0 0 0,-1 1 0,1-1 0,0 0 0,0 0 0,-1 0 0,1 0 0,0 1 0,0-1 0,-1 0 0,1 0 0,0 1-1,0-1 1,0 0 0,-1 0 0,1 1 0,0-1 0,0 0 0,0 1 0,0-1 0,0 0 0,0 1 0,0-1 0,-8 17-32,1-1 0,0 2 0,-5 23 1,-1 2 38,-183 621 316,164-563-206,12-42 203,15-38 171,5-21-474,0 1 1,0-1-1,0 0 1,0 0 0,0 0-1,0 0 1,1 0-1,-1 0 1,0 0-1,0 1 1,0-1 0,0 0-1,0 0 1,0 0-1,0 0 1,0 0-1,0 0 1,0 0-1,0 0 1,0 1 0,0-1-1,0 0 1,0 0-1,1 0 1,-1 0-1,0 0 1,0 0 0,0 0-1,0 0 1,0 0-1,0 0 1,0 0-1,0 0 1,1 0-1,-1 0 1,0 0 0,0 0-1,0 0 1,0 0-1,0 0 1,0 0-1,1 0 1,-1 0 0,0 0-1,0 0 1,0 0-1,0 0 1,0 0-1,0 0 1,0 0-1,0 0 1,1 0 0,-1 0-1,0 0 1,0 0-1,0 0 1,0 0-1,0-1 1,0 1 0,0 0-1,0 0 1,0 0-1,23-26 602,-3-5-529,0-1-1,29-68 1,-29 57-263,32-52 0,-42 76 102,-9 16 60,1-1-1,0 1 0,-1 0 1,1 0-1,0 0 0,0 0 1,1 0-1,-1 1 0,1-1 1,-1 1-1,4-3 0,-6 4 11,1 1-1,-1 0 1,0 0-1,0 0 0,1 0 1,-1 0-1,0 0 1,0 0-1,0 0 0,1-1 1,-1 1-1,0 0 1,0 0-1,1 0 1,-1 0-1,0 0 0,0 0 1,1 1-1,-1-1 1,0 0-1,0 0 0,1 0 1,-1 0-1,0 0 1,0 0-1,0 0 1,1 0-1,-1 0 0,0 1 1,0-1-1,0 0 1,1 0-1,-1 0 0,2 10-117,-4 27 55,-7 37-1,-1 18 79,9-74-2,-1 6 14,2 1 1,4 48-1,-4-71-3,0 1-1,1-1 1,-1 0 0,1 0 0,0 1 0,0-1-1,0 0 1,0 0 0,0 0 0,0 0-1,0 0 1,1 0 0,-1 0 0,1 0-1,-1-1 1,1 1 0,0 0 0,0-1-1,0 0 1,0 1 0,0-1 0,0 0-1,0 0 1,0 0 0,0 0 0,1 0-1,-1-1 1,0 1 0,0-1 0,1 1-1,-1-1 1,5 0 0,5 0 18,0-1 0,0-1 0,0 0 0,0 0 0,12-5 0,-17 5-41,23-6 36,-1-2 0,0-1 0,-1-1 0,0-1 0,-1-1-1,-1-2 1,0-1 0,42-36 0,20-36 1,-40 38-21,-44 46-7,20-19 105,37-48 1,-28 24-102,-33 48-17,0 0 1,0 0-1,0 0 0,0 0 1,0 0-1,0 0 0,0 0 1,-1 0-1,1 0 1,0 0-1,0 0 0,0 0 1,0 0-1,0 0 0,0 0 1,0 0-1,0 0 0,0 0 1,0 0-1,0 0 1,0-1-1,0 1 0,0 0 1,0 0-1,0 0 0,0 0 1,0 0-1,0 0 0,0 0 1,0 0-1,0 0 1,0 0-1,0 0 0,0 0 1,0 0-1,0 0 0,0 0 1,0 0-1,0 0 0,0 0 1,0 0-1,0 0 0,0-1 1,-7 7-150,-8 10 119,-2 10-22,1 1-1,-25 56 1,22-41-31,-45 109 170,59-138-48,1-1 1,-4 22 0,7-29 0,0-1 1,1 1 0,0-1 0,0 1 0,0 0 0,0-1 0,1 1-1,-1-1 1,1 1 0,3 6 0,-4-10-8,1 0-1,-1 1 1,1-1-1,-1 0 1,1 0 0,0 0-1,0 0 1,-1 0-1,1 0 1,0 0 0,0 0-1,0 0 1,0 0-1,0 0 1,0 0 0,0-1-1,1 1 1,-1-1-1,0 1 1,0-1 0,2 1-1,-1 0 8,1-1 0,-1 0 0,0 0 0,0 0 0,0 0 0,1-1 0,-1 1 0,0-1 0,0 1 0,0-1 0,4-1 0,2-2 21,1-1 0,-1 0 0,0-1 0,10-8 1,-5 2-27,0 0 0,-1-2 0,-1 0 0,0 0 0,0-1 0,-2 0 0,14-29 0,43-122-78,-54 134-26,-11 27 26,1 0 1,0 0 0,-1 0 0,0-1-1,0-7 1,-1 12 48,0 1-1,0 0 0,0 0 1,0 0-1,0 0 0,0 0 1,1 0-1,-1 0 0,0 0 1,0 0-1,0-1 0,0 1 1,0 0-1,0 0 0,0 0 1,0 0-1,0 0 0,0 0 1,-1 0-1,1 0 0,0-1 1,0 1-1,0 0 0,0 0 1,0 0-1,0 0 0,0 0 1,0 0-1,0 0 0,0 0 1,0 0-1,0 0 0,0-1 1,0 1-1,0 0 0,-1 0 1,1 0-1,0 0 0,0 0 1,0 0-1,0 0 0,0 0 1,0 0-1,0 0 0,0 0 1,0 0-1,-1 0 0,1 0 1,0 0-1,0 0 1,0 0-1,0 0 0,0 0 1,0 0-1,0 0 0,-7 6-151,-3 10 39,2-1 116,1 1 0,0 0 0,1 0 0,1 1 0,1 0 0,0-1 1,2 1-1,-1 1 0,2-1 0,1 0 0,0 0 0,4 30 0,-3-40 32,1 1 0,0-1-1,0 0 1,0 0 0,1 0-1,0 0 1,1 0 0,0 0 0,0-1-1,0 0 1,0 0 0,1 0-1,0 0 1,1-1 0,-1 0-1,1 0 1,0 0 0,0-1 0,0 0-1,10 5 1,1-2 128,1 0 0,0-1 0,0-1 0,0-1 0,0-1 0,30 2 0,-36-3-145,0-2 1,0 1-1,0-2 1,1 0 0,-1 0-1,0-1 1,0 0-1,0-1 1,-1-1 0,22-8-1,-18 2-1027,1 0-1,-2-1 0,1 0 1,-1-1-1,-1-1 1,16-19-1,3-5-1922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0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 5888,'-32'-3'2688,"24"11"-2336,8-5-640,3 5 96,2 1-256,5 6 256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39 6048,'-4'-22'1952,"4"22"-1911,0-1 0,0 1 0,0 0 0,0-1 0,0 1 0,0 0 0,0 0 0,0-1 0,0 1 1,0 0-1,0-1 0,1 1 0,-1 0 0,0-1 0,0 1 0,0 0 0,0 0 0,0-1 0,1 1 0,-1 0 0,0 0 1,0 0-1,1-1 0,-1 1 0,0 0 0,0 0 0,1 0 0,-1 0 0,0-1 0,0 1 0,1 0 0,-1 0 0,0 0 0,1 0 1,-1 0-1,0 0 0,8-8 6231,-16 16-4010,-17 18-1250,-69 91 843,5-5-675,41-56-578,3 2 1,-75 124 0,71-85-25,-73 202 1,95-212-236,3 0 0,-16 126 0,29-138-82,3 0 0,5 131 0,5-166-166,3 1-1,1-1 1,2 0-1,1-1 1,3 0 0,29 69-1,-39-103-144,2 3-820,0 1 0,8 10 0,-11-17 696,0-1 0,0 1 0,0-1 0,0 0 0,0 1 0,1-1 1,-1 0-1,0 0 0,1 0 0,-1 0 0,1 0 0,-1 0 0,1-1 0,-1 1 0,1 0 1,-1-1-1,1 1 0,0-1 0,2 1 0,10-1-1773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21 7040,'0'0'115,"-1"-1"1,1 1-1,0-1 1,-1 1-1,1-1 1,0 1-1,0-1 1,0 1-1,0-1 1,-1 1-1,1-1 1,0 1-1,0-1 1,0 1-1,0-1 1,0 1-1,0-1 1,0 1-1,1-1 1,-1 1-1,0-1 1,0 1-1,0-1 1,0 1-1,1-1 1,-1 1-1,0-1 1,0 1-1,1 0 0,-1-1 1,5-4 4423,-4 10-1748,-3 13-1302,-11 99 712,-25 159-98,-1-37-1729,38-229-366,-1 0-113,1 1 1,0 0-1,0-1 1,1 1-1,2 14 1,-2-13-2007,0-12 1779,-1 1 0,1 0-1,0 0 1,0 0 0,0 0-1,0 0 1,0-1 0,0 1 0,1 0-1,-1 0 1,0 0 0,0 0-1,0-1 1,1 1 0,-1 0-1,1 1 1,6 2-2190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8128,'-10'-5'1949,"10"5"-1857,-1 0 0,1-1 0,0 1-1,0 0 1,0 0 0,0 0 0,0 0 0,0-1 0,0 1 0,0 0-1,0 0 1,0 0 0,0-1 0,0 1 0,0 0 0,0 0 0,0 0-1,0-1 1,0 1 0,1 0 0,-1 0 0,0 0 0,0 0 0,0-1-1,0 1 1,0 0 0,0 0 0,0 0 0,1 0 0,-1 0-1,0-1 1,2 0 725,0-1-1,0 1 0,0 0 0,1-1 1,-1 1-1,4-1 0,6-1-66,-1 0 0,1 1 0,0 0 0,0 1 1,22 0-1,2 0-14,77 1 510,-49 1-966,-31-1-419,0 2 0,43 7 1,-68-8-2424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40 7136,'0'-2'343,"0"0"0,1 0 0,-1 0-1,1 0 1,-1 0 0,1 0 0,-1 1 0,1-1 0,0 0 0,0 0 0,0 0 0,0 1 0,0-1 0,3-2-1,9-5 8609,-23 15-7328,1 3-1290,1 0 0,0 0 0,1 1 0,0 0 0,1 0 0,0 0 0,-8 22 0,3-3-160,2 0 0,-7 32 1,7-16-178,1 1 0,-2 76 1,10-108-1199,1 0 0,3 16 1,1-24-2239,3-1 1098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 7296,'-17'-26'3328,"17"13"-2912,0 10 640,0 6-672,3-3-864,3 6 256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84 242 3488,'0'-1'163,"0"-2"267,-1-1-1,1 1 1,0 0-1,1-1 1,-1 1-1,0 0 1,1 0-1,0-1 1,0 1-1,0 0 1,4-10 6520,-10 23-5077,-15 160 1206,2-10-2216,7-78-516,7-50-150,-1 0 0,-13 49 0,14-71-53,2-6-13,1 0-1,0 0 1,0 0 0,0 1 0,-1 6-1,3-7 349,2-8 105,0-11-100,-2-5-409,1 0-1,1 1 1,0-1-1,8-19 1,7-45 27,-7-15 64,13-69 334,-18 139-419,1 1 0,1 0 0,2 1 0,24-49 1,-29 67-50,0 0 0,1 1 0,0-1 1,0 1-1,1 0 0,0 1 0,1 0 1,-1 0-1,1 1 0,1-1 0,-1 2 1,1-1-1,0 1 0,0 1 0,1-1 1,-1 2-1,1-1 0,0 1 0,0 1 1,16-3-1,-9 4-23,1 0 1,0 1 0,-1 1-1,33 6 1,-41-5 7,8 1-43,-1 1 0,0 0 0,22 10 1,-33-12 31,-1 0 0,0 1 1,1-1-1,-1 1 0,0 0 1,-1 0-1,1 1 0,0-1 1,-1 1-1,0-1 0,0 1 1,0 0-1,0 0 0,-1 1 1,1-1-1,2 8 0,-4-7 27,1 0 0,-1 1-1,-1-1 1,1 0 0,-1 1 0,0-1-1,0 0 1,-1 1 0,1-1-1,-1 0 1,0 0 0,-1 1 0,1-1-1,-1 0 1,0 0 0,-3 4 0,-1 4 8,-1-1 0,-1-1 0,0 1 1,-18 19-1,15-20-35,0-1 0,-1 0 1,0-1-1,-1 0 0,-16 8 0,2-3 24,-44 16-1,61-26-162,0-1 1,-1 0-1,1-1 1,0 0-1,-19 1 1,24-3-196,1 0 1,-1-1 0,0 1-1,1-1 1,-1 0 0,1 0 0,-1 0-1,1-1 1,0 0 0,-1 1-1,1-1 1,0-1 0,0 1 0,0-1-1,-5-4 1,-17-19-5323,11 8-1537,9 13 3598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40 176 6880,'-37'-33'3909,"37"33"-3763,0-1 0,0 1 1,-1 0-1,1 0 0,0-1 0,0 1 1,0 0-1,-1 0 0,1-1 0,0 1 1,0 0-1,0-1 0,0 1 0,0 0 0,-1-1 1,1 1-1,0 0 0,0-1 0,0 1 1,0 0-1,0-1 0,0 1 0,0 0 0,0-1 1,0 1-1,1 0 0,-1-1 0,0 1 1,0 0-1,0 0 0,0-1 0,0 1 1,1-1-1,11-8 2065,22-2-445,13 2-407,79-4 0,-67 9-989,314-24 723,246-22-847,-589 48-381,61-3-2344,-86 5 1005,-12 2-339,3-1 1100,-14 7-998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4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99 4384,'9'-5'1470,"0"-1"-1,14-13 1,-21 16-875,1 0 0,0 0 0,-1 0 0,0 0 0,0 0 0,0 0 0,0 0 0,0-1 0,-1 1 0,3-7 0,-4 9-496,0 0 1,0 0-1,1 1 0,-1-1 0,0 0 0,0 0 0,0 0 1,0 0-1,0 0 0,-1 0 0,1 0 0,0 1 1,0-1-1,0 0 0,-1 0 0,1 0 0,0 0 0,-1 1 1,1-1-1,-1 0 0,1 0 0,-1 1 0,1-1 1,-1 0-1,0 1 0,1-1 0,-1 1 0,0-1 0,1 1 1,-1-1-1,0 1 0,0-1 0,0 1 0,1-1 1,-1 1-1,0 0 0,0 0 0,0 0 0,0-1 0,0 1 1,0 0-1,-1 0 0,-5 0 85,-1-1 0,1 1-1,-1 1 1,-11 1 0,-17 4 291,0 1 0,-49 17-1,73-19-455,0-1 0,0 2 0,0-1 0,1 2 0,-1-1 0,1 2 0,1-1-1,0 2 1,0-1 0,-13 16 0,22-23-16,-1 0 0,1 1 0,0-1 0,0 0 0,0 1 1,0-1-1,1 1 0,-1-1 0,0 1 0,1 0 0,-1-1 0,1 1 0,-1 0 0,1-1 0,0 1 1,0 0-1,0 0 0,0-1 0,0 1 0,0 0 0,0-1 0,0 1 0,1 0 0,-1 0 0,1-1 1,-1 1-1,1-1 0,1 3 0,-1-2 30,1 0 0,0 0 1,0 0-1,0 0 0,0 0 1,1-1-1,-1 1 0,0-1 1,1 1-1,-1-1 0,1 0 0,-1 0 1,1 0-1,-1-1 0,1 1 1,5 0-1,2 0 63,-1 0-1,1-1 1,0-1 0,-1 0-1,16-3 1,-4 0 52,29-12-1,-33 8-161,0 0 1,-1-1-1,0 0 0,20-17 0,-16 11-15,39-21-1,-59 36 34,1 0-1,-1-1 0,0 1 0,1 0 0,-1 0 1,0 0-1,1-1 0,-1 1 0,1 0 1,-1 0-1,0 0 0,1 0 0,-1 0 0,1 0 1,-1 0-1,0 0 0,1 0 0,-1 0 1,1 0-1,-1 0 0,1 0 0,-1 0 1,0 0-1,1 0 0,-1 0 0,1 1 0,-1-1 1,0 0-1,1 0 0,-1 0 0,0 1 1,1-1-1,-1 1 15,1 0 0,-1 0 0,0 0 0,1 0 0,-1 0 0,0 0 0,0 0 0,0 0 0,0 0 1,0 0-1,0 0 0,0 0 0,0 1 0,-2 8 163,-1 0 1,-3 11 0,5-18-148,-41 103 989,13-35-531,-60 179-60,65-178-419,5-17-1417,5-20-2976,16-57-8718,1-8 9050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5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48 203 4384,'1'-3'354,"0"1"-1,1-1 1,0 0 0,0 0 0,0 1 0,0-1-1,0 1 1,0 0 0,4-3 0,10-12 3361,-15 16-3455,0-1 0,0 1-1,0-1 1,0 0 0,0 0 0,-1 0 0,1 1-1,0-1 1,-1 0 0,0 0 0,1 0 0,-1 0-1,0 0 1,0 0 0,0 0 0,0 0 0,0 0-1,-1 0 1,1 0 0,0 0 0,-1 1 0,0-1-1,1 0 1,-1 0 0,0 0 0,0 1 0,0-1-1,0 0 1,0 1 0,-1-1 0,1 1 0,0-1-1,-1 1 1,-1-2 0,-1 1-207,0 0 1,0 0-1,-1 0 1,1 1-1,-1-1 1,1 1-1,-1 0 0,1 0 1,-1 1-1,1-1 1,-1 1-1,-8 1 0,3-1-22,14-1 40,0 0-1,-1-1 1,1 1-1,0-1 0,0 0 1,-1 0-1,1 0 0,-1-1 1,1 1-1,4-6 1,35-33 290,-34 29 121,-10 10-349,-5 9-310,-6 9-165,-18 28-798,27-36-37,-1-1 0,-3 14-1,4-9-1008,0 0-1,0 14 1,2 3-566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5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23 5888,'-1'-1'474,"1"-1"0,-1 1 0,1-1 0,0 1 0,0 0 0,-1-1 0,1 1 0,0-1 0,0 1 0,1-1 0,-1 1 0,1-4 2772,-3 9-896,-1 2-1384,-4 16-192,1 0-1,0 1 1,-2 29-1,4-25-368,-16 132 619,19-150-1015,1 0 1,0 0-1,1-1 1,0 1 0,1 0-1,4 16 1,-4-21-9,-1 0 1,1 0-1,0 0 1,0 0-1,1 0 1,-1 0-1,1-1 1,0 1-1,0-1 1,0 0-1,0 0 0,1 0 1,-1 0-1,1 0 1,7 3-1,-4-3-155,0 0-1,1 0 0,-1-1 1,9 2-1,39 4-448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0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7136,'2'54'5417,"1"-1"-3323,1 52-224,-6-81-1196,2-14 482,3-23-282,5-17-682,1 1 0,1 0 0,1 1 0,21-37 0,-26 56-129,-1 0 0,1 0 1,9-10-1,-11 15 7,0 0 1,-1 0-1,1 1 0,0-1 0,1 1 0,-1 0 1,0 1-1,8-4 0,-11 5-59,0 0-1,1 1 0,-1 0 1,0-1-1,1 1 1,-1 0-1,0-1 1,1 1-1,-1 0 1,0 0-1,1 0 1,-1 0-1,0 1 1,1-1-1,-1 0 1,0 0-1,1 1 1,-1-1-1,0 1 1,0-1-1,0 1 1,1 0-1,-1-1 1,0 1-1,0 0 1,0 0-1,0 0 0,0 0 1,0 0-1,0 0 1,0 0-1,-1 0 1,1 0-1,0 0 1,-1 0-1,1 0 1,-1 1-1,1-1 1,0 2-1,1 5 35,1 0-1,-1 1 1,-1-1 0,1 16-1,-1-22-46,0 118 14,-2-66-728,1-53 512,0 0 0,0 0-1,0 0 1,0 0 0,0 0 0,0-1-1,1 1 1,-1 0 0,0 0 0,0 0 0,1 0-1,-1 0 1,0-1 0,1 1 0,-1 0-1,1 0 1,-1-1 0,1 1 0,-1 0-1,1-1 1,0 1 0,-1 0 0,1-1 0,0 1-1,0-1 1,-1 1 0,1-1 0,0 1-1,0-1 1,-1 0 0,1 1 0,0-1 0,0 0-1,0 0 1,0 0 0,0 1 0,0-1-1,0 0 1,1-1 0,2 1-449,-1 0 1,1-1-1,-1 0 1,1 1-1,-1-1 1,1-1-1,-1 1 0,5-3 1,15-7-1764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27 6048,'-16'-20'2451,"10"13"-264,11 14 2519,71 80-2035,-40-40-2118,-3 2-1,29 54 0,-47-74-402,-1 0 1,-2 1 0,-2 0-1,0 1 1,8 50-1,8 232 885,-25-242-644,-4 0 0,-12 82 0,3-79 86,-2 0 0,-40 112 0,39-145-344,-1-1 0,-3-1 0,-1-1 0,-2-1 1,-1-1-1,-29 34 0,-188 180-997,228-240-923,1 0 1,-21 14-1,23-23-2805,4-4 1446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5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63 108 5472,'-37'-20'4928,"26"10"-68,9 8-3070,6 6-243,2 0-1296,-1-1 1,0 0-1,1 0 1,-1-1 0,1 0-1,0 0 1,7 2-1,5 2 99,98 32 708,-95-34-921,-1 0 0,1 0 0,37 0 0,-36-4-4,0-1 0,0-1 1,-1 0-1,33-9 0,-51 10-97,1 0-1,-1-1 1,0 1-1,1-1 0,-1 0 1,0 0-1,0 0 1,0 0-1,-1 0 1,1-1-1,0 1 0,-1-1 1,3-4-1,-3 5-16,-1 0-1,0 0 0,1-1 1,-1 1-1,0 0 1,-1-1-1,1 1 0,0-1 1,-1 0-1,1 1 1,-1-1-1,0 1 0,0-1 1,0 0-1,0 1 1,-1-1-1,1 1 0,-1-1 1,-1-4-1,1 4-45,0-1 1,0 1-1,-1 0 0,1-1 0,-1 1 0,0 0 0,0 0 0,0 0 0,0 1 1,0-1-1,-1 0 0,1 1 0,-1-1 0,0 1 0,0 0 0,0 0 0,0 0 1,0 0-1,0 1 0,-1-1 0,1 1 0,0 0 0,-1 0 0,1 0 0,-6 0 1,-2 0-47,1 2 0,0-1 0,0 1 0,-20 5 0,-42 17 259,53-16-125,15-6-34,-119 44 836,104-36-704,1 0 0,-1 1 0,2 0 1,-24 19-1,37-26-121,0 1 1,0 0 0,0 0 0,0 0 0,1 1 0,-1 0 0,1-1 0,-3 9 0,5-11-13,0 0-1,0 0 1,0 1 0,1-1 0,-1 0-1,1 1 1,-1-1 0,1 1 0,0-1 0,0 0-1,0 1 1,0-1 0,1 1 0,-1-1-1,1 0 1,-1 1 0,1-1 0,0 0 0,0 0-1,0 1 1,2 2 0,1 0 14,-1 0 0,1-1 0,0 0-1,0 0 1,1 0 0,-1-1 0,10 7 0,38 16 86,-39-19-91,11 3 98,-1-1-1,1-1 1,1-1 0,43 6-1,-18-7-2186,72-1 0,-113-5 893,0 1 0,0 0 1,0 0-1,-1 1 0,1 0 1,-1 0-1,16 7 1,-1 3-1336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5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58 2560,'3'-1'264,"0"-1"1,-1 1-1,1 0 1,0 0-1,-1 1 0,1-1 1,3 0-1,-4 1 282,0-1-1,0 1 1,-1-1 0,1 1-1,0-1 1,0 1 0,0-1-1,-1 0 1,1 0-1,3-2 1,-5 3-450,0-1 0,1 1 0,-1 0 0,0-1 0,1 1 0,-1-1 0,0 1 0,1-1 0,-1 1 0,0 0 0,0-1 0,0 1 0,1-1 0,-1 1 0,0-1 0,0 1 0,0-1 0,0 1 0,0-1 0,0 1 0,0-1 0,0 1 0,0-1 0,0 1 0,0-1 0,0 1 0,0-1 0,-1 1 0,1-1 0,0 1 0,0-1 0,0 1 0,-1-1 1,1 1-1,0-1 0,-1 1 0,1 0 0,0-1 0,-1 1 0,1 0 0,-1-1 0,1 1 0,0 0 0,-1-1 0,1 1 0,-2 0 0,0-2 157,-1 0-1,0 1 1,1-1 0,-1 1 0,0-1 0,-5 0-1,-9-1 80,1 0-1,-1 2 0,0 0 0,-26 2 0,-66 14 536,86-11-754,0 1-1,0 1 0,1 1 1,-22 11-1,35-14-117,1 1-1,-1 0 1,1 0-1,0 1 0,-9 8 1,13-10 7,1 0 0,-1 0 1,1 0-1,0 1 1,0-1-1,0 1 0,1-1 1,-1 1-1,1 0 0,-2 8 1,3-11 20,1 0 1,-1 0 0,1 0 0,-1 0-1,1 0 1,0 1 0,0-1-1,0 0 1,0 0 0,1 0 0,-1 0-1,1 0 1,-1 0 0,1 0-1,-1 0 1,1 0 0,0 0 0,0-1-1,0 1 1,0 0 0,0 0-1,1-1 1,-1 1 0,0-1 0,1 1-1,-1-1 1,1 0 0,0 1-1,-1-1 1,1 0 0,0 0 0,0 0-1,0 0 1,3 1 0,2 0 21,-1 0 1,1-1-1,-1 1 1,1-1-1,-1 0 1,1-1-1,0 0 1,0 0-1,8-1 1,3-3 41,1-1 0,-1 0 0,0-1 1,-1-1-1,1 0 0,23-16 0,92-66 183,-120 78-131,16-16-1,-27 25-90,-13 18 734,-10 20-1,10-13-843,-13 29 189,-21 62 0,-23 116 417,64-212-481,1 1 0,1-1 0,1 1-1,1 27 1,0-23 7,2-11 350,-2-5-1664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5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224 139 3648,'-2'-13'1080,"-1"-23"0,3 33-709,0 0 0,1 0 0,-1 0 0,1 0 0,0 1 0,0-1 0,0 0 0,2-4 0,3-6 983,9-34 6582,-27 90-6420,7-26-1195,1 0 1,-9 18-1,-49 84 762,-14 31-166,43-70-53,31-75-363,1-3-96,5-3-170,1 0-166,81-30 305,30-10-401,-101 37-44,1 0 0,-1 1 0,1 1 0,-1 1 0,20 0 0,-31 1 60,0 0 0,-1 1 0,1 0 0,0 0 0,-1 0 0,1 0 0,0 0 0,-1 1 0,0-1 0,1 1 0,4 4 0,-5-4 29,-1 0 0,0 0 1,0 0-1,0 1 1,-1-1-1,1 1 0,-1 0 1,1-1-1,-1 1 1,0 0-1,0 0 1,0-1-1,0 1 0,0 0 1,-1 0-1,1 5 1,0 0 103,-1 0 0,0 1 0,-1-1 0,0 0 0,0 0 0,0-1 0,-5 13 0,5-15-68,-1 0 0,-1 0 0,1 0 0,-1 0 1,1 0-1,-2-1 0,1 1 0,0-1 0,-1 0 0,0 0 0,0 0 0,-5 4 1,-3 0-33,0-1 0,-1 0 1,0-1-1,0 0 1,0-1-1,-1 0 0,0-1 1,-17 3-1,13-5-108,0 0 0,1 0 0,-1-2 0,0 0 0,0-2 0,-23-3 1,-41-10-6635,65 13 4570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5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24 4384,'2'-3'376,"0"-1"1,0 1-1,1 0 0,8-8 7701,-30 32-5787,-35 38 51,-47 33-491,79-71-1551,-220 203 1685,-47 91-1109,144-121-1329,145-193 291,-9 15-1759,9-15 1793,0-1 0,0 1 0,0-1 0,0 0 0,0 1-1,0-1 1,0 0 0,0 1 0,0-1 0,1 0 0,-1 1 0,0-1 0,0 1 0,0-1 0,0 0 0,1 0-1,-1 1 1,0-1 0,0 0 0,1 1 0,-1-1 0,0 0 0,0 0 0,1 1 0,-1-1 0,0 0 0,1 0-1,-1 0 1,1 0 0,-1 1 0,0-1 0,1 0 0,-1 0 0,0 0 0,1 0 0,-1 0 0,0 0 0,1 0 0,14 4-2239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37 6560,'4'-21'2117,"6"6"1440,-7 17-1209,2 0-509,-5 1-1630,-1-1-1,0 1 1,0 0 0,0 0 0,0-1 0,-1 1-1,1-1 1,-1 1 0,-2 3 0,-4 6 263,-200 456 3576,141-300-3510,66-163-436,-1-1-1,0 1 0,1 0 1,0 0-1,0-1 0,0 9 1,1-13-92,0 0 0,0 1 0,0-1 0,0 0 0,0 1 0,0-1 0,0 0 0,0 1 0,1-1 0,-1 0 0,0 1 0,0-1 0,0 0 0,0 1 0,0-1 0,1 0 0,-1 0 0,0 1 0,0-1 0,0 0 0,1 0 0,-1 1 0,0-1 0,0 0 0,1 0 0,-1 1 0,0-1 0,1 0 0,-1 0 0,0 0 0,1 0 0,-1 0 0,0 0 0,1 1 0,-1-1 0,0 0 0,1 0 0,-1 0 0,0 0 0,1 0 0,-1 0 0,0 0 0,1 0 0,-1-1 0,0 1 0,1 0 0,-1 0 1,0 0-1,1 0 0,-1-1 0,23-10-21,-17 8 12,56-32-353,43-21 32,-102 54 317,48-22-91,60-20-1,-107 43 75,0-1 0,0 1-1,0 1 1,1-1 0,-1 1 0,0-1 0,0 1 0,6 1-1,-9-1 26,1 0 1,-1 0-1,0 1 0,0-1 0,1 1 0,-1-1 0,0 1 1,0-1-1,1 1 0,-1 0 0,0 0 0,0-1 0,0 1 0,0 0 1,0 0-1,0 0 0,0 0 0,-1 0 0,1 0 0,0 1 1,0-1-1,-1 0 0,1 0 0,-1 0 0,1 1 0,-1-1 0,1 2 1,0 3 94,0 0 1,-1-1-1,0 1 1,0-1-1,0 1 1,-1 0-1,1-1 1,-1 1-1,-3 7 1,-2 6-12,-12 24-1,5-10-54,-26 48-8,28-58-1348,11-22 1213,0-1 1,0 0 0,-1 0 0,1 1 0,0-1 0,0 0-1,0 1 1,0-1 0,0 0 0,-1 0 0,1 1 0,0-1-1,0 0 1,0 0 0,-1 1 0,1-1 0,0 0 0,0 0-1,-1 0 1,1 1 0,0-1 0,-1 0 0,1 0-1,0 0 1,0 0 0,-1 0 0,1 0 0,0 0 0,-1 0-1,1 0 1,0 0 0,-1 0 0,1 0 0,0 0 0,-1 0-1,1 0 1,-1 0-216,1-1-1,-1 1 0,1-1 0,-1 1 1,1-1-1,0 1 0,-1-1 1,1 1-1,0-1 0,0 1 1,-1-1-1,1 1 0,0-1 0,0 0 1,0 1-1,0-1 0,0 0 1,0 1-1,0-1 0,0 0 1,3-13-2476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5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25 8320,'-9'-24'3744,"-24"24"-3232,8 3 2592,6 6-1793,-42 12 961,5 9-1344,-25 3 256,10 2-704,1-2-192,12 0-192,2-3-160,12-5 32,2 1-1248,14-2 704,-10-3-4287,15-3 2719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39:5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51 1824,'1'-1'213,"0"-1"0,0 1 0,1-1-1,-1 1 1,1-1 0,-1 1 0,1 0 0,-1 0 0,1 0 0,2-1-1,3-3 999,24-26 4799,-39 70-2201,4-18-3223,-81 271 2979,64-223-3162,14-48-235,-1 4-41,-9 47-1,17-70-217,-1 0-1,1 0 0,0 0 1,0 0-1,0 0 1,0 0-1,1 3 1,-1-4-89,1 0 0,-1-1-1,0 1 1,0-1 0,1 1 0,-1 0 0,1-1 0,-1 1 0,0-1 0,1 1 0,-1-1 0,1 1 0,-1-1 0,1 0 0,-1 1-1,1-1 1,0 1 0,-1-1 0,1 0 0,-1 0 0,1 1 0,0-1 0,-1 0 0,1 0 0,0 0 0,0 0 0,12 3-2332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06.1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198 1 1568,'10'12'11490,"-12"27"-11325,-2 1 236,-10 40 1,5-25-348,-30 150 89,25-147 60,-33 86 0,-27 33 448,70-162-491,4-15-156,0 0 0,0 0 0,0 1 0,0-1 0,0 0 0,0 1 0,0-1 0,1 0 0,-1 0 0,0 1 0,0-1 0,0 0 0,0 0 0,1 0 0,-1 1 0,0-1 0,0 0 0,0 0-1,1 0 1,-1 1 0,0-1 0,0 0 0,0 0 0,1 0 0,-1 0 0,0 0 0,1 1 0,-1-1 0,2 0-3,0 0-1,0-1 1,-1 1-1,1 0 1,0-1-1,0 1 1,-1-1-1,1 1 1,0-1-1,0 0 1,-1 1-1,1-1 1,2-2-1,4-3-44,-1-1-1,1 0 0,-1 0 1,-1-1-1,1 1 0,-1-1 1,8-15-1,62-122-23,-30 52 269,24-35 290,-69 125-485,4-9 113,1 1-1,0 0 1,0 0 0,2 0 0,-1 1-1,15-15 1,-22 24-105,1 0 1,-1 1-1,1-1 0,0 1 0,-1 0 0,1-1 1,-1 1-1,1-1 0,0 1 0,-1 0 0,1 0 0,0-1 1,-1 1-1,1 0 0,0 0 0,-1 0 0,1 0 1,0 0-1,-1-1 0,2 2 0,-1-1-4,-1 0 1,1 0-1,-1 1 0,1-1 0,-1 0 0,1 1 0,-1-1 1,1 1-1,-1-1 0,1 1 0,-1-1 0,0 1 0,1-1 1,-1 1-1,0-1 0,1 1 0,-1-1 0,0 1 0,0 0 1,2 5 38,-1-1 0,0 1 0,0 0 0,0 7 0,1 182 346,-3-107-497,-2-22 91,1-42 107,2 0 0,0 0 0,4 24 0,-2-39 14,2-8-21,5-14-96,0-8-128,0-1 0,-2 0-1,0 0 1,7-45-1,-14 65-66,0 0 1,1 0-1,-1 0 0,0 0 0,0-1 1,0 1-1,0 0 0,0 0 0,-1 0 0,1 0 1,-1 0-1,1 0 0,-1 0 0,0 0 1,0 0-1,0 0 0,-2-4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08.02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340 85 320,'20'-24'6980,"-19"25"-6871,1 17 1407,-2-16-1567,-3 126 1262,-5-1 0,-42 217-1,41-290-663,8-46 270,7-37-437,15-208-143,-19 195-287,4-361 1389,-8 378-1217,-1 19-159,-1 7 3,-4 13-1,-12 30 31,1 0 0,-12 49 0,-16 94 85,15-43 751,31-139-340,2-14-299,5-17-105,7-12-43,2 1 1,1 1-1,37-59 0,-40 66-775,-19 42 825,-14 21 0,12-21 13,1-1-1,-8 20 0,3-1-46,-2-1 0,-33 52 0,-45 50 216,73-106-247,-18 29 594,47-61-128,7-8-474,0-1 0,-1 0 0,20-26 0,36-57 24,-6-3-140,20-28 81,-67 99-216,-16 29 266,3 1 0,-4 1-32,0-1-1,0 1 1,0-1-1,0 1 1,0 0-1,-1 0 1,1 0-1,0 0 1,2 1-1,4 3 42,30 7 317,-10-9-161,-24-3-234,0 0 0,-1 1 0,1-1 0,0 1 0,0-1 0,-1 1 0,5 2 0,133-3-18703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0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 6464,'4'-16'2090,"-4"15"-1951,0 1 1,0-1-1,0 1 0,-1-1 0,1 1 0,0-1 0,0 1 0,0 0 0,0-1 0,-1 1 0,1-1 0,0 1 0,0-1 0,-1 1 0,1 0 0,0-1 0,-1 1 0,1 0 0,0-1 1,-1 1-1,1 0 0,0-1 0,-1 1 0,1 0 0,-1 0 0,0-1 0,-4 10 3994,-10 20-3018,4-1-250,1 0 0,1 0 1,-9 57-1,14-61-536,0 0 1,1 27-1,3-43-247,0-1 0,0 1 0,1-1 1,1 0-1,-1 1 0,1-1 0,0 0 0,0 0 0,1 0 0,0 0 0,6 9 0,-8-14-66,1 1 0,0-1 0,0 0 0,0 0 0,0 0 0,0-1 0,0 1 0,0 0 0,0-1 0,1 1 0,-1-1 0,1 0-1,-1 1 1,1-1 0,-1-1 0,1 1 0,0 0 0,-1-1 0,1 1 0,0-1 0,0 0 0,-1 0 0,1 0 0,0 0 0,0 0 0,-1-1 0,1 1-1,0-1 1,-1 0 0,6-2 0,6-2-874,-1-2 1,1 0-1,-1 0 0,17-15 0,-25 19 291,26-19-3892,1 1 1425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12.2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64 352 992,'-3'-5'78,"-9"-12"158,12 16-217,0 0 0,-1 1 1,1-1-1,0 0 0,0 1 0,-1-1 0,1 0 0,0 0 0,0 1 1,0-1-1,0 0 0,0 1 0,0-1 0,0 0 0,1 1 0,-1-1 0,0 0 1,0 0-1,0 1 0,1-1 0,-1 0 0,0 1 0,1-1 0,2-5 316,-1 1-1,1 0 1,-1-1-1,0 1 1,-1-1-1,1 0 1,-1 1-1,0-1 1,0-7-1,4-20 1724,0 16-1102,-3 11-250,0-1-1,0 1 1,-1 0 0,2-10 1119,0 24-1342,3 14-165,-6 6-90,0-1 1,-8 48 0,2-21-51,6-50-159,-3 28 291,0-1 0,-14 52 0,10-52 136,8-27-205,5-20-298,55-257 291,-53 236-97,-5 24 11,0 1 1,-1-1-1,0-17 1,-1 30-141,-1 0 0,0 0 0,0-1 0,0 1 0,0 0 0,0-1 0,0 1 1,0 0-1,0 0 0,0-1 0,0 1 0,0 0 0,0-1 0,0 1 0,0 0 0,0-1 0,0 1 0,0 0 1,0 0-1,0-1 0,-1 1 0,1 0 0,0 0 0,0-1 0,0 1 0,0 0 0,-1 0 0,1-1 0,0 1 1,0 0-1,0 0 0,-1 0 0,-6 9 82,-3 10-102,2 1 0,0 1 0,1-1 0,-4 23 0,-2 3 13,6-22 33,-27 104 402,34-127-437,-1 0-1,1 0 1,0 0 0,0 0 0,0 0 0,0 0-1,0 0 1,0 0 0,0 0 0,0 0 0,0 0 0,1 0-1,-1 0 1,0 0 0,1 0 0,-1 0-1,1-1 1,-1 0-1,0 0 0,0 1 1,1-1-1,-1 0 1,0 0-1,1 0 0,-1 1 1,0-1-1,1 0 1,-1 0-1,0 0 1,1 0-1,-1 0 0,0 0 1,1 0-1,-1 0 1,1 0-1,-1 0 0,0 0 1,1 0-1,-1 0 1,0 0-1,1 0 1,-1 0-1,1-1 0,4-1-15,-1 0-1,1-1 1,0 0 0,6-5-1,1 0 14,-10 6 6,20-11 55,1 1 0,0 0-1,36-11 1,-55 22-9,-1 0-1,1 1 0,-1-1 1,1 1-1,0 0 0,-1 0 0,1 0 1,-1 0-1,1 0 0,0 1 1,-1 0-1,1 0 0,-1 0 0,6 2 1,-4 0 28,0 0 0,-1 0 1,1 0-1,-1 0 0,1 1 1,-1 0-1,0 0 0,5 7 1,1 3 19,0 1 0,-2-1 0,0 2 0,0-1 1,6 22-1,4 22-71,12 73 1,3 8 35,-32-134-80,1 0 1,0 0 0,1 0-1,-1-1 1,5 7 0,-6-11 12,-1 1 1,1-1 0,0 0 0,0 0 0,0 0-1,0 0 1,0 0 0,0 0 0,0 0 0,0-1-1,0 1 1,0 0 0,1 0 0,-1-1-1,0 1 1,1-1 0,-1 1 0,0-1 0,1 0-1,-1 1 1,0-1 0,1 0 0,-1 0 0,1 0-1,-1 0 1,0 0 0,3-1 0,0 0 0,-1 0 0,0-1 1,0 1-1,0-1 0,0 1 1,0-1-1,0 0 0,0 0 0,0-1 1,-1 1-1,1-1 0,-1 1 1,0-1-1,4-5 0,1-4 4,0-1 0,7-16 0,-8 16-11,73-174 98,-65 150-20,-11 28-51,0 0 0,1 0 0,0 0 0,0 0 0,1 1 0,0 0 0,6-8 0,-9 14-16,1-2-37,1 0 0,0 0 0,0 1-1,8-6 1,-9 7 63,-1 0-1,1 0 0,-1 0 0,0-1 0,1 1 1,-1-1-1,0 1 0,0-1 0,-1 0 1,1 1-1,-1-1 0,1 0 0,-1 0 0,0 0 1,0 0-1,0 0 0,0-1 0,0-3 0,0-4-48,-1 0-1,0 0 0,0 0 0,-3-13 0,0 5 102,-2 0 0,0 0 0,-1 0 0,-12-25-1,15 38-71,0-1-1,-1 1 0,1 0 0,-1 0 0,-1 0 0,1 0 1,-8-7-1,8 10-13,1 0 0,-1 1 1,0-1-1,0 0 0,0 1 0,0 0 1,0 0-1,-1 0 0,1 1 1,-1 0-1,1-1 0,-8 0 0,0 1-17,-1 1-1,1 0 0,0 1 1,-23 4-1,-47 16 66,57-14 2,1 0 0,-1-2 0,-26 2 0,44-6 16,1 0-78,0-1 0,0 0-1,0 0 1,-7-2 0,12 2 4,0 0 1,0 0-1,0 0 1,0-1-1,0 1 1,0 0-1,0-1 1,0 1-1,0-1 1,0 1-1,1-1 1,-1 1 0,0-1-1,0 0 1,0 1-1,1-1 1,-1 0-1,0 0 1,1 1-1,-1-1 1,1 0-1,-1 0 1,1 0-1,-1 0 1,1 0-1,0 0 1,-1 0-1,1 0 1,0 0-1,0-1 1,0-4-55,0 1 0,0 0 1,1-1-1,0 1 0,0-1 1,0 1-1,1 0 0,4-10 1,24-41-169,-19 37 186,32-60 298,-43 78-236,1 1-1,-1-1 1,1 0 0,-1 1-1,0-1 1,1 0-1,-1 0 1,0 1 0,0-1-1,0 0 1,1 0 0,-1 0-1,0 0 1,0 1-1,0-1 1,0 0 0,0 0-1,-1 0 1,1 1 0,0-3-1,-1 3-4,1 0 0,-1 0 0,1-1 0,-1 1 0,1 0 0,-1 0 0,1 0 0,-1-1 0,1 1 0,-1 0-1,1 0 1,-1 0 0,1 0 0,-1 0 0,1 0 0,-1 0 0,1 0 0,-1 0 0,1 1 0,-1-1 0,1 0 0,-1 0 0,0 1 0,-7 2 9,0 0 0,-13 9 0,19-11-13,-20 13 41,0 2 1,0 0-1,-20 21 1,-56 64 90,28-27 156,14-10 16,55-63-314,1 0 0,-1 0 0,1 0 0,0-1 0,-1 1 0,1 0 0,0 0 0,0 0 0,0 0 0,0 0 0,0 0 0,0 0 0,0 0 0,0-1 0,0 1 0,0 0 0,0 0 0,0 0 0,1 0 0,-1 0 0,0 0 0,1 0 0,-1-1 0,1 1 0,-1 0 0,1 0 0,-1-1 0,1 1 0,0 1 0,24 22-96,-20-20 155,22 18-99,2-1 0,60 32 0,-79-48 51,17 9-95,-15-8 108,0 1 1,0 0 0,0 0 0,-1 1 0,15 14-1,-25-22 2,-1 1-1,1 0 0,0 0 0,0 0 0,-1 0 0,1 0 1,0 0-1,-1 0 0,1 0 0,-1 0 0,1 0 0,-1 0 0,0 0 1,1 0-1,-1 0 0,0 0 0,0 0 0,0 0 0,0 1 1,0-1-1,0 0 0,0 1 0,-1 0 6,1-1 0,-1 0-1,0 1 1,1-1 0,-1 0 0,0 0 0,0 1-1,0-1 1,0 0 0,0 0 0,0 0 0,0 0-1,-1 0 1,-1 1 0,-6 2 77,1 0 1,-1 0-1,0 0 1,-11 2-1,12-4-24,-5 1-9,0 0 0,0-1-1,0-1 1,0 0 0,0-1 0,-22-2-1,21-2-95,-8-1-101,21 5 111,0 0 0,1-1 0,-1 1 0,0 0 0,1 0 0,-1 1 0,0-1 0,1 0 0,-1 0 0,0 0 0,1 0 0,-1 0 0,0 1 0,1-1 0,-1 0 0,1 1 0,-1-1 0,0 0 0,1 1 0,-1-1 0,1 1 0,-1-1 0,1 1 0,0-1 0,-1 1 0,0 0 0,-9 18-197,1-2-58,1 1 0,-8 23 0,165-52-13310,-120 3 12848,74-20-2313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14.72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 52 5312,'0'-1'50,"-1"0"85,0 0-1,0-1 1,0 1-1,1 0 1,-1-1-1,0 1 1,1-1-1,-1 1 1,1-1-1,0 1 1,0-1-1,-1-2 1,2 3-85,0 0 1,-1 1-1,1-1 1,0 0 0,0 0-1,0 1 1,0-1-1,-1 0 1,1 1 0,0-1-1,0 1 1,0-1-1,0 1 1,1 0 0,-1-1-1,0 1 1,0 0-1,0 0 1,0 0 0,0 0-1,1 0 1,37-19 5271,-40 29-5197,0 1 0,0-1 0,-1 1 0,-1-1 0,0 0 0,-7 17 0,1-3-6,1-1 0,-7 38 0,13-52-54,1 0 0,0 0 0,0 0 0,1 0 0,0 0 0,1 0 0,0 0 0,0 0 0,1 0 0,4 11 0,-6-18-39,1-1 0,-1 1 0,1-1 1,0 0-1,-1 0 0,1 1 0,0-1 0,0 0 0,0 0 0,0 0 1,0 0-1,0 0 0,0 0 0,0 0 0,0 0 0,1 0 1,-1 0-1,0-1 0,0 1 0,1 0 0,-1-1 0,1 1 1,-1-1-1,0 0 0,1 1 0,-1-1 0,1 0 0,-1 0 1,1 0-1,-1 0 0,1 0 0,-1 0 0,1 0 0,2-2 1,4 0 36,0-1 1,0 0 0,0-1 0,14-9 0,-10 7-46,-2 0 13,114-67 232,-104 60-196,-1-1 0,-1-1 0,0 0 0,17-21 0,-31 32-43,-1-1 0,1 0-1,-1 0 1,0-1 0,0 1-1,0 0 1,-1-1 0,0 0-1,0 0 1,2-9 0,-4 13-31,0 0 0,0 0 1,0 0-1,0 0 1,0 0-1,0 0 0,-1 0 1,1 0-1,0 1 0,-1-1 1,0 0-1,1 0 1,-1 0-1,0 1 0,-1-3 1,0 2-2,1 1 0,-1-1 0,0 1 0,1-1 0,-1 1 0,0 0 0,1 0 0,-1 0 0,0 0 0,0 0 0,0 1 0,0-1 0,0 0 0,0 1 0,0-1 0,0 1 0,-3 0 0,1 0 8,1 0 0,-1 0 0,0 1 0,0-1 1,1 1-1,-1 0 0,0 0 0,1 0 0,-1 1 0,-5 3 0,-1 0 160,1 0-1,-14 12 1,10-5-127,0 0-1,2 1 0,0 0 1,0 0-1,1 1 1,0 1-1,2 0 1,0 0-1,0 1 0,1-1 1,-7 27-1,0 15-43,1 0-1,-3 61 0,14-103 21,-1 12 195,1 1 0,1-1 0,7 52 0,-6-79-195,-1 1 1,1-1-1,0 0 1,0 1-1,0-1 1,0 1-1,1-1 1,-1 1-1,0-1 1,0 0-1,0 1 1,0-1-1,0 1 1,0-1-1,1 0 0,-1 1 1,0-1-1,0 0 1,0 1-1,1-1 1,-1 0-1,0 1 1,1-1-1,-1 0 1,0 1-1,1-1 1,-1 0-1,0 0 1,1 1-1,-1-1 1,0 0-1,1 0 1,-1 0-1,1 0 1,-1 0-1,1 0 1,-1 1-1,0-1 1,1 0-1,-1 0 1,1 0-1,0-1 0,0 1 11,0-1-1,1 1 1,-1-1 0,0 0-1,0 1 1,0-1-1,0 0 1,1 0-1,-1 0 1,0 0-1,0 0 1,1-3-1,5-8 2,0 0 1,0-1-1,-2 0 0,0 0 1,4-16-1,-2 8-16,38-125-186,-35 110 165,-4 15 33,-1 0 0,-1 0 0,2-39 0,-5 49-32,-1 1 0,-1 0-1,0-1 1,0 1 0,-1 0-1,-1-1 1,1 1-1,-2 0 1,-7-18 0,9 26-2,1-1 0,-1 1 0,1-1 0,-1 1 0,0 0 0,0 0 0,0-1 0,0 1 0,0 1 0,0-1 0,-1 0 0,1 0 0,0 1 0,-1 0 0,0-1 0,1 1 0,-1 0 0,0 0 0,1 0 0,-4 0 0,2 1-6,1 0 0,-1 0 0,1 0 0,-1 0 0,1 1 0,-1-1 0,1 1 0,-1 0 0,1 0 0,-1 0 0,1 1 0,0-1 0,0 1 0,0 0-1,-5 3 1,-1 3 47,0 0 0,1 0 0,0 0 0,0 1 0,1 1 0,0-1 0,0 1 0,-8 18 0,6-8-43,1 0 0,0 0-1,-7 37 1,10-36 57,3-11 61,0 1-1,0 0 1,0 12-1,1-22-82,1-1 0,0 1-1,0 0 1,0 0 0,0 0 0,0-1 0,0 1-1,0 0 1,1 0 0,-1-1 0,0 1 0,0 0-1,1 0 1,-1-1 0,0 1 0,1 0-1,-1-1 1,0 1 0,1 0 0,-1-1 0,1 1-1,-1-1 1,1 1 0,-1-1 0,2 2 0,-1-2-2,0 0 0,0 0 0,0 0 1,0 0-1,0 0 0,0 0 0,0 0 1,0 0-1,0-1 0,0 1 0,0 0 1,0 0-1,0-1 0,0 1 1,0-1-1,1 0 0,6-4 7,-1 0 1,0-1-1,8-8 0,-14 12-34,3-1 1,75-68 16,-69 63-54,1 1 0,-1 0 1,1 1-1,0 0 0,1 0 0,16-5 0,-26 11 16,1-1-1,-1 0 1,0 1 0,0 0 0,0-1-1,0 1 1,0 0 0,1 0-1,-1 0 1,3 1 0,-4-1 18,0 1 0,0-1 1,0 0-1,0 1 0,-1 0 1,1-1-1,0 1 1,0 0-1,-1-1 0,1 1 1,0 0-1,-1-1 0,1 1 1,-1 0-1,1 0 0,-1 0 1,1 0-1,-1 0 1,1 0-1,-1 0 0,0 0 1,0 0-1,0-1 0,1 1 1,-1 2-1,2 16 61,1 0-1,2 0 0,0 0 1,0 0-1,14 27 1,-17-42-17,0 0 1,0 0-1,0 1 1,-1-1 0,1 0-1,0 10 1,-1-12-21,-1 0 0,0 0 0,-1 0 0,1 0 0,0 0 1,-1 0-1,1 0 0,-1-1 0,1 1 0,-1 0 0,0 0 0,0 0 0,0 0 1,0-1-1,0 1 0,0 0 0,0-1 0,-1 1 0,-1 1 0,-16 13-99,-1 0-1,-1-1 1,-35 20-1,-11 7 176,64-40-87,0 0 1,0-1 0,1 1-1,-1-1 1,-1 0 0,1 0-1,0 0 1,-6 1-1,9-2-82,-2 5 38,0 0 0,-1-1 0,1 0 0,-1 1 0,-4 5 0,7-10 46,-6 10 89,5-9-66,1 0-1,0 0 1,-1-1 0,1 1 0,-1 0 0,0 0 0,1 0 0,-1 0 0,0 0 0,1 0 0,-1-1-1,0 1 1,0 0 0,0-1 0,0 1 0,0-1 0,0 1 0,0-1 0,0 1 0,0-1-1,0 1 1,0-1 0,0 0 0,-2 1 0,12-19-91,7-4-56,0 2 1,1 0-1,1 0 1,1 2 0,41-32-1,-54 48 88,-4 5 14,-5 5 9,3-7 13,-32 61-84,13-26 80,18-35 15,0 0 1,1 1-1,-1-1 1,0 1-1,1 0 0,-1-1 1,1 1-1,0-1 1,-1 1-1,1 0 1,0-1-1,0 1 1,0 0-1,0-1 1,0 1-1,1-1 0,0 4 1,-1-4 1,1 0 0,-1 0 0,1 0-1,0-1 1,-1 1 0,1 0 0,0 0 0,0 0 0,-1 0 0,1-1 0,0 1 0,0 0 0,0-1-1,0 1 1,0-1 0,0 1 0,0-1 0,0 1 0,2-1 0,0 1-90,0-1 0,0 1 0,-1-1 0,1 0 0,0 0 0,0 0 0,0-1 0,0 1 0,0-1 0,-1 1 0,1-1 0,0 0 0,0 0 0,-1 0 0,1 0 0,-1-1 0,1 1 0,2-2 0,-5 2 57,0 1 1,0 0 0,0-1-1,0 1 1,0 0-1,0-1 1,0 1 0,0 0-1,0 0 1,0-1 0,0 1-1,0 0 1,0-1-1,-1 1 1,1 0 0,0-1-1,0 1 1,0 0-1,0 0 1,-1-1 0,1 1-1,0 0 1,0 0 0,0-1-1,-1 1 1,1 0-1,0 0 1,-1-1 0,-9-6-552,-17 115-14494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19.04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1500 6509 320,'75'-16'88,"115"-29"0,-177 41-72,-1-1 1,1 0-1,-1 0 1,-1-1-1,21-14 1,-18 11-20,384-237-77,-75 43 197,-257 157-114,-3-3-1,-1-3 1,65-72-1,-49 37 108,106-155 0,-152 193 94,-3-2 1,41-97 0,24-114 847,-72 196-814,5-19 4,-3-2 1,-4 0 0,-4-2-1,-3 0 1,0-100 0,-12 119-165,-3 0 0,-12-78 0,10 123-86,-46-244 100,36 215-77,-2 0-1,-42-97 1,47 131-25,0 0 0,-1 0 0,-2 1 0,0 1 0,0 1 0,-32-29 0,-114-79-21,156 122 31,-48-37 23,2-3-1,2-1 1,-63-76 0,97 104-22,-17-21-18,-1 2 1,-69-58 0,58 62-10,-60-32 0,-52-18 125,-9-4-29,119 58-128,-69-55 0,-31-46 195,35 34-134,-171-113 0,30 14 154,18-18 352,26 1-589,181 185 58,-63-65 98,72 70-133,1-1 0,-26-42 0,23 28-21,1-1-1,-25-70 1,-24-126-343,61 211 413,-2 0 0,0 0 1,-1 0-1,-1 1 0,-16-24 0,2 10-3,-54-60 0,-121-103 48,131 143-649,60 48 440,-11-6-676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25.84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7814 3549 1248,'0'0'389,"11"1"379,185-60 897,-153 43-1452,-1-2 0,58-34 0,-87 44-131,-1-2 1,0 1-1,0-1 0,-1-1 1,0 0-1,-1-1 0,0 0 1,-1 0-1,-1-1 0,12-23 1,2-11 183,27-90 0,-38 104-109,-8 23-85,79-275 330,-80 277-395,39-200-87,-33 151 85,3-96-1,-12 86-133,-2-1 0,-4 1 0,-2 0 0,-19-66 0,12 68 105,4 13 2,-3 1-1,-28-67 0,36 103 20,0 1 0,-1 0 1,0 0-1,-2 0 0,1 1 0,-2 1 1,0-1-1,0 2 0,-1-1 0,0 2 1,-1 0-1,-16-10 0,-2 3 6,-1 2-1,-1 0 0,-56-15 1,-110-18-65,174 43 61,-221-33 35,-1 20-19,215 16-22,-462-11-16,198 8 14,-88 4 50,190 2-87,-604-18 281,744 14-199,-540-40 120,325 14 38,-474-60 129,-46-41-14,533 84-190,-57-12-8,-159-21-280,284 52 130,-129-40 360,172 33-200,138 33-126,-181-47 227,162 40-146,0-2 0,1-1 0,0-1 1,-45-29-1,55 30-24,2 0 1,-1-2-1,2 1 1,0-1-1,0-1 0,1 0 1,1-1-1,0 0 1,1-1-1,1 0 1,-11-27-1,14 29-63,0 0 0,-2 1-1,0-1 1,0 2 0,-1-1 0,-1 1-1,0 0 1,-19-19 0,21 25 50,-4-5-52,-1 1 1,0 0-1,0 1 1,0 0 0,-1 1-1,-26-12 1,9 9 110,-1 1 1,0 2 0,-33-5-1,33 6 45,2 0-1,-43-18 0,63 24 22,7 0-120,0 1-1,1 0 1,-1 0 0,1-1 0,-1 1 0,1-1 0,-1 1-1,1-1 1,-1 0 0,1 1 0,-7-6 1113,5 6-1125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28.10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14 1408,'20'-4'5668,"-15"4"-6259,131-6 1983,-101 4-1329,1 1-1,0 1 1,0 2 0,-1 2-1,0 1 1,0 2 0,43 14-1,-40-10 17,-29-9-52,0 0 1,0 1-1,0 0 1,-1 0-1,1 1 0,-1 0 1,0 0-1,13 10 1,-13-6-28,2 5 62,-10-11-7,1 0 73,-1-1-105,0 0 1,0 0-1,0-1 0,-1 1 0,1 0 0,0 0 1,-1 0-1,1 0 0,0-1 0,-1 1 1,1 0-1,-1 0 0,0 0 0,-2 1-10,0-1-1,0 0 0,0 0 1,-1 0-1,1 0 1,0 0-1,0-1 0,-5 1 1,-31-1 110,24 0-91,-290-23 212,221 13-136,40 5-252,43 5 148,0 0 1,0 0-1,0 0 0,0-1 1,0 1-1,0 0 0,0 0 1,0 1-1,0-1 0,0 0 1,0 0-1,1 0 0,-1 1 1,0-1-1,0 0 0,0 1 1,0-1-1,0 1 0,0-1 1,1 1-1,-1-1 0,0 1 1,0-1-1,1 1 0,-1 0 1,0 0-1,1-1 0,-1 1 1,1 0-1,-1 0 0,1 0 1,-1 0-1,1-1 0,0 1 1,-1 0-1,1 0 0,0 0 1,0 0-1,0 0 0,-1 0 1,1 1-1,0 6 55,-1-1 0,1 1 0,0 0-1,2 8 1,-2-13-39,3 18 123,1-1 0,10 30 0,-3-11-39,-4-16-634,0-1 0,1 1 0,1-2 0,20 35 0,1-12-1070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39.5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1 223 2080,'1'-4'923,"1"2"-870,-1 1 1,0 0 0,0-1 0,1 1 0,-1 0-1,1 0 1,-1 0 0,1 0 0,1-1 0,-2 2 2,0 0 1,0-1 0,0 1 0,0-1 0,0 1-1,-1-1 1,1 1 0,0-1 0,0 0-1,-1 1 1,1-1 0,0 0 0,-1 0 0,1 1-1,0-1 1,-1 0 0,1 0 0,-1 0-1,0 0 1,1 0 0,-1 0 0,0 1 0,1-1-1,-1 0 1,0 0 0,0 0 0,0-2 0,9-47 1420,-6 35-1391,-2 13-76,-1 1 1,1 0 0,-1 0-1,0 0 1,1-1-1,-1 1 1,0 0 0,0-1-1,0 1 1,0 0 0,0 0-1,0-2 1,0-15 373,1 17-389,-1 0 0,0-1 0,1 1 0,-1-1 0,0 1 1,0 0-1,0-1 0,-1 1 0,1-1 0,0 1 0,0 0 0,-1-2 0,1-11 175,-2 2-140,2 11-16,0 0 0,0 0 0,0 0 0,0 0 0,-1 0 0,1 0 0,0 0 0,0 0 0,-1 0 0,1 1 0,-1-3 0,0 2-19,1 0 0,-1 0 1,1 0-1,0-1 0,-1 1 1,1 0-1,0 0 0,0-1 1,0 1-1,0 0 0,0 0 1,0 0-1,0-1 0,0 1 1,1-2-1,-1 0-50,6 11-109,-2-3 139,-1 0-1,1 0 1,-1 0-1,0 1 1,3 8-1,5 8-7,-1-3 72,0-1 0,2 0 1,0-1-1,1 0 0,1-1 1,1 0-1,22 18 0,-10-14-20,1-2-1,2 0 0,-1-2 1,2-1-1,0-2 0,33 10 0,28 13 78,-2-1 6,-83-33-21,-1 0 0,1 1 0,-1 0 0,7 4 0,-12-6 79,-3-3-142,1 0 0,-1 0 0,0 0 0,0 0 0,0 1 0,0-1 0,-4-2 0,1 2-51,0-1 0,0 1-1,-1 0 1,1 0 0,-8-2-1,-19-6 154,-200-91-307,204 90 226,0 0-1,0-2 1,1 0-1,-31-23 0,52 33-62,1 0-1,-1-1 1,0 2-1,-10-4 1,10 1-63,1 0-26,5 5 113,0 0-1,0 0 0,0 0 1,0 0-1,0 0 0,0 0 1,0 0-1,0 0 0,-1 0 0,1 0 1,0 0-1,0 0 0,0 0 1,0 0-1,0 0 0,0 0 0,0 0 1,0-1-1,0 1 0,0 0 1,0 0-1,0 0 0,0 0 0,0 0 1,0 0-1,0 0 0,0 0 1,0 0-1,-1 0 0,1 0 1,0 0-1,0 0 0,0 0 0,0 1 1,0-1-1,0 0 0,0 0 1,0 0-1,0 0 0,0 0 0,0 0 1,0 0-1,0 0 0,0 0 1,0 0-1,0 0 0,0 0 0,0 0 1,0 0-1,0 0 0,-1 0 1,1 0-1,0 0 0,0 0 1,0 0-1,0 0 0,0 0 0,0 1 1,0-1-1,0 0 0,0 0 1,0 0-1,0 0 0,0 0 0,-23 1-153,15 2 210,8-3-48,0 0-1,-1 0 1,1 1 0,0-1-1,-1 0 1,1 0 0,0 0-1,-1 1 1,1-1 0,0 0-1,-1 0 1,1 0 0,0 0-1,-1 0 1,1 0-1,-1 0 1,1 0 0,0 0-1,-1 0 1,1 0 0,-1 0-1,1 0 1,0 0 0,-1 0-1,1 0 1,-1 0 0,1 0-1,0 0 1,-1-1-1,1 1 1,-39-25 109,34 24-69,-1-1-146,8 1-108,0 10-295,-1-2 511,0-1 1,1 1-1,0 0 1,0-1 0,1 0-1,-1 1 1,2-1-1,5 9 1,9 22 86,16 48-156,-30-76 218,-1 0-1,-1 1 1,0-1-1,0 1 1,-1 0-1,1 12 1,-5-15-69,3-7-81,-1 0 0,1 0 0,0 1 0,0-1 0,0 0 0,-1 1 0,1-1-1,0 0 1,0 1 0,0-1 0,0 0 0,0 1 0,0-1 0,0 0 0,0 1 0,-1-1-1,1 0 1,0 1 0,1-1 0,-1 0 0,0 1 0,0-1 0,0 0 0,0 1 0,0-1-1,0 0 1,0 1 0,0-1 0,1 1 0,0 0-149,0 0-1,0 1 1,0-1-1,0 0 1,1 0-1,-1 0 1,0 0-1,1 0 1,-1 0-1,1 0 1,-1 0-1,3 0 1,4 3-546,16 11-2711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4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1012 33 3328,'0'-1'290,"0"-1"-1,0 0 1,1 1 0,-1-1 0,1 1 0,-1-1-1,1 0 1,-1 1 0,1-1 0,0 1-1,0 0 1,0-1 0,0 1 0,0 0-1,0-1 1,0 1 0,0 0 0,0 0 0,1 0-1,-1 0 1,0 0 0,5-2 3660,-7 5-3802,1 0 0,0 0 0,-1 0 0,0 0 0,1 0 0,-1 0 0,-1 2 0,-38 84 938,-37 74-96,58-127-774,-2-2 1,-39 51-1,-26 12 968,-134 114 0,203-195-1047,1-1 0,-2-1 0,0 0 0,-28 14 0,35-22-40,1-1 0,-1 0-1,0-1 1,0 0 0,-1 0 0,1-1-1,-1 0 1,1-1 0,-1-1 0,-12 0-1,8-2-35,1 0 0,0-1-1,0-1 1,0 0 0,0-1-1,1 0 1,0-1 0,0-1-1,0 0 1,1-1 0,0-1-1,1 0 1,-1 0 0,2-1-1,-16-17 1,25 25-64,0 0 0,0-1 0,1 1 0,-1-1 0,1 1 0,-1-1 0,1 1 0,0-1 0,0 0 0,0 0 0,0 0 0,1 1 0,-1-1 0,1 0 0,0 0 0,-1 0 0,1 0 0,1-4 0,0 3-28,0 0 0,0 0 1,0 1-1,1-1 0,0 0 0,0 1 1,0-1-1,0 1 0,0 0 0,1-1 1,-1 1-1,4-3 0,2-1-80,0 0 0,0 1 0,1 0 0,0 0 0,0 1-1,0 0 1,1 0 0,0 1 0,14-4 0,-13 5 58,-1 1 1,1 1-1,0 0 0,0 0 1,0 1-1,0 0 0,-1 1 1,1 0-1,0 1 0,0 0 0,18 7 1,-11-2 168,-1 1 0,0 1 0,0 0 0,-1 1 0,30 24 0,-34-23 58,0 0-1,-1 1 1,14 20 0,27 44 411,-38-55-521,14 27 214,10 12 47,-38-59-387,0-1 0,1 0 1,-1 1-1,0-1 1,1 0-1,-1 1 1,1-1-1,-1 0 0,0 1 1,1-1-1,-1 0 1,1 0-1,-1 1 1,1-1-1,-1 0 0,0 0 1,1 0-1,-1 0 1,1 0-1,-1 0 0,1 0 1,-1 0-1,1 0 1,-1 0-1,1 0 1,-1 0-1,1 0 0,-1 0 1,1 0-1,-1 0 1,1-1-1,-1 1 1,0 0-1,1 0 0,-1 0 1,1-1-1,-1 1 1,0 0-1,1-1 0,-1 1 1,1 0-1,-1-1 1,0 1-1,1-1 1,13-20-3732,-12 18 3237,22-37-7679,-6 26 3825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5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 4384,'-5'-1'566,"3"1"-378,0 0 0,0 0 0,-15-7 13087,29 6-12685,1 0 1,15-4 0,6-1-337,-25 5-167,113-10 603,-94 10-501,0 1 0,38 5 0,-37-1-135,-6-2-49,28 8 0,-32-6-68,-12-3-4620,-26 11-9242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 5824,'0'0'78,"-1"0"-1,1 1 1,0-1 0,-1 0 0,1 0 0,0 0 0,-1 1-1,1-1 1,0 0 0,-1 0 0,1 0 0,0 0-1,-1 0 1,1 0 0,0 0 0,-1 0 0,1 0 0,0 0-1,-1 0 1,1 0 0,-1 0 0,1 0 0,0 0-1,-1 0 1,1 0 0,0 0 0,-1 0 0,1-1-1,0 1 1,-1 0 0,1 0 0,0 0 0,-1-1 0,1 1-1,0 0 1,0 0 0,-1-1 0,1 1 0,0 0-1,0 0 1,0-1 0,-1 1 0,1-1 0,9 0 3570,-8 1-3142,17-5 2383,28-1 0,-3 0-1739,70-7 559,-27 5-1226,-36 1-504,1 2-1,94 4 1,-129 2-427,-10-2-2,0 2 0,0-1 0,0 1 0,0 0 0,8 2 0,-12-2 31,-1 0 1,1-1-1,-1 1 0,1 0 0,-1 0 0,1 0 0,-1 0 0,0 0 1,3 3-1,-3-3-206,0 1 0,0-1 0,0 1 0,0-1-1,-1 1 1,1 0 0,0-1 0,-1 1 0,1 0 0,-1-1 0,1 4 0,-2 22-3711,-6-1 1915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5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107 114 1984,'-2'-2'94,"1"0"1,-1 1-1,1-1 0,0 0 1,0 0-1,0 0 1,0 0-1,-1-4 0,-1-2 289,5-2 1993,0 1-400,1-5 192,-2 13-1976,-1-1-1,0 1 1,1-1 0,-1 1 0,0-1 0,0 1-1,1-1 1,-1 1 0,0-1 0,0 1 0,-1-1-1,1 1 1,-1-2 0,0-1 576,0 0 0,1 0 0,-1 0 0,0 0 0,1-6 0,10 33-534,-9-21-218,15 58 501,-2 1 1,11 105-1,-24-121-283,-2 0 0,-2-1 0,-1 1 0,-3-1 0,-1 0 0,-25 73 0,32-113-138,0-1-1,-1 1 1,1-1 0,-1 0 0,0 0 0,0 0 0,0 0 0,0 0 0,0 0-1,-6 5 1,7-7-48,0 0 0,-1 0 0,1-1 0,-1 1-1,1 0 1,-1 0 0,1-1 0,-1 1 0,0-1 0,1 0 0,-1 1-1,0-1 1,1 0 0,-1 0 0,0 0 0,1 0 0,-1 0-1,0 0 1,1 0 0,-1-1 0,0 1 0,1-1 0,-1 1-1,-2-2 1,2 1-31,0-1 0,0 1 0,0-1 0,0 0-1,0 1 1,0-1 0,0 0 0,1 0 0,-1 0 0,1 0-1,0 0 1,-1-1 0,1 1 0,-1-5 0,-1 0-23,0-1 0,1 0 0,-1-12 1,1 9 1,2 0 1,0 0 0,0 0 0,1 0 0,0 1 0,1-1 0,0 0 0,1 1-1,0-1 1,0 1 0,1 0 0,1 0 0,0 0 0,0 0 0,1 1-1,0 0 1,0 0 0,11-9 0,-1 0-34,2 2 0,0 0-1,1 1 1,1 1 0,0 1 0,1 0 0,25-10-1,92-31 19,-88 36-46,65-32 0,-95 41-16,11-5 257,-29 13-282,0 0 0,0 0 1,-1 0-1,1 0 0,-1-1 0,1 1 1,-1 0-1,0-1 0,1 1 0,-1-1 1,0 1-1,2-4 0,-23 17-13152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0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91 2912,'-5'-9'5477,"-10"9"-170,14 0-5251,-10 0 2473,8 0-1185,6 0 492,-3 0-1806,1 0 1,-1-1 0,0 1-1,1 0 1,-1-1-1,1 1 1,-1 0 0,1 0-1,-1-1 1,0 1 0,1 0-1,-1 0 1,1 0-1,-1 0 1,1 0 0,-1 0-1,1-1 1,-1 1-1,1 0 1,0 1 0,4-2 24,70-20 205,1 3-1,0 4 0,1 2 0,120-1 0,-38 16-595,-169 20-17839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5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75 4480,'-21'-3'1445,"21"3"-1393,0 0 1,0 0-1,-1 0 0,1 0 0,0 0 1,0 0-1,0 0 0,-1-1 0,1 1 1,0 0-1,0 0 0,0 0 0,-1 0 1,1 0-1,0 0 0,0 0 0,0 0 1,-1-1-1,1 1 0,0 0 1,0 0-1,0 0 0,0 0 0,0-1 1,0 1-1,-1 0 0,1 0 0,0 0 1,0-1-1,0 1 0,0 0 0,0-1 1,6-3 4118,5 1-355,-6 2-4504,109-8 4970,-61 2-3556,273-27 538,-44 25-1787,-280 9 244,0 0 0,0 0 0,0 1 0,-1-1 0,1 0 0,0 1 0,0-1 0,-1 1 1,1-1-1,2 2 0,-3-1 124,-1-1 0,0 0 1,1 1-1,-1-1 1,0 1-1,1-1 0,-1 0 1,0 1-1,1-1 0,-1 1 1,0-1-1,0 1 1,0-1-1,0 1 0,1-1 1,-1 1-1,0-1 1,0 1-1,0-1 0,0 1 1,0-1-1,0 1 0,0-1 1,0 1-1,0-1 1,-1 1-1,1-1 0,0 1 1,0-1-1,0 1 0,-1-1 1,1 1-1,0-1 1,0 1-1,-1-1 0,1 1 1,0-1-1,-1 0 1,1 1-1,0-1 0,-1 1 1,-12 11-5830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5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 7136,'-1'-1'114,"0"1"0,1-1 0,-1 1 0,0-1 0,1 1 0,-1-1 1,1 1-1,-1-1 0,1 1 0,0-1 0,-1 0 0,1 1 0,-1-1 0,1 0 1,0 1-1,0-1 0,-1 0 0,1 1 0,0-1 0,0 0 0,0-1 0,0 1 11,1 0 0,-1 0 0,1 0 0,0 0 0,-1 0 0,1 0 0,0 0 0,0 0 0,0 0 0,5-3 4712,-5 7-4654,0-1 0,0 1 1,0 0-1,0-1 0,-1 1 1,1 0-1,-1-1 0,0 1 1,0 0-1,0 4 0,-4 32 420,1-23-241,-6 149 1173,4-46-1161,0-35-260,-4 46 306,1-34-244,9-74-2161,0-16-745,-3-14-411,1-1 928,1 1 1,0-18-1,0 8 899,0-27-1971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0:5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 4480,'-10'-2'807,"9"1"-756,0 1 1,1 0-1,-1 0 1,1 0-1,-1-1 0,1 1 1,-1 0-1,0 0 1,1 0-1,-1 0 1,0 0-1,1 0 1,-1 0-1,1 0 1,-1 0-1,0 0 0,1 1 1,-1-1-1,0 0 1,-9 17 2954,9-14-2606,-6 10 493,0 1 0,-1-2-1,-1 1 1,0-1 0,-1 0-1,-20 18 1,-77 56 1709,35-31-1282,54-41-1011,-17 15-4,33-27-271,-1 1-1,1-1 1,0 1-1,0 0 1,0 0-1,0 0 1,0 0-1,0 0 1,-1 5-1,3-7-16,-1 0 0,1 0 1,0 0-1,0 0 0,0 0 0,-1 0 0,1 0 1,0 0-1,0 0 0,0 0 0,1 0 0,-1 0 1,0 0-1,0 0 0,0 0 0,1 0 0,-1 0 1,0 0-1,1-1 0,-1 1 0,1 0 0,-1 0 1,1 0-1,0 0 0,-1-1 0,1 1 1,0 0-1,-1-1 0,1 1 0,0 0 0,0-1 1,0 1-1,-1-1 0,1 1 0,0-1 0,2 1 1,2 1 60,1-1 0,-1 0 0,1 0 0,-1 0 0,7-1 0,-11 0-58,35 1 340,68-9 0,36-14-236,-75 10-45,-26 5-245,64-9-286,-51 14-2591,-1 6-3872,-49-4 6541,0 0 0,0 1 1,-1-1-1,1 1 0,0-1 0,0 1 0,0 0 0,1 1 0,9 13-4575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0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186 238 992,'6'0'5802,"-6"-7"-1636,34 9-481,59 7-2757,-85-9-924,7 0 55,0 0 0,0-1 0,-1-1 0,20-4 0,-26 4 50,1-1 0,0 0 1,-1 0-1,0-1 0,10-5 0,18-8-208,-29 14 165,1 0 0,-1 0-1,0-1 1,0 0 0,9-7-1,-15 10-37,1-1-1,-1 1 1,1-1-1,-1 0 1,1 1-1,-1-1 1,0 0-1,0 0 0,0 0 1,0 0-1,0 0 1,-1 0-1,1 0 1,0-1-1,-1 1 1,0 0-1,1 0 1,-1 0-1,0-1 1,0 1-1,0 0 0,-1 0 1,1 0-1,-1-3 1,0 0 6,-1 0 0,0 0 0,0-1-1,-1 2 1,1-1 0,-1 0 0,0 0 0,-5-5 0,-1-1 40,0 1 1,-13-10-1,20 18-56,-1-1 0,-1 1-1,1 0 1,0 1 0,0-1 0,-1 0 0,1 1 0,-1 0 0,1 0-1,-1 0 1,0 0 0,1 1 0,-1-1 0,0 1 0,1 0 0,-1 0-1,0 0 1,0 1 0,1-1 0,-1 1 0,-5 2 0,-3 0-16,1 2 0,0-1 0,1 2 0,-1-1 0,-13 11 0,-146 100 654,145-97-492,1 0-1,-40 42 1,56-52-101,0 0 1,1 0-1,0 1 1,0 0-1,1 0 1,1 1-1,0 0 1,0 0-1,1 0 1,-3 13-1,6-18-25,0-1-1,0 1 0,0 0 1,1 0-1,0-1 0,0 1 1,0 0-1,1 0 0,0-1 1,0 1-1,1 0 0,-1-1 1,1 1-1,1-1 0,-1 0 1,1 0-1,-1 0 0,2 0 1,-1 0-1,0 0 0,1-1 1,6 7-1,0-3 44,-1-1 1,1 0-1,0-1 1,1 1-1,0-2 1,0 0-1,0 0 0,18 4 1,5 0 114,58 7 0,-67-14-150,34-1-1,4 0-2177,-53 0 517,0 0 0,0 1 0,-1 0 0,14 5-1,0 2-1610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0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51 3072,'-1'-3'167,"1"2"-112,-1 0 0,1 0 0,0 1 0,0-1 1,-1 0-1,1 0 0,0 0 0,0 0 0,0 0 0,0 1 1,0-1-1,0 0 0,0 0 0,0 0 0,0 0 1,0 0-1,0 0 0,0 1 0,1-1 0,-1 0 0,0 0 1,1 0-1,-1 1 0,1-1 0,-1 0 0,1 0 0,-1 1 1,1-1-1,-1 0 0,2 0 0,-1-1 605,-1 1 0,0-1-1,1 1 1,-1-1 0,0 0-1,0 1 1,0-1 0,-1 1-1,1-1 1,0 1 0,0-1-1,-1-1 1,-1 3-537,1 1 1,0-1-1,-1 1 0,1-1 1,0 1-1,0 0 1,-1 0-1,1-1 0,0 1 1,0 0-1,0 0 1,0 0-1,0 0 0,0 0 1,0 0-1,1 1 0,-2 1 1,-16 28 941,12-20-783,-57 89 1686,57-90-1928,0-1 0,1 1 0,-6 13 1,9-19-21,1 0 0,0 0 0,0-1 0,0 1 0,0 0 0,1 0 0,-1 0 0,1 0 0,0 0 0,0 0 0,1 0 0,1 7 0,-2-10-212,0 0 0,1 0-1,-1 0 1,1 0 0,-1 0 0,1 0 0,-1 0-1,1 0 1,-1 0 0,1 0 0,0-1-1,-1 1 1,1 0 0,0 0 0,0-1-1,0 1 1,0-1 0,0 1 0,0-1 0,-1 1-1,1-1 1,0 1 0,0-1 0,0 0-1,1 1 1,-1-1 0,0 0 0,0 0 0,1 0-1,1 0-989,1 0-1,0-1 1,-1 1 0,1-1-1,-1 0 1,1 0-1,5-3 1,12-7-1442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 5888,'-36'-21'2176,"30"21"-1664,1 0-160,0 0-192,1 0-160,4 7-1600,4 7 1440,1 1-2688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0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 5408,'-2'-4'2204,"8"10"-564,9 14 36,-11-13-1458,-2-1 1,1 1 0,-1 0-1,0 0 1,0 0-1,0 0 1,-1 0 0,0 8-1,-1 62 707,-1-48-601,-15 229 1408,14-234-1560,-2 13 247,-17 62 0,0 3 524,19-89 1106,8-29-1042,79-139-1002,-37 79-480,-44 69 392,1 1 1,0 0-1,0 0 0,0 0 0,1 1 0,0 0 0,0 0 0,1 1 0,11-7 0,-16 9 47,0 1 1,1 0-1,-1 0 0,0 0 0,1 1 0,-1-1 0,0 1 0,1-1 0,-1 1 0,1 0 0,-1 0 1,1 0-1,-1 0 0,1 0 0,-1 0 0,1 1 0,-1-1 0,1 1 0,-1 0 0,0 0 1,1 0-1,-1 0 0,0 0 0,0 0 0,0 1 0,0-1 0,0 1 0,0-1 0,0 1 1,0 0-1,-1 0 0,1-1 0,0 1 0,0 3 0,1-2 84,-1 1-1,0-1 0,-1 1 1,1 0-1,0 0 1,-1 0-1,0 0 1,0 0-1,0 0 1,-1 0-1,1 0 0,-1 1 1,0-1-1,0 0 1,-1 0-1,1 0 1,-1 0-1,0 0 1,0 0-1,-2 6 0,0-3 24,0-1-1,0 0 0,0 0 1,-1 0-1,0-1 0,0 1 1,0-1-1,-1 0 0,0 0 0,0 0 1,-9 6-1,0-2 16,0-1 0,0 0 0,-1-1 0,0-1 0,0 0 0,0-1 0,-24 5 0,30-8-298,8 1 4,13 4-32,0-1 377,8 5 437,2-1 1,40 14-1,4 2-409,-65-25-141,0-1-1,0 1 0,1 0 1,-1-1-1,0 1 1,0 0-1,0 0 0,0 0 1,1 2-1,-1-3-324,-1 1 0,1 0 0,-1 0 0,1 0-1,-1 0 1,1 0 0,-1 0 0,0 0 0,0 0 0,0 0 0,1 0 0,-1 0-1,0 0 1,0 0 0,0 0 0,-1 2 0,1 0-690,-1-1 0,0 1 0,0-1 0,0 1 0,0 0 0,-1-1 0,1 0 0,-1 1 0,1-1 0,-4 4 0,-4 2-2790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0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58 2816,'-1'-12'844,"0"10"-722,1 1 0,0 0 0,0-1 0,0 1 0,0 0 0,0-1 0,0 1 0,1-1 0,-1 1-1,0 0 1,1 0 0,-1-1 0,1 1 0,-1 0 0,1 0 0,1-3 0,8-16 7553,-10 25-7478,0 0 1,0-1 0,0 1 0,0 0 0,-1 0 0,0 0-1,0-1 1,-3 9 0,1 0 128,-28 156 1274,4-24-679,18-105-533,-23 62-1,31-100-387,-34 81 367,29-71-253,-1 1 1,0-2-1,-1 1 0,-13 14 1,9-12-222,11-12 172,-1 1 0,1-1 0,-1 0-1,0 0 1,0 0 0,0 0 0,0-1 0,0 1-1,-1 0 1,1-1 0,0 1 0,-6 1 0,27-11 605,0-1 0,20-14 0,-16 9-935,1 1 0,32-12 1,-47 21 175,-1 1-22,0 1 0,0 0-1,12-2 1,-18 3 90,1 1 0,0 0 0,0 0 0,0 0 0,0 1 1,-1-1-1,1 1 0,0 0 0,0-1 0,-1 1 0,1 0 0,0 0 0,4 4 0,-3-2 30,1 0-1,-1 1 1,0-1 0,0 1-1,0 0 1,-1 0 0,0 1 0,1-1-1,-1 1 1,-1 0 0,1 0-1,-1 0 1,0 0 0,0 0-1,0 0 1,-1 0 0,1 7-1,0-4 122,-2-1 0,1 1 0,-1 0 0,0-1 0,-1 1 0,0-1 0,0 1 0,0-1 0,-1 0 0,0 1-1,-1-1 1,-4 9 0,6-14-61,0 1 0,-1-1-1,1 1 1,-1-1 0,0 0-1,1 0 1,-1 0 0,0 0-1,-1 0 1,1 0 0,0-1-1,0 1 1,-1-1 0,-4 3-1,3-3 2,-1 1 0,1-1-1,0 0 1,-1-1-1,1 1 1,-1-1-1,1 0 1,-8 0 0,-4-3-39,1 0 0,-1 0 1,0-2-1,-15-6 1,-70-24-1967,35 12-5677,51 18 4626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1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1429 2 2976,'7'-2'2549,"-15"4"2363,4 0-4613,0 0 1,0-1-1,0 1 1,0-1-1,-1 0 1,1 0-1,-6 1 0,5-1-112,0-1-1,0 2 1,-1-1 0,1 1-1,-4 2 1,-10 3 184,-1 0 1,1-1-1,-24 5 1,20-6-114,-20 7 105,1 3 1,1 1 0,1 1-1,-48 30 1,68-35-311,1 1 0,1 1 0,0 1 0,-23 23 0,-55 75 401,62-72-282,14-16-127,-20 31-1,33-45-15,1 1 0,0-1-1,1 1 1,0 0-1,-5 22 1,9-30-30,0 0 1,1 0-1,0 0 0,0 0 0,0 0 1,0 0-1,1-1 0,0 1 1,0 0-1,0 0 0,0 0 0,0 0 1,1-1-1,-1 1 0,1-1 0,0 1 1,0-1-1,1 0 0,-1 0 1,1 1-1,3 2 0,18 21 88,-17-18-31,0-1 1,12 11-1,-4-7-21,0 1 0,-2 0-1,1 1 1,22 31 0,-33-39 17,1 0 0,-1 0 0,0 0 0,0 0 0,0 1 0,-1-1 0,0 1 0,0-1 0,-1 1 0,0 0 0,0 0 0,-1 0 0,1-1 0,-2 1-1,1 0 1,-1 0 0,-1 9 0,1-13-31,-22 76 575,19-67-521,-1 0 0,0-1 0,-1 0 0,-12 17 0,-2-4 150,-1 0 0,-1-2 0,-47 37-1,49-42-141,6-7-38,0 0 1,-22 10 0,20-11-56,-25 17 0,35-22-103,4-3 91,1 1 1,-1-1 0,0 0-1,1 0 1,0 1 0,-1-1-1,1 1 1,-2 2 0,2-3 14,1-1 1,0 1 0,0 0 0,0-1 0,0 1-1,0 0 1,0 0 0,0-1 0,0 1 0,0 0 0,0-1-1,0 1 1,1 0 0,-1 0 0,0-1 0,0 1 0,1 0-1,-1-1 1,0 1 0,1-1 0,-1 1 0,1 0 0,-1-1-1,1 1 1,-1-1 0,1 1 0,-1-1 0,1 1 0,0 0-1,16 12 33,0-1 0,29 17 0,20 14 99,-60-39-120,0 1 0,-1-1 0,1 2 0,-1-1 0,0 0 0,0 1 0,-1 0 0,0 0 0,0 1 1,0-1-1,-1 1 0,1 0 0,-2-1 0,1 2 0,-1-1 0,0 0 0,-1 0 0,2 14 0,-2-8 10,-2-1 0,1 0 1,-1 0-1,-1 0 0,0 0 0,-1-1 0,-4 14 0,-1-3 41,-1-1-1,-20 36 1,20-43-33,0-1 0,0 0-1,-2-1 1,1 0 0,-2-1 0,1 0 0,-2-1-1,-14 11 1,-15 5 80,-59 28-1,65-37-89,2 1 1,0 2-1,-42 33 1,57-36-7,0 0 1,2 2-1,0 0 0,0 1 1,2 0-1,1 2 0,0 0 1,2 0-1,1 1 0,0 0 1,2 1-1,0 0 0,2 1 1,1 0-1,-4 32 0,9-48 22,0-1 0,1 1 0,1-1 0,-1 1 0,1-1 0,1 1 0,-1-1 0,1 1 0,1-1 0,0 0 0,0 0 0,0 0 0,1 0 0,0-1 0,1 0 1,0 1-1,0-2 0,0 1 0,1 0 0,0-1 0,0 0 0,1-1 0,-1 1 0,16 8 0,11 3-1245,65 24 0,-96-40 885,0 0-204,1-1-1,0 2 1,-1-1 0,1 0 0,-1 0-1,1 1 1,-1-1 0,1 1 0,-1 0-1,3 3 1,2 11-6003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18 3328,'2'-2'232,"0"1"0,0 0 0,0-1 0,1 1 0,-1 0 0,0 0 1,1 1-1,-1-1 0,1 0 0,-1 1 0,4-1 0,15-5 6161,-33 24-3731,0-5-2180,-1-1 1,-1 0-1,-23 15 1,-48 24 569,57-37-792,0 3 0,2 0-1,-40 33 1,42-26-126,2 0 0,1 1 0,1 2-1,-32 53 1,-46 127 205,79-160-237,3 0 0,-15 74 0,24-84 28,2-1 0,2 1-1,1 0 1,4 40-1,2-22 153,2 0-1,2 0 0,31 102 1,-11-86 54,-24-61 34,1 4-1878,-3 0-4879,12-12-3485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0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7232,'-4'2'647,"0"0"0,0 1 0,0-1 0,0-1 0,-6 3 0,9-4-562,1 0-1,0 0 0,-1 0 1,1 0-1,0 0 0,-1 0 1,1 0-1,0 1 0,-1-1 1,1 0-1,0 0 0,-1 0 0,1 0 1,0 1-1,0-1 0,-1 0 1,1 0-1,0 0 0,0 1 1,-1-1-1,1 0 0,0 1 1,0-1-1,0 0 0,-1 0 1,1 1-1,0-1 0,0 0 1,0 1-1,0-1 0,0 0 1,0 1-1,0-1 0,0 0 1,0 1-1,0-1 0,0 1 0,0-1 1,0 0-1,0 1 0,0-1 1,0 1-1,0-1 21,1 1 0,-1 0 1,0-1-1,1 1 0,-1 0 0,1-1 0,-1 1 1,0-1-1,1 1 0,-1-1 0,1 1 0,0-1 0,-1 1 1,1-1-1,-1 1 0,1-1 0,0 0 0,-1 0 0,1 1 1,1-1-1,7 1 323,0 0 1,0-1 0,0 0-1,-1 0 1,1-1 0,13-3-1,8-1 70,272-34 1886,-127 22-2517,-146 14-1692,-11-2-2265,-5 2 1547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1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52 4480,'-1'-3'209,"1"1"-1,0-1 1,-1 0 0,1 0 0,0 0-1,1 0 1,-1 1 0,0-1 0,1 0-1,0-3 1,1 0 124,-1-5 6346,-1 22-4606,3 17-1439,-1 0 0,-2 0 0,-3 32 0,0-3-40,-31 229 1513,8-100-1115,13-106-663,7-49-253,5-14 467,1-12-1505,0-16-6378,-1 6 5916,1-1 0,-1 1 0,0 0 0,-1 0 0,1-1 0,-1 1 0,-3-6 0,1-2-896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3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2 268 3072,'0'-1'59,"0"0"1,-1 0-1,1 0 0,0 0 1,0 1-1,0-1 1,-1 0-1,1 0 0,0 0 1,0 0-1,0 0 0,1 0 1,-1 0-1,0 1 1,0-1-1,0 0 0,1 0 1,-1 0-1,0 0 1,1 1-1,-1-1 0,1 0 1,-1 0-1,1 1 0,-1-1 1,1 0-1,0 0 1,3-4 96,4-11 1774,0 1 1,0-1 0,8-29-1,3-7 966,-18 52-3062,0 4 113,0 14 172,-1 26 237,0-41-338,-4 55 309,3 59 0,3-40 222,-13 128 0,9-178-365,2-17-85,-1 0 1,0 0 0,0-1 0,-6 17 0,3-6 218,0-4-149,4-16-152,0 0-1,0 1 1,0-1-1,0 1 1,0-1-1,-1 0 1,1 0-1,0 1 1,0-1-1,0 0 1,-1 1-1,1-1 1,0 0-1,0 0 1,-1 1-1,1-1 1,0 0-1,0 0 1,-1 0-1,1 1 1,0-1-1,-1 0 1,1 0-1,0 0 1,-1 0-1,1 0 1,-1 0-1,0-1 73,0-1 0,0 1-1,0-1 1,0 0-1,0 1 1,1-1-1,-1 0 1,1 0 0,-1 1-1,1-1 1,0 0-1,-1 0 1,1 0-1,0 0 1,0-2 0,-1-36 227,10-9-186,1 0 0,32-88 1,-10 37-197,-16 43-78,17-53-18,-25 86 22,1 1 1,20-34-1,-24 48 71,1 0 1,0 1-1,0 0 1,1 0-1,8-8 0,-13 14 47,0 0-1,0 0 1,0 1-1,0-1 0,1 1 1,-1-1-1,1 1 0,-1 0 1,1-1-1,-1 1 0,1 1 1,0-1-1,-1 0 0,1 1 1,0-1-1,0 1 1,-1 0-1,1 0 0,0 0 1,0 0-1,0 0 0,-1 1 1,4 0-1,-2 1 12,-1 0 1,1 0-1,-1 1 0,0-1 1,0 0-1,0 1 0,0 0 1,-1 0-1,1 0 0,-1 0 1,1 0-1,2 7 0,2 0 11,-1-1 11,-1 1-1,0-1 1,0 1-1,-1 0 0,-1 0 1,0 0-1,3 13 1,-3-3 87,0 1 1,0 35-1,-3-50-1,0 0 0,-1 0 0,0 0 0,0 0 0,-1 0 0,1 0 0,-1 0 0,0 0 0,-1-1 0,0 1 0,0-1 0,0 0 0,0 0 0,-1 0 0,1 0 0,-2 0 0,1-1 0,0 0-1,-1 0 1,-5 4 0,2-3-3,1 0 0,0-1 0,-1 0 0,0-1-1,0 0 1,0 0 0,0 0 0,-1-1-1,1-1 1,-1 1 0,1-1 0,-1-1 0,-14 0-1,16-1-77,2 1-298,0 0 0,-1 0 0,1-1 0,0 0 0,0 0 0,-1-1 0,1 1 0,-6-4 0,11 4-896,0 1 1060,0 0 0,0-1 0,0 1 0,0 0 0,0 0 1,0 0-1,14-5-7442,3 9 5054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3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 2912,'-12'-5'8535,"12"4"-8331,0 0 0,0 1 0,0-1 0,-1 0 0,1 1 0,0-1 0,0 0 0,-1 1 0,1-1 0,0 1 0,-1-1 0,1 1 0,-1-1 0,1 0 0,-1 1 0,1-1 0,-1 1 1,-3-3 614,4 3-804,0 0 0,0 0 0,0 0 0,0 0 0,0 0 0,0 0 0,0 0 0,0 0 0,0 0 0,-1 0 0,1 0 0,0 0 0,0 0 0,0 0 0,0 0 0,0 0 0,0 0 0,0 0 0,0 0 0,0 0 0,0 0 0,0 0 0,0 0 0,0 0 0,0-1 0,0 1 0,0 0 0,-1 0 0,1 0 0,0 0 0,0 0 0,0 0 0,0 0 0,0 0 0,0 0 0,0 0 0,0 0 0,0 0 0,0 0 0,0 0 0,0-1 0,0 1 0,0 0 0,0 0 0,0 0 0,0 0 0,0 0 0,0 0 0,0 0 0,0 0 0,0 0 0,0 0 0,0 0 0,0 0 0,0 0 0,0 0 0,1 0 0,-1-1 0,0 1 0,0 0 0,0 0 0,0 0 1,15-3 437,-3 2-238,0 0-1,19 3 1,1-1-16,43 2 7,-1 3 0,86 19 0,-126-17-80,-23-5 39,0 0-1,0-1 1,0 0 0,21 0 0,-48-10-7136,8 5 3841,3 7 1034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3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3072,'-12'3'8738,"20"-3"-6447,68 0 1955,37-4-2924,36 3-1184,-67 3 22,-74-2-191,3 0-265,0 0 0,0-1 0,15-3-1,-13 3-439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12 530 4800,'-11'-8'3542,"17"8"-958,-1 0-1612,33 5 2255,-16-4-2669,-14-1-318,-1 1 1,1-2-1,-1 1 0,10-2 1,-6-1-98,-11 2-125,1 1-1,0 0 1,-1-1 0,1 1-1,0 0 1,0 0-1,-1 0 1,1-1 0,0 1-1,0 0 1,-1 0-1,1 0 1,0 0 0,0 0-1,0 1 1,1-1-1,-2 1-33,-1 16 53,-1-1-1,-1 1 0,0 0 1,-2-1-1,0 0 0,-11 26 0,6-18 80,-12 48 0,3 46 324,-4 126 0,22-201-290,1-24 239,-4 24 0,3-25 307,1-17-679,0-1 1,0 0-1,1 0 0,-1 0 1,0 0-1,0 0 0,0 0 0,0 0 1,1 0-1,-1 0 0,0 0 1,0 0-1,0 0 0,0 0 0,0 0 1,1 0-1,-1 0 0,0 0 1,0 0-1,0 0 0,0 0 0,1 0 1,-1 0-1,0 0 0,0-1 1,0 1-1,0 0 0,0 0 0,0 0 1,1 0-1,-1 0 0,0 0 1,0 0-1,0-1 0,0 1 0,0 0 1,0 0-1,0 0 0,0 0 1,0 0-1,0-1 0,0 1 0,0 0 1,0 0-1,1 0 0,-1 0 1,0-1-1,17-31 1029,-13 22-1192,28-52 149,96-171 202,-65 144-228,-4 7-34,-35 42 74,-1 0 0,17-44 0,27-90-137,-18 42-19,4-6-197,-42 112 188,-8 22 84,-1-1 0,0 1 0,0-1-1,0 0 1,-1 0 0,1 0 0,-1 0 0,1-11 0,8 7-224,-10 5 192,0 4 91,0-1-1,0 1 1,0 0-1,0-1 1,0 1-1,0-1 1,0 1-1,0-1 1,0 1-1,0-1 1,0 1 0,1 0-1,-1-1 1,0 1-1,0-1 1,0 1-1,1 0 1,-1-1-1,0 1 1,0-1-1,1 1 1,-1 0-1,0-1 1,1 1 0,-1 0-1,0 0 1,1-1-1,-1 1 1,0 0-1,2-1 1,17 2-215,-16-1 198,19 1-24,-1-1-1,32-3 0,12-1 86,271 25-156,-59-1 309,-58-12-166,233 3 150,-136-18-165,225-37 58,-301 25 199,-224 18-253,198-2 79,-182 3-113,101 10-168,-62-2-1088,-69-8 1144,26 4-1719,-27-4 1624,-1 0-1,1 0 1,-1 0-1,1 0 1,0 1-1,-1-1 1,1 0-1,-1 0 0,1 0 1,-1 1-1,1-1 1,-1 0-1,1 0 1,-1 1-1,0-1 1,1 0-1,-1 1 1,1-1-1,-1 1 1,0-1-1,1 0 1,-1 1-1,0-1 0,1 1 1,-1-1-1,0 1 1,0-1-1,1 1 1,-1-1-1,0 1 1,0-1-1,0 1 1,0-1-1,0 1 1,0 0-1,0-1 1,0 1-1,0-1 0,0 1 1,0 0-1,-1 6-3111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4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146 107 3136,'-5'3'6965,"63"-29"-3117,31-6-3157,-43 17-700,-22 7 24,1 0 1,0 2 0,-1 1-1,2 0 1,25 0 0,-48 5-17,0 0 1,-1 0 0,1 0-1,0 1 1,-1-1-1,1 1 1,-1 0-1,1-1 1,-1 1-1,1 0 1,-1 0-1,0 1 1,0-1 0,1 0-1,-1 1 1,0-1-1,0 1 1,2 2-1,-3-2 3,1 0 0,-1 0 0,0 0-1,0 0 1,0 1 0,0-1 0,0 0-1,0 1 1,-1-1 0,1 0 0,-1 1-1,0-1 1,0 1 0,0-1 0,0 0-1,0 1 1,0-1 0,-1 1 0,0 3 0,-1 2 37,0-1 0,-1 0 1,0 1-1,0-1 1,-1 0-1,1 0 1,-2-1-1,1 1 1,-1-1-1,0 0 1,0 0-1,0 0 1,-1-1-1,-8 6 1,-11 7 137,-1-1 1,-1-2 0,-35 15-1,55-26-157,-98 41 315,60-27 12,1 3 0,-44 26 0,68-35-94,15-10-189,1 1 1,-1-1 0,1 1 0,-1 0 0,1 1 0,0-1 0,0 1 0,0-1 0,-5 8-1,10-11-33,-1 0-1,0 1 0,1-1 0,-1 0 1,0 1-1,1-1 0,-1 0 0,0 0 0,1 1 1,-1-1-1,1 0 0,-1 0 0,0 0 1,1 0-1,-1 1 0,1-1 0,-1 0 0,1 0 1,-1 0-1,1 0 0,66 6 840,90-2-1,-9-2-480,-62-1-421,-85-1-133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4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95 3232,'1'-1'216,"0"0"-1,0 0 1,1 0 0,-1 1-1,1-1 1,-1 0 0,0 1-1,4-1 3564,-9 6-1689,0 8-1484,0 0 0,-2 0-1,1-1 1,-2 0 0,1 0 0,-17 21-1,9-14-372,1 0-1,0 0 1,2 1 0,-10 23-1,4-2 525,-13 49 0,25-71-10,5-14-97,3-13 156,0-1-722,0 0 0,1 0 0,1 0 0,0 1 0,0-1 0,10-11 0,44-45 86,-10 13-283,42-50 84,14-16-432,-102 114 428,0 0-77,0 0 1,0 0 0,0 1 0,0-1 0,1 1-1,0-1 1,0 1 0,0 0 0,5-2-1,-9 5 96,0 0-1,1 0 0,-1 1 0,0-1 0,1 0 0,-1 0 0,0 1 1,0-1-1,0 0 0,1 1 0,-1-1 0,0 0 0,0 0 0,0 1 1,1-1-1,-1 1 0,0-1 0,0 0 0,0 1 0,0-1 0,0 0 1,0 1-1,0-1 0,0 0 0,0 1 0,0-1 0,0 1 0,-1 9-49,0 0 0,0-1 0,-1 1 0,0 0 0,-5 13 0,-23 48 327,15-36-99,-28 62 1201,43-96-1345,0-1-1,0 0 1,0 0-1,0 0 1,0 0-1,0 0 1,0 1-1,0-1 1,0 0-1,0 0 0,0 0 1,0 0-1,0 0 1,0 1-1,0-1 1,0 0-1,0 0 1,0 0-1,0 0 1,0 0-1,0 1 0,1-1 1,-1 0-1,0 0 1,0 0-1,0 0 1,0 0-1,0 0 1,0 1-1,0-1 1,0 0-1,1 0 1,-1 0-1,0 0 0,0 0 1,0 0-1,0 0 1,0 0-1,1 0 1,-1 0-1,0 0 1,0 0-1,0 0 1,0 0-1,0 0 0,1 0 1,-1 0-1,0 0 1,0 0-1,0 0 1,0 0-1,1 0 1,-1 0-1,0 0 1,0 0-1,0 0 1,0 0-1,14-3 248,-10 2-84,8-2-129,-1 0 0,0 0-1,0-1 1,0-1 0,0 1 0,-1-2 0,0 0-1,0 0 1,13-11 0,6-8-160,40-43-1,-54 50-2,17-24-1,-24 29-22,2 0 0,-1 1 0,2 0-1,19-18 1,-11 19-274,-19 11 392,1 0 0,-1 0 0,1 0 1,-1-1-1,0 1 0,1 0 0,-1 0 0,1 0 0,-1 0 1,0 0-1,1 0 0,-1 0 0,1 0 0,-1 0 1,0 1-1,1-1 0,-1 0 0,1 0 0,-1 0 0,0 0 1,1 0-1,-1 1 0,0-1 0,1 0 0,-1 0 0,0 1 1,1-1-1,-1 0 0,0 0 0,0 1 0,1-1 1,-1 0-1,0 1 0,0-1 0,0 1 0,1-1 0,-1 0 1,0 1-1,0-1 0,0 0 0,0 1 0,0-1 0,0 1 1,0-1-1,0 0 0,0 1 0,0-1 0,0 1 1,0-1-1,0 0 0,0 1 0,-2 40 29,-1-1-1,-2 0 1,-10 40 0,1 6 327,5-29-60,5-38-134,4-18-113,0 0 1,0 0-1,-1-1 0,1 1 0,0 0 0,0 0 1,-1 0-1,1-1 0,0 1 0,-1 0 0,1 0 0,-1-1 1,1 1-1,-1 0 0,1-1 0,-2 1 0,0-3-872,5 1 186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4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15 4384,'10'-15'7072,"-9"16"-6925,0 0 1,0 1 0,0-1 0,0 0 0,0 1-1,0-1 1,0 1 0,-1-1 0,1 1 0,0-1-1,-1 1 1,0-1 0,1 1 0,-1-1 0,0 1-1,0 0 1,0-1 0,0 1 0,0 0 0,0-1-1,0 1 1,0-1 0,-1 3 0,-1 6 426,-1-1 0,-5 16 0,4-14-370,-1-1 1,0-1-1,-1 1 1,0-1-1,0 0 1,-12 12-1,-49 43 590,25-26-507,-46 53 501,76-76-640,1-1 1,0 1-1,1 1 1,-14 30-1,23-44-150,-4 13 671,6-14-650,-1-1 0,0 0 0,0 1 0,0-1 0,1 0 0,-1 0 0,0 1 0,0-1 0,1 0 0,-1 0 0,0 1 0,1-1 0,-1 0 0,0 0 0,1 0 0,-1 0 0,0 0 0,1 1 0,-1-1 0,0 0 0,1 0 0,-1 0 0,1 0 0,-1 0 0,0 0 0,1 0 0,-1 0 0,0 0 0,1 0 0,-1 0 0,1-1 0,4 1 2,0 0 0,0-1-1,0 0 1,9-3 0,9-1-24,24-5 3,63-8 0,-105 17-3,22-2 31,1 0 0,42 3-1,36 4-192,-94-3-154,-6-1 460,-1 1 0,1-1-1,0-1 1,9-1 0,-14 2-259,-1 0-1,1 0 1,0-1 0,-1 1 0,1 0-1,0 0 1,-1-1 0,1 1 0,0-1 0,-1 1-1,1-1 1,-1 1 0,1-1 0,-1 1 0,1-1-1,0-1 1,-1 2-191,1-1-1,-1 0 0,0 0 0,0 0 1,0 1-1,0-1 0,0 0 1,0 0-1,0 0 0,0 0 1,0 1-1,0-1 0,0 0 0,0 0 1,-1 0-1,1 1 0,0-1 1,-1-1-1,-2-4-3285,7 4 1185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4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4800,'-14'-10'6485,"23"11"-3408,75 1 591,45-1-2477,30-13-829,-154 11-528,-5 1 119,1-1-1,-1 1 1,1 0 0,-1 0 0,1 0 0,-1 0 0,1 0 0,-1 0 0,1 0 0,-1 0 0,1 0 0,-1 0 0,1 0-1,-1 1 1,1-1 0,-1 0 0,1 0 0,0 1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4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 6880,'-16'-18'2229,"16"18"-2188,0 0 1,0-1-1,-1 1 1,1 0-1,0 0 0,0-1 1,0 1-1,0 0 1,-1 0-1,1-1 0,0 1 1,0 0-1,0-1 1,0 1-1,0 0 0,0 0 1,0-1-1,0 1 0,0 0 1,0-1-1,0 1 1,0 0-1,0 0 0,0-1 1,0 1-1,0 0 1,1-1-1,-1 1 0,0 0 1,0 0-1,0-1 1,0 1-1,0 0 0,1 0 1,-1-1-1,0 1 0,1 0 1,7-5 2225,31-3 1380,-16 3-2431,41-4 1,84 6-497,-143 3-894,49 2 182,-29 3-2962,-7 0 1109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18 3904,'6'-6'928,"-6"5"-737,1 0-1,0 0 1,0 1 0,-1-1 0,1 0 0,0 0-1,0 1 1,0-1 0,0 0 0,0 1-1,0-1 1,-1 1 0,2-1 0,-1 1 0,0 0-1,0-1 1,0 1 0,0 0 0,0 0-1,0-1 1,2 1 0,8 2 3180,-4 0-967,-7-1-2326,1-1 1,-1 0 0,0 1 0,0-1-1,0 1 1,0-1 0,0 1-1,0-1 1,0 1 0,0-1 0,0 1-1,0-1 1,0 1 0,0-1 0,0 0-1,0 1 1,-1-1 0,1 1-1,0 0 1,-5 13 303,0-1 1,-1 1-1,-1-1 0,0 0 0,-1-1 0,0 0 1,0 0-1,-18 18 0,-22 19 445,-79 111-1,98-112-653,13-22 6,-1 0 0,-35 42 0,50-66-148,0 1 0,0-1 1,0 0-1,-1 0 0,1 0 1,-1 0-1,0 0 0,1 0 1,-1 0-1,0-1 0,0 0 1,0 1-1,0-1 0,0 0 1,-6 0-1,7 0-11,0-1-1,0 0 1,0 0 0,-1-1 0,1 1-1,0 0 1,0-1 0,0 1 0,0-1-1,0 0 1,0 0 0,0 0 0,0 0-1,0 0 1,0 0 0,1 0-1,-1-1 1,0 1 0,1-1 0,-1 1-1,1-1 1,-1 1 0,1-1 0,-2-3-1,-2-4 38,0 0 0,1 0-1,-7-18 1,4 2-88,1 0 1,0-1-1,-2-41 0,8 63 5,-1 0 0,1 0 0,0 0 0,1 1 0,-1-1 0,1 0 0,-1 0 0,1 1 0,0-1 0,1 1 0,-1-1 0,1 1 0,-1-1 0,1 1 0,4-6 0,-4 7 17,-1 0 0,1 1 1,0-1-1,0 0 1,1 1-1,-1-1 0,0 1 1,0 0-1,1-1 0,-1 1 1,0 1-1,1-1 0,0 0 1,-1 0-1,1 1 0,-1-1 1,1 1-1,-1 0 1,1 0-1,0 0 0,-1 0 1,1 1-1,2 0 0,4 1 105,0 0 1,0 1-1,0 1 0,-1 0 0,0 0 0,1 0 0,-1 1 0,8 7 1,8 7 406,24 24 0,35 39 367,62 58-38,-127-124-553,19 13 1,-31-25-678,1 0 0,-1 0 0,0-1 0,1 1 0,0-2 0,0 1 1,10 2-1,-17-5 245,1 0 0,-1 0 1,1 0-1,-1 0 0,1 1 1,-1-1-1,1 0 0,-1 0 0,1 0 1,-1 0-1,1 0 0,-1 0 1,0 0-1,1-1 0,-1 1 1,1 0-1,-1 0 0,1 0 1,-1 0-1,1-1 0,-1 1 1,0 0-1,2-1 0,-1-12-5313,-1 12 5232,0-16-4182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5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45 3072,'2'-8'589,"-2"6"-478,0 1-1,0-1 1,0 0 0,1 0 0,-1 1 0,1-1 0,-1 0-1,1 1 1,0-1 0,1-2 0,-1 3 213,-1 1 0,0-1 1,0 0-1,1 1 0,-1-1 1,0 0-1,0 1 0,0-1 0,-5-8 7350,-1 30-6720,0-4-664,1 0 0,1 1 0,-3 20 0,-3 17 65,-8 50 450,13-71-424,-14 58 1,15-80-285,0 1 0,2 0 0,-1 0 0,0 16 0,4-28-81,-1-1 1,0 1-1,0-1 1,0 1-1,0 0 0,0-1 1,-1 1-1,1-1 1,0 1-1,0 0 0,0-1 1,0 1-1,-1-1 0,1 1 1,0-1-1,-1 1 1,0 0-1,-4 1-3090,5-12-4697,0 0 4039,0 5 548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3808,'-26'5'7647,"31"0"-3890,-3-4-4836,2 2 1570,1-1-1,0 1 1,0-1 0,0-1-1,0 1 1,1-1 0,-1 1 0,0-1-1,10 0 1,3-1 100,28-3-1,-13 1-38,80-8 16,33-1-987,-141 11 2186,1-2-6330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5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10 2912,'-10'-3'6096,"11"3"-6027,-1 0 0,0 0-1,0 0 1,0 0 0,0-1-1,0 1 1,0 0 0,0 0-1,0 0 1,0 0 0,0 0-1,0 0 1,0-1 0,0 1-1,0 0 1,0 0-1,0 0 1,0 0 0,0 0-1,0 0 1,0-1 0,0 1-1,0 0 1,0 0 0,0 0-1,0 0 1,0 0 0,0 0-1,0 0 1,0-1 0,0 1-1,0 0 1,-1 0 0,1 0-1,0 0 1,0 0-1,0 0 1,0 0 0,0 0-1,0 0 1,0-1 0,0 1-1,-1 0 1,1 0 0,0 0-1,0 0 1,0 0 0,-4 0 359,0-1 0,1 1 0,-1 0 0,0 0 1,1 0-1,-8 1 0,-22 6 527,-61 22 0,86-26-903,-5 1-25,1 0 0,1 2 0,-18 9 0,26-13-33,0 0 0,0 0-1,0 0 1,0 0 0,1 1-1,-1-1 1,1 1 0,-1 0 0,1-1-1,0 1 1,0 0 0,1 0 0,-1 1-1,1-1 1,-1 0 0,1 0-1,-1 6 1,2-7 36,-1 0 0,1 1 0,1-1 0,-1 1 0,0-1-1,1 0 1,-1 1 0,1-1 0,-1 0 0,1 0 0,0 1 0,0-1 0,0 0 0,1 0-1,-1 0 1,0 0 0,1 0 0,-1-1 0,1 1 0,-1 0 0,1-1 0,0 1-1,0-1 1,0 1 0,0-1 0,3 2 0,1 0 81,0 0-1,0-1 1,0 1 0,0-1-1,0 0 1,1-1-1,-1 1 1,8 0 0,-6-2-44,0 0 1,-1-1 0,1 0-1,0 0 1,0 0-1,-1-1 1,1 0 0,-1-1-1,1 1 1,-1-2-1,0 1 1,0-1 0,0 0-1,-1 0 1,10-8 0,0-3 25,0 0-1,-1-1 1,-1-1 0,16-23 0,-29 39-108,0-1-1,0 1 1,0-1-1,0 0 1,-1 0-1,1 1 1,0-1-1,-1 0 1,1 0-1,-1 0 1,0 0-1,1 0 1,-1 1-1,0-1 1,0 0-1,-1 0 1,1 0-1,0 0 1,0 0-1,-1 0 1,0-2-1,1 4 12,0 0 0,-1-1 1,1 1-1,0 0 0,0 0 0,0 0 1,0 0-1,0-1 0,0 1 0,0 0 0,0 0 1,-1 0-1,1 0 0,0-1 0,0 1 0,0 0 1,0 0-1,-1 0 0,1 0 0,0 0 0,0 0 1,0 0-1,-1-1 0,1 1 0,0 0 0,0 0 1,0 0-1,-1 0 0,1 0 0,0 0 1,0 0-1,0 0 0,-1 0 0,1 0 0,0 0 1,0 0-1,0 0 0,-1 1 0,-8 6-81,-6 15 158,2 10 113,2 0 0,2 1 0,0 1 0,-4 44 1,-7 26 226,15-82-290,0 1-1,1 0 1,-1 36 0,1 11 458,4-67-405,0 0-125,1-9-4297,-2 4 3404,1 0 0,0-1 0,0 1 1,-1 0-1,0 0 0,1-1 0,-1 1 1,0 0-1,0 0 0,0 0 0,0 0 1,0 0-1,-1 0 0,1 0 0,-3-2 1,-14-8-2274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5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5216,'-1'0'226,"1"-1"0,0 0 1,0 0-1,-1 1 0,1-1 1,0 0-1,0 0 0,0 0 1,0 1-1,0-1 0,0 0 1,0 0-1,0 1 0,1-1 0,-1 0 1,0 0-1,1 0 0,0 0 131,-1 1-1,1-1 1,0 1-1,0 0 0,0 0 1,0-1-1,0 1 1,0 0-1,0 0 1,0 0-1,0 0 0,2 0 1,8-1-526,48-10 2420,50 2-519,122 5 0,-164 4-1516,215 0 214,-160 0-3682,-131 2-1682,-4 5 2637,6-3 953,-17 8-3200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5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 4320,'-7'-7'8431,"7"6"-8277,-8 8 1863,-1 3-1407,0 0-1,1 0 1,0 0-1,1 1 1,0 0-1,-10 23 1,16-31-588,0 1 1,0-1-1,0 0 1,0 1-1,0-1 1,1 1-1,-1-1 1,1 1-1,0-1 0,0 1 1,0-1-1,1 1 1,0-1-1,-1 1 1,1-1-1,0 1 1,0-1-1,1 0 1,-1 0-1,1 1 1,3 4-1,-3-5-244,0-1 0,0 0-1,0 0 1,0 0 0,0 0-1,0 0 1,0 0 0,1 0-1,-1-1 1,1 1 0,4 1-1,-5-3-239,1 1-1,-1 0 1,1-1 0,-1 1-1,1-1 1,0 0 0,-1 0-1,1 0 1,-1 0 0,1 0-1,0 0 1,-1-1-1,1 1 1,2-2 0,13-6-1490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5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72 6656,'-14'-42'2464,"9"34"-1920,0-5 736,5 10-960,5-2-576,4 13-832,5 5-960,2 13 1120,-8 4-2976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1:5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5472,'-6'-2'458,"-3"-1"1110,13 17 491,1-2-1324,2 4-77,0 0 0,-1 0 0,-1 1 0,-1-1 0,5 34 0,-7 160 1803,-3-112-1557,1 9 1000,-1-107-1859,1 0 0,0 0 0,0 1 0,-1-1 1,1 0-1,0 0 0,-1 0 0,1 0 0,0 0 0,-1 0 0,1 0 1,-1 0-1,1 0 0,0 0 0,-1 0 0,1 0 0,0 0 1,-1 0-1,1 0 0,0 0 0,-1 0 0,1 0 0,0 0 1,-1-1-1,0 1 84,-1-3-106,1 0 0,-1 0-1,1 0 1,0 0-1,0 0 1,0-1-1,0 1 1,0 0 0,1-1-1,-1-6 1,-1-6 48,0 2-70,1 1 0,0-1 0,1-16 0,0 12-117,-10-7-6,9 21 168,1 0 1,-1-1-1,1 1 0,0 0 1,0-1-1,1-5 1,-1-6 118,1-16-96,0 0-1,2-1 1,10-39-1,-10 57-80,1 1-1,1-1 1,0 1-1,1 0 1,1 0-1,0 0 1,1 1 0,0 0-1,12-13 1,-16 21-36,1 1 1,-1-1-1,1 1 1,0 0-1,1 0 1,-1 0 0,1 1-1,-1 0 1,1 0-1,0 0 1,0 1-1,0 0 1,1 0-1,7-1 1,-6 2 16,-1 0-1,1 1 1,-1 0 0,1 1-1,-1-1 1,1 2-1,-1-1 1,1 1 0,-1 0-1,0 0 1,13 7 0,-4-1 160,0 0 1,-1 1-1,0 1 1,-1 0-1,0 1 1,24 25-1,-35-32-9,0 0 0,0 0 0,-1 0 0,1 0 0,-1 0 0,0 0 0,2 9-1,-4-12-86,1 0 0,-1 0 0,0 0-1,1 0 1,-1 0 0,0 0-1,0 0 1,0 0 0,0 0-1,0 1 1,0-1 0,0 0 0,-1 0-1,1 0 1,0 0 0,-1 0-1,1 0 1,0 0 0,-1 0 0,1 0-1,-1-1 1,1 1 0,-1 0-1,0 0 1,1 0 0,-1 0-1,0-1 1,0 1 0,1 0 0,-1-1-1,0 1 1,0-1 0,0 1-1,0-1 1,0 1 0,0-1 0,0 1-1,-1-1 1,-8 2 31,0-2-1,0 1 1,0-1 0,1 0-1,-1-1 1,-17-3 0,-10-1-142,2 1-1303,-37-9 0,1-3-5259,37 7 3392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0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10 1472,'-3'-10'9487,"6"15"-8334,10 21-250,-1 0 0,17 55 0,-16-42-599,-2-3-84,-3 1 1,7 63-1,-8-50-65,5 48 607,-4 2 1,-5-1 0,-15 170-1,6-216-618,-14 120 689,13-135-517,-1 0 0,-19 52 1,21-74-252,-1-1-1,-1 0 1,0-1 0,-14 19 0,-46 49 195,36-45-231,-51 50 136,45-53-3141,34-31 1700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0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7 3392,'-1'-1'136,"-1"-4"618,3 5-218,6 1 1014,-7-1-1348,1 1 0,-1 0 0,0 0 0,0-1 0,0 1 0,1 0 0,-1 0 0,0-1 0,0 1 0,0 0 0,0 0 0,0 0 0,-1-1 0,1 1 0,0 0 0,0 0 1,0-1-1,-1 2 0,-5 14 1569,-59 119 2587,61-126-4262,-18 44 914,-43 76 1,-34 18 327,-33 57-234,101-145-842,3 1-1,2 2 0,4 1 1,-21 90-1,40-138-211,0-1 1,1 1-1,1 0 1,1 0-1,0 0 1,0 0-1,2 0 1,0 0-1,0 0 1,2 0-1,0-1 1,0 0-1,1 0 1,14 26-1,-9-20-391,1 0 0,2-1-1,23 30 1,-23-39-1799,-11-10 1627,-1 1 0,0-1 0,0 0-1,1 0 1,-1 1 0,0-1-1,0 0 1,1 0 0,-1 0 0,0-1-1,0 1 1,1 0 0,-1 0-1,0-1 1,0 1 0,1 0 0,-1-1-1,0 0 1,0 1 0,0-1-1,0 0 1,0 1 0,0-1 0,0 0-1,0 0 1,0 0 0,1-1 0,8-10-2618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0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51 4992,'0'-3'231,"1"-1"1,-1 1 0,0-1-1,1 1 1,0-1-1,0 1 1,0-1-1,2-3 1,-2 6-58,-1 0-1,1 0 0,0 0 1,-1 0-1,1 0 1,0 0-1,0 0 1,0 0-1,0 0 1,0 0-1,0 1 0,0-1 1,0 0-1,2 0 1,-2 0 229,0 1-1,0 0 1,0-1 0,0 1 0,0 0 0,0 0-1,1 0 1,-1 0 0,0 0 0,0 0 0,2 1 0,-2-1-296,0 1 1,0 0-1,0-1 1,0 1 0,0 0-1,0 0 1,0 0-1,0 0 1,0 0 0,0 0-1,-1 0 1,1 0-1,0 0 1,-1 0 0,1 0-1,-1 0 1,1 0-1,-1 1 1,0-1 0,1 2-1,5 31 983,-5-28-930,1 12 439,-1 0-1,0 0 1,-5 36 0,-14 53 298,12-76-787,-78 331 952,70-310-1046,-5 16-118,18-67-45,1 0 0,-1 0 0,1 1 0,-1-1 0,0 0 0,1 0 0,-1 0 0,0 1-1,0-1 1,0 0 0,0 0 0,0 0 0,-1 1 0,1-2-51,1 0 0,-1 0 0,1 0 1,-1 1-1,1-1 0,-1 0 0,0 0 0,1 0 1,-1 0-1,1 0 0,-1 0 0,0 0 0,1 0 1,-1 0-1,1-1 0,-1 1 0,1 0 0,-1 0 1,0 0-1,1-1 0,-1 1 0,1 0 0,-1-1 1,1 1-1,-1 0 0,1-1 0,0 1 0,-1-1 1,1 1-1,-1 0 0,1-2 0,-9-9-6164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53 140 4800,'-4'-2'3891,"12"10"676,6 1-3455,-7-4-580,1 0 0,1 0-1,-1 0 1,18 5 0,-8-4 397,-13-4-710,0 0 1,0-1-1,0 0 0,1 0 1,8 0-1,5-1-40,-1-2 0,0 0 0,0-2 0,0 0 0,0 0 0,-1-2 0,0 0 0,26-13 0,-37 16-131,0 0 0,0-1 1,0 0-1,0 0 1,0 0-1,-1 0 0,0-1 1,5-6-1,-8 10-50,-1-1 0,0 0 0,0 1 1,0-1-1,0 0 0,0 0 0,0 0 0,-1 0 0,1 1 0,-1-1 0,1 0 0,-1 0 1,0 0-1,1 0 0,-1 0 0,0 0 0,0 0 0,-1 0 0,1 0 0,0 0 1,-1 0-1,1 0 0,-1 0 0,0 0 0,1 0 0,-1 0 0,0 1 0,0-1 1,0 0-1,0 0 0,-1 1 0,-1-3 0,-1 0-27,0 0 0,0 0-1,0 0 1,0 1 0,-1-1 0,0 1-1,0 0 1,0 0 0,0 1 0,0 0-1,0-1 1,0 2 0,-1-1 0,1 1-1,-1 0 1,0 0 0,1 0 0,-1 1-1,0-1 1,1 2 0,-1-1 0,0 1-1,1-1 1,-1 1 0,1 1 0,-1-1-1,1 1 1,-1 0 0,1 1 0,-7 3-1,-18 12 50,2 1-1,0 1 1,1 2 0,1 0-1,-36 42 1,56-57 40,-1 1 0,2 0 0,-1 0 0,1 1 0,0 0 0,1-1 1,0 2-1,1-1 0,-1 0 0,2 1 0,-1 0 0,0 13 0,2-16 33,1 0 0,0 0 0,1 0 0,-1 0 0,1 0 0,1 0 0,-1 0 1,1 0-1,1-1 0,-1 1 0,1-1 0,0 1 0,0-1 0,1 0 0,0 0 0,0 0 0,0-1 0,7 6 0,-3-3-7,0-1-1,0-1 1,1 0-1,0 0 1,1 0-1,-1-1 1,1-1-1,0 0 1,0 0-1,1-1 1,-1 0-1,1 0 1,-1-2 0,1 1-1,0-1 1,14-1-1,4-1-59,0-1 0,1-2 0,-1 0 0,50-17 0,69-31-6280,-89 29-478,-19 10 2796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0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25 3552,'0'-2'86,"0"2"-33,0-1-1,0 0 1,-1 0-1,1 0 1,0 0-1,0 1 1,0-1 0,0 0-1,0 0 1,1 0-1,-1 0 1,0 0-1,0 1 1,1-1 0,-1 0-1,0 0 1,13-8 11199,-14 14-12327,-2 12 1814,-2 0 0,-1-1 0,-11 26 1,-2 5-92,-41 136 624,-27 70-480,82-241-805,3-7 31,-1 0 1,1 0 0,1 1-1,-1-1 1,1 1 0,-2 7-1,3-11-647,-1-2-239,0-1-1,0 1 1,0 0-1,0 0 1,0 0-1,0 0 1,0-1-1,-5-2-3473,1-5 2198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0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98 6048,'-1'-2'252,"0"1"-1,1-1 1,-1 1 0,0 0 0,1-1 0,-1 1-1,1-1 1,0 1 0,-1-1 0,1 0 0,0 1-1,0-1 1,0 1 0,0-1 0,0 1 0,0-1-1,1 1 1,-1-1 0,1 1 0,-1-1 0,1 1-1,-1-1 1,1 1 0,0-1 0,-1 1 0,1 0-1,0-1 1,0 1 0,0 0 0,0 0 0,0 0-1,0 0 1,1 0 0,-1 0 0,0 0 0,1 0-1,-1 0 1,0 1 0,1-1 0,-1 0 0,2 0-1,13-5 490,-1 0-1,1 1 0,0 0 1,27-3-1,67-2 412,-91 9-944,66-1 210,109 12 1,-66-6-1976,-110-4-342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0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 4224,'1'-2'183,"-1"1"-1,6-17 14354,-7 18-14008,-8 10 442,-1 4-526,-1 0 0,-18 18 0,18-20-326,0 1 0,0 0-1,-11 18 1,21-29-99,-7 12 165,-11 25-1,17-35-163,1 1 1,-1 0-1,1 0 0,0 0 0,0 0 0,1 0 0,-1 0 0,1 0 0,1 9 0,-1-11-12,1-1 1,0 1 0,0-1 0,0 0 0,0 1 0,0-1-1,2 4 1,5 10 38,-7-14-158,0 0 0,0 0-1,0 0 1,0 0 0,1 0 0,-1 0-1,1 0 1,-1-1 0,1 1 0,-1 0-1,1-1 1,0 1 0,0-1 0,0 0-1,3 2 1,-4-2-392,1-1-1,0 1 0,0 0 1,0-1-1,-1 1 0,1-1 1,0 0-1,0 1 0,0-1 0,0 0 1,0 0-1,0-1 0,-1 1 1,1 0-1,0 0 0,0-1 1,0 1-1,0-1 0,-1 0 1,3-1-1,9-5-2493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0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93 7872,'-23'-55'2944,"18"43"-2304,10 0-160,-5 7-64,0 1-320,0-1-224,3 14-3584,3 5 2592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0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6304,'0'-1'272,"1"-16"1085,-1 17-1296,0 0 0,0-1 0,0 1 0,0 0 0,0 0 0,0-1 0,0 1 0,0 0 0,0-1 0,0 1 0,1 0 0,-1 0 0,0-1 0,0 1 0,0 0 0,0 0 0,0-1 0,0 1 0,1 0 0,-1 0 0,0 0 0,0-1 0,0 1 0,0 0 0,1 0 0,-1 0 0,0-1 0,0 1 0,1 0 0,-1 0 0,0 0 0,0 0 0,1 0 0,-1 0 0,0 0 0,0 0 0,1 0 0,-1-1 0,0 1 0,1 0 0,-1 0 1,0 0-1,0 0 0,1 1 0,-1-1 0,0 0 0,0 0 0,1 0 0,-1 0 0,0 0 0,0 0 0,1 0 0,-1 0 0,0 1 0,0-1 0,1 0 0,-1 0 0,3 3 201,0 0 1,-1-1 0,1 1-1,-1 0 1,0 1 0,0-1-1,0 0 1,0 0 0,-1 1-1,1-1 1,0 5 0,2 7 178,4 22 0,-6-25-182,2 15 132,-1 2 0,-2-1 0,-1 35-1,-15 88 1108,14-136-1333,-18 128 1222,22-244 1466,-3 70-2630,0 18-176,1 1 0,0-1 0,3-14 0,15-63 7,10-37 31,-28 123-85,34-113-96,-28 98 33,1 1 0,0 0 0,2 1 0,14-22 0,-22 37 72,-1 0-1,1 0 1,-1 0 0,1 0-1,0 0 1,0 0 0,0 1-1,0-1 1,1 1 0,-1 0 0,0-1-1,0 1 1,1 0 0,2-1-1,-3 2-18,0 0-1,0 0 1,-1-1-1,1 1 1,0 1-1,0-1 1,0 0-1,0 0 1,0 1-1,-1-1 1,1 1-1,0-1 0,0 1 1,-1 0-1,1 0 1,0-1-1,-1 1 1,1 0-1,-1 1 1,3 1-1,2 3 3,0 0-1,0 1 1,-1 0 0,0 0-1,0 0 1,-1 0-1,6 13 1,-2-3 52,-2 1-1,7 27 1,-12-37 29,0 0 0,-1 0 0,0 1 0,0-1 0,-1 0 0,0 1 0,0-1 0,-1 0 0,0 0 0,-4 9 0,4-12-1,1 0-14,-1 1 0,-1-1 0,1 1 1,-1-1-1,0 0 0,0 0 0,-5 5 0,6-8-48,0 0 0,0 1 0,0-1 0,-1 0-1,1 0 1,-1 0 0,1-1 0,-1 1 0,0 0-1,1-1 1,-1 0 0,0 0 0,-6 2 0,-14 3 108,18-5-401,1 0 0,-1 1 0,0-2 1,1 1-1,-7 0 0,6-1-920,-1 1-1,1 0 1,0 0-1,0 0 1,-1 1 0,1 0-1,0 0 1,0 0-1,0 1 1,1-1 0,-1 1-1,1 0 1,-9 7-1,-3 2-2406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0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3232,'-6'10'8864,"17"-7"-8202,1-1 0,1 0 0,-1-1 0,0 0 1,0 0-1,20-3 0,-15 1-290,172-22 2479,-89 8-2267,19 1 51,208-29 549,-160 17-1056,-139 25-1739,-33 11-2213,0-4 1944,0 1-1,-1-1 1,1 0-1,-13 11 1,-9 3-2376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0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67 4576,'10'-28'2576,"-10"28"-2482,0-1 1,1 1 0,-1-1-1,0 1 1,1-1-1,-1 1 1,0 0-1,1-1 1,-1 1 0,1 0-1,-1-1 1,1 1-1,-1 0 1,1 0 0,-1-1-1,1 1 1,0 0-1,-1 0 1,1 0 0,-1 0-1,1 0 1,-1 0-1,1 0 1,0 0-1,10-4 1824,-11 4-1654,1-1 0,0 0 0,0 1 0,-1-1 0,1 0 0,-1 0 0,1 0 0,-1 0 0,1 0 0,-1 0 0,1 0 0,-1 1 0,0-1 0,1 0 0,-1 0 0,0-1 0,0 1 0,0 0 0,0-1 0,0 2-185,0-1 0,0 1 0,0-1 0,-1 0 1,1 1-1,0-1 0,-1 1 0,1 0 0,0-1 0,-1 1 1,1-1-1,0 1 0,-1-1 0,1 1 0,-1 0 1,1-1-1,-1 1 0,1 0 0,-1 0 0,1-1 1,-1 1-1,1 0 0,-1 0 0,1 0 0,-1-1 1,1 1-1,-1 0 0,0 0 0,1 0 0,-1 0 1,1 0-1,-1 0 0,1 0 0,-1 0 0,0 0 0,1 1 1,-1-1-1,0 0 0,-8 2-4,-1 0 0,1 1 0,-1 0 0,1 1 0,0-1 0,0 2 0,0-1 0,1 1 0,0 1 0,0 0 0,0 0 0,1 0 0,-14 15 0,16-16-49,1 1 1,0 0-1,0-1 1,0 1-1,0 0 1,1 1-1,0-1 0,1 1 1,-1-1-1,1 1 1,1 0-1,-1 0 1,1 0-1,0 0 1,1 0-1,-1 0 1,1 0-1,1 0 0,-1 0 1,3 8-1,-1-9 48,-1 0 0,1 0 0,1 0 0,-1-1 0,1 1 0,5 7-1,-7-11-52,0-1 0,0 1 0,0-1 0,0 0 0,1 1 0,-1-1 0,0 0 0,1 0 0,-1 0 0,1 0 0,-1 0 0,1 0 0,0 0 0,-1-1 0,1 1 0,0 0 0,-1-1-1,1 0 1,0 1 0,0-1 0,0 0 0,-1 0 0,1 0 0,0 0 0,0 0 0,2-1 0,3-1 23,0-1 1,0 1-1,-1-2 0,1 1 1,-1-1-1,0 0 1,0 0-1,0-1 0,-1 0 1,9-8-1,14-12-73,15-11-43,23-16-22,-66 51 106,0 1-1,0 0 1,1 0-1,-1 0 0,0 0 1,1 0-1,-1-1 1,0 1-1,0 0 1,1 0-1,-1 0 1,0-1-1,0 1 0,0 0 1,1 0-1,-1-1 1,0 1-1,0 0 1,0-1-1,0 1 0,0 0 1,1-1-1,-1 1 1,0 0-1,0 0 1,0-1-1,0 1 0,0 0 1,0-1-1,0 1 1,0 0-1,0-1 1,-1 1 8,1-1-1,0 1 1,-1 0 0,1-1 0,-1 1 0,1 0 0,-1-1 0,1 1-1,-1 0 1,1 0 0,-1 0 0,1 0 0,-1-1 0,1 1 0,-1 0 0,1 0-1,-1 0 1,1 0 0,-1 0 0,0 0 0,-3-2-199,4 2 169,0 0-1,0-1 0,0 1 1,0 0-1,-1 0 0,1 0 0,0 0 1,0 0-1,0-1 0,-1 1 1,1 0-1,0 0 0,0 0 0,0 0 1,-1 0-1,1 0 0,0 0 1,0 0-1,-1 0 0,1 0 0,0 0 1,0 0-1,-1 0 0,1 0 1,0 0-1,0 0 0,0 0 0,-1 0 1,1 0-1,0 0 0,0 0 1,-1 0-1,1 0 0,0 1 0,0-1 1,0 0-1,0 0 0,-1 0 1,1 0-1,0 0 0,0 1 0,0-1 1,0 0-1,-1 0 0,1 0 1,0 1-1,0-1 0,0 0 0,0 0 1,0 0-1,0 1 0,0-1 1,0 0-1,0 0 0,0 1 0,0-1 1,0 0-1,-4 8-45,1 0-1,1 1 1,-3 9 0,-1 7 89,-9 33 245,-7 63 1,-2 8 412,9-44-222,-2 7-202,16-92-324,1 1 0,0 0 0,0-1 0,0 1 0,-1-1 0,1 1 0,0 0 0,0-1 0,0 1 0,0 0 0,0-1 0,0 1 0,1-1 0,-1 1 0,0 0 0,0-1 0,0 1 0,0-1 0,1 1 0,-1 0 0,1 0 0,-1-1-125,1 0 1,-1 0-1,0-1 0,1 1 0,-1 0 0,1 0 1,-1 0-1,0 0 0,1-1 0,-1 1 0,0 0 1,1 0-1,-1-1 0,0 1 0,1 0 1,-1-1-1,0 1 0,0 0 0,1-1 0,-1 1 1,0 0-1,0-1 0,0 1 0,0 0 1,1-1-1,-1 1 0,0-1 0,0 1 0,0 0 1,0-1-1,0 1 0,0-1 0,0 0 0,10-56-7177,3 3 1999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1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20 1824,'0'0'6037,"0"-13"-1754,-3 6-1366,6 15-1573,4 4-1294,-1 0 0,0 0 0,-2 0 0,1 1 0,5 25 1,-6-21-6,8 39 279,7 85 0,-6-29-310,19 177 517,-27-204 278,-10 119 0,3-180-598,-1-1-1,-1 1 1,-1-1 0,-1 0-1,-1 0 1,-1-1 0,0 0-1,-2 0 1,-23 38 0,-115 126 431,23-32-522,43-53-469,23-38-4832,44-48 93,14-14 4797,0-1 0,0 1 0,0-1 0,0 0-1,0 1 1,0-1 0,0 0 0,0 0 0,0 0 0,0 0 0,-2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1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71 3808,'1'-1'158,"-1"0"0,0 0 1,1 0-1,-1 0 0,1 0 0,0 0 0,-1 0 1,12-6 9844,-10 7-9786,-1 1 1,1-1-1,0 1 1,-1 0 0,1 0-1,-1 0 1,1 0-1,-1 0 1,1 0-1,-1 0 1,0 0-1,0 0 1,2 3-1,4 2 279,31 30 750,-21-19-594,30 22 1,-41-35-589,0 0 1,1 0-1,0 0 0,-1-1 1,2 0-1,-1 0 1,0-1-1,0 0 0,9 2 1,-12-4-17,0 0 1,-1 0 0,1 0-1,0 0 1,0 0 0,0-1-1,0 0 1,-1 0 0,1 0-1,0 0 1,-1 0 0,1-1-1,-1 1 1,1-1 0,-1 0-1,0 0 1,1-1 0,-1 1-1,-1-1 1,1 1 0,0-1-1,0 0 1,-1 0 0,0 0-1,0 0 1,0-1 0,0 1-1,0-1 1,0 1 0,-1-1-1,2-6 1,-1 0-52,0 1-1,-1-1 1,0 1 0,-1-1 0,-1-15-1,1 22-24,-1 0-1,1 1 1,-1-1 0,0 0-1,0 0 1,0 1-1,0-1 1,0 1-1,-1-1 1,1 1-1,-1-1 1,1 1 0,-1 0-1,0 0 1,0 0-1,0 0 1,0 0-1,0 0 1,-1 0 0,1 1-1,-1-1 1,1 1-1,-1 0 1,-2-2-1,-1 2-10,0 0 1,0 0-1,0 0 0,0 1 0,0-1 0,0 1 1,0 1-1,0-1 0,0 1 0,0 0 0,1 1 1,-1-1-1,-7 4 0,-8 3 35,0 1 0,-21 13 1,11-4 387,-50 37 1,71-47-326,0 1 0,1-1 0,0 2 1,0-1-1,1 1 0,0 0 0,1 1 0,-8 14 0,13-21-17,1-1 0,-1 1 0,1-1 0,0 1 0,0 0 0,0-1 0,0 1 0,1 0 0,-1-1 0,1 1 0,0 0 0,0 0 0,1 0 0,-1-1 0,1 1-1,-1 0 1,1 0 0,1-1 0,-1 1 0,0-1 0,1 1 0,0-1 0,0 0 0,0 1 0,0-1 0,0 0 0,0 0 0,1-1 0,0 1 0,3 3 0,8 4 98,0 0 0,1 0 0,0-1 0,1-1 0,19 7 0,-26-10-174,19 6-261,0 0 1,1-2 0,0-1-1,38 6 1,-31-10-2842,55 1 0,-34-5-2539,-1 0 1793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1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 3552,'-13'0'15951,"43"-2"-14653,-1-1 0,39-8 0,11-3-749,-39 10-441,81-13 157,-78 13-387,-35 0 58,-6 3-198,-5 4-2139,1-1 1630,1-1-1,-1 1 1,1 0-1,0 0 1,0 0 0,0 0-1,0-1 1,-1 4 0,-2 8-1981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14 295 2720,'5'-5'11914,"-5"-1"-11821,0 5-105,0 4 38,0-2 70,-8 2-24,8-2-25,-1-1-1,1 1 1,-1-1 0,0 0-1,1 1 1,-1-1-1,1 0 1,-1 1-1,1-1 1,-1 0-1,0 0 1,1 1 0,-1-1-1,0 0 1,1 0-1,-2 0 1,6-1 430,-1-1 1,1 1-1,-1-1 1,0 0-1,0 0 1,0 0-1,0-1 1,3-2-1,32-29 47,-26 22-441,6-6 70,23-30 0,-14 14 23,-10 12 92,-1 0 0,-1-1 0,14-26 0,-22 36-502,-13 19 199,0-1 0,1 1 0,0 0 0,0 0 0,1 0 0,-1 0 0,1 1 0,1 0 0,-4 8 0,-4 6 139,2-5-60,1 1-1,0 1 0,-6 21 0,12-34-17,0 1 0,1-1 0,0 1 0,0-1 0,1 1-1,-1-1 1,1 1 0,0-1 0,1 1 0,-1 0 0,1-1 0,0 1-1,0-1 1,1 0 0,2 6 0,-2-7 21,0-1 0,1 1 0,-1-1 0,1 0 0,0 0 0,-1 0 0,1 0 0,1 0-1,-1-1 1,0 1 0,1-1 0,-1 0 0,1 0 0,0 0 0,0-1 0,4 2 0,2 0-728,0-1 1,1 0-1,-1-1 1,1 0-1,12 0 1,8-1-1662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1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52 4640,'2'-2'389,"1"0"0,0 0 0,0 1 1,0-1-1,0 1 0,0 0 0,0-1 0,0 1 0,6 0 1,13-6 2672,-3-2-1113,-18 9-1789,0-1 0,0 1 0,0-1 0,-1 0 0,1 1 1,0-1-1,0 1 0,-1-1 0,1 0 0,0 0 1,-1 1-1,1-1 0,-1 0 0,1 0 0,-1 0 0,1 0 1,-1 0-1,0 0 0,1-1 0,-2 1-81,1 1-1,-1-1 0,1 1 1,-1 0-1,0-1 0,1 1 1,-1-1-1,0 1 0,1 0 1,-1 0-1,0 0 1,1-1-1,-1 1 0,0 0 1,0 0-1,1 0 0,-1 0 1,0 0-1,0 0 0,1 0 1,-2 1-1,-19-1-25,20 1 10,-22 1-8,0 2 0,1 1 0,0 1 1,0 1-1,-41 19 0,39-15 7,-38 25-1,53-30-51,0 1 0,0 1 0,0-1-1,1 1 1,0 1 0,-9 12 0,15-18 30,0 0 0,1 0 1,-1 0-1,1 0 0,0 0 1,0 0-1,0 0 0,0 1 1,1-1-1,-1 0 0,1 0 1,0 1-1,0-1 0,0 5 0,1-7-11,-1 0-1,0 0 0,1 1 1,-1-1-1,0 0 0,1 0 1,-1 0-1,1 0 0,0 0 1,-1 0-1,1 0 0,0 0 0,0 0 1,-1 0-1,1 0 0,0 0 1,0 0-1,0-1 0,0 1 1,0 0-1,0-1 0,0 1 1,0-1-1,1 1 0,-1-1 0,0 0 1,0 1-1,0-1 0,1 0 1,-1 0-1,0 0 0,0 0 1,0 0-1,1 0 0,-1 0 0,0 0 1,0 0-1,1 0 0,-1-1 1,2 0-1,21-6 146,0-2-1,-1 0 1,0-1-1,27-17 1,-20 10-151,-14 9-11,0-1 1,-1-1-1,0-1 0,-1 0 1,24-24-1,-37 34-39,0 0 0,0 0-1,0 0 1,0 0 0,0 0 0,-1-1-1,1 1 1,0 0 0,-1-1-1,1 1 1,-1 0 0,1-1 0,-1 1-1,0-1 1,1 1 0,-1-3-1,-1 4 3,1 0-1,-1 0 1,1 0-1,-1 0 1,1 0-1,-1 0 1,1 0-1,-1 1 0,1-1 1,-1 0-1,1 0 1,-1 0-1,1 0 1,-1 1-1,1-1 1,-1 0-1,1 1 1,-1-1-1,-23 30 277,14-20-122,1 0 1,0 1 0,1 0-1,0 0 1,1 0 0,-12 25-1,-24 80 17,28-72-101,-13 32 146,12-37 109,2 0 0,2 1 1,-8 44-1,14-52-188,4-22-67,0 1-1,-2 18 1,3-24 741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1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95 121 2656,'4'-12'1061,"1"1"-1,0 0 1,0-1 0,2 2 0,10-15 0,-14 19-205,18-24 4216,-18 27-3263,-3 8-1348,-3 13-667,2-16 408,-35 236 1637,12-67-1304,-19 128 777,37-271-1174,4-21-29,1-1 0,0 1 0,0-1 0,0 1 0,1-1 0,1 11 0,0-9 113,0 0 730,8-16-275,19-31-49,-22 28-624,1 1-1,1 0 0,-1 0 1,2 1-1,-1 0 1,1 1-1,12-10 1,-3 6-279,1 1 1,23-10 0,-36 18 226,0 1-1,0-1 1,0 1 0,1 1-1,-1-1 1,1 1 0,-1 0-1,1 1 1,0-1 0,-1 1-1,10 2 1,-13-2 35,0 1 1,-1-1-1,1 1 0,-1 0 1,1 0-1,-1 0 0,1 1 1,-1-1-1,0 1 1,1-1-1,-1 1 0,0 0 1,0 0-1,0-1 0,0 2 1,-1-1-1,1 0 0,0 0 1,-1 0-1,1 1 0,-1-1 1,0 1-1,0-1 1,0 1-1,0-1 0,-1 1 1,1 0-1,-1 0 0,1-1 1,-1 1-1,0 0 0,0 3 1,-1 2 81,1 0 1,-1-1-1,-1 1 1,1-1-1,-1 1 0,-1-1 1,1 0-1,-1 0 1,-1 0-1,-5 11 1,2-8 85,-1 0 0,0 0 1,-1 0-1,1-1 0,-2 0 1,1-1-1,-21 14 0,24-18-121,0-1 0,0 0-1,-1 0 1,1 0 0,-1-1-1,0 1 1,0-2 0,1 1-1,-1-1 1,0 0 0,-1 0-1,1-1 1,0 0 0,0-1-1,-11-1 1,13 1-155,-1-1 0,1 0-1,0 0 1,-5-4 0,-19-6-2857,27 11 2494,0 1-1,0 0 0,0-1 1,0 1-1,1 0 1,-1 0-1,0 0 0,0 0 1,0 1-1,0-1 0,1 0 1,-1 1-1,0 0 1,-3 1-1,-18 13-3520,-6 6-1691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2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61 4064,'-27'0'8272,"46"-4"-5570,37-2 0,-3 1-1152,249-21 979,-238 22-2301,215-5 4,-141 6-384,-104 2-21,-5-1-653,1 2 1,36 4-1,-65-4 723,0 0 1,-1 0-1,1 0 1,0 0 0,0 0-1,-1 0 1,1 1-1,0-1 1,-1 0-1,1 1 1,0-1-1,-1 0 1,1 1-1,0-1 1,0 1 0,-1-1 7,0 1 1,0-1-1,0 0 1,0 0-1,0 1 0,0-1 1,0 0-1,0 0 1,0 1-1,0-1 1,0 0-1,0 0 1,0 0-1,0 1 1,0-1-1,0 0 1,-1 0-1,1 1 1,0-1-1,0 0 1,0 0-1,0 0 1,0 0-1,-1 1 1,1-1-1,0 0 1,0 0-1,0 0 1,-1 0-1,1 1 1,-24 12-5524,17-10 4925,-23 11-2150,-6 1-447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2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7040,'-5'4'8144,"5"-3"-7966,-2 15-199,-1-1 738,-133 518 3208,114-452-3210,20-57 154,3-23-827,0-1 0,0 0 0,-1 1 0,1-1 0,0 0 0,-1 0 0,1 1 0,0-1 0,0 0 0,-1 0-1,1 0 1,0 0 0,0 0 0,-1 0 0,1 0 0,0-1 0,1 1 0,-2 0 19,6-1-39,-1 0 0,0-1-1,1 1 1,-1-1-1,0 0 1,0 0-1,7-5 1,33-24-172,-25 17 154,205-131-783,-220 142 742,-1 0-1,1 1 0,0 0 0,-1 0 0,1 0 0,0 1 1,6-1-1,-10 1 36,1 1 1,-1 0 0,1 0-1,-1 0 1,1 1-1,0-1 1,-1 0 0,1 1-1,-1-1 1,1 0-1,-1 1 1,1 0 0,-1-1-1,0 1 1,1 0 0,-1 0-1,0 0 1,1 0-1,-1 0 1,0 0 0,0 0-1,0 0 1,0 0 0,0 1-1,0-1 1,0 0-1,1 3 1,0 2 64,0-1-1,-1 1 0,1 0 1,-1 0-1,0 0 1,0 0-1,-1 1 1,0-1-1,-1 10 1,1 18 171,5 70 820,-5-60-6130,0-29 1023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2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776 31 7456,'-24'-25'2784,"15"20"-2176,-15 5-160,4 0 2784,-21 0-1856,-21 9 1343,-23-1-1567,-1 10-480,11 3-448,5 0-256,7 0 0,12 3 96,8 3-32,6-3-2336,7 2 1248,7-1-5695,4-13 3743,5-12-1536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59 2912,'0'-2'214,"0"0"0,0-1 0,0 1 1,0 0-1,1-1 0,-1 1 0,1 0 0,0-1 0,-1 1 1,1 0-1,0 0 0,0 0 0,1 0 0,-1 0 0,0 0 0,3-3 1,10-13 8050,-15 22-6381,-4 16-719,-9 29-905,-6 5 434,-2-1-1,-3-1 0,-59 94 1,72-126-379,11-16-811,-1 0 0,0-1 0,0 1 0,0-1-1,-5 5 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82 7872,'-29'-18'3557,"29"18"-3511,0 0-1,0 0 1,0 0-1,0-1 1,0 1 0,0 0-1,-1 0 1,1 0-1,0 0 1,0 0 0,0 0-1,0 0 1,0 0-1,0-1 1,0 1 0,0 0-1,0 0 1,0 0 0,-1 0-1,1 0 1,0-1-1,0 1 1,0 0 0,0 0-1,0 0 1,0 0-1,0 0 1,0-1 0,0 1-1,0 0 1,0 0-1,0 0 1,0 0 0,1 0-1,-1-1 1,0 1-1,0 0 1,0 0 0,0 0-1,0 0 1,0 0-1,0-1 1,0 1 0,0 0-1,0 0 1,1 0-1,-1 0 1,10-6 2310,16-3 432,37-3-1328,1 2 0,94-3 0,-59 7-1237,-60 4-819,0 2 1,41 6-1,-69-5 159,-5-1-421,1 1 0,-1-1 0,9 4 0,-12-3 57,-1 0 1,0 0 0,0 0 0,1 0-1,-1 0 1,0 1 0,2 1-1,0 5-2255,-6 1-1482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2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6 4384,'4'-5'1431,"-4"5"-1405,0 0 0,0 0 0,0 0-1,0 0 1,0 0 0,0 0 0,0 0 0,0 0 0,1 0 206,-1 0-206,0 0 0,0 0-1,0 0 1,0 0 0,0 0 0,0 0 0,0 0-1,0 0 1,0 0 0,0 0 0,0 0 0,0 0 0,0 0-1,0 0 1,0 0 0,0 0 0,0 5 1473,-11 16 2944,3-9-3101,-15 18-1,7-9-381,-14 15 190,17-22-715,-14 22 1,-37 69 351,6 2 1,-56 141-1,98-209-608,2 2 0,2 0-1,2 0 1,2 1 0,1 0-1,2 0 1,2 1 0,2 0-1,6 53 1,14 76-126,-16-130-1234,-2-17-3819,9-25-1640,0-10 3579,3-12-704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46 4896,'0'-7'636,"-1"-15"452,1 21-964,0 0-1,0 0 1,0 0-1,0 0 1,1 1-1,-1-1 1,0 0-1,0 0 1,1 0-1,-1 0 1,0 0-1,1 0 1,-1 1-1,3-4 3058,1 10-418,-1 2-2350,0 1 0,-1 0 0,0-1 0,-1 1 0,0 0 0,0 0 0,-2 15 0,-9 68 1194,7-73-1228,-31 163 1400,28-154-1659,-10 81-19,9-56-122,6-42-1207,16-29-9698,-1-1 7795,4 4-490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4736,'-3'0'1053,"7"-2"1175,10 1 2912,54 8 490,37-6-2877,-89-1-2384,173-12 531,-185 11-910,24 1 79,-23 1-365,1-1-1,-1 0 1,0 0-1,8-2 1,-13 2 246,0 0-1,0 0 1,0 0-1,0 0 1,0 0-1,0 0 1,0 0 0,1 0-1,-1 0 1,0 0-1,0 0 1,0 0 0,0 0-1,0 0 1,0 0-1,0 0 1,1 0-1,-1 0 1,0 0 0,0 0-1,0-1 1,0 1-1,0 0 1,0 0-1,0 0 1,0 0 0,0 0-1,1 0 1,-1 0-1,0 0 1,0 0-1,0-1 1,0 1 0,0 0-1,0 0 1,0 0-1,0 0 1,0 0-1,0 0 1,0 0 0,0 0-1,0-1 1,0 1-1,0 0 1,0 0 0,0 0-1,0 0 1,0 0-1,0 0 1,0-1-1,0 1 1,0 0 0,0 0-1,0 0 1,0 0-1,-1 0 1,1 0-1,-7-2-4250,-3 5 1229,-7 0-2864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7136,'-22'-25'3232,"12"22"-2816,7-2-64,6 10-288,7-5-512,9 3 224,7 2-736,9-2 512,2 1-3584,3 4 2240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 1984,'2'-1'116,"1"1"1,-1-1-1,0 0 1,0 1-1,1-1 1,-1 1-1,0 0 0,1 0 1,-1 0-1,0 0 1,5 1-1,13 2 8999,-43-2-8165,0 0 0,0 2 0,0 0 1,-40 12-1,48-10-807,0 0-1,0 1 1,0 1 0,1 1 0,0-1-1,1 2 1,-23 18 0,34-25-116,0 0 0,0-1 0,0 1 0,0 0 0,1 0 0,-1 0 0,1 1-1,-1-1 1,1 0 0,0 0 0,0 1 0,0-1 0,0 1 0,0-1 0,0 1 0,1-1 0,-1 1 0,1 0 0,0-1 0,0 1 0,0 0 0,0-1 0,0 1 0,0 0 0,1-1 0,-1 1 0,1-1 0,0 1 0,0-1 0,0 1 0,0-1 0,0 0 0,1 1-1,-1-1 1,3 3 0,-3-4 8,1 1 0,-1-1 0,1 0-1,0 0 1,-1 1 0,1-1-1,0-1 1,0 1 0,-1 0-1,1 0 1,0-1 0,0 1 0,0-1-1,0 1 1,0-1 0,0 0-1,0 0 1,0 0 0,0 0 0,0 0-1,0 0 1,0-1 0,0 1-1,2-1 1,5-2-80,-1 0 0,1-1 1,-1 0-1,8-5 0,-5 3-119,18-11 104,0-2 0,31-27 0,-32 24 283,-34 27-21,0 0 0,0 1 0,1 0 0,0 0 0,1 0 0,-8 13 0,4-5 34,1 1 0,-9 27 0,-22 117 264,33-132-397,-22 158 377,21-138-304,6-43 935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 6304,'0'0'152,"-1"0"0,1-1 0,0 1 0,-1 0 1,1-1-1,0 1 0,-1 0 0,1-1 0,0 1 1,0-1-1,0 1 0,-1-1 0,1 1 0,0 0 0,0-1 1,0 1-1,0-1 0,0 1 0,0-1 0,0 1 0,0-1 1,0 1-1,0-2 0,12 1 3885,-4 1-3497,165-7 5199,-154 6-5473,57 0 605,19-2-782,-73 1-133,-8 0-752,1 0 1,0 2 0,0 0-1,16 2 1,-26-2 179,-22 25-12346,-13-8 10567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 5568,'-1'-1'128,"0"1"1,1-1 0,-1 1-1,0-1 1,0 1-1,0 0 1,0-1-1,0 1 1,0 0-1,0 0 1,0 0 0,0 0-1,0 0 1,0 0-1,0 0 1,0 0-1,0 0 1,0 0 0,-1 1-1,0-1 190,0 1-1,1 0 1,-1 0-1,1 0 0,0 0 1,-1 0-1,1 0 1,0 1-1,0-1 1,-1 0-1,1 1 1,-1 1-1,-4 7 874,0 1-1,1-1 1,-4 12-1,3-5-244,0 0 0,-5 35 0,10-42-731,0 0-1,1 0 0,-1-1 1,2 1-1,0 0 1,0 0-1,4 15 1,-3-19-416,0 0 0,0 1 0,1-1 0,0 0 0,0-1 0,1 1 0,-1 0 1,1-1-1,0 0 0,1 0 0,-1 0 0,7 5 0,-9-9-152,-1 0 0,1-1 0,0 1 0,-1 0 0,1-1 0,0 1 0,-1-1 0,1 1 0,0-1 0,0 0 0,-1 0 0,1 0 0,0 0 0,0 0 0,-1 0 0,1 0 0,0-1 0,0 1 0,-1-1 0,1 1 0,0-1 0,-1 0 0,1 1 0,0-1 0,-1 0 0,3-2 0,2-1-721,0 0 0,0-1 1,-1 1-1,0-1 1,9-10-1,10-24-963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7456,'-14'-27'4160,"25"36"-5056,-2 3 480,5 6-2432,0-2 1568,5 5-2240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77 103 6816,'-3'1'180,"1"0"0,0-1-1,0 2 1,-1-1 0,1 0 0,0 0 0,0 0 0,0 1-1,1-1 1,-1 1 0,0 0 0,1 0 0,-1-1 0,1 1 0,-1 0-1,1 0 1,0 0 0,0 0 0,-2 3 0,-1 6 210,1-1 0,0 1-1,-2 11 1,0 0 1078,-2 10-574,2 0-1,-2 55 1,7 62 600,0-93 474,1-88-1828,1 0 0,1 1 0,2 0 0,1-1 0,2 2 0,0-1 0,2 1 0,2 0 0,1 1 0,0 1 0,20-29 0,-31 54-133,58-83 69,-52 75-104,1 1 0,0 0 0,1 1 0,0 0 0,19-13 0,-26 20 44,-1 1 1,1-1-1,0 1 0,0-1 0,0 1 1,0 0-1,0 0 0,0 0 0,0 0 1,1 1-1,-1-1 0,0 1 0,0 0 1,1 0-1,-1 0 0,0 0 0,0 1 1,1-1-1,-1 1 0,0 0 0,0 0 1,0 0-1,0 0 0,0 1 0,0-1 1,0 1-1,-1 0 0,5 2 1,0 3 130,0-1 0,-1 1 0,1 1 1,-1-1-1,-1 1 0,1 0 1,-1 1-1,5 11 0,-8-16-55,-1 0 0,1 0 0,-1 0 0,0 1 0,0-1 0,0 0 0,-1 1 0,0-1 0,1 0 0,-2 1 0,1-1 0,0 1 0,-1-1 0,0 0 0,0 0 0,0 1 0,-3 6 0,3-9-80,-1 1-1,1 0 0,-1 0 1,0-1-1,0 1 1,0-1-1,0 0 0,0 1 1,0-1-1,0 0 0,-1 0 1,1 0-1,-1-1 1,0 1-1,1 0 0,-1-1 1,0 0-1,0 0 1,0 0-1,0 0 0,0 0 1,0-1-1,0 1 0,0-1 1,-5 0-1,0 0-617,0 0 0,0-1 0,-1 0-1,1 0 1,-15-6 0,20 6-10,0 0-1,0 0 1,0-1-1,0 1 1,0-1 0,1 0-1,-1 0 1,0 0-1,1 0 1,-1 0 0,1 0-1,0-1 1,0 1-1,0-1 1,0 0 0,0 1-1,1-1 1,-3-5-1,-5-32-3473,3-9 650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13 3648,'0'-1'44,"0"1"1,0-1-1,0 1 1,0 0-1,0-1 1,0 1-1,0-1 1,0 1 0,1-1-1,-1 1 1,0-1-1,0 1 1,0 0-1,0-1 1,1 1-1,-1-1 1,0 1-1,0 0 1,1-1-1,-1 1 1,0 0-1,0-1 1,1 1-1,-1 0 1,0 0-1,1-1 1,-1 1-1,1 0 1,-1 0-1,0-1 1,1 1-1,0 0 1,0 0 134,1 0-1,-1 0 1,1 0 0,-1 0-1,0 0 1,1 0 0,-1 1-1,0-1 1,1 1 0,-1-1-1,1 1 1,3 1 238,-1 0 0,0 1 0,-1-1 1,1 1-1,0 0 0,4 4 0,-1 2-12,0 1 0,-1 1 0,0-1-1,0 1 1,-1 0 0,-1 0 0,0 0 0,5 24-1,-2 3 0,2 56-1,-9-83-341,4 33 145,2 42 535,-6 103 0,0-189-742,-33 362 2090,26-322-1866,-1 1 0,-2-1 0,-2-1 0,-2 0 0,-1 0 0,-2-1 0,-1-2 0,-38 57 0,-11-3-752,-142 148 0,208-238 523,-20 22-2878,-34 27 1,26-31 98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21 2720,'1'-7'557,"-1"6"-529,0 1 0,0 0 0,0 0 0,0-1-1,0 1 1,0 0 0,0 0 0,1-1 0,-1 1-1,0 0 1,0 0 0,0 0 0,0-1 0,0 1 0,0 0-1,1 0 1,-1 0 0,0-1 0,0 1 0,0 0 0,0 0-1,1 0 1,-1 0 0,0 0 0,0-1 0,1 1 0,-1 0-1,12-7 11031,-20 17-10458,0 0 0,-12 10 0,-16 19 299,-81 137 805,76-109-1318,-69 115 810,83-132-682,-36 95 0,34-53 46,4 2 0,-19 137 0,36-172-354,0 117-1,10-142-315,1-1 0,1 1 0,2-1 0,19 62 1,-21-83-442,0 0 0,2 0 0,-1-1 0,1 0 1,11 15-1,-15-23 119,0 0 1,1 0-1,0-1 0,0 1 1,0-1-1,0 1 1,0-1-1,0 0 1,6 3-1,-6-4 82,-1-1 0,1 1 0,-1 0 0,1-1 0,-1 1 0,1-1 0,0 0 0,-1 0 0,1 0 0,-1 0 0,1 0 0,0-1 0,-1 1 0,1-1 0,3-1 0,27-16-5394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 3552,'-5'-4'6482,"5"4"-6279,-3 7 3101,2 24-1906,0-14-241,-14 81 1228,6-49-1475,-18 85 984,12-67-1324,-8 92 1,19-59-1632,1-87-507,1-10-106,1-13-3527,1 2 3047,-1 1-1,-3-12 0,-4-6-1647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1984,'11'1'16661,"-11"-1"-16546,1 1 0,0-1 0,0 1 0,-1-1 0,1 1 0,0-1 0,0 1 0,0-1 0,0 0 0,0 0 0,-1 1 0,1-1 0,0 0 0,0 0 0,0 0 0,2 0 0,21 0 888,-12-1-708,203 5 910,-172 0-1081,-5 0-5016,-41-4 3410,-1 1-1,1-1 0,0 1 0,0-1 0,-1 1 0,1 0 0,-3 2 0,-11 6-1922,3 5 1234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 7648,'0'-1'125,"1"0"243,-1 0 1,0 1-1,0-1 1,0 0-1,0 0 0,0 1 1,0-1-1,0 0 1,-1 1-1,1-1 1,0 0-1,0 1 1,0-1-1,-1 0 0,1 0 1,-1 1-175,0 0-1,0 0 1,0 0-1,1 0 1,-1 1 0,0-1-1,0 0 1,1 1 0,-1-1-1,0 0 1,1 1-1,-1-1 1,0 1 0,1-1-1,-1 1 1,0 0-1,-36 26 1770,-38 37 0,65-54-1671,1 1 0,0 0 0,-15 23 0,20-26-186,-1 0 1,1 0 0,1 1-1,0-1 1,0 1 0,0 0-1,-1 9 1,4-15-127,-1 1 0,1-1 1,0 0-1,0 0 0,0 1 0,1-1 1,-1 0-1,1 0 0,0 0 0,-1 0 1,1 0-1,1 0 0,-1 0 0,0 0 0,1 0 1,0 0-1,-1-1 0,1 1 0,0 0 1,0-1-1,1 0 0,2 3 0,-2-3-337,-1 0-1,1-1 1,0 1-1,0-1 0,0 0 1,0 0-1,0 0 1,0 0-1,0 0 1,0-1-1,0 1 0,0-1 1,0 0-1,1 0 1,2 0-1,1-1-585,0 0-1,0 0 1,0 0 0,0-1-1,0 0 1,-1 0 0,1-1-1,12-6 1,4-11-3521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28 7712,'-7'-21'2506,"7"21"-2455,0-1 0,-1 1 0,1-1 0,0 1 0,0 0 0,-1-1 0,1 1 0,0 0 0,-1-1 0,1 1 0,0 0 1,-1-1-1,1 1 0,-1 0 0,1 0 0,-1-1 0,1 1 0,-1 0 0,1 0 0,0 0 0,-1 0 0,1-1 0,-1 1 0,1 0 0,-1 0 0,1 0 0,-1 0 0,1 0 0,-1 0 0,1 1 0,-1-1 0,1 0 0,-1 0 0,1 0 0,-1 0 0,1 0 0,-1 1 0,1-1 0,0 0 0,-1 0 0,1 1 0,-1-1 0,1 0 0,0 1 0,-1-1 0,-124 127 2855,72-76-1650,-51 62 0,90-95-1066,2 0-1,0 1 0,-16 36 1,-16 64 279,31-77-315,1 0 0,3 0 0,2 1 0,-4 85-1,10-102-69,2 0 0,2 0-1,0 0 1,1-1-1,1 1 1,2-1 0,1 0-1,0-1 1,21 40-1,-23-53-256,1 1 0,1-1 0,0 0 0,13 14 0,-17-21-273,1 0-1,0 0 0,-1 0 1,1 0-1,0-1 0,1 0 1,-1 0-1,1 0 0,-1-1 1,1 0-1,0 0 0,7 1 1,27 3-2146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6656,'-25'-26'3008,"25"23"-1632,11 11-2304,-3 4-1184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3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50 202 5984,'-2'2'173,"1"0"0,0 1-1,0-1 1,0 0 0,0 1 0,0-1 0,0 0 0,1 1 0,-1-1-1,1 1 1,0-1 0,0 1 0,0-1 0,0 1 0,0-1 0,1 4 0,-1 2 178,-1 14 819,-1 1-1,0-1 1,-7 22 0,-1 12 45,-4 35 688,14-90-1904,-3 21 1119,5-19-155,4-13-211,4-14-595,-1-2-1,-1 1 0,-1-1 1,4-34-1,0 6-191,2-12 10,35-133-14,-46 193-2,0 1 0,0 0 0,1 0 0,-1 0 0,1 0 0,4-5 1,-7 9 33,1 1 0,-1 0 1,0-1-1,1 1 1,-1-1-1,1 1 0,-1 0 1,0-1-1,1 1 1,-1 0-1,1-1 0,-1 1 1,1 0-1,-1 0 1,1 0-1,-1-1 0,1 1 1,-1 0-1,1 0 1,-1 0-1,1 0 0,0 0 1,-1 0-1,1 0 0,-1 0 1,1 0-1,0 0 1,0 1 9,0 0 1,0 0-1,0 0 1,0 0 0,0 0-1,0 0 1,0 1-1,-1-1 1,1 0-1,0 0 1,-1 1 0,1-1-1,-1 0 1,1 1-1,-1-1 1,1 3-1,5 21 255,0 2 1,-2-1-1,0 0 0,-1 33 0,-3-46-79,-1 1 1,0-1-1,0 0 1,-2 0-1,1-1 0,-2 1 1,0 0-1,0-1 0,-1 0 1,-12 22-1,15-32-199,0 0 1,0 1-1,0-1 0,0-1 0,0 1 0,-1 0 0,1 0 0,-1-1 1,1 1-1,-1-1 0,1 0 0,-1 0 0,0 0 0,1 0 0,-1 0 1,0-1-1,0 1 0,0-1 0,-5 0 0,-8 3-665,13-3 2,0 0 0,1 0 0,-1 0 1,0 0-1,0-1 0,0 1 1,1-1-1,-5-1 0,-6-1-4377,2 2-940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4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5 139 6304,'-1'-1'155,"0"0"0,1-1 0,-1 1 0,1 0 1,-1 0-1,1 0 0,0-1 0,-1 1 0,1 0 0,0 0 0,0-1 1,0 1-1,0 0 0,0-1 0,0 1 0,1 0 0,-1-2 1,1 2 62,0-1 0,0 0 1,0 1-1,0 0 0,0-1 1,0 1-1,0 0 1,1-1-1,-1 1 0,1 0 1,-1 0-1,3-2 1,16-8 712,0 1 1,0 0-1,1 2 1,0 0-1,1 2 1,37-8 0,133-6 1117,-181 20-1900,6-1-75,153-7 646,-134 9-1296,-1 0 1,62 13-1,-90-13 462,-3-1-243,-1 1 0,1 0 1,-1 0-1,0 0 0,4 2 0,-6-3 248,0 0 0,-1 1 0,1-1 0,-1 0 0,1 1 0,-1-1-1,1 1 1,-1-1 0,0 1 0,1-1 0,-1 1 0,0-1 0,1 1-1,-1-1 1,0 1 0,1-1 0,-1 1 0,0-1 0,0 1 0,0 0 0,1-1-1,-1 1 1,0-1 0,0 1 0,0 0 0,0-1 0,0 1 0,0-1-1,0 1 1,-1 0 0,1-1 0,0 1 0,0-1 0,-1 2 0,0 0-271,0 0 0,0 0 0,-1 0 0,1 0 0,-1 0 0,1 0 0,-1 0 0,0-1 0,1 1 0,-1-1 0,0 1 0,0-1 0,0 1 0,-1-1 0,-2 1 0,-24 12-3764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4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37 2560,'0'-1'38,"0"1"0,0 0-1,1 0 1,-1-1 0,0 1 0,0 0 0,0 0-1,0 0 1,0-1 0,1 1 0,-1 0 0,0 0-1,0 0 1,1 0 0,-1-1 0,0 1 0,0 0-1,0 0 1,1 0 0,-1 0 0,0 0 0,0 0-1,1 0 1,-1-1 0,0 1 0,1 0 0,-1 0-1,0 0 1,0 0 0,1 0 0,-1 0 0,0 0-1,0 1 1,1-1 0,-1 0 0,0 0 0,0 0-1,1 0 1,-1 0 0,0 0 73,1 1-1,-1-1 1,0 0 0,1 0-1,-1 0 1,0 0-1,0 0 1,1 0 0,-1 0-1,0 0 1,1 0 0,-1 0-1,0 0 1,1 0-1,-1 0 1,0 0 0,0 0-1,1 0 1,-1 0 0,0 0-1,1 0 1,-1-1-1,0 1 1,0 0 0,1 0-1,-1 0 1,0 0 0,0-1-1,1 1 1,-1 0-1,0 0 1,0-1 0,0 1-1,0 0 1,1 0 0,-1-1-1,0 1 1,0 0-1,0 0 1,0-1 0,0 0 105,0-1 1,-1 1 0,1 0-1,0 0 1,-1 0 0,0 0-1,1-1 1,-1 1 0,0 0-1,1 0 1,-1 0 0,0 0-1,0 0 1,0 1 0,0-1-1,0 0 1,0 0 0,0 0-1,0 1 1,0-1 0,0 1-1,0-1 1,0 1 0,-1-1-1,1 1 1,-2-1 0,-2 0-37,1 0 1,-1 0 0,1 0-1,-1 1 1,0 0 0,-5 0-1,0 1 29,1 1 0,0 0 0,-1 1 0,1 0 0,0 0 1,1 1-1,-1 1 0,1-1 0,-13 10 0,17-11-156,1-1 0,0 1 1,0 0-1,0 0 0,1 1 0,-1-1 1,1 0-1,-1 1 0,1 0 1,0 0-1,1-1 0,-1 1 0,1 0 1,-2 4-1,3-6-25,0-1 0,-1 1 1,1-1-1,0 1 0,0-1 0,0 1 0,0-1 1,0 1-1,1-1 0,-1 1 0,0-1 0,1 1 1,-1-1-1,1 0 0,-1 1 0,1-1 0,1 2 1,-1-2 2,0 0 0,0 0 0,0 0 0,1 0 1,-1 0-1,0 0 0,1 0 0,-1 0 0,1-1 1,-1 1-1,1-1 0,-1 1 0,1-1 0,0 1 0,-1-1 1,1 0-1,-1 0 0,1 0 0,2 0 0,3-1-2,0 0 1,0-1-1,0 0 0,0 0 0,0 0 0,9-6 0,11-2-94,-15 6 49,-2 1 58,0-1 1,0 1 0,-1-2 0,19-10-1,-5 4-186,-25 13 220,0 1 0,0 0-1,0-1 1,1 1 0,-1 0-1,1 0 1,-1 1-1,1-1 1,0 0 0,-1 6-1,-10 61 1375,-6 101 0,7-44-1139,10-86-556,1-26-2331,10-23-2800,11-13 715,14-14 1509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4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31 3808,'-12'-21'1227,"10"12"276,8 9 1365,5 4-755,-6-1-2129,-1 0 192,0 0 0,-1 0 0,1 1 0,0-1 0,-1 1-1,0 0 1,0 0 0,0 0 0,0 0 0,-1 1-1,1-1 1,2 8 0,2 9 393,10 39 1,-13-41-400,23 100 1670,21 231 0,-45-258-880,-15 153 0,8-206-562,-1 0-1,-18 66 1,16-84-290,-1-1-1,0 1 1,-2-1 0,0 0-1,-1-1 1,-19 24 0,-72 77 106,3-5-50,-83 127-508,110-136-4922,56-79 2829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4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 2912,'-3'-8'2141,"0"20"1494,4-4-2881,0 0 0,1 0-1,0 0 1,0 0 0,1 0 0,0 0 0,0-1 0,1 0 0,0 1 0,5 6 0,-7-11-615,1 0 1,0 0 0,-1 0 0,1-1-1,0 1 1,0-1 0,0 0-1,1 0 1,-1 0 0,0 0-1,1-1 1,-1 1 0,1-1-1,-1 0 1,9 2 0,-5-2-43,0 0 0,1-1 1,0 1-1,-1-2 0,1 1 0,-1-1 1,10-2-1,-11 2-30,0-1 0,-1 0 0,1 0 0,-1 0 0,0-1-1,0 0 1,0 0 0,0 0 0,8-7 0,-12 8-71,1 1-1,0-1 1,-1 1-1,1-1 1,-1 0-1,0 1 1,0-1-1,0 0 1,0 0-1,0 0 1,0 0-1,0 0 1,0 0-1,-1 0 1,1 0-1,-1-1 1,0 1-1,0 0 1,1 0-1,-1 0 1,-1 0-1,1-1 1,0 1-1,0 0 1,-1 0-1,1 0 1,-1 0-1,-1-4 1,0 4-26,1 0 0,-1 0 0,0 0 0,1 0 0,-1 0 1,0 0-1,0 1 0,0-1 0,0 1 0,-1-1 0,1 1 0,0 0 1,-1 0-1,1 0 0,-1 0 0,1 0 0,-1 1 0,1-1 0,-1 1 1,1-1-1,-1 1 0,-2 0 0,-7 0 18,0 0-1,1 0 1,-18 4 0,-11 2 358,0 0 107,-44 12 1,73-15-340,-1 1-1,1 0 1,0 1 0,0 0 0,0 1 0,1 0-1,0 1 1,-12 9 0,19-13-61,1-1-1,-1 1 1,1 0 0,-1 0 0,1 0-1,0 0 1,0 0 0,0 0-1,1 1 1,-1-1 0,1 0 0,0 1-1,0-1 1,-1 6 0,1-4 19,1 0-1,0 1 1,0-1 0,1 0 0,-1 0-1,1 0 1,0 0 0,1 0 0,1 6 0,4 4 61,1 0 0,0 0 1,1-1-1,0 0 1,14 15-1,-4-7-54,1 0 0,0-2 1,2 0-1,1-1 0,27 16 0,-42-29-243,1-1 0,0 0 0,0 0 0,0-1 0,1 0-1,-1-1 1,21 4 0,-24-6-330,0-1-1,0 1 0,0-2 1,0 1-1,0 0 1,0-1-1,0 0 0,-1-1 1,1 1-1,0-1 1,0-1-1,-1 1 0,1-1 1,-1 1-1,5-5 1,30-22-2968,10-8-3076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26 4064,'1'-1'701,"-1"0"1,1 0 0,-1 0-1,1 0 1,-1-1-1,0 1 1,1 0-1,-1 0 1,0 0-1,0-2 1,-2 2-476,0-1 1,-1 1-1,1 0 0,-1 0 1,1 0-1,-1 0 1,1 0-1,-1 0 0,0 1 1,1-1-1,-7 1 0,6-1-89,-3 1 6,0 0 1,0 1-1,0-1 0,0 1 0,0 0 1,0 0-1,0 1 0,1 0 0,-1 0 0,0 0 1,1 1-1,-1-1 0,1 1 0,0 1 0,-9 7 1,-3 3 70,0 1 0,-27 34-1,37-42-78,1 1-1,0 0 1,1 1-1,0 0 1,0-1-1,-3 12 0,7-18-89,0 1-1,0-1 0,0 0 0,1 1 0,-1-1 0,1 0 0,-1 1 0,1-1 0,0 1 0,0-1 0,0 0 1,0 1-1,1-1 0,-1 1 0,1-1 0,-1 0 0,1 1 0,0-1 0,0 0 0,0 0 0,0 0 0,0 0 1,1 0-1,-1 0 0,1 0 0,-1 0 0,1 0 0,0 0 0,-1-1 0,1 1 0,3 1 0,-3-2 4,1 1-1,0-1 0,0 0 0,0 0 0,0 0 0,0 0 0,0-1 0,0 1 1,1-1-1,-1 0 0,0 0 0,0 0 0,0 0 0,0-1 0,0 1 1,1-1-1,3-1 0,2-1-15,0 0 0,0-1 0,0 0-1,12-9 1,14-11-314,38-35-1,-63 49 202,-5 5-246,-10 12 244,-16 18 523,16-21-300,1 1-1,-1 0 1,1 1-1,0-1 1,1 1-1,-1 0 1,1 0-1,0 0 1,-2 8-1,-1 5 73,2-5-121,0 1 0,1-1 0,0 1 0,-1 24 0,4 30 497,0-12-2280,0-19-7215,0-29 2273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5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 3136,'0'-1'74,"0"0"-1,0 0 1,0 0 0,0 0 0,0 0-1,0 0 1,0 0 0,1 0 0,-1 0-1,0 0 1,1 0 0,-1 0 0,1-1-1,0 1-81,-1 1-1,1 0 0,-1 0 0,1-1 1,-1 1-1,1 0 0,-1 0 0,0 0 1,1 0-1,-1 0 0,1 0 1,-1-1-1,1 1 0,-1 0 0,1 1 1,-1-1-1,2 0 0,-1 0 579,1 0 0,0 0-1,-1 0 1,1 0 0,-1 0-1,1-1 1,0 1 0,-1 0 0,1-1-1,-1 1 1,2-2 0,-2 3-485,-1-1 0,1 1 1,-1-1-1,1 1 1,-1-1-1,1 1 0,-1-1 1,0 1-1,1-1 1,-1 1-1,0-1 0,0 1 1,1 0-1,-1-1 1,0 1-1,0 0 0,0-1 1,0 1-1,0 0 0,0-1 1,0 1-1,0-1 1,0 1-1,0 1 0,-4 19 540,3-14-195,-3 22 292,1 29-1,1-3-276,-12 69 1107,-33 141 0,42-245-882,2 0 0,-3 37 0,6-56-296,4-2-284,0 0 0,1 0 1,-1-1-1,0 1 1,0-1-1,0 0 0,0 0 1,0-1-1,-1 1 0,7-6 1,1 0-115,9-7-72,19-11-125,-36 24 153,1 0 0,0 0 0,-1 1 0,1-1 0,0 1 0,0 0 0,0 0 0,-1 1 0,7-1 0,-8 1 38,0 0 0,0 1 0,0-1 1,-1 0-1,1 1 0,0 0 0,0-1 0,-1 1 0,1 0 1,0 0-1,-1 0 0,1 0 0,-1 0 0,1 0 0,-1 1 1,0-1-1,1 0 0,-1 1 0,0-1 0,0 1 0,0-1 0,0 1 1,1 1-1,-1 0 73,1 0-1,-1-1 1,0 1 0,0 0 0,-1 0-1,1 0 1,0 0 0,-1 0 0,0 0 0,0 0-1,0 0 1,0 0 0,-1 5 0,-1 1 65,-1 0 1,0-1 0,0 1 0,-1-1-1,-1 1 1,1-1 0,-1 0 0,0-1 0,-1 1-1,0-1 1,0 0 0,-1-1 0,0 1-1,0-1 1,0-1 0,-1 1 0,1-1-1,-1-1 1,-1 1 0,1-1 0,-1-1-1,1 1 1,-1-1 0,0-1 0,0 0-1,0 0 1,-16 0 0,18-2-352,0 0 0,1-1 0,0 0 0,-1 0 0,1 0 1,-1-1-1,1 0 0,0 0 0,0-1 0,-9-5 0,14 8-20,0 0 1,1-1-1,-1 1 1,0-1-1,1 1 1,-1-1-1,0 1 1,1-1-1,-1 1 0,1-1 1,-1 0-1,1 1 1,0-1-1,-1 0 1,1 1-1,0-1 1,-1 0-1,1 1 0,0-1 1,0 0-1,-1 0 1,1 0-1,0 1 1,0-1-1,0-1 1,0-7-7130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5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4224,'0'1'289,"1"-1"-1,-1 1 1,0-1-1,1 1 1,-1-1 0,1 0-1,-1 1 1,1-1 0,-1 1-1,1-1 1,-1 0-1,1 1 1,-1-1 0,1 0-1,-1 1 1,1-1 0,0 0-1,-1 0 1,2 0 0,1 1-116,0 1 229,0-1 0,0-1 0,0 1 0,0 0 0,0-1-1,1 0 1,-1 0 0,0 0 0,5 0 0,6-1 502,312-13 4816,-193 7-4976,-89 4-617,574-18 514,-561 21-905,54 0 15,-38 0-3468,-65 0 1065,-16 0 201,-14 3-1901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5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6144,'-3'-4'781,"-3"-7"441,6 11-1120,-1 0-1,1 0 1,0-1-1,-1 1 0,1 0 1,0 0-1,-1 0 1,1 0-1,0 0 0,-1-1 1,1 1-1,0 0 1,-1 0-1,1 0 0,0 0 1,-1 0-1,1 0 0,0 0 1,-1 0-1,1 0 1,-1 0-1,1 1 0,0-1 1,-1 0-1,1 0 1,0 0-1,-1 0 0,1 1 1,-1 8 2831,-4 15-1672,-12 34-1,2-9-741,-25 81 734,-14 52 480,42-136-1442,8-34-61,0 0 0,1 0 0,1 0 0,-2 20-1,4-32-222,0 0 0,0 0 0,0 0-1,0 0 1,0 0 0,0 0 0,0-1 0,0 1-1,0 0 1,0 0 0,0 0 0,0 0 0,0 0-1,0 0 1,1 0 0,-1 0 0,0 0 0,0 0-1,0 0 1,0 0 0,0 0 0,0 0-1,0 0 1,0 0 0,0 0 0,0 0 0,0 0-1,0 0 1,0 0 0,1 0 0,-1 0 0,0 0-1,0 0 1,0 0 0,0 0 0,0 0-1,0 0 1,0 0 0,0 0 0,0 0 0,0 0-1,0 0 1,0 0 0,0 0 0,1 0 0,-1 0-1,0 0 1,0 0 0,0 0 0,0 0-1,0 1 1,0-1 0,0 0 0,0 0 0,0 0-1,0 0 1,0 0 0,0 0 0,0 0 0,0 0-1,0 0 1,0 0 0,0 0 0,0 0-1,0 1 1,37-21-147,-2 0-1,60-47 1,-63 43 105,1 1 1,1 1-1,41-18 0,-72 38 60,1 1 0,-1 0 0,0 0 0,1 0 0,-1 0 0,1 0 0,-1 1 0,5 0 0,-7 0-12,1 0 0,-1 0 1,0 0-1,0 0 0,1 1 1,-1-1-1,0 0 0,0 1 0,1-1 1,-1 1-1,0 0 0,0-1 1,0 1-1,0 0 0,0 0 1,0 0-1,0 0 0,0-1 1,0 1-1,-1 0 0,1 1 1,0-1-1,1 2 0,0 3 27,0 0-1,0 0 1,-1 0-1,1 0 1,-1 1-1,-1-1 1,1 0-1,-1 0 1,0 1-1,-1-1 0,-1 8 1,-1 5 78,-1 0-1,-10 27 1,-10 9-316,14-36-20,-2 2-1361,-3-3-4170,11-14 3093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00:2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1151 3072,'-18'-5'2928,"32"5"-358,-7-2-2173,-1 0 0,1 1-1,0-2 1,-1 1-1,1-1 1,-1 0 0,0-1-1,8-5 1,2-3 202,22-21 0,-9 4-53,36-48 0,-38 45-352,48-74 193,-20 26-241,-52 75-105,8-8-37,-1-1 0,14-27 0,-43 66-1438,-40 102 1268,33-65 214,-111 238 214,-69 270 1780,194-536-1374,-2 6 1139,18-93-69,7-6-1634,3 1-1,3 0 1,29-71-1,92-167-255,58-43-638,-178 312 654,2 1-1,1 1 1,1 1-1,37-32 1,-55 53 62,0 0 0,0 0 0,0 1 0,1-1 0,-1 1 0,1 0 0,0 0 0,-1 1 0,1-1 0,0 1 1,0 0-1,5 0 0,-8 1 55,0 0 0,0 0 0,-1 0 0,1 0 0,0 0 0,0 1 0,0-1 0,-1 1 0,1-1 0,0 1 1,-1 0-1,1 0 0,0 0 0,-1 0 0,3 1 0,-3 0 18,1 0 0,0 0 0,-1 0 0,0 0 0,1 0 0,-1 0-1,0 0 1,0 1 0,0-1 0,0 0 0,-1 1 0,1-1 0,-1 1 0,1 3 0,1 21 59,-2 1-1,0-1 1,-2 0 0,-1 1 0,-13 48-1,7-38 54,-1-1 1,-25 54-1,26-70-19,-2-1 0,0-1 0,-1 0 0,0-1 0,-30 32 0,37-45 5,1-1 0,-1 1 1,0-1-1,-1 0 0,1 0 1,-1-1-1,0 1 0,0-1 1,0-1-1,0 1 0,0-1 1,-1 0-1,1 0 0,-1-1 1,-9 1-1,15-2-92,1 0 0,-1 0 0,0 0 0,0 0 0,0 0 0,0 0 0,1 0 0,-1-1 0,0 1 0,0 0-1,0 0 1,0-1 0,1 1 0,-1-1 0,0 1 0,1-1 0,-1 1 0,0-1 0,1 1 0,-1-1 0,0 1 0,1-1 0,-1 0 0,1 1 0,-1-1 0,1 0 0,-1 0 0,1 1 0,0-1-1,-1 0 1,1 0 0,0 0 0,0 1 0,0-1 0,-1 0 0,1 0 0,0 0 0,0 0 0,0 0 0,0 1 0,1-1 0,-1-1 0,0-1-18,1 0 0,-1 0 0,1 0 0,0 0 0,0 0 0,0 1 0,0-1-1,1 0 1,-1 1 0,4-5 0,4-1-29,0 0 0,1 1-1,0 0 1,1 0-1,0 1 1,14-6 0,-17 8 2,82-37-52,103-30 0,3-1 42,106-70 220,-159 79-179,16-9 200,-138 57-183,-21 15-10,0 0 1,0 0 0,0 0-1,0 0 1,0 0 0,0 0 0,0 0-1,1 0 1,-1 0 0,0 0-1,0 0 1,0 0 0,0 0 0,0-1-1,0 1 1,0 0 0,0 0-1,0 0 1,0 0 0,0 0-1,0 0 1,0 0 0,0 0 0,0 0-1,1-1 1,-1 1 0,0 0-1,0 0 1,0 0 0,0 0 0,0 0-1,0 0 1,0 0 0,0 0-1,0-1 1,0 1 0,-1 0-1,1 0 1,0 0 0,0 0 0,0 0-1,0 0 1,0 0 0,0 0-1,0 0 1,0-1 0,0 1 0,0 0-1,0 0 1,0 0 0,0 0-1,0 0 1,0 0 0,-1 0-1,1 0 1,0 0 0,-16 2-136,0 4 106,1 0-1,0 0 1,1 2-1,0 0 0,0 0 1,0 1-1,1 1 1,1 0-1,0 1 1,0 0-1,1 1 1,-15 20-1,4-1 68,1 1 0,2 0 1,1 2-1,-19 47 0,28-58 4,-8 31 1,15-44 28,0 0 0,0 1 0,1-1 0,1 0 1,0 18-1,0-25-3,1 1 1,0-1-1,-1 1 1,1-1 0,3 6-1,-4-8-39,1 0 0,-1 0 1,1 0-1,-1 0 0,1 0 0,0 0 0,-1 0 0,1-1 0,0 1 0,-1 0 0,1 0 1,0-1-1,0 1 0,0-1 0,0 1 0,0-1 0,-1 1 0,1-1 0,0 1 0,0-1 1,0 0-1,0 1 0,0-1 0,2 0 0,0 0 8,-1 0 0,0-1 0,0 1 0,1-1 0,-1 0 0,0 1 0,0-1 0,0 0 0,0 0 0,0 0 0,0-1 0,0 1 0,0 0 0,2-4 0,22-24 138,-20 21-119,13-17 23,-2 0 1,18-34-1,-11 18-5,57-117 255,-29 52-265,-49 101-112,-1 0-1,0 0 0,0 0 1,0 0-1,-1-1 0,0 1 1,1-7-1,-2 11 28,1 1 1,-1-1-1,0 0 0,0 0 1,0 0-1,0 1 0,0-1 1,0 0-1,0 0 0,0 0 1,0 1-1,0-1 0,-1 0 1,1 0-1,0 0 0,-1 1 1,0-2-1,1 2 2,-1-1 1,0 1-1,1 0 0,-1 0 0,0 0 1,0 0-1,0 0 0,1 0 0,-1 0 1,0 0-1,0 0 0,1 0 0,-1 0 1,0 0-1,0 0 0,1 1 0,-1-1 0,0 0 1,0 1-1,1-1 0,-1 0 0,-1 2 1,-3 1-8,-1 0 0,1 1 0,0 0 0,0 0 0,0 1 0,1-1 1,0 1-1,-1 0 0,2 0 0,-1 1 0,1-1 0,-1 1 0,-2 6 0,-1 6-3,0 0-1,0 0 0,-3 22 0,5-16 26,0-1-1,2 1 0,0 44 0,3-59 43,1 1 0,0-1-1,0 1 1,1-1 0,0 0 0,1 0-1,0 0 1,0 0 0,1 0-1,0 0 1,1-1 0,8 12 0,-11-17 0,0 0 0,1-1 0,-1 1 1,1-1-1,0 1 0,0-1 0,0 0 1,0 0-1,1 0 0,-1-1 1,0 1-1,1-1 0,-1 1 0,7 0 1,-4-1 11,0 0 1,-1-1-1,1 0 1,0 0-1,0-1 1,0 1-1,0-1 1,8-3 0,0 0 1,0-1 0,-1-1 1,1-1-1,-1 0 0,-1 0 1,20-16-1,-12 7-38,-1-2-1,-1 0 1,0-1 0,16-25 0,52-87 92,-75 114-86,-2 2-14,-5 9-30,0-1 1,0 1-1,0-1 0,-1 0 1,0 0-1,4-14 0,-7 20 20,0 1 0,0-1 0,0 1 0,0-1 0,0 0 0,1 1 0,-1-1 0,0 1 0,0-1 0,1 1 0,-1-1 0,0 0 0,1 1 0,-1-1 0,0 1 0,1 0 0,-1-1 0,1 1 0,-1-1 0,1 1 0,-1 0 0,1-1 0,-1 1 0,1 0 0,-1-1 0,1 1 0,0 0 0,-1 0 0,1 0 0,-1 0 0,1-1 0,0 1 0,-1 0 0,1 0 0,-1 0 0,2 1 0,2-1-36,-1 1-1,0 0 1,1 0 0,-1 0-1,5 3 1,-6-3 38,1 1-11,0 0-1,0 0 1,0 1 0,0-1-1,0 1 1,-1-1-1,1 1 1,-1 0-1,0 0 1,0 0-1,0 0 1,0 0 0,2 5-1,0 2-65,0 0 1,-1 0-1,3 13 1,7 70 4,-10-65 99,1 0 0,1 0 0,12 34 0,-16-59-5,0 1-1,0-1 1,0 1 0,1-1 0,0 0 0,0 1 0,0-1 0,0 0 0,0 0-1,1-1 1,-1 1 0,1 0 0,0-1 0,0 1 0,0-1 0,0 0 0,0 0 0,0 0-1,0-1 1,1 1 0,-1-1 0,1 1 0,-1-1 0,1 0 0,0-1 0,-1 1-1,1-1 1,0 1 0,-1-1 0,1 0 0,0-1 0,0 1 0,3-1 0,3-1 18,1-1 0,-1 0 0,0-1 0,0 0-1,13-7 1,45-31 74,-40 21-85,0-2-1,-2 0 1,0-2 0,25-34-1,78-117 56,-100 131-41,-2-1 0,33-79 0,-19 30-26,48-175 1,-86 258-113,0 0 0,-2 0 1,2-18-1,-3 29 79,0 0 1,0 1-1,0-1 1,0 0-1,0 0 1,-1 0-1,1 0 1,0 0-1,0 0 0,-1 0 1,1 0-1,0 1 1,-1-1-1,1 0 1,-1 0-1,1 0 1,-1 1-1,1-1 0,-1 0 1,0 1-1,1-1 1,-1 0-1,-1 0 1,1 1 5,0 0 0,0 0 0,0-1 0,0 1 0,0 0 0,0 0 1,0 0-1,0 0 0,0 0 0,0 1 0,0-1 0,0 0 0,0 0 1,0 1-1,0-1 0,0 1 0,0-1 0,0 1 0,0-1 0,0 1 0,0-1 1,1 1-1,-1 0 0,-1 1 0,-4 3-19,0 1 0,0 1-1,1-1 1,0 1 0,0 0 0,1 0-1,-5 9 1,-23 58-115,29-66 130,-16 40-71,2 1 0,-16 77 0,4 87 129,27-183 25,2 0 0,1 1 1,1-1-1,2-1 1,8 35-1,-11-57-15,1 0 0,1-1 0,-1 1 0,7 10 0,-8-15-28,0 0-1,0-1 0,0 1 0,0 0 0,1-1 0,-1 0 0,0 1 0,1-1 1,-1 0-1,1 1 0,0-1 0,-1 0 0,1 0 0,0 0 0,-1-1 0,1 1 1,0 0-1,0-1 0,0 1 0,0-1 0,0 0 0,2 1 0,0-2 12,1 1 0,-1-1 0,0 0 0,1 0 0,-1 0 0,0 0 0,0-1 0,0 0 0,0 0 1,4-2-1,36-28 209,-36 25-192,131-106 260,4 1-401,-94 77-352,-45 31 244,-6 4 19,-10 8-102,3 1 219,-1 0 1,2 1-1,-1 0 1,1 1-1,-9 15 0,13-18 83,1-1-1,-1 1 1,1 0-1,1 0 0,-1 1 1,1-1-1,1 0 1,0 1-1,-1 13 1,2-14 2,0 0 1,1 0 0,0 0 0,1 0-1,-1 0 1,1-1 0,1 1-1,5 11 1,-7-16 3,1 0 0,-1 0 0,1-1 0,0 1 0,0-1 0,0 1 0,0-1 0,0 0 0,1 0 0,-1 0 0,0 0 0,1 0 0,0 0-1,-1-1 1,1 1 0,0-1 0,0 0 0,0 0 0,0 0 0,0 0 0,0 0 0,0-1 0,0 0 0,5 1 0,1-2 12,-1 1-1,0-1 1,1-1-1,-1 0 1,0 0-1,0 0 1,0-1-1,0-1 1,8-4 0,10-7-29,31-25 0,-33 22-43,32-17-1,9 5 81,128-42-1,-145 60-69,-30 8 62,20-8 1,-33 9-152,-12 3-49,-12 2-48,-2 5 147,0 1 0,1 1 0,0 1 0,-19 13 0,28-16 51,0 0 0,0 2 0,1-1 0,0 1 1,1 0-1,0 1 0,0 0 0,1 1 0,-7 12 0,3-2 28,2 0 1,0 1-1,1 0 1,-6 26-1,13-42-11,0 0 0,1 1-1,0-1 1,0 0 0,1 1 0,-1-1 0,2 11-1,-1-15 8,1-1-1,-1 1 1,0 0-1,1 0 1,0-1-1,-1 1 1,1 0-1,0-1 1,0 1-1,0-1 1,0 1-1,0-1 1,0 1-1,0-1 1,1 0-1,-1 0 1,0 1-1,1-1 1,-1 0-1,1 0 1,-1 0-1,1-1 1,0 1-1,-1 0 1,1 0-1,0-1 1,0 1-1,-1-1 1,1 0-1,2 1 1,4-1 25,0 0-1,-1 0 1,1-1 0,0 0 0,-1 0 0,1 0 0,-1-1 0,1-1 0,6-2 0,65-33 276,-71 34-307,27-16 15,-2-1 1,55-45-1,50-60 102,-100 89-92,11-12 74,-2-2-1,40-57 1,-71 87-99,258-365-246,-259 363 169,15-26-7,-28 45 2,1 0-1,-2-1 1,1 1-1,0-1 1,-1 1-1,0-1 1,0 0-1,0-8 1,-1 13 63,0-1 0,0 1 0,0-1 1,0 1-1,0-1 0,0 1 0,0-1 0,0 1 0,-1-1 1,1 1-1,0-1 0,0 1 0,-1-1 0,1 1 0,0-1 1,-1 1-1,1-1 0,0 1 0,-1 0 0,1-1 0,0 1 0,-1 0 1,1-1-1,-1 1 0,1 0 0,-1-1 0,1 1 0,-1 0 1,1 0-1,-1 0 0,1 0 0,-1 0 0,1-1 0,-1 1 1,1 0-1,-1 0 0,0 0 0,1 0 0,-1 0 0,1 0 0,-2 1 1,-1-1-10,0 1 0,-1 0 0,1 0 0,0 0 0,0 0 0,0 1 0,-5 1 0,-7 8 1,0 0-1,0 0 0,1 2 1,0 0-1,1 0 1,1 1-1,-20 29 0,4 0-73,-37 77 1,41-70 91,2 1-1,-23 82 1,39-110 25,1 1 0,1 0 0,1 1-1,1-1 1,1 0 0,2 1 0,0-1 0,5 28-1,-3-35 31,1 0 0,0-1 0,1 1 0,1-1 0,1 0 0,13 24 0,-17-36-25,0 1 1,0-1-1,0 0 0,0 0 0,1 0 0,0 0 0,0-1 0,0 1 0,0-1 0,0 0 0,1 0 0,0-1 0,-1 1 0,1-1 0,0 0 0,0 0 0,0-1 0,0 1 0,0-1 0,1 0 0,-1-1 0,0 1 0,1-1 0,-1 0 0,8-1 0,-2-1 12,0 0 0,0-1 0,0-1 0,0 1 1,17-11-1,-3 1 27,26-20 1,-20 10-5,0-2 0,-2 0 0,-1-3-1,42-52 1,-65 74-93,14-20 22,-18 25-22,0 0-1,0-1 1,0 1-1,0-1 1,-1 1-1,1-1 1,-1 1-1,1-1 1,-1 1-1,1-1 1,-1 1-1,0-1 1,0 0-1,0 1 1,0-3-1,0 4 15,-1-1 0,1 1 0,-1-1 1,1 1-1,-1-1 0,1 1 0,-1-1 0,1 1 0,-1-1 0,0 1 0,1 0 0,-1-1 0,1 1 0,-1 0 0,0 0 0,1-1 0,-1 1 0,0 0 0,0 0 1,1 0-1,-1 0 0,0 0 0,1 0 0,-1 0 0,0 0 0,1 0 0,-1 0 0,0 0 0,0 0 0,1 1 0,-2-1 0,1 0-27,-13 3 19,-1 1 0,2 0 0,-1 0 0,0 1 0,1 1 0,0 1 0,0 0 1,1 0-1,0 1 0,0 1 0,1 0 0,0 0 0,0 1 0,-11 14 0,18-18 42,0 1 0,-1-1 0,2 1 0,-1 0 0,1 0 0,0 1 0,1-1 0,0 1 0,0-1 0,0 1 0,1-1 0,0 1 0,1 0 0,0 0 0,0 0 0,1-1 0,-1 1 0,2 0 0,-1-1 0,1 1 0,0-1 0,1 1 0,0-1 0,7 14 0,-6-14 19,0 0-1,0-1 0,0 0 1,1 1-1,0-1 0,1-1 0,-1 1 1,1-1-1,0 0 0,0 0 0,1-1 1,-1 0-1,1 0 0,0 0 0,0-1 1,0 0-1,1 0 0,-1-1 0,1 0 1,0 0-1,-1-1 0,1 0 0,0 0 1,14-1-1,-4-3-530,0-1-1,-1-1 1,1 0 0,-1-1-1,-1-1 1,1 0 0,19-13-1,18-9-1248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 6976,'3'-6'1306,"-2"4"182,-4 5-668,2-2-808,0 1 116,1-1 0,0 1 0,-1-1 0,1 0-1,0 1 1,0 0 0,0-1 0,0 1 0,0-1 0,0 1-1,1 1 1,-1 16 504,-10 100 2106,4-32-1668,-1-18-491,-34 305 1561,41-372-2124,-2 13 339,-1 0 0,0 0-1,-6 17 1,47-139 1819,-22 55-2257,3 1 0,35-68 0,-43 100 55,1 0 1,26-31-1,-30 41 1,1 1 0,0 0 0,0 0 0,0 0 0,1 2 0,19-11 0,-25 15-5,-1 0 0,1 1-1,0 0 1,0-1 0,-1 1-1,1 1 1,0-1 0,0 1-1,0-1 1,0 1 0,0 0-1,0 1 1,0-1 0,0 1-1,5 1 1,-7-2 22,1 1 0,-1 0 0,0 0 0,0 0 1,0 1-1,0-1 0,0 0 0,0 1 0,0 0 0,0-1 0,-1 1 0,1 0 1,-1 0-1,1 0 0,-1 0 0,0 0 0,1 0 0,-1 0 0,0 0 0,-1 0 1,1 1-1,0-1 0,-1 0 0,1 1 0,-1-1 0,1 3 0,-1 2 30,0 0-1,-1 0 0,0 0 0,0 0 1,0-1-1,-1 1 0,0 0 1,0-1-1,-1 1 0,1-1 0,-1 0 1,-1 1-1,0-2 0,1 1 0,-9 9 1,0-1 62,0-1 0,-1-1 1,-1 0-1,-27 18 0,-25 8-119,65-36 30,0-1-1,-1 0 1,1 0-1,0 1 1,0-1-1,1 1 1,-1-1 0,0 1-1,0-1 1,1 1-1,-1-1 1,1 1 0,-1-1-1,1 1 1,0 0-1,0-1 1,-1 4-1,3 27 13,-2-32-4,2 8 59,-1 0 1,1 0-1,0-1 0,0 1 0,1-1 1,0 0-1,0 0 0,7 10 0,-7-13 5,0 0-1,0 0 0,0 0 0,1-1 0,0 1 0,0-1 0,0 0 0,0 0 0,0 0 1,1 0-1,-1-1 0,1 0 0,8 3 0,-8-4-487,-1 0-1,1-1 1,-1 0 0,1 0 0,0 0-1,-1 0 1,1-1 0,7-2-1,3 0-1910,11-2-2530,0-3 1590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2:5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55 8384,'-33'-34'3104,"11"26"-2400,-27 1-224,7 1 2432,-39 6-1697,-13 0 993,-1 6-1280,10 1-320,-1 1-384,6 5-160,4 4-32,7 1-2304,11 6 1248,11 2-8159,27-26 5055,6-5 1216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3:5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9 2720,'-5'0'252,"5"0"-220,0 0-1,-1 1 1,1-1-1,-1 0 1,1 0 0,-1 0-1,1 0 1,0 0-1,-1 0 1,1 0 0,-1 0-1,1 0 1,-1 0-1,1 0 1,0 0 0,-1 0-1,1 0 1,-1-1-1,1 1 1,0 0 0,-1 0-1,1 0 1,-1 0-1,1-1 1,0 1 0,-1 0-1,1-1 1,0 1-1,-1 0 1,1 0 0,0-1-1,0 1 1,-1-1 0,1 1-1,-1-5 4269,13 5-2092,0 0-1436,0 1-1,1 0 1,-1 1-1,0 0 1,15 6 0,-21-7-569,0 1 1,-1-1 0,1-1-1,0 1 1,-1-1 0,11 0 0,-8-1 3,-1 1 1,1 1-1,13 1 0,42 11 625,-40-9-588,-1 0 1,1 2-1,-1 0 0,37 17 1,-52-20-183,-1 1 1,0 0 0,0 0 0,0 0-1,-1 1 1,0 0 0,0 0-1,0 0 1,0 0 0,-1 1 0,0 0-1,0 0 1,0 0 0,-1 0 0,0 1-1,0-1 1,-1 1 0,1 0-1,-2 0 1,1 0 0,-1 0 0,0 0-1,0 0 1,-1 8 0,1 7 154,-2 0 1,0-1-1,-2 1 1,-8 37 0,7-46-96,0 0 1,-1 0 0,-1 0-1,0-1 1,0 0 0,-1 0-1,-11 14 1,-5 7 19,18-25-119,0 0 0,-1-1 0,-12 14 1,-13 14 260,25-27-263,-1 0 0,0-1 0,-1 1 0,0-1 0,-10 7 0,6-5 98,0 1 0,1 0 0,0 1 0,-13 15 0,9-8 268,10-14-352,2 1 0,-1 0-1,0 0 1,1 0 0,0 1 0,1-1 0,-1 1 0,1 0 0,0 0 0,0 0 0,1 0 0,-1 0 0,2 0 0,-1 0 0,0 0 0,1 1 0,1 7 0,0-11-25,-1-1 0,1 1-1,0-1 1,0 1 0,0-1 0,0 1 0,2 1 0,5 12 156,-2 0-134,1-1-1,1 0 0,18 26 1,3 7-19,-27-42 19,-1 1 1,1-1-1,-1 1 1,-1-1 0,1 1-1,-1-1 1,0 1-1,-1-1 1,-1 11-1,0-7-17,0 0-1,-1 0 1,0 0 0,-1-1-1,0 0 1,0 1-1,-1-2 1,-12 18 0,-3 0 134,-33 32 0,34-38-109,-5 0-94,20-17 86,0 0 0,-1 1 0,2-1 0,-1 1 0,-4 5 0,-1 2 37,7-9-59,0 0 0,1 0 0,-1 1 0,0-1 0,1 1 0,-1-1 1,0 5-1,1-5 4,0 0 1,0 0 0,0 0-1,1 1 1,-1-1 0,1 0 0,-1 0-1,1 1 1,0-1 0,0 0 0,0 1-1,0-1 1,0 0 0,1 1-1,-1-1 1,1 0 0,-1 0 0,1 0-1,0 1 1,1 2 0,39 65 178,-26-47-117,-2 1 0,16 37 0,57 224-294,-82-266 307,-1 0 0,0 1 0,-1 0 1,-2-1-1,0 1 0,-1 0 1,-5 33-1,4-47-28,0 1 1,0-1-1,0 1 1,-1-1-1,0 0 0,0 0 1,0 0-1,-1 0 0,0 0 1,-7 8-1,4-7-11,-1-1-1,1 1 1,-1-1-1,0-1 1,0 1 0,-16 6-1,-6 0-184,0-2 0,-1-1-1,-49 9 1,70-16 38,-44 8-939,-130 31-4584,176-39 4647,0 0-1,0 1 0,0 0 1,0 0-1,1 1 0,-14 9 1,-4 7-5283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17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437 179 3904,'-2'-4'12879,"4"1"-14244,0-4 1687,-2 6-301,0 0 0,1 0-1,-1 0 1,0 0 0,0 0 0,0 0 0,1 0 0,-1 0-1,0 0 1,0 0 0,-1 0 0,1 0 0,0-1 0,-1-6 130,0-1 1,1 1-1,0 0 1,1 0-1,0-1 1,0 1-1,5-15 1,1-13 75,-7 24 72,0 11-277,0 0 0,0 0 0,0 0 1,0 0-1,0 0 0,0 0 0,0-1 0,0 1 1,0 0-1,0 0 0,1 0 0,-1 0 0,0 0 1,1 0-1,-1 0 0,1 0 0,-1 0 0,2-1 0,-2 7-512,-3 13 623,-2 21 1,-1 8 265,-15 70 480,-15 85 168,23-145-572,9-43-327,1-1 0,0 1 0,1 0 0,-1 16 1,3-29 635,-4 3-768,-2 1-38,0 0 1,-1 0-1,1-1 0,-1 0 1,0-1-1,0 0 1,-14 5-1,-4 2 40,-176 69-370,148-58 853,44-19-351,11-6-85,15-7-45,-1 5 46,1 0 1,-1 0-1,1 1 1,28-3-1,71-3 6,-74 8-103,154-1 4,-134 4-335,-60 0-81,10-15-12502,-11 15 12684,-1-1 0,0 0 1,1 1-1,-1-1 1,0 1-1,1-1 1,-1 1-1,1-1 0,0 0 1,12-7-3452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18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19 138 4224,'-1'-2'195,"1"2"-113,0-1-1,-1 0 0,1 0 0,0 1 1,-1-1-1,1 0 0,-1 1 0,1-1 1,-1 0-1,1 1 0,-1-1 0,1 1 1,-1-1-1,0 0 0,1 1 0,-1 0 1,0-1-1,1 1 0,-1-1 0,0 1 1,0 0-1,1 0 0,-1-1 0,0 1 1,0 0-1,-2 0 1173,3-1-1079,0 1-1,0-1 0,0 1 0,1-1 0,-1 1 0,0-1 0,0 1 0,0-1 0,1 1 0,-1-1 0,0 1 0,0 0 1,1-1-1,-1 1 0,0-1 0,1 1 0,-1 0 0,0-1 0,1 1 0,-1 0 0,1-1 0,-1 1 0,1 0 0,-1 0 1,1 0-1,-1-1 0,1 1 0,-1 0 0,1 0 0,-1 0 0,1 0 0,19-2 957,-16 3-830,55-2 1112,0-2 0,-1-3 1,65-15-1,154-31-757,-147 29-843,-119 21-182,1 1-1,13-1 0,-16 5-1954,-10 3 69,-12 6-2131,-10 0 1005,-4-3-875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18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422 118 6304,'-4'-11'871,"-1"0"1,0 1-1,-1 0 0,-12-18 1,14 24-567,1 0 0,-1 0 0,0 0 0,0 1 0,0 0 1,0 0-1,-1 0 0,1 0 0,-1 0 0,0 1 0,0 0 1,0 0-1,-6-1 0,4 1-157,1 1 1,-1 0-1,0 1 1,0-1-1,1 1 1,-1 1 0,0-1-1,0 1 1,1 0-1,-1 1 1,0-1-1,1 1 1,0 1-1,-1-1 1,1 1-1,0 0 1,0 1-1,-9 6 1,2 1 18,1 0-1,0 0 1,0 1 0,1 1 0,1 0-1,-13 22 1,14-21-36,1 1 1,1 1-1,0-1 0,-5 21 1,-12 64 235,21-68-148,0-1 0,4 54 0,0-30 164,-1 218 748,-5-228-1995,0-49-2870,1-9 119,-1-7 1135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19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57 10400,'-24'-14'3840,"24"10"-2976,5 1-256,9 3 1215,5-6-1119,14 3 1536,6-2-1248,-2-4-512,6 5-288,-1 1-288,-3 3 64,3-5-832,-4 5 480,-1 0-3584,7 5 2209,-8-2-6145,-2 15 4416,-5-2 1056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22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72 4064,'-5'-12'7912,"4"17"-5595,-10 46-1041,-4 64-1,-2 13-402,-10 79-289,23-166-288,3 0 941,1-40-165,5-10-800,-3 1-283,0 1-1,0 0 1,-1-1 0,1-12-1,2-10 69,4-19 15,2-67 0,-9-50 72,-1 99-5,5-30-438,-5 94 273,1 1 0,-1-1 0,0 1 1,1 0-1,-1-1 0,1 1 0,0 0 0,-1-1 0,1 1 0,0 0 1,1 0-1,-1 0 0,0 0 0,1 0 0,-1 0 0,1 0 1,-1 0-1,1 0 0,0 1 0,0-1 0,0 1 0,0-1 0,0 1 1,0 0-1,0 0 0,1 0 0,-1 0 0,0 0 0,5-1 0,5-1-81,1 1 0,0 0 0,-1 1-1,21 1 1,-14 0 80,0 2 1,0 0-1,0 1 0,-1 1 1,1 0-1,-1 2 0,0 0 1,-1 1-1,28 14 0,-40-17 71,1 0-1,-1 0 0,0 0 0,0 0 0,0 1 0,0 0 0,-1 0 0,0 0 1,0 0-1,0 1 0,-1 0 0,0-1 0,4 11 0,-6-13 16,0 0 0,0 1-1,0-1 1,0 0-1,-1 1 1,0-1 0,0 1-1,0-1 1,0 1-1,0-1 1,0 1 0,-1-1-1,0 1 1,0-1 0,0 0-1,0 1 1,0-1-1,-1 0 1,1 0 0,-1 0-1,0 0 1,0 0 0,0 0-1,0 0 1,-1-1-1,-3 4 1,-5 3 90,1-2 0,-1 0 0,0 0 0,-1-1-1,0 0 1,0-1 0,-15 5 0,5-4-44,1 0 0,-1-2 0,-33 3 0,-32-6-375,53-1-724,33 0 819,0 0 0,0-1 1,0 1-1,0 0 1,0 0-1,0 0 0,0 1 1,0-1-1,0 0 0,0 0 1,0 0-1,0 1 0,1-1 1,-1 0-1,0 1 1,0-1-1,0 1 0,0-1 1,1 1-1,-1 0 0,0-1 1,0 1-1,1 0 1,-1-1-1,0 1 0,1 0 1,-1 0-1,1 0 0,-1-1 1,1 1-1,-1 0 1,1 2-1,-1 0-316,1-1-1,0 1 1,1 0-1,-1 0 1,0-1 0,1 1-1,0 0 1,-1-1 0,1 1-1,2 4 1,10 22-5514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22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60 3968,'-8'-6'5293,"22"10"-729,0-2-5125,42-2 2545,98-13-1,215-22-265,-256 27-1628,79 4-1053,-151 4-2239,-42 1 2642,0-1 0,-1 1 1,1-1-1,0 1 0,-1-1 0,1 1 0,0 0 0,0-1 0,0 1 0,0 0 0,0 0 1,0 0-1,0 0 0,-1 1 0,-4 4-375,-11 6-2302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24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47 3392,'0'-8'688,"1"6"-533,-1 1-1,0-1 1,0 0 0,0 1-1,0-1 1,0 1 0,0-1-1,0 0 1,0 1 0,-1-1-1,1 1 1,0-1-1,-1 1 1,0-1 0,1 1-1,-1-1 1,-1-2 0,-1 3 86,1 0 0,-1 0 0,0 0 1,1 0-1,-1 0 0,0 1 0,1-1 1,-1 1-1,0 0 0,0 0 0,0 0 0,1 0 1,-1 0-1,0 0 0,0 1 0,1 0 1,-1-1-1,0 1 0,1 0 0,-1 0 0,1 0 1,-1 1-1,-3 2 0,-7 4 236,1 0 0,0 1 1,-12 12-1,20-17-255,-15 12 182,1-1 57,-19 22 0,33-33-418,0 1-1,1-1 1,-1 1 0,1 0 0,0 0 0,0 1 0,1-1-1,-1 0 1,-2 12 0,5-16-23,0 0-1,-1 0 1,1 0-1,0 0 1,0 0-1,0 0 1,0 0-1,0 0 1,0 0-1,0 0 1,0 0-1,1 0 1,-1 0-1,0-1 1,1 1-1,-1 0 1,0 0-1,1 0 1,-1 0-1,1 0 1,-1-1 0,1 1-1,0 0 1,-1 0-1,1-1 1,0 1-1,-1 0 1,1-1-1,0 1 1,0-1-1,0 1 1,-1-1-1,1 1 1,0-1-1,0 0 1,0 1-1,2-1 1,-1 1 30,1-1-1,0 0 1,0 1 0,0-1 0,0-1-1,0 1 1,-1 0 0,1-1 0,0 1-1,0-1 1,4-1 0,33-14-15,-12 5-210,30-16 0,-52 24 158,1 0-1,-1 0 0,0 0 1,1 1-1,-1 0 1,1 1-1,0-1 0,0 1 1,12 0 1636,-15-8-531,-3 8-1074,-1 0 0,1 1-1,-1-1 1,0 0 0,1 0-1,-1 1 1,0-1 0,1 0 0,-1 0-1,0 1 1,0-1 0,0 0 0,1-1-1,-1-48-2,-2 43-290,0 9 35,-3 13 223,-5 24 479,3-10-63,-1 0 0,-20 47 0,20-56-115,1 0-1,1 0 1,-6 36 0,3-16-162,7-34-227,1-1-1,0 1 1,0-1 0,0 1-1,1 0 1,0-1 0,0 1-1,0 0 1,2 7 0,-1-12-216,-1 0 0,1-1 1,-1 1-1,1-1 1,0 1-1,0-1 0,-1 1 1,1-1-1,0 1 1,0-1-1,-1 1 0,1-1 1,0 0-1,0 0 1,0 1-1,0-1 0,0 0 1,0 0-1,-1 0 1,1 0-1,0 0 0,0 0 1,0 0-1,0 0 0,0 0 1,0-1-1,1 0 1,19-3-6422,-11 1 5056,15-8-998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26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4640,'4'-7'13559,"-6"6"-11833,109-7-446,-75 6-1188,37 2 0,-23 1-303,-43-8-932,-3 26-14588,-9-5 13123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8064,'-5'-11'2771,"9"19"884,11 44-1260,11 28-245,-22-61-1797,2-1 1,0 1-1,1-1 0,1 0 1,1-1-1,11 18 1,-17-32-432,1 3 180,0 0-1,1-1 1,0 1 0,11 9-1,-15-14-259,1 0 0,0 0 0,0 0 0,0 0 0,0 0-1,0 0 1,1 0 0,2 0 0,-3-1-327,1 1-1,-1-1 1,1 0 0,-1 0 0,0-1-1,1 1 1,-1 0 0,1-1 0,1 0 0,10-4-1995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27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42 6976,'-4'-10'1925,"4"10"-1888,0 0 1,0 0-1,0 0 0,0 0 1,0 0-1,-1-1 0,1 1 1,0 0-1,0 0 1,0 0-1,0 0 0,0 0 1,0 0-1,0 0 0,0-1 1,0 1-1,0 0 0,0 0 1,0 0-1,0 0 0,0 0 1,0 0-1,0-1 0,0 1 1,0 0-1,0 0 1,0 0-1,0 0 0,0 0 1,0 0-1,0-1 0,0 1 1,0 0-1,1 0 0,-1 0 1,0 0-1,0 0 0,0 0 1,0 0-1,0 0 1,0 0-1,0-1 0,0 1 1,1 0-1,-1 0 0,0 0 1,0 0-1,0 0 0,0 0 1,0 0-1,0 0 0,0 0 1,1 0-1,-1 0 0,0 0 1,0 0-1,0 0 1,0 0-1,0 0 0,0 0 1,1 0-1,-1 0 0,0 0 1,0 0-1,0 0 0,6-1 917,4-1 147,0 0 0,1 1 0,-1 0 0,19 1 0,-14 0-379,23-2 0,31-5-578,82 2 0,-130 2-1989,-2 0-2955,-8 3 2544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28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0 649 4320,'10'4'7191,"0"-2"-6415,-1 0 0,19 2 1,-26-4-748,-1 0 0,0 0 1,1 0-1,-1 0 0,0 0 1,0 0-1,1 0 0,-1 1 1,0-1-1,1 0 1,-1 1-1,0-1 0,0 1 1,0 0-1,0-1 0,1 1 1,-1 0-1,0 0 0,1 1 1,-1 0-35,0 0 0,0 0 0,0 0 0,0 0 0,-1 0 0,1 0 0,-1 0 0,0 0 0,1 0 0,-1 0 0,0 0 0,0 4 0,0 2 41,0 18 170,-6 49 0,-24 295 1157,29-364-1344,1 87 370,-4 42-229,-2-68 64,5-58-141,0 0 1,0 0-1,1 0 1,0 0 0,0 0-1,1-1 1,1 1-1,3 13 1,-3-15 3,-1-1-1,1 1 1,-1-1 0,0 1-1,0 12 1,-1-8 801,1-12-780,-1-1 0,1 1 0,-1-1-1,1 0 1,0 1 0,0-1 0,0 1 0,-1 0 0,3-2 0,3-7 34,1-9-43,0 0 0,-1 0 0,7-39 0,1-65-137,-9 73 21,5-52-205,46-340-292,-31 286 279,10-52-10,-22 147-32,28-78 0,-6 56 225,-9 24 8,-25 55-81,0 0 0,0 0 0,0 0 0,0 0 0,-1 0 0,0-8 0,0 11-8,2 2 229,6 1 67,0 1 0,1-1-1,-1 0 1,1-1 0,10 1 0,46-2 301,-31-1-236,198-9 571,-35 0-366,-76 9 8,103-3-130,196-8 404,-116 7-145,-253 2 19,-38 2-1087,-10 1-280,-80 9-7900,41-1 3484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29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56 3136,'1'-3'288,"1"1"1,0-1-1,-1 0 0,1 1 1,0-1-1,0 1 1,1 0-1,-1 0 0,0 0 1,1 0-1,-1 0 0,1 0 1,3-1-1,10-7 1776,-14 8-1730,0 1 0,0 0 0,0-1-1,0 1 1,0 0 0,0 0 0,0 0-1,1 1 1,-1-1 0,0 0 0,5 0-1,-7 2-260,0-1-1,0 0 0,1 1 1,-1-1-1,0 1 1,0-1-1,0 0 0,0 1 1,0-1-1,1 1 0,-1-1 1,0 1-1,0-1 1,0 0-1,0 1 0,0-1 1,0 1-1,-1 0 0,1 0 95,-1 11 132,-1 0 1,0 0-1,-1 0 1,-7 22-1,5-19-58,-16 46 552,-3 0 0,-58 107 0,53-120-575,29-48-198,0 0 0,-1 0-1,1 1 1,0-1 0,0 0 0,0 0-1,0 1 1,0-1 0,-1 0-1,1 0 1,0 1 0,0-1-1,0 0 1,0 1 0,0-1-1,0 0 1,0 0 0,0 1 0,0-1-1,0 0 1,0 1 0,0-1-1,0 0 1,0 0 0,0 1-1,1-1 1,-1 0 0,0 0-1,0 1 1,0-1 0,0 0-1,0 0 1,1 1 0,-1-1 0,0 0-1,0 0 1,0 0 0,1 1-1,-1-1 1,10 4 334,4-3-186,0 0 0,0-1 1,0-1-1,0 0 0,23-6 0,29-2-4,3 5-128,74-1-531,-143 5 476,0 0 0,0 0 0,1 0 0,-1 0-1,0 0 1,0 0 0,0 0 0,0 0 0,0 0 0,0 0-1,1 0 1,-1 0 0,0 0 0,0 0 0,0 0 0,0 0-1,0 0 1,0-1 0,1 1 0,-1 0 0,0 0 0,0 0-1,0 0 1,0 0 0,0 0 0,0 0 0,0 0 0,0 0-1,0 0 1,1-1 0,-1 1 0,0 0 0,0 0-1,0 0 1,0 0 0,0 0 0,0-1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29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42 5632,'-7'-5'528,"7"4"-428,-1 1 0,0-1 0,0 1 0,0-1 0,0 0 0,1 0 0,-1 1 0,0-1 0,0 0 0,1 0 0,-1 0 0,1 0 0,-1 1 0,1-1 1,-1 0-1,1 0 0,0 0 0,-1 0 0,1 0 0,0 0 0,0-1 0,0 1 0,0 0 0,0-3 832,8 1 4145,-2 0-4085,8 1 258,1 2-1,26 0 1,-12 1-866,268-6-1909,-288 5 646,-2 0-544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30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90 6816,'-17'-19'2197,"17"19"-2079,-1-1 0,0 0 0,1 1 1,-1-1-1,1 0 0,0 1 0,-1-1 0,1 0 0,-1 0 0,1 0 1,0 0-1,0 1 0,0-1 0,-1 0 0,1 0 0,0 0 0,0 0 0,0 0 1,0 0-1,0 0 0,1 1 0,-1-1 0,0 0 0,0 0 0,0 0 0,1 0 1,-1 1-1,1-1 0,-1 0 0,0 0 0,1 1 0,-1-1 0,1 0 1,0 0-1,-1 1 0,1-1 0,-1 1 0,1-1 0,0 1 0,0-1 0,-1 1 1,1-1-1,0 1 0,1-1 0,4-2 461,-1 0 1,1 0-1,0 1 1,11-3-1,22-3-7,0 3 1,60-1-1,-76 5-577,2 0-396,-1 1-1,0 2 1,0 0-1,0 2 1,0 1-1,25 8 1,-46-13-14,0 1 1,0 1 0,-1-1 0,1 0-1,0 1 1,-1-1 0,1 1 0,-1 0 0,1 0-1,-1 0 1,3 3 0,4 7-4311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30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2816,'-1'-5'7030,"7"8"-2428,4-1-4938,156-15 5671,-89 4-4783,279-15 316,-117 19-4722,-244 10-1074,-4 3 3269,-12 4-485,-3 5-1242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31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 5216,'-10'-10'1696,"12"14"-639,-1-1-1,0 1 1,0 0 0,0-1 0,-1 1-1,1 7 1,2 35 612,-3 92 678,-6-96-2020,4-31-267,1-1 0,-1 14-1,-1-1-312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31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15 174 5728,'-1'-7'392,"1"5"-225,0 0 1,0-1 0,-1 1-1,1 0 1,-1 0-1,0 0 1,0-1-1,1 1 1,-1 0 0,-1 0-1,1 0 1,-2-2-1,2 3-91,1 0 0,0 0 0,-1 0 0,1 0-1,0 0 1,0 1 0,0-1 0,-1 0 0,1 0-1,0 0 1,0 0 0,0 0 0,0 0 0,1 0-1,-1 0 1,0 0 0,0 0 0,0 0 0,1 1-1,-1-1 1,1 0 0,-1 0 0,1-1 0,16-22 2160,-9 15-1673,-3 2-342,0 1 0,1-1 0,0 1 0,0 1 0,1-1 0,-1 1 1,1 0-1,1 1 0,-1-1 0,0 1 0,1 1 0,0 0 0,0 0 0,0 0 0,0 1 0,1 0 0,-1 1 0,13-1 1,-2 1-64,1 0 1,-1 2 0,1 1 0,-1 0-1,0 1 1,37 11 0,-47-11-134,0 0 1,0 0 0,-1 1 0,1 0-1,-1 1 1,0-1 0,-1 2-1,1-1 1,-1 1 0,11 11-1,-17-16-3,1 1-1,-1-1 0,0 1 1,0 0-1,0 0 1,0 0-1,0-1 0,0 1 1,-1 0-1,1 0 0,-1 0 1,1 0-1,-1 0 0,0 0 1,1 1-1,-1-1 0,-1 2 1,1-1 9,-1 1-1,0-1 1,0 0 0,0-1 0,0 1 0,0 0 0,-1 0 0,1 0-1,-1-1 1,-2 4 0,-4 3 30,1-2 0,-1 1-1,0-1 1,-1 0 0,-14 8-1,8-5-14,-3 2 74,0 0 0,0-2 0,-1-1 0,-38 14 0,55-22-150,-1 0 0,1 0 0,-1 0 0,1 0 0,-1 1 0,1-1 0,-3 2 0,5-3 27,0 0 0,0 0 0,0 0 0,0 0 0,1 0 0,-1 0 0,0 0 0,0 0 0,0 0 0,0 0 0,0 0 0,0 0 0,0 0 0,0 0 0,0 0 0,0 0-1,0 0 1,0 0 0,0 0 0,0 0 0,0 0 0,0 0 0,1 1 0,-1-1 0,0 0 0,0 0 0,0 0 0,0 0 0,0 0 0,0 0 0,0 0 0,0 0 0,0 0 0,0 0 0,0 0 0,0 0 0,0 0 0,0 0 0,0 0 0,0 0 0,0 0 0,0 1 0,0-1 0,0 0 0,0 0 0,0 0 0,0 0 0,0 0 0,0 0 0,0 0 0,0 0 0,0 0 0,0 0 0,0 0 0,0 0 0,0 0 0,0 0 0,0 0 0,0 0 0,0 0 0,-1 1 0,1-1 0,0 0 0,0 0 0,0 0 0,0 0 0,0 0 0,0 0 0,11 5-81,0 1 0,1-2 0,0 0 0,17 4-1,8 3 100,32 9 115,-37-12 204,-1 2-1,43 19 1,-71-28-245,0 1 0,0-1 0,0 1-1,0 0 1,0 0 0,-1 0 0,1 0 0,-1 1-1,3 2 1,-5-5-62,0 1 0,1-1 0,-1 1-1,0-1 1,0 1 0,1 0 0,-1-1 0,0 1-1,0-1 1,0 1 0,0 0 0,0-1-1,0 1 1,0-1 0,0 1 0,0 0 0,0-1-1,0 1 1,0-1 0,-1 2 0,1-1-1,-1 1 1,0-1 0,0 0-1,0 0 1,1 0 0,-1 0-1,-1 0 1,1 0 0,0 0-1,0-1 1,0 1 0,0 0-1,-2 0 1,-9 5 80,0-1-1,-1 0 1,0-1-1,0 0 1,-15 2 0,-71 7 298,52-10-1048,-70-2-1,8-13-7258,87 7 2217,17 2 1824,15 2 869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35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 4736,'0'-20'15422,"5"16"-13980,1 1-3677,2-3 2368,1 1 0,0 0-1,0 0 1,0 1 0,1 1 0,13-4 0,63-10 450,-13 4 48,-63 10-542,1 1 0,-1 0 1,1 0-1,-1 2 1,1-1-1,17 2 1,-23 0-16,1 0 1,-1 0-1,0 1 1,1 0-1,-1 0 1,0 0-1,0 0 1,0 1-1,-1 0 1,1 0-1,-1 0 1,1 0 0,-1 1-1,6 6 1,4 6 163,-8-9 6,0 0 1,0 0-1,13 9 1,-15-13-150,0 0 0,0-1 0,0 0 0,0 0 1,1 0-1,-1 0 0,1-1 0,-1 1 0,1-1 1,-1 0-1,1-1 0,0 1 0,-1-1 0,1 0 1,0 0-1,-1-1 0,1 1 0,0-1 0,5-1 1,8-2 26,-7 2-72,0-1-1,0 0 0,15-6 1,-8 1 100,1 2 0,22-6 0,-19 6-2288,1-1-3529,-22 6 4750,0 1-1,1 0 1,-1-1 0,1 1-1,-1 0 1,1 0 0,-1 0-1,1 0 1,1 0 0,9 3-2246,7 5-959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36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139 343 7456,'-4'0'9029,"7"0"-8802,0-1 1,0 1-1,-1-1 1,1 0-1,0 0 1,-1 0-1,1-1 1,-1 1-1,0-1 1,1 1-1,3-4 0,5-3 110,-4 3-222,-1 0-1,0 0 0,0-1 1,0 1-1,-1-2 0,9-11 1,3-3 34,10-11 77,115-150 662,-118 149-1010,-29 60-166,-33 116 366,25-84 184,-4-1 0,-34 83 0,24-86-198,14-31 46,1 1-1,2 1 1,0 0 0,-7 29 0,7-21-118,7-25 37,0 0 0,1 0-1,-2 10 1,4-12-19,-1 0 1,0 0 0,-1 0-1,1 0 1,-1 0 0,-1 0-1,-3 7 1,0 1 13,6-13-23,0 0 0,-1-1 0,1 1 0,-1-1 0,0 1 0,1-1 0,-1 1 0,0-1 0,0 0-1,0 1 1,0-1 0,0 0 0,-2 2 0,-15 18-1,15-17 0,0 0 0,0 0 0,0-1 0,-1 1 0,1-1 0,-8 5 0,-29 20 9,21-14 141,-30 15 1,48-28-113,0-1 0,0 1 0,0-1 1,0 1-1,0-1 0,0 0 0,0 1 1,-1-1-1,1 0 0,0 0 0,0 0 0,-2 0 1,4-2 372,10 0-194,-6 1-136,1-1 0,-1 1 0,0-1-1,7-3 1,12-5 80,15-1 247,69-13 1,-93 22-570,0 0 0,1 2 1,-1-1-1,1 2 0,-1 0 0,1 1 1,25 6-1,-39-7-67,0-1 0,0 1 0,0-1 1,0 1-1,0 0 0,0 0 0,0 0 0,0 0 0,0 0 0,-1 1 1,1-1-1,0 0 0,-1 1 0,1 0 0,-1-1 0,0 1 1,0 0-1,1-1 0,-1 1 0,0 0 0,0 0 0,-1 0 1,1 0-1,0 0 0,-1 0 0,1 0 0,0 4 0,-1-3-344,-1 0-1,1 1 0,0-1 0,-1 0 0,0 0 1,0 0-1,0 0 0,0 0 0,0 0 1,0 0-1,-1 0 0,0 0 0,1 0 0,-1-1 1,0 1-1,-5 4 0,-8 6-4200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9 8896,'-13'-7'2869,"13"7"-2837,0 0 0,0-1 0,0 1 1,-1 0-1,1 0 0,0 0 0,0 0 0,0 0 0,-1 0 0,1 0 1,0 0-1,0 0 0,-1 0 0,1 0 0,0 0 0,0 0 1,0 0-1,-1 0 0,1 0 0,0 0 0,0 0 0,0 0 0,-1 0 1,1 0-1,0 1 0,0-1 0,0 0 0,-1 0 0,1 0 1,0 0-1,0 0 0,0 1 0,0-1 0,-1 0 0,-87 68 3196,60-45-2397,-78 61 1434,-169 146 248,216-179-2376,2-2-3660,37-25 1438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41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434 22 2144,'-2'0'475,"8"0"2266,-6 0-2628,1 0 0,-1 0 0,0 0 0,0 0 1,1 0-1,-1 0 0,0 0 0,0 0 0,0 0 0,1 0 1,-1 0-1,0 0 0,0 0 0,1 0 0,-1 0 0,0-1 1,0 1-1,1 0 0,-1 0 0,0 0 0,0 0 0,0 0 1,0-1-1,1 1 0,-1 0 0,0 0 0,0 0 0,0-1 0,0 1 1,0 0-1,1 0 0,-1 0 0,0-1 0,0 1 0,0 0 1,0 0-1,0-1 0,0 1 0,0 0 0,0 0 0,0-1 1,0 1-1,0 0 0,0 0 0,0-1 0,0 1 0,0 0 1,0 0-1,0 0 0,0-1 0,0 1 0,-1 0 0,1 0 0,0-1 1,-1 0 13,1 0 0,-1 0 0,0 0 0,1 1 0,-1-1 0,0 0 1,0 0-1,0 1 0,0-1 0,0 1 0,0-1 0,0 0 0,0 1 0,0 0 1,0-1-1,0 1 0,0 0 0,0-1 0,-2 1 0,-24 1 760,16 0-460,-42 4 540,1 1 0,-100 27 0,140-29-857,0 1 1,0 0 0,0 0-1,-10 8 1,16-10-62,1 1 0,0 0 0,0 0 1,0 0-1,0 1 0,0-1 0,1 1 1,0 0-1,-6 10 0,10-14-23,-1 0 1,0 0-1,1 0 1,-1 1-1,1-1 0,0 0 1,0 0-1,-1 0 1,1 1-1,0-1 0,0 0 1,0 0-1,0 0 1,0 1-1,0-1 0,0 0 1,1 0-1,-1 0 1,0 1-1,1-1 0,-1 0 1,1 0-1,-1 0 1,1 0-1,0 0 0,-1 0 1,1 0-1,0 0 1,0 0-1,0 0 0,-1 0 1,1 0-1,0-1 1,0 1-1,0 0 0,2 0 1,1 2 36,1-1 0,-1 0 1,1 0-1,0 0 0,0-1 0,0 0 0,8 2 1,9-1 32,0-1 0,0-1 0,0-1 1,30-5-1,-11-1-86,53-18 0,-83 22 15,59-21 62,-61 21-52,-1-1 0,-1 1 0,1-2 0,0 1 0,-1-1 0,7-7 0,-4 5 111,-9 6-144,1 0 0,-1 0 0,0 1 0,0-1 0,0 0 0,0 0 0,0 0 0,0 0 0,0 0 0,0 0 0,0 0 0,0-1 0,-1 1 0,2-3 0,-2 4-2,0 0-1,0-1 0,0 1 0,0 0 1,0-1-1,0 1 0,0 0 0,0-1 0,0 1 1,0-1-1,0 1 0,0 0 0,0-1 1,0 1-1,-1 0 0,1-1 0,0 1 1,0 0-1,0 0 0,-1-1 0,1 1 1,0 0-1,0 0 0,-1-1 0,1 1 1,0 0-1,0 0 0,-1-1 0,1 1 1,-1 0-1,-9 3 21,-8 11 255,17-12-237,0 0-1,1-1 1,-1 1-1,0 0 0,0 0 1,1-1-1,-1 1 1,1 0-1,0 0 1,-1 0-1,1 0 0,0 0 1,0 0-1,0 0 1,0 0-1,1 3 1,9 31 451,-8-32-409,10 30-370,2-2 0,33 57 0,-46-88-931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42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5888,'0'-2'156,"0"1"0,0 0 0,1-1 0,-1 1 0,1 0 0,-1 0 0,1-1 0,-1 1 0,1 0 0,0 0 1,0 0-1,0 0 0,-1 0 0,1 0 0,0 0 0,1-1 0,1 1 414,-1 0 1,0-1-1,1 1 0,-1 1 1,1-1-1,-1 0 1,1 1-1,3-1 0,-3 0-369,-1 1 0,1 0 0,-1 0-1,1 0 1,0 1 0,-1-1 0,1 0-1,-1 1 1,1 0 0,-1 0 0,1 0 0,-1 0-1,0 0 1,1 0 0,-1 0 0,0 1 0,0-1-1,0 1 1,0 0 0,0 0 0,0-1-1,0 1 1,-1 0 0,1 1 0,-1-1 0,3 4-1,-1 0-2,-1-1-1,0 1 1,1-1 0,-2 1-1,1 0 1,-1-1-1,0 1 1,0 0 0,0 0-1,-1 12 1,-3 64 916,8-86-127,2-3-962,8-12-95,2 1 0,0 0 0,1 2 0,0 0 0,35-22 0,-47 34 124,0 1 0,0 0 0,1 0 0,-1 1 0,1-1 0,0 1 0,-1 1 0,11-2 0,-14 3-9,-1 0 0,0 0 0,1 0 0,-1 1 0,1-1 0,-1 1 0,0-1 0,1 1 0,-1 0 0,0 0 0,0 0 0,0 0-1,0 0 1,0 1 0,0-1 0,0 0 0,0 1 0,0 0 0,0-1 0,-1 1 0,1 0 0,-1 0 0,1 0 0,-1 0-1,0 0 1,0 0 0,1 3 0,2 5 45,-1-1 0,0 1 0,0-1 0,-1 1 0,-1 0 0,1 19 0,-1 9-3616,0-37 3047,0 0 0,0-1 0,0 1 0,0-1 0,0 0 0,0 1 0,0-1 0,0 0 0,0 1 0,0-1 0,1 0 0,-1 0 0,0 0 0,0 0 0,0 0 0,2 0 0,25-8-6540,-13 8 3270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42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109 259 6816,'6'-3'849,"-1"-1"1,0 1-1,0-1 1,0 0-1,-1 0 1,13-13 5988,-22 18-6602,1 0-1,0 0 1,0 0-1,0 0 1,0 1-1,1-1 1,-1 1-1,0 0 1,-5 4-1,0 0 18,0 1 1,-12 11-1,14-11-157,1 1 0,0-1 0,0 1 0,0 1 0,1-1 0,1 1 0,-1 0 0,2 0 0,-1 0 0,-2 12 1,1-1 2,2 0 1,0 0 0,1 39 0,2-51-46,0-1 1,0 1-1,1-1 0,0 1 0,0-1 1,1 0-1,0 1 0,1-1 1,-1 0-1,6 9 0,-8-16-39,0 1-1,0-1 1,1 1-1,-1-1 0,1 1 1,-1-1-1,0 1 1,1-1-1,-1 0 0,1 1 1,-1-1-1,1 1 1,-1-1-1,1 0 1,-1 0-1,1 1 0,-1-1 1,1 0-1,-1 0 1,1 0-1,0 0 0,-1 1 1,1-1-1,-1 0 1,1 0-1,0 0 1,-1 0-1,1 0 0,-1 0 1,1-1-1,-1 1 1,1 0-1,0 0 0,-1 0 1,1-1-1,-1 1 1,1 0-1,-1 0 1,1-1-1,-1 1 0,1 0 1,0-1-1,2-2 23,1-1-1,-1 1 1,0-1-1,4-6 1,-3 4-50,19-28-365,-1-1 0,23-53 1,-21 40 150,-4 7 68,-2 0 0,-2-2 1,18-66-1,-31 91 183,-1 1 0,-1-1 0,-1-24 0,0 27 168,-2 9-221,-2 10 84,-4 12 154,-4 14-26,2 1 1,1 0-1,1 1 1,2-1 0,1 1-1,1 0 1,2 1 0,1-1-1,2 0 1,1 1-1,2-1 1,1 0 0,11 39-1,-14-65-644,0 2-146,0-1-1,0 0 0,6 10 1,-7-15-53,0 0 0,1 0 0,-1 0 0,1 0 0,0 0 0,0 0-1,0 0 1,2 2 0,-3-4 395,0 1 0,-1-1 1,1 1-1,0-1 0,0 1 0,0-1 0,0 1 0,-1-1 0,1 0 0,0 0 0,0 1 0,0-1 0,0 0 0,0 0 0,1 0 0,0 0-368,-1-1 1,0 0 0,0 1 0,1-1 0,-1 0-1,0 0 1,0 1 0,0-1 0,0 0 0,2-2-1,-3 3 612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48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436 6 3136,'4'0'6869,"-8"-1"-6582,1 0 0,-1 0 0,0 0 0,1 1 0,-1-1 0,0 1 0,1 0 0,-1 0 0,-6 1 0,-4 0 123,-9-1-129,1 1 0,0 1 0,0 1 0,0 1 0,0 1 0,1 1-1,-23 9 1,33-10-204,0 0 0,0 1-1,0 0 1,1 0 0,0 1-1,1 1 1,0 0 0,0 0-1,0 1 1,1 0 0,0 0-1,1 1 1,0 0 0,-8 16-1,8-12 10,0 0-1,1 1 1,1 0-1,1 0 1,-6 31 0,10-40-28,-1 0 1,1 0-1,1 0 1,-1 0-1,1 0 1,0 0-1,0 0 1,2 6 0,-1-8 10,-1-1 0,1 1 0,0 0 1,0-1-1,0 1 0,1-1 1,-1 0-1,1 0 0,0 0 1,0 0-1,0 0 0,0 0 0,4 1 1,-4-2-29,1 0 0,0 0 0,0-1 0,0 1 0,0-1 0,0 0 0,0 0 0,0-1 0,0 1 0,1-1 0,-1 0 0,0 0 0,0 0 0,0-1 0,0 1 0,1-1 0,-1 0 0,0-1 0,0 1 0,5-3 0,0 0 9,0 0-1,-1-1 1,1 0 0,-1 0-1,0-1 1,0-1 0,12-11-1,-12 8 1,0 0-1,-1 0 0,0-1 0,-1 0 0,0 0 0,0-1 1,5-18-1,-4 7-69,-1-1 0,-1 1 1,2-28-1,-5-20 218,-3 42-583,1 28 316,-1 9-102,-55 178 902,-5 64 112,41-174-351,9-37-168,-5 41 1,10-26-42,6-53-258,0 0 0,0 0 1,0 0-1,0 0 0,0 0 1,-1 0-1,1 0 0,0 0 1,0 0-1,-1 0 0,0 2 1,0-2 208,4-11-8701,-2 8 7554,0 0-1,0 0 1,1 0-1,-1 0 0,1 0 1,-1 1-1,1-1 1,-1 1-1,1-1 1,0 1-1,3-2 0,-1-1 761,16-11-2423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50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16 3232,'-1'-3'339,"1"3"-282,0 0 1,-1 0-1,1 0 0,0-1 0,0 1 0,0 0 1,0 0-1,0 0 0,0-1 0,-1 1 0,1 0 1,0 0-1,0-1 0,0 1 0,0 0 1,0 0-1,0-1 0,0 1 0,0 0 0,0 0 1,0-1-1,0 1 0,0 0 0,0-1 0,0 1 1,0 0-1,0 0 0,1 0 0,-1-1 0,0 1 1,0 0-1,0 0 0,0-1 0,0 1 1,1 0-1,-1 0 0,0 0 0,0-1 0,0 1 1,1 0-1,-1 0 0,0 0 0,0 0 0,0 0 1,1 0-1,-1-1 0,0 1 0,0 0 1,1 0-1,-1 0 0,0 0 0,0 0 0,1 0 1,-1 0-1,0 0 0,0 0 0,1 0 0,-1 0 1,7-3 6093,-5 11-5772,0 0 0,0 0-1,-1 0 1,0 0 0,0 10-1,-3 45 401,-12 90 773,9-86-1182,-3 97 545,4-116-701,3-38-113,0 0 1,0 0-1,1 1 0,0-1 0,3 14 0,-3-11 275,1-11 235,2-8-168,16-35 124,-12 24-596,1-1-1,16-22 1,-21 35-13,1-1 0,1 1 0,-1 0-1,1 0 1,0 1 0,0 0 0,0 0 0,1 0 0,0 0 0,11-5 0,-13 7 23,0 0 0,1 0 0,-1 1 0,1-1 0,-1 1 0,1 0 0,0 0 0,-1 1 0,1-1 0,0 1 0,0 0 0,-1 1 0,1-1 0,0 1 0,0 0 0,-1 0 0,1 0 0,-1 1 0,1-1 0,-1 1 0,0 0 0,1 0 0,-1 1 0,0-1 0,0 1 0,-1 0 0,1 0 0,-1 1 0,1-1 0,-1 1 0,0-1 0,0 1 0,3 5 0,1 2 96,0 1-1,-1-1 0,0 1 0,-1 1 0,-1-1 1,1 1-1,-2-1 0,0 1 0,-1 0 0,0 1 0,0-1 1,-2 0-1,0 17 0,-1-26-20,1 1-1,-1-1 1,0 0-1,0 0 1,-1-1-1,1 1 1,-1 0 0,0 0-1,0-1 1,0 1-1,0-1 1,-1 1-1,1-1 1,-1 0 0,0 0-1,0 0 1,0-1-1,0 1 1,-1-1-1,1 1 1,0-1 0,-1 0-1,0-1 1,0 1-1,-7 2 1,-1-1 71,-1 0 0,0-1 1,0 0-1,-1-1 0,1-1 1,-23-1-1,29 0-68,1 0 1,-1 0-1,0-1 1,0 0-1,0-1 1,1 1-1,-8-5 1,-14-9-1132,2-1-4835,24 16 5077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51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20 159 4480,'-19'-4'4128,"30"3"-1398,150-31 2751,79-6-3581,-43 14-991,425-36-879,-555 60-1049,-67 0 955,1 0 0,-1 0 0,1 0 0,-1 0 0,1 0 0,-1 0 0,1 1 0,-1-1 0,1 0 0,-1 0 0,1 0 0,-1 0 0,1 1 0,-1-1 0,1 0 0,-1 1 0,1-1 0,-1 0 0,1 1 0,-1-1 17,0 1-1,0-1 1,0 0 0,0 0 0,0 1 0,0-1 0,0 0 0,0 0 0,0 1 0,0-1 0,-1 0-1,1 0 1,0 1 0,0-1 0,0 0 0,0 0 0,0 1 0,-1-1 0,1 0 0,0 0 0,0 0 0,0 1-1,-1-1 1,1 0 0,0 0 0,-21 12-2221,-22 7-305,-39 20-2027,35-11 947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52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38 5728,'1'-4'690,"6"-19"778,-6 22-1316,-1 1 0,1-1 0,-1 0 1,1 1-1,-1-1 0,1 0 0,-1 1 0,1-1 0,0 1 1,-1-1-1,1 1 0,0-1 0,-1 1 0,1-1 1,0 1-1,0-1 0,-1 1 0,1 0 0,0 0 0,0-1 1,0 1-1,0 0 0,-1 0 0,2 0 0,-1 0-53,-1 1-1,1-1 0,0 1 0,-1-1 1,1 1-1,-1-1 0,1 1 0,-1-1 0,1 1 1,-1-1-1,1 1 0,-1 0 0,1-1 1,-1 1-1,0 0 0,1-1 0,-1 1 1,0 1-1,1 0 115,1 5 0,0 1 1,-1 0-1,1 0 0,-2 0 0,1 0 0,-1-1 0,0 1 1,-2 12-1,1-4 114,-2 31 90,-3 1 0,-1-1 0,-3 0 0,-30 89 0,18-66 537,22-69-928,1-1-1,-1 0 0,1 0 0,-1 0 0,1 0 0,-1 0 0,1 1 0,-1-1 0,1 0 0,-1 0 0,1 0 1,-1 0-1,1 0 0,-1 0 0,1-1 0,0 1 0,9-2-216,1-1 1,-1-1-1,0 0 1,-1 0-1,19-11 0,-14 7-34,21-8-1,15-1 149,61-13 0,-105 28 162,0 1 0,1 0 0,-1 1 0,0-1 0,1 1 0,-1 1 0,1-1 0,9 3 0,-14-3-36,0 1 0,-1-1 0,1 1 0,0 0 0,-1-1 0,1 1 0,-1 0 0,1 0 0,-1 0 0,1 0 0,-1 1 0,1-1 0,-1 0 0,0 1 0,0-1 0,0 0 0,0 1 0,0 0 0,0-1-1,0 1 1,0-1 0,-1 1 0,1 0 0,-1 0 0,1-1 0,-1 1 0,0 0 0,1 0 0,-1 0 0,0-1 0,0 1 0,0 0 0,-1 0 0,1 0 0,-1 1 0,-1 13 343,-8 27 0,9-37-720,-1-1 0,0 0-1,0 0 1,-1 0 0,1 0-1,-1 0 1,-1 0-1,-6 8 1,7-9-1672,-1 0-855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52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516 9 5728,'-33'-8'2112,"19"13"-1632,-25-2-128,20 3 2048,-14-3-1376,-14 2 704,-4 8-992,-1-5-224,-1 5-320,15-1 96,5 0-192,5 0-320,0 2 128,3-7-2016,11 7 1152,5-7-4192,23-10-32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54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13 3712,'-7'-7'-236,"7"7"544,0-1 0,0 1 1,-1-1-1,1 1 1,0 0-1,-1-1 1,1 1-1,-1 0 1,1-1-1,0 1 1,-1 0-1,1 0 0,-1-1 1,1 1-1,-1 0 1,1 0-1,-1-1 1,0 2 182,0-1 1,0 0-1,0 1 1,0-1 0,0 0-1,0 1 1,0-1-1,0 1 1,0 0-1,0-1 1,0 1 0,-1 1-1,1-1-309,0 0 0,0 0 0,0 1 0,0-1 0,1 0 0,-1 1 0,0-1 0,1 0 0,-1 1 0,1-1 0,-1 0-1,1 1 1,0-1 0,-1 1 0,1-1 0,0 1 0,0-1 0,0 1 0,0-1 0,0 1 0,1-1 0,-1 1 0,0-1 0,1 1 0,0 1 0,1 4 46,1 1 0,0 0 0,6 8 0,-9-16-196,6 10 120,1 0 1,0-1 0,0 0-1,1 0 1,0-1 0,1 0-1,0 0 1,0-1 0,0 0-1,20 10 1,10 2-14,63 23 1,-100-41-141,21 7-40,100 42 290,-119-48-247,9 4-29,-1 0-1,0 1 1,12 9 0,-22-15-26,-3 0 69,1 1 0,-1-1 0,0 0 0,0 0 0,0 0 0,0 0 0,0 0 0,0 0 0,0 0 0,0 0 0,0 0 0,0 0 0,0-1 0,0 1 0,-1 0 0,1-1 0,0 1 0,-2-1 0,-42 16 217,-68 15 1,-6 2 46,99-27-274,-16 5 3,1 2-1,-54 28 1,84-38-418,0 0-1,-1 1 1,2 0 0,-1 0 0,-4 5 0,7-8-143,1 1 0,-1 0 1,1 0-1,0 0 0,-1 0 0,1 0 0,0 0 0,0 1 0,0 3 0,0-6 320,1 1-1,0-1 1,0 1-1,0-1 0,0 1 1,0 0-1,0-1 0,0 1 1,0-1-1,0 1 1,0-1-1,1 1 0,-1-1 1,0 1-1,0-1 0,0 1 1,1-1-1,-1 1 0,0-1 1,0 1-1,1-1 1,-1 1-1,0-1 0,1 0 1,0 1-1,14 6-2748,12-3-1189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55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34 4736,'-3'-7'568,"2"6"-349,0-1 0,0 0 0,0 0 0,1 0-1,-1 0 1,-10-13 11921,16 25-11721,0 0 0,0-1 1,1 1-1,0-1 0,1 0 1,-1-1-1,15 14 0,10 5-284,1-2 0,0-1-1,44 23 1,-16-11 62,-55-33-224,0-1-1,-1 1 0,9 6 0,-12-8 38,1 0-1,-1 0 1,0 0-1,0 1 0,0-1 1,0 0-1,0 0 1,0 1-1,0-1 1,-1 0-1,1 1 0,0-1 1,-1 1-1,1-1 1,-1 1-1,0-1 1,1 3-1,-1-3-8,0 0 1,-1 0 0,1-1-1,0 1 1,0 0-1,-1 0 1,1 0-1,0 0 1,-1-1-1,1 1 1,-1 0-1,1 0 1,-1-1-1,0 1 1,1 0-1,-1-1 1,-1 2-1,-15 9 66,11-7-38,-7 5 128,0 1 1,-17 19-1,5-6 5,-10 11-271,2 2 0,2 1-1,-30 44 1,40-44-2389,19-33 1580,0-1 1,1 1-1,-1 0 0,1 0 0,0 0 1,0 0-1,0 8 0,1-12 777,0 0-1,0 1 1,0-1-1,0 1 1,0-1-1,0 0 0,0 1 1,1-1-1,-1 1 1,0-1-1,0 0 1,0 1-1,0-1 1,1 0-1,-1 1 0,0-1 1,0 0-1,1 1 1,-1-1-1,0 0 1,0 1-1,1-1 1,0 0-1,8 2-5303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7232,'-9'5'9439,"23"-3"-6943,7 1-1547,0-1-1,0-2 0,29-2 1,64-13-54,-9 1-880,-103 13-107,14 0-356,22 0 0,-20 4-3117,-1 1-3919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4:55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38 7872,'3'-32'2560,"-3"32"-2530,0 0 0,0-1 1,0 1-1,0 0 0,0 0 0,-1 0 1,1 0-1,0-1 0,0 1 1,0 0-1,0 0 0,1 0 0,-1-1 1,0 1-1,0 0 0,0 0 1,0 0-1,0 0 0,0 0 1,0-1-1,0 1 0,0 0 0,0 0 1,0 0-1,0 0 0,1 0 1,-1-1-1,0 1 0,0 0 0,0 0 1,0 0-1,0 0 0,0 0 1,1 0-1,-1 0 0,0 0 0,0 0 1,0-1-1,0 1 0,1 0 1,3 6 2076,-1 7-1113,0 0 1,-1 1-1,-1-1 0,1 18 1,-6 56 1081,2-44-1252,-2 28-350,-2 1 1,-3-1 0,-26 96-1,4-72-2810,18-63 112,-1-1 1,-1 0-1,-2-1 0,-33 47 0,16-38-3424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08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54 2912,'28'-42'5477,"-29"31"1267,-3 14-5488,-3 14-344,0-1 0,-7 23 0,5-12-326,-28 111 1003,-2 6-127,19-84-1084,11-29-330,-2-1 0,-1 0 1,-31 55-1,37-72-938,-2 2-1159,3-9-2420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09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62 172 7968,'-14'-5'949,"10"3"-571,-1 0-1,1 0 0,-1 1 1,1 0-1,-1 0 1,0 0-1,1 1 1,-8-1 1535,30-1 2075,9 3-2500,-4 0-607,45-5 565,112-21-1,-98 12-1488,-1 1-267,108-18-621,-95 10-2106,-1-6-3420,-65 15 3491,-9-4-2100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09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8 6048,'5'-7'1702,"1"9"106,-5 0-1527,0-1 0,0 1 0,-1-1 0,1 1 0,0-1 0,-1 1 0,1 0 0,-1-1 0,1 4 0,0 5 471,-1 0 1,-1-1-1,1 1 0,-3 12 1,1-9-318,-4 28 772,-72 401 4695,59-353-5214,18-89-676,1 1 0,0-1 1,0 1-1,0-1 0,0 1 0,0-1 0,0 1 1,0 0-1,0-1 0,0 1 0,0-1 1,0 1-1,0-1 0,1 1 0,-1-1 1,0 1-1,0-1 0,0 1 0,1-1 0,-1 1 1,0-1-1,1 1 0,-1-1 0,0 1 1,1-1-1,-1 0 0,1 1 0,-1-1 0,1 0 1,0 1-1,-1-1-19,1 0 1,0 1-1,0-1 1,0 0-1,0 0 1,-1 0-1,1 0 0,0 0 1,0-1-1,0 1 1,-1 0-1,1 0 1,0 0-1,0-1 0,-1 1 1,1 0-1,0-1 1,0 1-1,-1-1 1,1 1-1,0-1 1,7-6-28,-1 0 0,0 0 1,-1-1-1,0 0 0,9-14 1,-8 11-3,1 0 0,14-15 0,-18 22 74,1-1-1,-1 1 0,1 0 1,0 1-1,1-1 0,-1 1 1,7-3-1,-11 6-5,-1 0-1,1 0 1,0 0 0,0 0-1,0 0 1,-1 0-1,1 0 1,0 0 0,0 0-1,-1 1 1,1-1 0,0 0-1,0 0 1,-1 1 0,1-1-1,0 0 1,-1 1 0,1-1-1,0 1 1,-1-1 0,1 1-1,-1-1 1,1 1 0,-1 0-1,1-1 1,-1 1 0,1-1-1,-1 1 1,0 0-1,1 0 1,-1-1 0,0 1-1,1 0 1,-1-1 0,0 1-1,0 1 1,7 30 470,-7-30-468,1 15 306,0 0 0,-4 33 0,0 4-1958,3-52 867,-1-1 0,1 1-1,0-1 1,-1 1-1,1-1 1,-1 1 0,1-1-1,-1 0 1,0 1 0,0-1-1,1 0 1,-1 1 0,0-1-1,0 0 1,0 0 0,-2 2-1,21 10-10346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10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5888,'1'-8'1529,"3"7"-323,2 1 1211,4 0 852,33 1 324,-7 0-1875,58-6 0,-64 1-1545,39-1 1,-68 5-161,1 0 0,-1 0 0,0 0 0,0 0 1,0 0-1,0 0 0,0-1 0,1 1 0,-1 0 0,0-1 1,0 1-1,0-1 0,0 1 0,0-1 0,0 0 0,0 1 1,0-1-1,0 0 0,-1 0 0,1 0 0,0 0 0,0 1 1,-1-1-1,1 0 0,0-2 0,0 3-15,-1-1 0,0 1-1,0-1 1,0 1 0,0-1 0,0 1-1,0-1 1,0 1 0,0-1-1,0 1 1,0-1 0,0 1 0,0-1-1,0 1 1,0 0 0,-1-1-1,1 1 1,0-1 0,0 1 0,-1-1-1,1 1 1,0-1 0,-1 0-7,0 1 1,0-1-1,1 1 1,-1-1-1,0 1 1,0-1 0,0 1-1,1-1 1,-1 1-1,0 0 1,0-1-1,0 1 1,0 0-1,0 0 1,-1 0-1,-17-2 182,0 1 0,1 2 0,-1 0 0,0 0 0,1 2 0,0 0 0,-1 2-1,1 0 1,1 0 0,-1 2 0,-20 10 0,33-14-86,1 0-1,-1 0 1,1 1-1,0-1 1,0 1 0,0 0-1,0 0 1,1 1 0,0-1-1,0 1 1,0-1-1,0 1 1,1 0 0,-1 0-1,1 0 1,1 0 0,-1 0-1,1 1 1,0-1-1,0 1 1,0-1 0,1 0-1,0 1 1,0-1 0,0 1-1,1-1 1,0 1-1,0-1 1,0 0 0,1 1-1,-1-1 1,4 7 0,0-4 2,0 1 0,0-1 0,1-1 0,-1 1 0,2-1 1,-1 0-1,1 0 0,0 0 0,1-1 0,-1-1 0,1 1 1,0-1-1,1 0 0,13 5 0,-7-4-52,-1-2 0,1 0 0,-1 0 0,1-2-1,0 0 1,1 0 0,-1-1 0,23-2 0,-33 0-316,-1 1 0,1-1 1,0 0-1,-1 0 0,1-1 1,-1 1-1,0-1 0,1 0 1,-1 0-1,5-4 0,-6 4-375,-1 0-1,1 0 0,0 0 1,-1-1-1,0 1 1,0-1-1,0 1 0,0-1 1,0 0-1,0 0 0,-1 0 1,1 0-1,-1 0 0,2-4 1,6-27-6450,-5 18 2459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10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2656,'1'0'210,"-1"-1"0,1 1 1,0 0-1,-1 0 0,1 0 1,-1 0-1,1 0 0,0 0 0,-1 0 1,1 0-1,0 0 0,-1 0 0,1 0 1,-1 0-1,1 0 0,0 1 0,-1-1 1,1 0-1,-1 0 0,1 1 1,-1-1-1,1 1 0,-1-1 0,1 0 1,-1 1-1,1-1 0,-1 1 0,1-1 1,-1 1-1,0-1 0,1 2 1,7 12 4721,-6-5-4513,-4 67 5463,1-1-3903,-2-53-1366,2-19-485,0 1-1,1-1 0,0 1 0,-1-1 1,1 1-1,0-1 0,1 5 1,-1-8-118,0 1 0,0-1 1,0 0-1,0 0 1,0 0-1,0 0 1,0 1-1,0-1 0,0 0 1,0 0-1,0 0 1,0 1-1,0-1 1,0 0-1,0 0 0,0 0 1,0 1-1,1-1 1,-1 0-1,0 0 1,0 0-1,0 0 0,0 0 1,0 1-1,0-1 1,1 0-1,-1 0 1,0 0-1,0 0 0,0 0 1,0 0-1,0 1 1,1-1-1,-1 0 1,0 0-1,0 0 0,0 0 1,1 0-1,-1 0 1,0 0-1,0 0 1,0 0-1,1 0 0,-1 0 1,0 0-1,0 0 1,0 0-1,0 0 1,1 0-1,-1 0 0,0 0 1,0 0-1,0 0 1,1-1-1,-1 1 1,0 0-1,0 0 0,0 0 1,0 0-1,0 0 1,1 0-1,-1-1 1,0 1-1,9-14 412,-7 11-434,11-19 152,-3 3-87,1 0 0,1 1 0,22-25 0,-18 26-123,27-22 0,-37 35 170,-1 0 0,0 0 0,1 0 0,0 1 0,-1 0 0,1 1 0,1-1 0,-1 1 0,0 0 0,10-1 0,-14 2-34,1 1 0,-1 0 0,1 0 0,-1 0 0,1 1 0,-1-1 0,1 0 0,-1 1 0,0 0 0,1-1 0,-1 1 0,0 0 0,1 0 0,-1 1 0,0-1 0,3 3 0,-1-1-1,-1 0 0,0 0 0,0 1-1,0 0 1,0-1 0,-1 1 0,0 0 0,3 6 0,2 7 11,-2-1 0,0 1-1,4 29 1,-8-41-69,6 40-239,3 84 0,-10-119-328,0 0 1,-1-1 0,-1 1-1,1 0 1,-2 0-1,1-1 1,-1 1-1,-1-1 1,0 0-1,0 0 1,-7 11 0,5-11-651,-1-1 0,0 0 0,0 0 1,0-1-1,-1 1 0,0-2 0,0 1 0,-1-1 1,0-1-1,-11 7 0,13-9 564,0 0 0,-1 0 0,1 0 0,-1-1 0,1 0 0,-10 1 0,-8-2-656,-34-2 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11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161 168 1664,'0'-5'280,"0"-1"1,1 1-1,-1-1 0,1 1 1,1 0-1,2-10 1,1-12 2209,-3 12-1370,1 5-68,-1 0-1,7-13 1,-8 19-539,0 1-1,1 0 1,-1 0 0,1 0 0,0 0-1,0 0 1,0 0 0,1 0 0,4-4 0,-12 21 1556,-28 119 727,23-88-2307,-6 30 159,-9 38 512,-47 148 623,24 4-830,47-257-992,0 3 223,0 1 1,0-1 0,1 1-1,2 13 1,-2-23-134,0 0-1,0 0 1,1 0 0,-1 0-1,1-1 1,-1 1 0,1 0 0,0 0-1,0 0 1,0-1 0,0 1-1,0 0 1,0-1 0,0 1 0,0-1-1,1 1 1,-1-1 0,0 1-1,1-1 1,0 0 0,-1 0-1,1 0 1,0 0 0,-1 0 0,1 0-1,0 0 1,0-1 0,0 1-1,0-1 1,0 1 0,2-1-1,7 0-17,-1-1-1,0-1 0,0 0 0,0 0 1,0-1-1,0 0 0,13-7 0,6 0-450,-3 0-957,-5 2-1540,36-8 0,-25 10 535,2 0-2822,34-11 1,-28 0 689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12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616 35 4064,'2'-10'919,"-2"8"-618,0 0-1,0 0 1,0 0-1,1 0 0,-1 0 1,1 0-1,4-9 7792,-5 20-5105,0-6-2688,-1 0 1,1 0 0,-1 0-1,0-1 1,1 1 0,-1 0-1,-1 0 1,1 0-1,0-1 1,-1 1 0,-2 3-1,-22 25 918,26-31-1208,-91 86 2060,32-32-1514,-153 169 359,138-142-607,68-75-281,1 1 0,-1-2 1,0 1-1,0-1 0,-1 0 0,1 0 0,-1 0 0,-1-1 0,-12 5 1,18-8-38,1-1 1,-1 0 0,1 1 0,-1-1-1,0 0 1,1 0 0,-1 0 0,1 0 0,-1-1-1,0 1 1,1 0 0,-1-1 0,1 1 0,-1-1-1,1 0 1,-1 1 0,1-1 0,-1 0-1,1 0 1,0 0 0,-1 0 0,1 0 0,0 0-1,0 0 1,0 0 0,0-1 0,0 1 0,0 0-1,0-1 1,0 1 0,0 0 0,0-3-1,-2-3-100,0 0-1,0-1 0,1 1 0,0-1 0,-1-9 1,-2-13-250,-1-51 0,6 72 323,1-1 0,-1 1 1,2 0-1,-1-1 0,1 1 1,0 0-1,1 0 0,0 0 1,8-15-1,-10 22 55,1-1 0,-1 1 1,1-1-1,0 1 0,0 0 0,0 0 0,0 0 1,0 0-1,1 0 0,-1 0 0,1 1 1,-1-1-1,1 1 0,-1-1 0,1 1 0,0 0 1,3-1-1,-2 2 56,0-1 1,1 1-1,-1-1 1,0 1-1,1 1 1,-1-1-1,0 1 1,1-1-1,-1 1 1,7 3-1,0 0 93,0 1-1,0 1 1,0 0-1,0 0 1,-1 1-1,0 0 1,11 12-1,18 21 501,43 58 0,-33-37-280,102 125-824,-151-186 422,18 18-2942,-18-18 2789,1 1 0,-1-1 0,0 0 0,0 0 0,1 1 0,-1-1 0,0 0 0,1 0 0,-1 1 0,0-1-1,1 0 1,-1 0 0,0 0 0,1 0 0,-1 0 0,0 0 0,1 0 0,-1 1 0,0-1 0,1 0 0,-1 0 0,0 0 0,1-1 0,-1 1 0,1 0 0,-1 0 0,0 0 0,1 0 0,-1 0 0,0 0 0,1 0 0,-1-1 0,0 1 0,1 0 0,-1 0 0,0 0 0,0-1 0,1 1 0,-1 0 0,0 0 0,0-1 0,1 1 0,-1 0 0,0-1 0,0 1 0,0 0 0,1-1 0,-1 1 0,0 0 0,0-1 0,0 1 0,0 0 0,0-1 0,0 1 0,0 0 0,0-1 0,0 1 0,0 0 0,0-1 0,0 0 0,1-18-4221,-1-15-1780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13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25 148 3808,'0'0'44,"0"-1"-1,0 1 1,0 0 0,-1-1-1,1 1 1,0 0 0,0 0 0,0-1-1,-1 1 1,1 0 0,0 0-1,0-1 1,-1 1 0,1 0 0,0 0-1,0 0 1,-1 0 0,1-1 0,0 1-1,-1 0 1,1 0 0,0 0-1,0 0 1,-1 0 0,1 0 0,0 0-1,-1 0 1,1 0 0,0 0-1,-1 0 1,1 0 0,0 0 0,-1 0-1,1 0 1,0 0 0,-1 0-1,1 0 1,0 0 0,-1 1 0,1-1-1,0 0 1,0 0 0,-1 0-1,1 0 1,0 1 0,-12-4 9630,12 1-9307,0 0-1,1 0 1,0-1 0,-1 1 0,1 0-1,0 0 1,0 0 0,0 0 0,0 0-1,1 0 1,-1 1 0,0-1 0,1 0 0,-1 1-1,1-1 1,0 1 0,0-1 0,2-1-1,7-5-86,23-12 0,-22 14 346,18-13 140,-13 8-409,1 1 0,22-10-1,-35 18-304,-1 0-1,1 1 1,-1-1-1,1 1 1,-1 0-1,1 1 1,0-1-1,-1 1 0,1 0 1,0 0-1,0 0 1,-1 1-1,1-1 1,8 3-1,-10-2-21,-1 0 1,1 1-1,-1-1 0,0 0 1,0 1-1,0-1 0,0 1 1,0 0-1,0-1 0,0 1 1,-1 0-1,1 0 0,-1 0 0,3 4 1,-1 1 146,1 1 0,-1 0 0,2 9 1,-3-11-40,0 0 1,0-1-1,0 1 1,1 0-1,0-1 1,3 6-1,-4-8-51,0-1 0,0 0-1,0 0 1,0 0-1,0 0 1,1 0-1,-1 0 1,0 0 0,1-1-1,-1 1 1,1-1-1,0 0 1,0 0-1,-1 0 1,6 1 0,-1-1 52,0-1 1,0 0 0,0 0 0,0-1 0,11-2-1,83-17 499,-81 15-1203,-1-1 1,0 0-1,19-11 0,-25 9-3419,-30 9-8119,6 3 10985,-11 11-5324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14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12 177 4384,'-1'-1'238,"0"1"-1,0-1 1,0 0 0,0 0 0,1 0-1,-1 0 1,0 0 0,0 0-1,1 0 1,-1 0 0,1 0 0,-1 0-1,1 0 1,0 0 0,-1 0 0,1 0-1,0-1 1,0 1 0,0 0-1,-1 0 1,1 0 0,0 0 0,1-1-1,-1 1 1,0 0 0,0 0 0,0 0-1,1 0 1,-1 0 0,1-1 0,-1 1-1,1 0 1,0-1 0,2-3 1239,-1 0 1,1 0 0,6-7 0,6-4-289,-7 7 118,1 1-1,14-9 1,-19 14-1001,0 0-1,0 1 1,1 0 0,-1 0 0,1 0 0,0 0 0,0 1-1,7-2 1,-10 3-257,-1 0 0,0 0 0,1 0 0,-1 0 0,0 0 0,1 1 0,-1-1 0,0 0 0,1 1-1,-1-1 1,0 1 0,0-1 0,0 1 0,1 0 0,-1-1 0,0 1 0,0 0 0,0 0 0,0 0 0,0 0 0,0 0 0,-1 0 0,1 0-1,0 0 1,0 0 0,-1 0 0,2 2 0,1 4 140,0 0 0,-1 0 1,3 14-1,-2-11-108,0 0-36,0 4 268,1 0 0,1 0 0,0-1 0,13 24-1,-17-34-264,1 0-1,0 0 0,1-1 0,-1 1 1,0 0-1,1-1 0,0 1 0,-1-1 0,1 0 1,0 0-1,0 0 0,0 0 0,0-1 1,0 1-1,1-1 0,-1 0 0,0 0 1,1 0-1,-1 0 0,1-1 0,-1 1 0,1-1 1,-1 0-1,1 0 0,4 0 0,6-3-283,-1 1-1,1-2 1,-1 1-1,0-2 1,0 0-1,-1 0 1,1-2-1,-1 1 1,0-1-1,-1-1 1,16-14-1,-10 8-1581,-2 0-1,20-25 1,-21 21-2875,23-40 0,-20 21-2800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18 9216,'0'-11'2981,"0"9"-1114,-2 8-262,-81 144 1924,73-130-3281,2 0 0,0 1 0,2 0 1,0 0-1,-5 39 0,10-54-118,1 0 0,0-1-1,0 1 1,1-1 0,0 1-1,0-1 1,0 1-1,3 8 1,-4-13-103,1 0 0,-1 0 0,1 1 0,0-1 0,-1 0 0,1 0 0,0 0 0,0 0 0,0 0 0,0 0 0,0 0 0,0 0 0,0 0 0,0 0 0,0-1-1,0 1 1,1 0 0,-1-1 0,0 1 0,0-1 0,1 1 0,-1-1 0,0 0 0,1 1 0,-1-1 0,1 0 0,-1 0 0,0 0 0,1 0 0,-1 0 0,0 0 0,1 0 0,-1-1 0,0 1 0,1 0 0,-1-1 0,0 1 0,1-1 0,0-1 0,11-4 29,-1-1 0,-1 0 1,1-1-1,-2-1 1,18-16-1,22-17-405,-49 42 334,0-1 1,-1 1-1,1-1 1,0 1-1,0-1 1,0 1-1,0-1 0,-1 1 1,1 0-1,0 0 1,0-1-1,2 1 1,-3 0 7,0 0 0,1 0 1,-1 0-1,0 0 1,1 0-1,-1 1 0,0-1 1,0 0-1,1 0 1,-1 0-1,0 0 0,1 1 1,-1-1-1,0 0 1,0 0-1,0 0 1,1 1-1,-1-1 0,0 0 1,0 0-1,0 1 1,1-1-1,-1 0 0,0 1 1,1 2-27,0 0 0,-1 1 0,0-1 0,1 0 1,-1 0-1,0 4 0,1 13-28,0-17 60,0 1 1,1-1 0,-1 0-1,1 0 1,0 0 0,-1 0 0,2 0-1,-1 0 1,0-1 0,0 1-1,1-1 1,0 0 0,-1 1-1,4 1 1,-1-1 70,0-1-1,0 1 0,1-1 1,-1 0-1,1 0 1,-1 0-1,12 1 1,-5-2 90,0-1 1,0 1-1,0-2 0,1 0 1,-1 0-1,0-1 1,16-5-1,-18 4-107,-1-1-1,0 0 1,0-1-1,0 0 1,-1 0-1,0-1 1,0 0-1,0 0 1,-1-1-1,0 0 1,0 0-1,0-1 1,-1 0-1,10-16 1,-8 8-55,0 0 0,-1 0 0,0 0 1,-2-1-1,0 0 0,0 0 0,3-29 1,-7 36-246,0 1 1,-1-1-1,1 1 1,-2-1 0,1 1-1,-2-1 1,1 1-1,-1 0 1,-3-11 0,4 18-130,-1 0 0,1 0 0,0 0 1,0 0-1,-1 1 0,1-1 0,-4-3 0,5 5 135,-1 0-1,1-1 1,0 1-1,-1-1 1,1 1-1,-1 0 1,1-1-1,0 1 0,-1 0 1,1 0-1,-1-1 1,1 1-1,-1 0 1,1 0-1,-1 0 0,0 0 1,1 0-1,-1 0 1,1 0-1,-1 0 1,1 0-1,-1 0 0,1 0 1,-1 0-1,1 0 1,-1 0-1,1 0 1,-1 0-1,1 1 0,-1-1 1,1 0-1,-1 0 1,1 1-1,-1-1 1,-1 7-2527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21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89 3328,'-1'0'232,"1"-1"-1,0 1 1,-1-1 0,1 1-1,0-1 1,-1 1 0,1-1-1,-1 1 1,1-1 0,-1 1-1,1-1 1,-1 1 0,1 0-1,-1-1 1,1 1 0,-1 0 0,1 0-1,-1-1 1,0 1 0,1 0-1,-1 0 1,0 0 0,1 0-1,-1 0 1,1 0 0,-1 0-1,0 0 1,1 0 0,-1 0-1,0 0 1,1 0 0,-1 0-1,1 1 1,-1-1 0,0 0-1,1 0 1,-1 1 0,1-1 0,-1 0-1,1 1 1,-1-1 0,0 1-1,0 0 187,0 0-1,0 0 0,0 0 0,1 1 1,-1-1-1,0 0 0,1 0 1,-1 1-1,0-1 0,1 1 0,0-1 1,-1 0-1,1 1 0,0 1 1,0 0-150,0-1 0,0 1 0,0 0 0,0 0 0,1-1 0,-1 1 0,2 3 0,0-2-156,-1 1 0,1-1 0,1 1 1,-1-1-1,1 0 0,-1 0 0,1 0 0,4 5 0,0-3-21,1 0-1,-1 0 1,1-1-1,0 0 1,0 0-1,1-1 0,-1 0 1,1 0-1,0-1 1,0 0-1,0-1 1,0 0-1,1 0 1,-1-1-1,17 1 0,-16-3-67,0 1 0,1-1 0,-1 0 0,0-1 0,0 0 0,0-1 0,0 0 0,0-1 0,-1 0 0,1 0 0,-1-1 0,0 0 0,0-1 0,11-9 0,-16 11-31,0 0-1,-1 0 0,1 0 1,-1 0-1,0 0 0,0-1 1,-1 0-1,1 1 0,-1-1 1,0 0-1,0 0 0,-1 0 1,1 0-1,-1-1 0,1-8 1,-2 10-29,0 1 1,0 0-1,0-1 0,-1 1 1,1 0-1,-1 0 1,0-1-1,1 1 1,-2 0-1,1 0 1,0 0-1,-1 0 1,1 0-1,-1 0 0,0 1 1,0-1-1,0 0 1,0 1-1,0-1 1,-1 1-1,1 0 1,-1 0-1,1 0 1,-1 0-1,0 0 0,-4-1 1,-1-1-29,-1 1 1,0 0-1,0 1 1,0 0-1,0 0 1,-19 0-1,10 2 102,-1 0 0,-28 5 0,34-3 110,-1 1 1,1 0-1,0 1 0,0 1 1,0 0-1,-17 9 1,24-10-51,0 0-1,0 0 1,0 0 0,1 1 0,0 0 0,0 0 0,0 0 0,0 1 0,1-1-1,0 1 1,0 0 0,1 0 0,0 1 0,-4 8 0,0 6 32,1 1 1,1-1-1,1 1 1,-2 31-1,5-38-4,1 0 0,0 0 0,1 0 0,1-1 1,0 1-1,1 0 0,8 21 0,-9-31-52,0 1 1,1-1-1,0 0 1,0 0-1,0-1 1,1 1-1,-1-1 1,1 1-1,0-1 1,0 0 0,1-1-1,-1 1 1,1-1-1,0 0 1,0 0-1,9 4 1,3 0 11,1-2 1,1 1-1,31 3 0,-47-8-98,30 3 16,-1-1 0,65-2 0,-14-7-1596,-3-6-3425,-69 10 3093,0-1 0,0-1-1,0 1 1,16-10 0,38-24-5882,-58 33 7502,40-25-2559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21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38 4576,'-1'-2'258,"1"0"-42,-1 1 0,1-1 0,-1 1 0,1-1 0,-1 0 0,1 1 0,0-1 0,0 0 0,0 1 0,0-1 0,0 0 0,0 1 0,0-1 0,0 1 0,1-1 0,-1 0 0,-2-3 4141,2 5-4269,0 0-1,0-1 0,0 1 0,0 0 0,0 0 1,0 0-1,0 0 0,0 0 0,0 0 1,0 0-1,0-1 0,0 1 0,0 0 0,0 0 1,0 0-1,0 0 0,0 0 0,0 0 1,0 0-1,0-1 0,0 1 0,0 0 0,-10 4 788,1 2-162,0 1 1,0 0 0,1 1-1,0 0 1,1 0 0,-11 14-1,10-12-402,-8 10 281,1 1 0,1 0 0,-19 38-1,27-46-466,1 0-1,0 0 1,0 1-1,2 0 1,0 0-1,0 0 1,1 0-1,0 15 1,2-26-163,0 0 0,0 0 0,0-1 0,1 1-1,-1 0 1,0 0 0,1-1 0,0 1 0,0 0 0,0-1 0,0 1 0,0-1 0,0 1 0,1-1-1,-1 0 1,1 0 0,0 1 0,0-1 0,2 2 0,-1-2-442,0 0 0,0-1 0,0 1 0,1 0 0,-1-1 0,1 0 0,-1 0 0,1 0 0,0 0 0,-1-1 0,1 1 0,0-1 0,5 0-1,-3 0-608,-1 0-1,0-1 0,1 1 1,-1-1-1,6-2 0,13-4-4563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22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27 7808,'-36'-18'2880,"30"15"-2240,-4-2 768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50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3 2976,'-3'-3'8691,"-1"17"-5916,-4 13-2092,3-15-2,-6 23-1,8-21 21,-10 22-1,5-20-275,2 1 0,0 1-1,1-1 1,1 1 0,0 0-1,2 0 1,-1 22 0,0 15 359,-13 78 1,0-17-482,14-92-181,-8 31 1,9-39 216,1-15-333,0 0 0,0 0 1,0 0-1,0 0 0,0-1 0,0 1 1,0 0-1,0 0 0,0 0 0,0 0 1,-1 0-1,1 0 0,0 0 0,-1 0 1,1-1-1,-1 1 0,1 0 0,-1 0 1,1-1-1,-1 1 0,1 0 0,-1 0 1,0-1-1,1 1 0,-2 0 0,1 0 357,0-11-18,1 8-325,0-1-1,0 1 0,0 0 1,0 0-1,0-1 0,0 1 1,1 0-1,-1 0 0,2-2 1,10-31-21,1 1 0,2 1 0,2 0 0,24-34 1,-31 52-4,0 2 0,1-1 0,1 1 0,0 1 0,1 0 0,1 1 0,-1 1 0,2 0 0,-1 0 0,32-13 0,-34 17 27,0 1 1,1 1 0,-1 0 0,14-1-1,-22 4-16,-1 1 0,0-1 0,1 1-1,-1 0 1,0 0 0,1 0 0,-1 1 0,0-1-1,0 1 1,1 0 0,-1 0 0,0 0 0,0 0-1,0 0 1,0 1 0,0-1 0,0 1 0,0 0-1,-1 0 1,6 4 0,-7-4-6,1 0-1,-1 0 1,0 0 0,0 0 0,0 1-1,0-1 1,0 0 0,0 0 0,-1 1-1,1-1 1,-1 0 0,0 1 0,1-1-1,-1 0 1,0 1 0,0-1 0,-1 1-1,1-1 1,-1 4 0,-1 0-23,1 0 0,-1-1 0,0 1 0,0 0 0,-1-1 0,-5 8 0,-1 1 26,-1-2-1,-1 1 1,0-1-1,-1-1 1,0 0-1,0 0 1,-1-1-1,-1-1 0,0-1 1,0 1-1,0-2 1,-1 0-1,0-1 1,-1-1-1,0 0 1,1-1-1,-1 0 1,0-2-1,-30 2 1,41-4 42,0 0 1,0 0 0,1 0 0,-1-1 0,0 0-1,0 0 1,1 0 0,-5-3 0,8 4-47,1 0 0,0 0 0,0 0 0,0 0 1,0 0-1,0 0 0,-1-1 0,1 1 0,0 0 0,0 0 0,0 0 0,0 0 0,-1 0 1,1 0-1,0 0 0,0 0 0,0 0 0,0 0 0,-1 0 0,1 0 0,0 0 1,0 0-1,0 0 0,0 0 0,-1 0 0,1 0 0,0 0 0,0 0 0,0 0 1,0 0-1,-1 1 0,1-1 0,0 0 0,0 0 0,0 0 0,0 0 0,0 0 0,-1 0 1,1 1-1,0-1 0,0 0 0,1 10-105,8 14 389,-7-20 17,2 5-107,2-1 1,-1 1-1,1-1 0,0 0 0,1 0 0,0-1 0,15 13 0,-10-9-126,-7-7-121,1 0 0,-1 0 0,1-1 0,0 1 0,0-1 1,0 0-1,0-1 0,0 0 0,1 0 0,-1 0 0,1-1 0,-1 0 0,1 0 0,-1 0 0,10-1 0,-15-1-792,1 1 0,-1 0 0,0-1 0,1 0 0,-1 1 0,0-1 1,0 0-1,1 0 0,-1 0 0,1-1 0,3-1-1573,10-5-4899,-1 7 3077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51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13 3392,'-5'-6'1521,"4"5"-1300,1 1 0,0 0 0,0-1 0,0 1-1,-1-1 1,1 1 0,0 0 0,0-1-1,-1 1 1,1 0 0,0 0 0,-1-1 0,1 1-1,0 0 1,-1 0 0,1-1 0,-1 1-1,1 0 1,0 0 0,-1 0 0,1 0-1,-1 0 1,1 0 0,0 0 0,-1 0 0,0 0-1,0 21 3466,-1-10-2734,-1 0 0,-5 16 0,-2 5 298,3-6-577,1-6 65,-5 38 0,-26 156 1357,28-169-1960,0 6 198,-2 12-101,10-53-153,1-9-59,1 0 1,-1-1-1,0 1 0,0 0 0,-1-1 0,1 1 0,0 0 0,0-1 0,0 1 0,0-1 0,0 1 0,-1 0 0,1-1 0,0 1 0,-1 0 0,0 0 423,1-3-411,1-1 0,-1 1 0,1 0 0,0 0 1,0-1-1,0 1 0,2-3 0,3-8 20,-3 4-42,6-16 50,0 0-1,19-33 1,-24 51-85,0 0 1,1 0 0,0 1-1,0-1 1,1 1-1,0 0 1,0 1 0,0 0-1,0 0 1,1 0 0,0 0-1,10-4 1,-13 7 9,0 1 0,0-1 0,0 1 0,0 0-1,0 0 1,0 0 0,1 0 0,-1 1 0,5 0 0,-6 0 35,0 0 0,-1 1 0,1-1 0,0 1 1,-1 0-1,1 0 0,-1 0 0,1 0 0,-1 0 0,0 1 0,0-1 0,1 1 0,-1-1 0,0 1 0,3 3 1,2 3 55,-1 0 0,0 1 1,0 0-1,-1 0 0,-1 0 1,1 1-1,-1 0 0,-1-1 1,0 1-1,0 1 0,-1-1 1,0 0-1,-1 0 0,0 1 1,-1 20-1,-1-26 7,0-1-1,0 1 1,-1 0-1,0-1 1,0 1 0,0-1-1,0 0 1,0 1 0,-1-1-1,0 0 1,0-1-1,0 1 1,0 0 0,-7 4-1,5-3 2,0-1 0,-1 0 0,1 0 1,-1 0-1,0-1 0,-1 0 0,1 0 0,0-1 0,-10 3 0,10-5-67,0 1 0,0-1 0,-1 0 0,1-1 1,0 0-1,0 0 0,0 0 0,1 0 0,-1-1 0,0 0 0,0-1 1,1 1-1,-9-5 0,10 3-360,-1 1-1,0-1 1,1 1 0,0-1 0,0 0 0,0-1-1,-5-7 1,5 7-1093,1 0 0,0-1 0,-4-10-1,6 15 1059,1 0 0,0-1 0,-1 1 0,1 0 0,0-1 0,0 1 0,-1 0 0,1-1 0,0 1 0,1 0 0,-1-1 0,0 1 0,0 0 0,0-1 0,1 1 0,-1 0 0,1-1 0,-1 1 0,1 0 0,0 0 0,-1 0 0,2-2 0,2-1-1054,-1 0-1,1 1 1,0 0 0,8-6 0,-10 8 1219,27-19-2518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5:56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96 2720,'-5'0'15722,"19"18"-13279,-10-15-2322,1 1 1,-1-1 0,1-1 0,0 1-1,0-1 1,0 0 0,0 0 0,0 0-1,1 0 1,-1-1 0,10 1 0,7 0 142,36-2 0,-31 0-141,-10 0-90,1-1 0,-1-1 1,0 0-1,0-2 0,0 0 1,0 0-1,19-9 0,-32 11-39,0 0 1,-1 0-1,1 0 0,-1 0 0,1-1 0,-1 1 0,0-1 1,0 0-1,0 0 0,4-6 0,-6 8-1,0-1-1,0 1 1,-1 0 0,1-1-1,-1 1 1,1 0 0,-1-1-1,0 1 1,1-1-1,-1 1 1,0-1 0,0 1-1,0-1 1,0 1 0,0-1-1,0 1 1,-1-1 0,1 1-1,0-1 1,-1 1-1,1 0 1,-1-1 0,0 1-1,1 0 1,-1-1 0,0 1-1,0 0 1,0 0-1,0-1 1,0 1 0,0 0-1,0 0 1,-2-1 0,-1-1 2,0 0 0,-1 0 1,0 0-1,1 1 0,-1-1 0,0 1 1,0 0-1,-1 1 0,-9-3 1,-4 1 96,-27-1 1,23 3 96,1 2-1,-1 0 0,1 2 0,0 0 1,-24 7-1,29-5 90,0 0 0,0 1 1,1 1-1,0 1 0,0 0 0,-28 20 1,38-23-179,0 1 0,0-1 0,0 1 1,0 0-1,1 1 0,0-1 1,1 1-1,-1 0 0,1 1 0,1-1 1,-1 0-1,1 1 0,1 0 1,-4 16-1,3-9 66,2 1 0,0-1 0,1 1 0,0-1 0,2 1 0,0-1-1,3 16 1,-3-23-103,1 1-1,0-1 1,0 0-1,0 0 1,1 0-1,0 0 1,1-1-1,-1 1 1,1-1-1,1 0 1,9 9-1,-7-8-22,0-1-1,1 0 0,0-1 1,1 0-1,-1 0 0,1-1 1,0 0-1,20 6 0,8 0 11,72 10-1,43-5-1508,-66-8-2567,-5 3-3857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6:30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34 2144,'10'-4'3200,"-10"3"-3066,1 1 0,-1-1 0,1 0 1,-1 0-1,1 1 0,-1-1 0,0 0 0,1 0 1,-1 1-1,0-1 0,0 0 0,0 0 0,1 0 0,-1 0 1,0 0-1,0 1 0,0-1 0,0-1 0,0 1-72,0 1 0,0-1 0,-1 1-1,1-1 1,0 1 0,0-1-1,0 1 1,0-1 0,0 1-1,0-1 1,-1 1 0,1-1 0,0 1-1,0-1 1,-1 1 0,1-1-1,0 1 1,-1 0 0,1-1-1,-1 1 1,1 0 0,0-1 0,-1 1-1,1 0 1,-1-1 0,1 1-1,-1 0 1,1 0 0,-1-1 0,1 1-1,-1 0 1,1 0 0,-1 0-1,0 0 1,-15 1 315,1 1 0,-1 0 0,1 1-1,-25 8 1,1 0-346,17-4 35,0 0 0,1 1 0,0 1 0,-39 23 0,58-31-60,1 0 0,0 0 0,-1-1-1,1 1 1,0 1 0,0-1-1,-1 0 1,1 0 0,0 0 0,0 1-1,0-1 1,1 0 0,-1 1 0,0-1-1,0 1 1,1-1 0,-1 1 0,1-1-1,-1 1 1,1 1 0,0-2 12,0 0 1,0 1-1,1-1 1,-1 0-1,1 0 1,-1 0-1,0 0 1,1 0-1,0 0 1,-1 0-1,1-1 1,0 1-1,-1 0 1,1 0-1,0 0 0,0-1 1,0 1-1,0 0 1,0-1-1,0 1 1,-1-1-1,1 1 1,1-1-1,-1 1 1,0-1-1,0 0 1,0 1-1,0-1 1,0 0-1,2 0 1,10 3 145,-1-1 0,1-1 0,0 0 1,0-1-1,0 0 0,-1-1 0,1 0 1,0-1-1,17-5 0,-23 5-125,0 0-1,-1-1 0,1 0 0,-1 0 1,0-1-1,0 0 0,0 0 1,0 0-1,-1-1 0,8-7 1,-6-4 382,-7 13-390,0 9-158,-1-1 142,1-1 0,-1 0 1,0 1-1,-2 5 0,-3 13 16,-2 102 575,4-53-279,6 16-27,0-30-312,-2 46 603,0-60-8110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6:31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42 3904,'-4'-25'1253,"3"24"-1176,1 1-1,0-1 1,0 0 0,0 1-1,0-1 1,0 0-1,0 1 1,0-1-1,0 0 1,0 1 0,0-1-1,0 0 1,0 1-1,1-1 1,-1 0 0,0 1-1,0-1 1,1 1-1,-1-1 1,0 0-1,1 1 1,1-3 1689,-2 5-1180,-2 19-28,0 0-1,-2 0 0,0-1 0,-8 22 0,3-9-95,-53 201 1032,11-90 591,53-144-1939,-1 0 0,1 0 1,-1 0-1,1 0 0,-1 0 0,1 0 1,-1-1-1,1 1 0,-1-1 0,1 1 1,-1-1-1,2 0 0,9-3 107,9-1-195,22-9 0,-28 8-197,1 1-1,0 0 0,19-2 1,53 4-471,-76 3 446,-10 0 128,1 0 0,0 0 0,-1 0-1,1 1 1,0-1 0,-1 1 0,1 0-1,-1-1 1,1 1 0,-1 1-1,1-1 1,-1 0 0,0 0 0,1 1-1,-1 0 1,0-1 0,3 4-1,-3-2 32,1 0-1,-1 0 0,0 1 0,0-1 0,-1 0 0,1 1 0,-1-1 0,1 1 1,-1 0-1,0-1 0,0 6 0,0-2 107,0-1 0,-1 1 1,0-1-1,0 1 0,-1 0 0,0-1 0,0 1 1,0-1-1,-1 0 0,0 1 0,0-1 0,0 0 1,-1 0-1,-4 7 0,4-9-12,1-1 0,-1 1 0,0 0 0,-1-1 0,1 1-1,0-1 1,-1 0 0,0 0 0,0 0 0,0-1 0,0 1 0,0-1 0,0 0 0,-1 0-1,1-1 1,-1 1 0,1-1 0,-1 0 0,0 0 0,1-1 0,-1 1 0,0-1-1,0 0 1,1 0 0,-1 0 0,-8-3 0,1 1 43,1-2 1,-1 0-1,1 0 1,0-1-1,0 0 1,0-1-1,-12-9 1,-63-55-805,56 43-980,22 18-1033,9 6 424,6 3-46,11 3 398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6:32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838 21 4320,'3'-3'278,"1"1"-1,0 0 1,0-1 0,0 1 0,0 1-1,0-1 1,1 1 0,-1-1 0,0 1 0,1 0-1,4 0 1,-9 1-247,1 0-1,-1 0 0,0 0 1,1 0-1,-1 1 1,0-1-1,0 0 1,1 0-1,-1 0 0,0 0 1,0 0-1,0 1 1,1-1-1,-1 0 0,0 0 1,0 0-1,0 1 1,1-1-1,-1 0 1,0 0-1,0 1 0,0-1 1,0 0-1,0 0 1,0 1-1,1-1 1,-1 0-1,0 1 0,0-1 1,0 0-1,0 0 1,0 1-1,0-1 1,0 0-1,0 1 0,0-1 1,0 0-1,-1 0 1,1 1-1,0-1 1,0 0-1,0 1 0,-4 11 449,1-7-156,0 0 1,0 1-1,-1-2 1,0 1-1,1 0 1,-2-1-1,1 0 1,-8 7-1,-6 2 380,-21 11 0,27-17-524,-45 25 568,19-10-208,1 0-1,-41 34 0,23-6 240,-81 97 1,63-65-400,71-81-373,-162 166 212,119-126-133,-22 18 166,64-57-239,0 0-78,1 0 0,-1 1 1,0-1-1,1 0 0,-1 1 1,1 0-1,0 0 0,0-1 0,-2 5 1,4-7 15,-1 0 1,1 0 0,0 1 0,0-1-1,0 0 1,0 0 0,0 1-1,0-1 1,0 0 0,0 1-1,0-1 1,0 0 0,0 0-1,0 1 1,0-1 0,0 0 0,0 1-1,0-1 1,0 0 0,0 0-1,0 1 1,0-1 0,0 0-1,1 0 1,-1 1 0,0-1-1,0 0 1,0 0 0,0 1 0,1-1-1,-1 0 1,0 0 0,0 0-1,1 1 1,11 1-1576,15-5-864,5-5-2364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6:32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356 11 5632,'1'-9'849,"-1"9"-814,0 1 0,0-1 0,0 0 0,1 0 0,-1 0 0,0 0 0,0 0 0,0 0 0,0 0 0,0 0 0,0 0 1,0 0-1,0 1 0,1-1 0,-1 0 0,0 0 0,0 0 0,0 0 0,0 0 0,0 0 0,0 0 0,1 0 0,-1 0 0,0 0 0,0 0 0,0 0 0,0 0 0,0 0 0,0 0 0,1 0 0,-1 0 0,0-1 0,0 1 0,0 0 0,0 0 0,0 0 0,0 0 0,0 0 0,1 0 0,-1 0 0,0 0 0,0 0 0,0 0 0,0 0 0,0-1 0,0 1 0,0 0 0,0 0 0,0 0 0,0 0 0,0 0 0,0 0 0,0 0 0,0-1 0,0 1 0,1 0 0,-1 0 0,0 0 0,0 0 0,-1-1 0,3 2 116,-6 10 2105,4-11-2256,-87 213 4336,50-143-3663,-4-1 0,-2-2 0,-84 99 1,122-161-638,3-3 49,0 0 0,1 0 0,-1 0 0,0 0 0,1 0 0,0 0 0,-1 0 0,1 1 0,0-1 0,0 0 0,0 1 0,-1 4 0,2-7-75,0 0 0,0 0 0,0 0 0,0 0 0,0 0 0,0 0 0,0 1 0,0-1 0,0 0 0,0 0 0,0 0 0,0 0 0,0 0 0,0 0 0,0 0 0,0 0 0,0 0 0,0 0 0,0 0 0,0 0 0,0 0 0,1 0 0,-1 0 0,0 0 0,0 0 0,0 1 0,0-1 0,0 0 0,0 0 0,0 0 0,0 0 0,0 0 0,0 0 0,0 0 0,0 0 0,0 0 0,0 0 0,1 0 0,-1 0 0,0 0 0,0 0 0,0 0 0,0 0 0,0 0 0,0 0 0,0 0 0,0 0 0,0 0 0,0 0 0,0 0 0,0-1 0,0 1 0,0 0 0,1 0 0,-1 0 0,0 0 0,0 0 0,0 0-1,0 0 1,0 0 0,0 0 0,0 0 0,26-8 236,-1 0 0,1-2-1,45-25 1,-33 16-359,6-3-23,95-43-747,-138 65 861,0-1 0,1 1 0,-1-1 0,0 1 0,0-1-1,1 1 1,-1 0 0,1 0 0,-1 0 0,0 0 0,1 0 0,-1 0 0,0 0 0,1 0 0,-1 0-1,1 0 1,-1 1 0,0-1 0,0 1 0,1-1 0,-1 1 0,2 0 0,-2 0 26,0 0 1,0 1 0,0-1-1,0 0 1,0 1 0,0-1-1,-1 0 1,1 1 0,0-1-1,-1 1 1,1-1 0,-1 1-1,1 0 1,-1-1-1,1 4 1,-1 1 68,0 0 1,0 0-1,0 0 0,-1 0 0,0 0 1,0 0-1,0 0 0,-1-1 0,-2 7 1,-9 13 188,-1-1 1,-21 28 0,3-6-54,27-36-109,5-9-290,-1 0 0,1 1 0,-1-1-1,1 0 1,-1 0 0,0 0 0,1 0 0,-1 0 0,0 0 0,0 0 0,-1 1 0,26-17-13735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38 7648,'4'-27'2453,"-4"27"-2365,0-1 0,0 1 0,0-1 0,0 1 1,0-1-1,0 1 0,0 0 0,0-1 0,-1 1 0,1-1 0,0 1 0,0-1 1,-1 1-1,1 0 0,0-1 0,0 1 0,-1 0 0,1-1 0,-1 1 0,1 0 1,0-1-1,-1 1 0,1 0 0,0 0 0,-1-1 0,1 1 0,-1 0 0,1 0 0,-1 0 1,1 0-1,-1 0 0,1-1 0,-1 1 0,1 0 0,-1 0 0,1 0 0,0 0 1,-1 0-1,1 0 0,-1 1 0,1-1 0,-1 0 0,0 0 0,-14 17 1597,-25 37 1,26-33-1041,-40 51 837,-33 50 460,79-108-1843,0 1 1,1 1-1,1-1 0,1 1 1,0 0-1,1 1 0,0-1 0,1 1 1,1 0-1,1 0 0,1 0 1,0-1-1,1 1 0,0 0 0,2 0 1,0-1-1,1 1 0,0-1 1,2 0-1,8 19 0,-10-27-80,0 0-1,1-1 0,0 1 1,0-1-1,1-1 0,-1 1 0,1-1 1,1 0-1,-1 0 0,1-1 1,0 0-1,12 7 0,-13-9-463,1 0 0,0 0 0,0-1 0,1 0 0,-1 0 0,0-1-1,1 1 1,-1-2 0,9 1 0,6-1-1566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6:33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725 13 8128,'-32'-6'3008,"13"3"-2336,-20-1-160,20 4 2528,-14 4-1761,-18 5 321,-15 3-960,-6-3-128,-3 3-320,3 5-32,6-1-96,10 5 32,9 0-64,8-3-3040,17-1 1633,6 4-7329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2:58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83 832,'2'-1'150,"0"-1"0,0 1 0,0-1 0,0 0 0,-1 0 0,1 0 0,-1 1 0,1-2 0,1-1 0,-3 3 13,1 0-1,-1 0 0,1-1 0,-1 1 1,0 0-1,1 0 0,-1 0 0,0 0 1,0-1-1,0 1 0,0 0 0,0 0 0,0 0 1,0-1-1,0 1 0,0 0 0,-1 0 1,1 0-1,0-1 0,-1 1 0,1 0 1,-2-2-1,-3-7 596,4 8-569,0-1 0,0 1 0,-1 0 0,1 0-1,0 0 1,-1 0 0,-1-2 0,2 4 64,0-1 1,1 1-1,-1-1 0,0 1 1,0-1-1,1 1 0,-1-1 1,0 1-1,0 0 0,0 0 1,0 0-1,1-1 0,-1 1 1,-2 0-1,11 15-178,8 11 236,-5-10-209,-2 1 0,1 0 0,7 23 1,-5-5-60,12 33 349,35 74-1,-55-132-353,1-1 0,-2 1-1,1 0 1,-1 1-1,-1-1 1,0 0 0,0 1-1,-1-1 1,-1 1 0,1 0-1,-2-1 1,1 1 0,-2-1-1,1 1 1,-2-1 0,-4 15-1,2-9 86,-14 39 112,-2-1-1,-42 77 1,62-128-164,-1 0 0,0 0 0,-1 0 0,1 0 0,0-1 0,-1 1 0,0 0 0,0-1 0,1 0 0,-2 0 0,-5 4 0,8-6-39,-1 1-1,1-1 1,-1 1-1,1-1 1,-1 0-1,0 1 0,1-1 1,-1 0-1,0 0 1,1 0-1,-1 0 1,1 0-1,-1-1 1,0 1-1,1 0 1,-1-1-1,1 0 1,-1 1-1,1-1 1,-1 0-1,1 1 1,-1-1-1,1 0 1,0 0-1,0 0 1,-1 0-1,1 0 1,-2-3-1,-1-1-33,0 1-1,1-2 1,-1 1 0,1 0 0,0-1-1,0 1 1,1-1 0,0 0-1,0 0 1,0 0 0,1 0-1,-1 0 1,2 0 0,-1 0-1,1-1 1,0 1 0,0 0-1,0 0 1,1-1 0,2-9-1,1 2-4,0 1 0,1 0 0,0 1 0,1-1 0,0 1 0,1 0 0,1 0 0,11-13 0,4-1 56,1 2-1,1 0 1,54-37-1,4-4-55,-7-5 433,-67 62-355,9-9-243,-18 16 101,0 1 0,1 0-1,-1-1 1,0 1 0,0 0 0,1-1-1,-1 1 1,0 0 0,0-1 0,1 1-1,-1 0 1,0 0 0,1-1 0,-1 1-1,0 0 1,1 0 0,-1 0 0,0 0-1,1-1 1,-1 1 0,0 0 0,1 0-1,-1 0 1,1 0 0,-1 0 0,0 0-1,1 0 1,-1 0 0,1 0 0,-1 0-1,0 0 1,1 0 0,-1 0 0,0 0-1,1 1 1,-1-1 0,1 0 0,-1 0-1,0 0 1,1 0 0,-1 1 0,0-1-1,1 0 1,-1 0 0,0 1 0,0-1-1,1 0 1,-1 1 0,0 0 0,2 1-435,-1 0 0,1 0 0,-1 0 0,0 1 0,0-1 0,0 1 0,0 2 0,1 19-4694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3:00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 1984,'-4'3'891,"-12"-5"7306,22 5-6789,7 0-802,24 2-1,-5-1-446,30-1 97,55-1-152,-63-3-48,74-7 223,1 1-216,-99 8-141,30 4 1,-46-4 500,0-1 0,22-2 1,1 0 23,-35 2-596,-7 9-5408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00:43:01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0 108 992,'12'-5'11057,"16"-14"-8718,-1 0-2370,11-2 314,-17 13-301,-9 3-3,0 1 0,-1 0 0,14-2 0,9 0 71,0 1 0,41-1 0,-27 6-24,-46 0-84,-1 1 52,1 0 9,0 0 0,0 0 0,-1 0-1,1 0 1,-1 0 0,1 0 0,-1 1 0,1-1-1,-1 0 1,0 1 0,0-1 0,1 1 0,-1 0 0,0-1-1,-1 1 1,1 0 0,0 0 0,0-1 0,-1 1-1,1 0 1,-1 0 0,1 0 0,-1 0 0,0 0-1,0 0 1,0 0 0,0 0 0,0-1 0,0 1-1,-1 0 1,1 0 0,-1 0 0,1 0 0,-1 0-1,1-1 1,-1 1 0,-1 2 0,-3 6 125,-1 5-47,0 0 0,-1-1 0,-1 0 0,-19 26 0,-11 2 124,-2-2-1,-57 45 1,71-64-276,9-9 123,2 1 0,-25 25 0,-1 3 55,35-34 521,12-10-732,13-5-4,-2 2 107,21-8 1,-23 8 4,1 0-1,23-5 1,207-17 668,-238 27-687,0 2-1,0-1 1,0 1-1,0 0 1,0 1-1,-1-1 1,1 2-1,0-1 1,12 7-1,-19-9 11,-1 0 0,1 1-1,0-1 1,0 0 0,0 1-1,-1-1 1,1 1 0,0-1-1,-1 1 1,1-1 0,0 1-1,-1 0 1,1-1 0,-1 1-1,1 0 1,-1-1 0,1 2-1,0 0-793,-28-14-10769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2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2594 1408,'-9'0'695,"6"0"-124,5 0 680,-2-6 890,0 4-1207,0 5 268,-6-1 570,7-4-455,9-5 160,-9 7-1430,0 0 1,0-1-1,0 1 1,0 0-1,0 0 1,0 0-1,0 0 1,0 0-1,0 0 1,0 0-1,2 0 1,8 1 134,4-2 90,0 0 1,17-5 0,-21 4-132,1 0-1,0 0 0,0 1 0,19 1 1,-15 1 39,-1-1 0,1-1 0,-1 0 0,17-4 0,-12 2 103,32-2 0,64 1 111,43 1-356,19 8 447,-69-7-315,-8-1 178,95 3-109,81 6 322,-198 4-802,45 4 359,146-4 111,-37 16-62,-128-11-99,-87-14 2,-15-1-44,-1 0 0,1 0 0,0 0 0,-1 0 0,1 1 0,-1-1 0,0 1 0,4 1 0,-5-1 11,5 0 268,3 1-288,-9-1 7,0-1-1,1 0 1,-1 0-1,0-1 0,0 1 1,0 0-1,0 0 1,1 0-1,-1 0 1,0 0-1,0 0 1,0 0-1,0 0 0,1 0 1,-1 0-1,0 0 1,0 0-1,0 0 1,0-1-1,0 1 1,1 0-1,-1 0 1,0 0-1,0 0 0,0 0 1,0-1-1,0 1 1,0 0-1,0 0 1,0 0-1,0 0 1,0-1-1,1 1 0,-1 0 1,0 0-1,0 0 1,0 0-1,0-1 1,0 1-1,0 0 1,0 0-1,3-9 211,2-7-175,1-113 160,-12-59 7,0 3-292,5 132-18,2-79 13,6-156-57,35-157-154,-39 410 232,0-44 1,0-8-55,12-265-141,-7 208 277,-7 132-86,1 0 1,-1 0-1,5-13 1,3-16-43,-4-25 0,-3 43 51,-1 0 0,-2-31 0,0 10 63,0 32-117,-1 1 1,0 0-1,0-1 0,-5-10 1,6 19 68,-2-5 61,2 6-64,0 0 0,0 0 1,0 0-1,0 0 0,1 0 0,-1 0 0,1 1 0,-1-1 0,1 0 1,0-4-1,39 16-1349,135-21 1490,-51 1 147,-109 10-185,85-1-279,99 3 462,-106-3 156,18-4-321,36 0 0,88 7-155,-123-3 475,-27-4-332,-52 2-101,40 2 1,80 3 297,18 1-280,72 13 109,-142-11-1,45-3 149,-78-4-127,141-3 107,-166 5-363,-31 0 146,0 0 1,0 0 0,0-1 0,16-3 0,14-4 40,-28 7-79,-1-2 0,17-5-1,38-7 16,-61 13 15,1 1 0,0 0 0,0 1 0,11-1 0,11 0 18,3-3-28,49 2-1,0-1 75,5 0-117,-41 1 224,-33 3-196,0-1 1,15-3 0,-4 1-33,1 1 0,34 2 0,-9 0 58,-37 0-8,15-2 68,-19 18-338,-3 14 134,-4-23 110,0 1 0,0-1 0,-1 0-1,-1 11 1,0 4 121,0-4-92,-1 0 0,-8 34 0,2-13-79,-20 85 14,9-53 123,-13 201 90,20-187-79,4-38-97,-9 38-140,5-34 206,6-19-21,-22 62 1,21-74 15,2 1-1,0 0 1,1 1-1,-1 24 1,-8 50 166,-12 29-104,-22 49-80,40-152 69,-9 29-229,-5 15 387,6-19-235,-13 61 294,9-29-145,15-61-112,0 0 0,0 33 0,-1 0-191,-9 19 706,4 14-251,9-45-379,2-32 87,-1 0 0,0 1 1,-1-1-1,-2 11 0,1-12-29,1 0 0,0 0 0,-1 14 0,2-16 42,-1-1 1,0 1-1,0 0 0,-1-1 0,1 0 0,-1 1 0,0-1 0,-3 6 0,-5 13 153,-9 36-114,5-31 128,3 15-261,11-43 79,0 0-1,0 0 0,0 0 0,0 0 1,0 0-1,0 0 0,0 0 0,0 1 1,0-1-1,0 0 0,0 0 0,0 0 0,0 0 1,0 0-1,0 0 0,0 0 0,0 1 1,0-1-1,0 0 0,0 0 0,0 0 1,0 0-1,0 0 0,0 0 0,0 0 1,0 1-1,0-1 0,0 0 0,0 0 1,0 0-1,0 0 0,0 0 0,0 0 1,0 0-1,1 0 0,-1 0 0,0 0 1,0 0-1,0 1 0,0-1 0,0 0 1,0 0-1,0 0 0,0 0 0,1 0 1,-1 0-1,0 0 0,0 0 0,0 0 1,0 0-1,0 0 0,0 0 0,0 0 0,1 0 1,-1 0-1,0 0 0,0 0 0,0 0 1,0 0-1,0 0 0,0-1 0,0 1 1,1 0-1,-1 0 0,0 0 0,0 0 1,0 0-1,17-5 1,19-9-231,-19 8 206,0 1 0,0 0-1,0 1 1,33-2 0,-7 0-93,124-11 66,-12 1 74,118-8-16,-81 23-60,118-7 190,-57-4-39,-95 7-48,37 0-43,-160 4-91,133-2 204,51 1-118,-69-2 166,12 3 255,107-2-282,-113 4-27,-52 0-203,-58 3-1002,-62-7-6011,-10 6 4379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28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2656,'0'-3'4949,"5"23"-4885,-5-19 7,0-1-1,0 1 0,0-1 1,0 0-1,0 1 1,1-1-1,-1 0 1,0 1-1,0-1 0,0 0 1,0 1-1,0-1 1,1 0-1,-1 0 1,0 1-1,0-1 1,1 0-1,-1 1 0,0-1 1,0 0-1,1 0 1,-1 0-1,0 1 1,1-1-1,-1 0 0,0 0 1,1 0-1,14 2 886,17-6-509,-27 3-339,122-12-204,-29 6-731,-64 11 294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29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2656,'0'-1'71,"1"1"0,-1-1 1,1 0-1,0 0 0,-1 0 1,1 1-1,0-1 0,-1 0 0,1 1 1,0-1-1,0 1 0,-1-1 0,1 1 1,0-1-1,0 1 0,0 0 0,0-1 1,0 1-1,1-1 0,23-2 998,-9 2 165,4-2-67,0 1 1,36 2 0,-20 3-1184,-1 2 0,38 9 1,-13 5-1490,-30-8-766,-11-3 1103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29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3232,'18'0'1379,"1"0"1,34 5-1,14-2 1255,-45-2-2495,0 0 0,33 6 0,12 6-2358,-63-12 1452,0-1 0,0 0 0,0 1 0,0-1 0,8-1 0,2 0-1329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29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4064,'5'-6'1824,"23"3"-1568,-14-1 1536,0 8-1024,5-4 832,0 0-928,0-4-96,4 4-352,-4-5-64,6 5-96,-8-3-192,8 6 64,-6-3-256,0 0 192,-1 0-1152,1 0 704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30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4480,'2'-1'282,"1"0"1,-1 0 0,0 1-1,1-1 1,-1 1-1,1 0 1,-1-1 0,0 1-1,1 0 1,-1 0-1,1 1 1,-1-1-1,5 1 1,34 14 3916,-6-3-3528,68 4-2309,-62-11-686,-14-1 1268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1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10880,'0'-16'4928,"46"8"-4289,-16 4 1985,7 4-1568,12-8 352,5 8-832,-5-3-96,1 3-288,-10-5-96,2 5-64,-11-9-128,-4 9 64,-9-3-128,-1 6 96,-7 2-4544,-2-1 2529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30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4576,'9'-8'2048,"10"4"-1760,-13-1 1024,2 5-768,3-4 896,3 4-800,0-3 0,0-2-352,5-4-352,0 9 32,4-7-416,5 7 224,2-5-1280,-2 5 832</inkml:trace>
  <inkml:trace contextRef="#ctx0" brushRef="#br0" timeOffset="1">813 4 3712,'6'-4'1696,"13"8"-1472,-10 1 1376,5-1-928,-4-4 864,-1 0-896,5 0 224,0 5-512,0-5-256,5 3-96,-5-3-288,5 4 160,0 1-1280,6-1 768,-2-4-2400,5 5 1696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31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5632,'16'-3'2560,"1"-2"-2208,-11 1 1760,4 8-1216,-1-8 640,5 4-928,-5-5-192,6 10-256,-1-10-320,0 5 64,0-4-1216,5 8 704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31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8128,'25'-9'3680,"-6"2"-3168,0 2 1824,-5 2-1376,5-10 671,4 8-959,1-4-672,4 9-32,6-7-416,-1 7 288,4-5-1087,-4 5 703</inkml:trace>
  <inkml:trace contextRef="#ctx0" brushRef="#br0" timeOffset="1">857 18 5632,'14'-6'2560,"24"12"-2208,-24-6-192,0 0-160,0 0 0,5 3 0,1-3-224,-1 5 128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31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8640,'38'-18'3904,"24"15"-3392,-34-3 1568,5 6-1248,-4-3-129,8 3-447,-9-9-416,2 9 96,-2 0-1823,-5 5 1023,-8-1-5120,-6 8 3328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33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42 3136,'1'-2'294,"0"0"0,-1 1 0,2-1-1,-1 0 1,0 1 0,0-1-1,0 1 1,1-1 0,-1 1-1,0 0 1,1 0 0,3-3-1,2-3 1889,7-5 626,-9 12-1203,-3 9 286,-3 7-1480,-1 0 0,-1 0 0,0-1 0,-9 27 0,-5 25-88,-14 154 461,10-53-539,20-163-175,0 0-1,1 0 0,0-1 1,0 1-1,0 0 0,0 0 1,1-1-1,0 1 0,0 0 1,0-1-1,3 8 0,-3-12-37,-1 1 1,1-1-1,-1 0 0,1 1 0,0-1 0,-1 0 0,1 1 0,-1-1 0,1 0 0,0 0 0,-1 0 0,1 0 1,0 0-1,-1 0 0,1 1 0,0-2 0,-1 1 0,1 0 0,0 0 0,-1 0 0,1 0 0,0 0 0,21-5 286,-16 3-296,30-7 52,-12 2-83,0 2 0,1 0-1,40-2 1,-29 9 725,-12-1-2365,-9 0-4239,-14-9-91,3 3 3489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33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7 103 5216,'-6'-14'1166,"6"13"-671,-1-1 0,1 1 0,0 0 0,0 0 0,0-1 0,0 1 0,0 0 0,0 0 0,0 0 0,1-1 0,-1 1 0,0 0 0,1 0 0,-1 0 0,0 0 0,1-1 0,0 1 0,-1 0 0,2-1 0,0 0-284,0 1 0,-1 0 0,1 0-1,0 0 1,0 1 0,0-1 0,0 0 0,0 1 0,0-1-1,4 1 1,7-4 174,22-6-21,1 1 1,0 2-1,37-4 0,-11 3-1229,-46 7-530,-13 1 598,0 0 0,-1 0 0,1 0 0,-1 0 0,1-1 0,-1 1 0,1-1 0,-1 1 0,4-2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33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28 109 8544,'-17'-13'3872,"12"13"-3360,0 0 1856,10 0-1408,0 0 1439,9 0-1375,9-3 96,5-2-672,21-8-192,12 5-160,19-8-96,1 4 32,8-9-1888,-9 3 1024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40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10 1472,'11'-9'10421,"-8"21"-9130,1 19-747,-1 0 1,-2 1-1,-2 32 1,-1-6-494,3 19 234,0 3 212,-16 145 1,14-191-350,1-19-184,1 0 25,-1-9 72,1 1 1,-1-1-1,-1 1 0,1-1 1,-1 1-1,0-1 0,0 1 1,-1-1-1,-3 9 0,0-12-46,5-2-10,0-1-1,-1 0 1,1 0-1,0 0 1,0 1 0,0-1-1,0 0 1,-1 0-1,1 0 1,0 1-1,0-1 1,0 0 0,0 0-1,0 1 1,0-1-1,0 0 1,0 0-1,0 1 1,0-1-1,0 0 1,0 0 0,0 1-1,0-1 1,0 0-1,0 0 1,0 1-1,0-1 1,0 0 0,0 0-1,0 1 1,0-1-1,0 0 1,0 0-1,1 1 1,-1-1 0,0 0-1,0 0 1,0 0-1,1 1 1,-1-1-2,0 0 0,0 0 0,0 0 0,0 1 0,0-1 0,0 0 0,0 0 0,0 0 0,0 0 0,0 1 0,0-1 0,0 0 0,0 0 0,0 0 0,0 0 0,0 1 0,0-1 0,0 0 0,0 0 0,0 0 0,0 0 0,0 1 0,0-1 0,0 0 0,0 0 0,0 0 0,0 0 0,0 1 0,0-1 0,0 0 0,-1 0 0,1 0 0,0 0 0,0 0 0,0 0 0,0 0 0,0 1-1,0-1 1,-1 0 0,1 0 0,-5 3-131,6 0 63,-1-3 70,0 0 0,0 0 0,0 1 0,0-1 0,0 0 0,0 0 0,0 1 0,0-1 0,0 0 0,0 1 0,0-1 1,0 0-1,0 1 0,0-1 0,0 0 0,0 0 0,0 1 0,0-1 0,0 0 0,0 0 0,0 1 0,0-1 0,0 0 1,-1 1-1,1-1 0,0 0 0,0 0 0,0 0 0,-1 1 0,1-1 0,0 0 0,0 0 0,0 0 0,-1 1 0,-1 2 1993,-2-7-1697,0 0-251,0 0-1,1-1 1,-1 1 0,1-1-1,-4-8 1,-9-13 105,-2 4-129,9 10-124,0 1 1,-13-12 0,9 8-111,11 12 144,0 0 1,0 0-1,0 0 1,-1 0-1,0 1 1,1-1-1,-1 1 1,0-1-1,0 1 1,-6-3-1,9 5 50,-1 0 1,1 0-1,-1-1 0,1 1 1,0 0-1,-1 0 1,1 0-1,-1 0 0,1 0 1,-1 0-1,1 0 0,-1 0 1,1 0-1,0 0 0,-1 0 1,1 0-1,-1 0 0,1 0 1,-1 0-1,1 0 0,-1 1 1,1-1-1,0 0 0,-1 0 1,1 0-1,-1 1 0,1-1 1,0 0-1,-1 1 1,1-1-1,0 0 0,0 1 1,-1-1-1,1 0 0,0 1 1,-1 0-1,1 19 40,2-2-27,-2-13 31,-1 8 8,2 0 0,3 24 0,-3-17 30,-1 2-119,0-21 63,0 0 1,0-1 0,1 1-1,-1 0 1,0 0 0,0 0 0,1 0-1,-1 0 1,0 0 0,1-1-1,-1 1 1,1 0 0,-1 0 0,1-1-1,0 1 1,-1 0 0,2 0-1,-1 0 575,0 0-475,1 1-90,0-1 0,-1 0 1,1 0-1,0 1 0,0-1 0,0 0 0,1 0 0,-1-1 1,0 1-1,0 0 0,0-1 0,0 0 0,1 1 0,-1-1 1,0 0-1,0 0 0,1 0 0,2-1 0,6 0 103,0-1-1,17-5 1,-8 1-115,158-40 134,-151 39-278,14-3-1620,-27 7-1552,-14 5 1829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41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21 2080,'-5'-4'9218,"-5"15"-8362,0-4-317,0 0-1,-16 7 0,-7 5 13,-11 7-60,30-18-203,-17 13-1,-46 33 561,57-46-43,29-22-191,-8 11-646,0 0 1,0 0 0,1 0-1,-1 0 1,1 1-1,0-1 1,-1 0 0,1 1-1,5-5 1,25-22 80,-26 23-35,110-98-190,-116 104 169,0 0-1,0 0 1,0 0 0,0 0-1,0 0 1,1 0-1,-1 0 1,0 0 0,0-1-1,0 1 1,0 0-1,0 0 1,1 0 0,-1 0-1,0 0 1,0 0-1,0-1 1,0 1 0,0 0-1,0 0 1,0 0 0,0 0-1,0 0 1,0-1-1,0 1 1,0 0 0,0 0-1,0 0 1,0 0-1,0-1 1,0 1 0,0 0-1,0 0 1,0 0-1,0 0 1,0 0 0,0-1-1,0 1 1,0 0-1,0 0 1,0 0 0,0 0-1,0-1 1,0 1-1,0 0 1,-1 0 0,6 3-121,-3-2 157,0 1-1,0-1 0,0 1 0,0-1 0,-1 1 0,1 0 0,-1 0 1,1 0-1,-1 0 0,0 0 0,0 0 0,2 3 0,4 6 209,12 17 521,-7-11-546,1 1-1,0-2 1,1 0-1,1 0 0,26 21 1,-37-33-653,8 5 1243,-4-7-7366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8:42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42 2976,'0'-1'190,"-1"0"1,1 0-1,0 0 1,-1 1-1,1-1 1,0 0-1,0 0 1,0 0-1,0 0 1,0 1-1,0-1 1,0 0-1,2-6 5227,-2 13-3486,-6 132 2089,-1-1-3155,0 47 239,7-137-821,1-21 212,-1-25-367,1-2-781,-1 1 591,1 0 0,0-1 0,-1 1 1,1-1-1,0 1 0,-1-1 1,1 1-1,0-1 0,-1 1 0,1-1 1,-1 0-1,1 1 0,-1-1 0,1 0 1,-1 1-1,0-1 0,1 0 1,-1 0-1,0 1 0,0-1 0,1 0 1,-1 0-1,0 0 0,0 1 0,0-1 1,0-1-1,2-24 398,3-32 496,5-196 555,-8 242-1282,0 0 0,2 0 0,5-14 1,1-6 118,-8 28-188,-1-1 0,1 0 0,0 0 0,1 1-1,-1-1 1,1 1 0,0 0 0,0 0 0,0 0-1,0 0 1,8-6 0,-4 5-23,0 0-1,0 0 1,1 1-1,0 0 1,0 0-1,8-2 1,2 1-11,1 0 1,-1 2-1,0 0 0,1 1 1,0 0-1,-1 2 1,1 0-1,0 1 1,-1 1-1,24 6 0,-40-8-2,0 0 0,0 1 0,0-1 0,-1 1 0,1-1-1,0 1 1,0 0 0,0 0 0,-1 0 0,1 0 0,0 0 0,-1 0-1,1 0 1,-1 0 0,1 1 0,-1-1 0,0 1 0,1-1 0,-1 1-1,0-1 1,0 1 0,0 0 0,0 0 0,0-1 0,-1 1 0,1 0-1,-1 0 1,1 0 0,-1 0 0,1 0 0,-1 0 0,0 0-1,0 0 1,0 0 0,0 0 0,0 0 0,-1-1 0,1 1 0,-1 3-1,-2 4 60,0-1 0,0 0 0,0 0-1,-1 0 1,0 0 0,0-1 0,-10 12-1,-5 3 73,-1-2 1,-40 32-1,51-44-29,-8 4-65,0 0-1,-1-1 0,-20 10 1,-28 16 105,61-33-129,0-1-1,0 0 0,0 0 1,0-1-1,-1 1 0,0-1 0,1 0 1,-1-1-1,0 1 0,0-1 1,0 0-1,-6-1 0,18 0 1,3 0-55,-1 0 1,1 0 0,0 1 0,0 0 0,-1 0-1,1 1 1,-1 0 0,1 1 0,13 6-1,17 11-105,36 21 95,-68-37 67,0 1 1,0 0 0,0 1-1,-1-1 1,0 1-1,0 1 1,7 10 0,-11-14 40,0-1 0,0 1 1,0 1-1,-1-1 0,1 0 1,-1 0-1,0 0 0,0 1 1,0-1-1,0 1 0,-1-1 1,1 0-1,-1 1 0,0-1 1,0 1-1,0-1 1,-1 1-1,1-1 0,-1 1 1,0-1-1,0 1 0,-1 4 1,1-8-18,0 1 1,0 0 0,0 0-1,1 0 1,-1 0 0,0-1-1,0 1 1,0 0 0,0-1-1,0 1 1,0-1 0,0 1-1,0-1 1,0 0 0,0 1 0,-1-1-1,1 0 1,0 0 0,0 0-1,-2 1 1,-28-3 486,24 2-413,-17-2 147,-26-5 0,40 5-296,0-1 0,1 0 0,-1 0 0,1-1 0,-12-7 0,-69-39-2231,73 42 459,2 4 565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2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58 4224,'-3'-3'291,"1"1"1,0-1-1,0 0 1,0 0 0,0 0-1,1 0 1,-1 0-1,-1-4 1,0-18 6321,3 25-6568,0 0 1,0-1-1,0 1 0,0 0 1,0 0-1,1 0 0,-1 0 0,0 0 1,0 0-1,0 0 0,0 0 1,0-1-1,0 1 0,0 0 1,0 0-1,0 0 0,0 0 1,1 0-1,-1 0 0,0 0 1,0 0-1,0 0 0,0 0 1,0 0-1,0 0 0,0 0 1,1 0-1,-1 0 0,0 0 0,0 0 1,0 0-1,0 0 0,0 0 1,0 0-1,1 0 0,-1 0 1,0 0-1,0 0 0,0 0 1,0 0-1,0 0 0,0 0 1,0 0-1,1 0 0,-1 0 1,0 0-1,0 1 0,0-1 0,11 6 850,11 10-80,-4 2-337,0 1-1,-1 1 0,-1 0 0,23 40 0,39 98 1095,-63-122-1219,-2 0 1,-2 1 0,-1 0 0,-1 1 0,4 56-1,-10-51-119,-1 1-1,-2-1 1,-3 1-1,-9 53 1,8-73-186,-2 1 1,-1-1 0,-1-1-1,-1 1 1,-2-1 0,0-1-1,-1 0 1,-28 39 0,-50 42-667,56-66-2425,-35 47 0,35-30 30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05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3 478 2560,'0'0'35,"0"0"1,0 0-1,0 0 0,0 0 0,0 0 1,0 0-1,0 0 0,0 0 1,-1 0-1,1 0 0,0 0 1,0 0-1,0 0 0,0 0 1,0 0-1,0 0 0,0 0 0,0 0 1,0 0-1,0 0 0,0-1 1,0 1-1,0 0 0,0 0 1,0 0-1,0 0 0,0 0 1,0 0-1,0 0 0,0 0 1,0 0-1,0 0 0,0 0 0,0 0 1,0 0-1,0-1 0,0 1 1,0 0-1,0 0 0,0 0 1,0 0-1,0 0 0,0 0 1,-1 1 524,5 0 851,1-1-1028,0-1 0,0 0-1,0 0 1,0 0 0,0-1-1,8-3 1,18-6 511,-18 8-588,-1-2-1,0 1 0,22-13 1,-19 9 59,25-8 0,-31 13-299,0 0 1,0 1-1,0 0 0,16 0 0,-25 2-46,1 0-1,0 0 1,0 0-1,0 1 1,-1-1-1,1 0 1,0 0-1,0 1 1,-1-1 0,1 0-1,0 1 1,-1-1-1,1 1 1,0-1-1,-1 1 1,1-1-1,0 1 1,-1 0 0,1-1-1,-1 1 1,0 0-1,1-1 1,-1 1-1,1 0 1,-1 0 0,0-1-1,1 1 1,-1 0-1,0 0 1,0-1-1,0 1 1,0 0-1,0 0 1,0 1 0,1 3 120,-1 1 1,0 0-1,-2 9 1,2-12-65,-19 125 954,-3 45-524,16-102-370,-4 74 281,10-111-324,1 0 0,6 41 0,4-2 76,-3-15 463,26 100 1,-34-157-591,1 0 0,-1 0 0,0 0 0,0 0 0,1 0 0,-1 0 0,0 0 0,1 0 0,-1 0 0,1 0 0,0-1 0,-1 1 0,1 0 0,0 0 0,-1 0 0,1-1 0,0 1 0,0 0 0,-1-1 0,1 1 0,0 0 0,0-1 0,2 1 0,-2-1-7,0 0 1,0-1 0,-1 1 0,1 0 0,0-1 0,0 1 0,0-1 0,0 1 0,0-1 0,0 0-1,-1 1 1,1-1 0,0 0 0,0 1 0,-1-1 0,1 0 0,0 0 0,-1 0 0,1 1 0,-1-1 0,1-2-1,47-96 498,-34 69-506,1-4 1,8-13-67,-2-2-1,24-87 1,-12-35-41,-23 114-48,27-145-304,-7 19-41,-13 67 311,-14 87 159,0 0 1,-2 0-1,-4-35 0,3-17-101,1 37-1477,14 56 1016,-8-8 578,0-1 1,0 0-1,0 0 0,0 0 1,1-1-1,0 0 0,-1-1 1,12 2-1,65-1 100,-61-2-90,124-3 339,135 5 684,-259-1-1068,101 10 860,-91-10-497,-32-1-304,-8 13-6527,0 1 2767,-2 6 1201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06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37 2720,'16'-19'1675,"-14"17"-1158,-1 0 0,1 0 0,0 1 1,0-1-1,0 1 0,1 0 1,-1-1-1,0 1 0,0 0 1,1 0-1,-1 1 0,3-2 1,-30 54 2143,9-24-2291,1 1 0,2 0 0,1 0 0,-10 35 1,12-31-107,4-13-108,0 1 0,1 0 0,1 1 1,-3 34-1,8-53-108,-1-1 0,0 1 0,0-1 0,1 0 0,-1 1 0,1-1 0,0 1 0,0-1 0,1 3 0,-2-4-18,1 0 1,0 0 0,-1 0-1,1-1 1,-1 1 0,1 0-1,0 0 1,0 0 0,-1-1-1,1 1 1,0-1 0,0 1-1,0 0 1,0-1 0,0 1-1,0-1 1,0 0 0,0 1-1,0-1 1,0 0 0,0 0-1,0 1 1,1-1 0,8-1 55,-1 0-1,0 0 1,0-1 0,9-3 0,9-2-19,36-8-53,-30 6-44,-1 2 1,41-4-1,-70 11 37,11-1 23,0 0-1,26 3 1,-19-1-38,-17-1-3363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06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89 4896,'-13'-10'1584,"12"10"-1510,1-1 1,0 1-1,-1-1 1,1 1-1,0 0 1,0-1-1,-1 1 1,1-1-1,0 1 1,0-1-1,0 1 1,0-1-1,0 1 1,0-1-1,-1 1 1,1-1-1,0 1 1,0-1-1,1 1 1,-1-1-1,0 1 1,0-1-1,0 1 1,0-1-1,0 1 1,0-1-1,1 1 1,-1 0-1,0-1 1,0 1-1,1-1 1,27-8 3029,-15 4-2613,-1 1 1,1 1 0,0 0-1,0 0 1,14 0 0,-5 0-77,22-4-29,39-5-361,-50 11-2,-25 2-83,0-1 0,0-1 0,0 1-1,7-3 1,-9 2-1066,-5 1 961,-1 0 1,0 0-1,1 1 1,-1-1-1,0 0 1,1 0-1,-1 0 1,0 0-1,1-1 1,-1 1-1,0 0 1,0 0-1,1 0 1,-1 0 0,0 0-1,1 0 1,-1 0-1,0-1 1,0 1-1,1 0 1,-1 0-1,0 0 1,0 0-1,1-1 1,-1 1-1,0 0 1,0 0-1,0-1 1,1 1-1,-1 0 1,0-1-1,0 1 1,0 0-1,0 0 1,0-1 0,0 1-1,0 0 1,1-1-1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06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54 2976,'-2'-2'185,"0"1"0,0 0 0,0 0 0,0 1 0,0-1 0,0 0 0,0 1 0,-3-2 0,-5 2 3718,10 0-3816,0-1 0,0 1 0,-1 0 0,1 0 0,0 0 0,0-1 0,0 1 1,0 0-1,0 0 0,1 0 0,-1-1 0,0 1 0,0 0 0,0 0 0,0 0 0,0-1 1,0 1-1,0 0 0,0 0 0,0 0 0,0-1 0,1 1 0,-1 0 0,0 0 0,0 0 1,0 0-1,0-1 0,1 1 0,-1 0 0,0 0 0,0 0 0,0 0 0,0 0 0,1 0 1,-1 0-1,0 0 0,0 0 0,1-1 0,11-4 469,0 0 1,0 1-1,1 0 0,21-3 1,54-3 351,-76 9-827,18 0-97,-1 1 0,45 5 0,-66-4-1128,1 0 0,-1 0 0,16 5 0,-24-6 1029,0 0 0,1 0 0,-1 1 1,0-1-1,0 0 0,0 0 0,0 0 1,1 0-1,-1 0 0,0 0 0,0 1 1,0-1-1,0 0 0,0 0 0,0 0 1,0 0-1,0 1 0,0-1 0,1 0 1,-1 0-1,0 0 0,0 1 0,0-1 1,0 0-1,0 0 0,0 0 0,0 1 1,0-1-1,0 0 0,-1 0 0,1 13-2295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07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4064,'3'-3'2364,"-3"2"-2236,1 0 0,-1 1-1,0-1 1,1 1 0,-1-1 0,1 1-1,-1-1 1,1 1 0,-1 0 0,1-1-1,0 1 1,-1-1 0,1 1-1,-1 0 1,1 0 0,0-1 0,-1 1-1,1 0 1,0 0 0,-1 0-1,1 0 1,0 0 0,-1 0 0,1 0-1,1 0 1,15-3 812,231-26 3160,33 22-3769,-268 7-307,-1 0-466,0 0 0,0-1 0,15-2 0,-21 3-4102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08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53 4480,'0'-1'129,"-1"1"-1,1-1 1,-1 1 0,1-1 0,-1 1-1,0 0 1,1-1 0,-1 1 0,0 0 0,0-1-1,1 1 1,-1 0 0,0 0 0,0-1-1,1 1 1,-2 0 0,1 0-74,1 1-1,0-1 1,-1 0 0,1 0-1,0 1 1,-1-1 0,1 0-1,0 0 1,0 1 0,0-1-1,-1 0 1,1 1 0,0-1-1,0 0 1,0 1 0,0-1-1,-1 0 1,1 1 0,0-1-1,0 0 1,0 1 0,0-1-1,0 1 1,0-1 0,0 0-1,0 1 1,0-1 0,0 0-1,0 1 1,0-1 0,1 1-1,-1-1 1,0 1 0,2 17 1419,-1 1 0,-2 30 1,0-9-949,-1 58 629,-13 102-1,14-172-77,1-53 613,-1-54-991,1 63-708,2 1 0,-1-1 0,6-19-1,3-1 57,25-56 0,-27 75-55,1 0 1,1 1-1,0-1 1,1 2-1,15-17 0,-18 23 10,1 1 1,0 0-1,1 1 0,-1 0 0,2 0 0,-1 1 0,12-5 0,-14 7-21,-1 1 0,1 0 0,0 1 0,0 0 0,0 0 0,1 1 0,-1-1 0,0 2 0,0-1 0,17 3 0,-22-2 26,0 1 0,0 0 0,0 0 0,-1 0 0,1 0 0,0 0-1,-1 1 1,1-1 0,-1 1 0,1 0 0,-1 0 0,0 0 0,0 0 0,1 0-1,-1 0 1,-1 0 0,1 1 0,0-1 0,-1 1 0,1 0 0,-1-1-1,0 1 1,0 0 0,0 0 0,0-1 0,0 1 0,0 5 0,0 0 29,0 0 1,0 0 0,-1 0 0,0 0 0,-1 0-1,0 0 1,0 0 0,0 0 0,-4 9-1,1-5 38,-2 0-1,1 0 0,-2 0 0,1-1 0,-2 1 1,-7 9-1,-57 56 275,71-75-350,-12 12-63,-3 2 29,30-4-338,-5-6 299,0-1 0,1 0-1,0 0 1,16 5 0,-6-3 41,8 3 75,-22-9-35,0 1 1,0 0 0,0 1 0,0 0-1,0 0 1,-1 0 0,1 0-1,4 5 1,-3-2-43,-5-5 83,0 1 1,1 0 0,-1 0 0,0 1 0,0-1 0,-1 0-1,3 4 1,-4-6-26,0 1-1,1 0 1,-1-1-1,0 1 1,0 0-1,0-1 1,0 1-1,0 0 1,0-1-1,0 1 1,0 0-1,-1-1 0,1 1 1,0 0-1,0-1 1,-1 1-1,1 0 1,0-1-1,-1 1 1,1-1-1,0 1 1,-1-1-1,1 1 1,-1-1-1,1 1 1,-1-1-1,1 1 1,-1-1-1,1 0 1,-1 1-1,1-1 1,-1 0-1,0 1 1,1-1-1,-1 0 1,1 0-1,-2 1 1,-8 3 147,-1-1 1,1 0 0,-1-1-1,1 0 1,-21 2 0,9-2-52,-54 2-60,29-2-383,43-2 278,-53 2-1320,50-2 635,-1 0-1,1-1 1,0 0 0,0 0-1,-9-3 1,15 3 458,0 1 1,0 0-1,0-1 0,0 1 0,0-1 1,1 1-1,-1-1 0,0 0 0,0 1 0,1-1 1,-1 0-1,0 0 0,1 1 0,-1-1 1,1 0-1,-1 0 0,1 0 0,-1 0 1,1 1-1,-1-3 0,4-1-2067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09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7 141 2560,'-6'-2'11045,"11"-1"-8963,2-1-3556,63-48 2802,-53 38-1229,1 0 0,0 2 0,1 0 1,26-13-1,-44 25-97,-1 0-1,1-1 1,0 1 0,-1 0-1,1-1 1,0 1 0,-1 0-1,1 0 1,0 0 0,-1-1-1,1 1 1,0 0 0,0 0-1,-1 0 1,1 0 0,0 0 0,-1 0-1,1 1 1,0-1 0,0 0-1,-1 0 1,1 0 0,0 1-1,-1-1 1,1 0 0,-1 1-1,1-1 1,0 1 0,-1-1-1,1 0 1,-1 1 0,1-1 0,-1 1-1,1 0 1,-1-1 0,1 1-1,-1-1 1,0 1 0,1 0-1,-1-1 1,0 1 0,1 1-1,0 3 96,0 0 0,0 0 0,-1 0 0,0 0-1,0 6 1,0-6-9,0 16 268,-1 0 0,-1-1 0,-9 38 0,10-56-296,0 1 0,1 0 0,-1 0 0,1 0-1,0 0 1,0 0 0,0 0 0,0 0 0,0 0 0,1 0 0,-1 0 0,1 0 0,1 5-1,-1-7-10,0 0-1,-1 1 0,1-1 0,0 0 0,0 1 0,1-1 1,-1 0-1,0 0 0,0 0 0,0 0 0,1 0 0,-1 0 1,1 0-1,-1 0 0,0-1 0,1 1 0,0 0 0,-1-1 1,1 1-1,-1-1 0,1 0 0,0 0 0,-1 1 0,1-1 1,3 0-1,4-2 12,0 1 1,0-2 0,0 1-1,-1-1 1,1 0-1,0-1 1,-1 0 0,0 0-1,0-1 1,7-5-1,10-12-690,-5 5-6329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09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7296,'0'0'2368,"0"3"-1440,-5 149 5521,-31 201-5160,35-339-1402,-7 38-1316,-2-21-2373,9-25 2886,1-6 809,0 0 0,0 0 1,0 0-1,0 1 0,0-1 1,0 0-1,-1 0 0,1 0 1,0 1-1,0-1 0,0 0 1,0 0-1,0 0 0,0 1 0,0-1 1,0 0-1,-1 0 0,1 0 1,0 0-1,0 1 0,0-1 1,0 0-1,-1 0 0,1 0 1,0 0-1,0 0 0,0 0 1,0 1-1,-1-1 0,1 0 1,0 0-1,0 0 0,-1 0 1,1 0-1,0 0 0,0 0 1,0 0-1,-1 0 0,1 0 1,0 0-1,0 0 0,0 0 1,-1 0-1,1 0 0,0 0 1,0-1-1,0 1 0,-1 0 1,1 0-1,0 0 0,0 0 1,0 0-1,-1 0 0,1 0 1,0-1-1,0 1 0,0 0 0,0 0 1,-11-5-3046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11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 2144,'3'-5'3239,"-10"5"-505,37 7 2009,-15-3-4189,-1 0 0,18 1 0,198 5 1419,-39-7-2554,-176-4-581,-2-1-2572,-3 2 1196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14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491 76 3392,'0'-4'374,"1"2"-185,-1 0 0,0 0 0,0 1-1,0-1 1,0 0 0,0 0 0,-1 1 0,1-1-1,0 0 1,-1 0 0,0 1 0,1-1 0,-1 1-1,0-1 1,0 0 0,1 1 0,-1-1 0,-1 1-1,1 0 1,0-1 0,-2-1 0,-1 0 118,0-1 1,-1 1 0,1 0-1,-1 0 1,0 0 0,0 0-1,0 1 1,0 0 0,0 0-1,0 0 1,-9-1 0,5 3-98,0-1 1,0 1 0,0 1 0,0 0 0,0 0 0,-13 4 0,-9 2 130,1 1 1,0 2 0,0 1 0,-34 18 0,53-24-305,1 1 1,0 0-1,0 1 1,1 0-1,0 1 1,0-1-1,1 2 1,0-1-1,0 1 1,1 1-1,0-1 1,1 1-1,0 0 1,-8 21 0,13-29-39,-3 8 16,0 0 1,1 1-1,1-1 0,-2 15 1,3-22 3,1 0-1,0 0 1,0 0 0,0 0-1,1 0 1,-1 0 0,1 0 0,0 0-1,0 0 1,0-1 0,0 1-1,0 0 1,1 0 0,-1-1 0,1 1-1,-1-1 1,1 1 0,0-1-1,0 1 1,4 2 0,1 0 43,0-1 0,1 0 0,-1 0 1,1 0-1,0-1 0,0 0 0,1 0 0,-1-1 1,17 2-1,-14-2-44,16 3 52,0-2 0,-1-1 0,1-2 0,0 0 0,0-2-1,40-7 1,-16-2-14,-1-2-1,69-27 1,-90 27 102,-1-1 0,0-1-1,-1-2 1,37-29 0,-60 43-88,16-13 302,-19 15-341,-1 0-1,1 0 1,0 0 0,0 0 0,0 0-1,-1 0 1,1 0 0,0 0-1,-1-1 1,1 1 0,-1 0 0,1 0-1,-1-1 1,0 1 0,1-2-1,-1 3-30,0-1 0,0 1 0,0 0 0,0 0 0,0-1 0,0 1 0,0 0 0,0-1 0,-1 1 0,1 0 0,0 0 0,0-1 0,0 1 0,0 0 0,0 0 0,0-1 1,-1 1-1,1 0 0,0 0 0,0 0 0,0-1 0,0 1 0,-1 0 0,1 0 0,0 0 0,0 0 0,-1-1 0,1 1 0,0 0 0,0 0 0,-1 0 0,1 0 0,-11 1-58,-9 9 25,7 1 164,0 1 1,0 0-1,-17 23 1,23-27-130,-7 8 39,2-1 0,-1 2 1,2 0-1,0 0 0,1 1 1,1 0-1,-11 32 0,19-47 12,0 0 0,1 0-1,0 0 1,-1 0 0,1 0-1,0 0 1,0 0-1,1 0 1,-1 0 0,1 0-1,-1 0 1,1 0-1,0 0 1,2 4 0,1-8 83,-1 0-1,1-1 1,-1 1 0,1-1 0,5-3 0,-7 3-45,4-2-56,0-1 1,0 0-1,0-1 0,-1 1 0,0-1 0,0 0 0,-1 0 0,1-1 1,4-10-1,-4 9-8,25-52-91,-4 7-816,-26 53 873,0 0 1,0 0-1,0 0 1,0 0-1,0 0 0,0 0 1,0 0-1,0 0 0,0 0 1,0 0-1,0 0 0,0 0 1,0 0-1,0 0 1,0 0-1,0 0 0,0 1 1,0-1-1,0 0 0,0 0 1,0 0-1,1 0 1,-1 0-1,0 0 0,0 0 1,0 0-1,0 0 0,0 0 1,0 0-1,0 0 1,0 0-1,0 0 0,0 0 1,0 0-1,0 0 0,0 0 1,0 0-1,0 0 1,0 0-1,0 0 0,0 0 1,0 0-1,0 0 0,1 0 1,-1 0-1,0 0 0,0 0 1,0 0-1,0 0 1,0 0-1,0 0 0,0 0 1,0 0-1,0 0 0,0 0 1,0 0-1,0 0 1,0 0-1,0 0 0,0 0 1,0 0-1,0 0 0,0 0 1,0 0-1,0 0 1,0 0-1,1-1 0,0 9-292,0 8 30,-1-2 145,-1-2 111,1 0 1,1-1-1,2 14 0,-2-22 63,0 0 1,0 1-1,0-1 1,0 0-1,0 0 1,1 0-1,0 0 1,-1 0-1,1 0 0,0 0 1,1-1-1,-1 1 1,0-1-1,6 5 1,-4-3 38,1-1 1,-1 0 0,1 0 0,0-1 0,0 1-1,0-1 1,0 0 0,0 0 0,0-1-1,1 0 1,-1 0 0,0 0 0,1 0 0,-1-1-1,1 0 1,-1 0 0,9-1 0,2-2-7,-1-1 0,1 0-1,-1-1 1,0-1 0,0 0 0,-1-1 0,24-14 0,-17 7-34,0-1-1,-1-1 1,-1-1 0,18-20-1,2-14-89,-10 12-110,-24 33 111,6-7-342,16-23-1,-31 94-321,3-44 726,-1 0 0,0 0 1,-1-1-1,-1 1 0,0-1 0,0 1 1,-2-1-1,-7 13 0,9-17 62,-1-1 1,-1 0-1,1-1 0,-1 1 1,0-1-1,-1 0 0,0-1 0,0 0 1,0 0-1,-1 0 0,0-1 1,-14 8-1,16-11-76,0 0-1,-1 0 1,1-1-1,0 0 1,-1 0-1,1 0 1,-1-1-1,1 0 1,-1 0-1,1-1 1,-1 1-1,1-2 1,-1 1-1,1-1 1,0 1-1,-9-5 1,12 5-678,4 2 208,10 5-1,22 7 197,-2-7 402,0-1 0,1-2 0,47 0 0,-65-3-48,0-1 0,-1-1 0,1 0 0,0 0 0,-1-1 0,1-1 0,-1 0 1,0-1-1,0-1 0,-1 0 0,0 0 0,0-1 0,0-1 0,-1 0 0,0-1 0,0 0 1,-1 0-1,-1-1 0,1 0 0,-2-1 0,1 0 0,9-18 0,-15 23-95,0 1-1,-1-1 1,0 0 0,0 1-1,0-1 1,0-7-1,-1 12 1,-1-1-1,0 1 1,0 0-1,0 0 1,0 0-1,0 0 1,-1 0-1,1 0 0,0 0 1,0 0-1,-1 0 1,1 0-1,-1 0 1,1 0-1,-1 0 0,1 0 1,-1-1-1,0 1-2,0 1-1,0-1 0,0 0 1,0 1-1,0-1 1,0 1-1,0 0 0,0-1 1,0 1-1,0 0 1,0 0-1,0-1 0,0 1 1,0 0-1,-1 0 1,1 0-1,0 0 0,0 1 1,0-1-1,0 0 1,-1 1-1,-2 0 1,0 1 1,0 0-1,0 0 0,0 0 0,0 1 1,1-1-1,-1 1 0,1 0 1,-1 0-1,1 0 0,-4 6 0,-31 42 362,35-48-298,1 1 0,0 0 1,0-1-1,0 1 1,0 0-1,1 0 1,0 0-1,-1 0 0,1 0 1,1 1-1,-1-1 1,1 0-1,0 0 0,0 1 1,0-1-1,1 5 1,-1-6-33,1-1 0,0 1 0,1 0 0,-1 0 0,0 0 0,1-1 1,-1 1-1,1-1 0,0 1 0,0-1 0,0 0 0,0 0 0,1 1 0,-1-1 1,0-1-1,1 1 0,0 0 0,-1-1 0,1 1 0,0-1 0,0 0 0,-1 0 0,5 1 1,11 3-183,1-1 1,-1-1-1,1 0 1,24-1 0,79-5-3065,-70 0 1047,75 3-6169,-74 5 4629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2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40 2912,'-15'-16'923,"14"15"-816,1 1 0,0 0 0,-1-1 0,1 1 0,0-1 0,0 1 0,0-1 0,-1 1 0,1-1 0,0 1 1,0-1-1,0 1 0,0-1 0,0 1 0,0-1 0,0 1 0,0-1 0,0 1 0,0-1 0,0 1 1,0-1-1,1 1 0,-1-1 0,0 1 0,0-1 0,0 1 0,1-1 0,-1 1 0,0 0 0,0-1 0,1 1 1,-1-1-1,1 1 0,-1 0 0,0-1 0,1 1 0,-1 0 0,1 0 0,-1-1 0,0 1 0,2 0 0,-1-2 510,0 2-502,-1-1-1,0 1 1,1 0-1,-1-1 1,1 1-1,-1 0 1,1-1-1,-1 1 1,1 0-1,-1 0 1,1 0-1,0 0 1,-1-1-1,1 1 1,-1 0-1,1 0 1,-1 0-1,1 0 1,-1 0-1,1 0 1,0 0-1,-1 0 1,1 1 0,-1-1-1,1 0 1,-1 0-1,1 0 1,-1 1-1,1-1 1,-1 0-1,1 0 1,-1 1-1,1-1 1,-1 0-1,1 1 1,-1-1-1,0 1 1,1-1-1,-1 0 1,0 1-1,1-1 1,-1 2-1,1-1 47,0 0 0,0 1 0,0-1 0,0 1 0,-1-1 0,1 1 0,0 0 0,-1-1 0,1 1 0,-1-1 0,0 1 0,0 0 0,1 0 0,-1 1 0,-4 13 445,-1 0 1,0-1 0,-1 1 0,-12 21 0,12-24-383,-132 248 613,136-257-1343,0 0 0,-1 0 0,0 0 0,0-1 0,0 1 0,0-1 0,-5 5 1,4-6-3078,6-9-105,0 3 2105,6-15-2315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21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33 2560,'0'0'832,"2"-1"-517,-1 0-273,0 1 71,-1 0-1,0 0 1,1 0 0,-1-1-1,0 1 1,1 0 0,-1 0-1,0-1 1,1 1 0,-1 0-1,0 0 1,0-1 0,1 1-1,-1 0 1,0-1 0,0 1-1,1 0 1,-1-1 0,0 1-1,0-1 1,0 1 0,0 0-1,0-1 1,0 1 0,0 0-1,0-1 1,0 1-1,0-1 1,0 1 0,0-1-1,0-3 2017,-15 4 3227,-23 8-3800,33-5-1530,0 0 0,0 0 0,0 1 0,1-1 0,-1 1 0,1 0 0,-6 7 0,-6 5 70,14-14-81,-1 1-1,1-1 1,0 1 0,0 0-1,0 0 1,0 0-1,0 0 1,1 0-1,0 0 1,-1 0 0,1 0-1,0 1 1,0-1-1,1 1 1,-1 4 0,0-6 6,1 1-1,0 0 1,1-1 0,-1 1 0,0-1 0,1 1 0,-1-1 0,1 0 0,0 1 0,0-1 0,0 0 0,0 1 0,0-1 0,0 0-1,1 0 1,-1 0 0,1 0 0,0 0 0,-1 0 0,1 0 0,0-1 0,2 3 0,2-1 78,-1 0 0,1 0 0,0 0 0,0-1 1,0 0-1,0 0 0,0 0 0,0-1 0,0 0 0,10 1 0,-11-2-27,0 0 0,0 0-1,0-1 1,0 1 0,0-1-1,0 0 1,0 0 0,-1-1-1,1 1 1,0-1 0,-1 0-1,0-1 1,1 1-1,4-4 1,1-2-12,-1 2 87,-1-1-1,1-1 1,-1 1 0,7-10 0,-13 14-90,0 1 1,0-1-1,0 0 0,-1 0 0,1 0 0,-1-1 1,0 1-1,0 0 0,0 0 0,0-1 1,-1 1-1,1-1 0,-1 1 0,0 0 0,0-1 1,0 1-1,-1-7 0,0 7-38,0-1-1,0 0 1,0 0-1,-1 0 1,1 1 0,-1-1-1,0 1 1,0-1 0,0 1-1,0 0 1,-1 0-1,-3-4 1,4 5-55,0 0 0,0 1 0,0-1 0,-1 1 0,1-1-1,0 1 1,-1 0 0,1 0 0,-1 0 0,1 0 0,-1 0 0,1 1 0,-1-1 0,1 1 0,-1 0-1,0-1 1,1 1 0,-1 0 0,-4 1 0,-1 1-108,1 0 0,-1 0 0,1 1 0,-1 0 0,1 0 0,0 1 0,0 0 0,0 0 0,1 1 0,-1 0 0,1 0 0,0 0 0,0 1 0,1 0 0,-7 9 0,11-14-181,0 0 0,0 1 0,0-1 0,1 0 0,-1 1 0,0-1 0,0 1-1,1-1 1,-1 1 0,1-1 0,0 1 0,-1-1 0,1 1 0,0-1 0,0 1 0,0 0 0,0-1 0,0 1 0,0-1-1,0 1 1,2 2 0,5 3-1781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23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7 142 3136,'0'-100'11162,"-4"82"-9463,3 17-1627,1 1-1,0-1 1,-1 1 0,1-1 0,0 0 0,0 0 0,0 1 0,-1-1 0,1 0-1,0 1 1,0-1 0,0 0 0,0 0 0,0 1 0,0-1 0,0 0 0,0 1-1,1-1 1,-1-1 0,1-5 665,-1 5-386,0 3-143,0 0-43,0 14 113,0 247 1247,5-180-1125,-5-53 1323,1-29-1704,0 0 1,0 0 0,0 0 0,0-1 0,0 1-1,0 0 1,0 0 0,0-1 0,0 1 0,0-1 0,0 1-1,0-1 1,1 0 0,18-11-95,1 1 0,0 1-1,1 1 1,0 1 0,30-7 0,-20 9 40,-1 0-1,1 3 1,43-1 0,-73 4 27,47 1-168,-44 0 171,0-1-1,0 1 0,1 0 0,-1 1 1,0-1-1,8 4 0,-12-4 27,0-1 0,1 1 0,-1 0 0,0 0 0,0-1 0,1 1 0,-1 0 0,0 0 0,0 0 0,0 0 0,0 0 0,0 0 0,0 1 0,-1-1 0,1 0 0,0 0 0,-1 1 0,1-1 0,0 0 0,-1 1 0,0-1 0,1 1 0,-1-1 0,0 0 0,0 1 0,1-1 0,-1 1 0,0-1 0,-1 1 0,1-1 0,0 1 0,0-1 0,-1 0 0,1 1 0,0-1 0,-1 1 0,-1 1 0,0 1 64,0 0 1,-1 0 0,0 0-1,1-1 1,-1 1-1,-1-1 1,1 0-1,0 0 1,-1 0-1,-6 4 1,-3 0 26,-1-1 0,0 0 1,0 0-1,-1-2 0,0 0 1,1 0-1,-1-2 0,0 0 1,-26 1-1,9-4-792,-1-1 1,1-1-1,-45-11 1,52 10-596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59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38 2400,'1'0'175,"0"0"-1,0-1 1,1 1-1,-1-1 1,0 1 0,0-1-1,0 0 1,0 1 0,0-1-1,0 0 1,0 0-1,0 1 1,-1-1 0,1 0-1,0 0 1,0 0-1,-1 0 1,2-2 0,-1 1 679,1 0 1,-1-1-1,0 1 0,0 0 1,-1 0-1,1 0 1,0-1-1,0-2 1,-4 12 2980,-8 10-3216,5-7-258,-29 37 468,-5 8-148,18-16-483,1 2 0,2 0 0,2 1 1,2 1-1,-11 54 0,-11 34-395,30-117-1393,7-13 1485,0-1-1,0 0 0,0 0 1,-1 0-1,1 1 1,0-1-1,0 0 0,-1 0 1,1 0-1,0 0 1,0 0-1,-1 1 0,1-1 1,0 0-1,-1 0 1,1 0-1,0 0 0,0 0 1,-1 0-1,1 0 1,0 0-1,-1 0 1,1 0-1,0 0 0,-1 0 1,1 0-1,0 0 1,0 0-1,-1-1 0,1 1 1,0 0-1,-1 0 1,1 0-1,0 0 0,0 0 1,-1-1-1,1 1 1,0 0-1,0 0 0,0-1 1,-1 1-1,1 0 1,0 0-1,0-1 1,0 1-1,0 0 0,-1 0 1,1-1-1,0 1 1,-2-4-828,1 0 0,-1 1 0,1-1 1,0 0-1,0 0 0,0 0 1,0 0-1,0-8 0,5-6-1104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49:59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93 5216,'-22'-15'1368,"1"-1"3456,21 16-4724,0 0 0,-1 0 1,1-1-1,0 1 0,0 0 1,0-1-1,0 1 0,-1 0 1,1-1-1,0 1 1,0-1-1,0 1 0,0 0 1,0-1-1,0 1 0,0 0 1,0-1-1,0 1 0,0 0 1,1-1-1,-1 1 0,0-1 1,0 1-1,0 0 1,0-1-1,0 1 0,1 0 1,-1 0-1,0-1 0,0 1 1,0 0-1,1-1 0,-1 1 1,0 0-1,1 0 0,-1-1 1,0 1-1,0 0 1,1 0-1,-1 0 0,0 0 1,1-1-1,0 1 0,1-2 119,0 1 0,1-1-1,-1 1 1,1-1 0,-1 1-1,5-1 1,32-8 1395,80-8-1,41 9-1416,-65 10-527,-29 1-2103,-45-1 156,-15-1 1247,-1 1 0,0-1-1,1 0 1,5-1-1,8 0-1075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0:01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6 4800,'0'-1'94,"0"1"0,0 0 0,0 0 0,0-1 0,0 1 0,0 0 0,1-1-1,-1 1 1,0 0 0,0 0 0,0 0 0,0-1 0,1 1 0,-1 0 0,0 0 0,0 0 0,0-1 0,1 1 0,-1 0 0,0 0 0,0 0 0,1 0 0,-1 0 0,0-1 0,0 1 0,1 0 0,-1 0 0,0 0-1,1 0 1,-1 0 0,0 0 0,0 0 0,1 0 0,-1 0 0,0 0 0,1 0 0,-1 0 0,5 11 2463,-1 25-178,-5-14-1369,-2-1 0,-8 38 0,4-29-387,-35 149 853,9-44-946,13-47-248,-35 171 860,52-246-982,2 0 0,-1 14 0,2-26-157,0-1 0,0 0 1,0 0-1,-1 0 0,1 0 1,0 0-1,0 1 0,0-1 1,0 0-1,0 0 0,0 0 1,0 0-1,0 1 0,0-1 1,0 0-1,0 0 0,0 0 1,0 0-1,0 1 0,0-1 1,0 0-1,0 0 0,0 0 1,0 0-1,0 1 0,1-1 1,-1 0-1,0 0 0,0 0 1,0 0-1,0 0 1,0 0-1,0 1 0,0-1 1,1 0-1,-1 0 0,0 0 1,0 0-1,0 0 0,0 0 1,0 0-1,1 0 0,-1 0 1,0 1-1,0-1 0,0 0 1,0 0-1,1 0 0,-1 0 1,0 0-1,0 0 0,7-8-27,49-102-473,0 1 311,-47 94 177,0 2 1,0-1-1,2 1 0,-1 1 0,17-15 0,-26 26 31,0 0-1,0 0 0,0 0 1,1 0-1,-1 0 1,0 0-1,0 0 1,0 1-1,1-1 1,-1 1-1,0-1 1,0 1-1,1-1 0,-1 1 1,1-1-1,-1 1 1,0 0-1,1 0 1,-1 0-1,1 0 1,1 0-1,-2 1 6,0-1-1,0 1 1,0 0-1,0-1 1,0 1-1,0 0 1,-1 0 0,1 0-1,0 0 1,0 0-1,-1-1 1,1 1-1,0 1 1,-1-1 0,1 0-1,-1 0 1,1 0-1,-1 0 1,1 2-1,1 6 118,-1 0 0,0 0 0,0 1 0,-1 16 0,-10 75 415,-1-5-88,10-79-396,1-1-1,1 1 0,4 27 1,-5-42-54,0-1 0,1 1 0,-1 0 1,0-1-1,1 1 0,-1 0 1,1-1-1,-1 1 0,1 0 0,0-1 1,0 1-1,0-1 0,0 0 1,0 1-1,0-1 0,0 0 0,0 1 1,1-1-1,-1 0 0,0 0 1,1 0-1,-1 0 0,1 0 0,-1-1 1,1 1-1,0 0 0,-1-1 1,1 1-1,0-1 0,-1 1 1,1-1-1,0 0 0,1 0 0,4 0 54,0-1 0,0 0 0,0-1 0,0 0 0,-1 0 0,11-4 0,1-2-35,0-1 1,0-1-1,-1 0 1,28-23-1,54-59-365,-27 23 304,-72 69 27,0 0 0,1 0 1,-1 0-1,0-1 1,0 1-1,0 0 1,0 0-1,1 0 0,-1 0 1,0 0-1,0 0 1,1 0-1,-1-1 1,0 1-1,0 0 0,1 0 1,-1 0-1,0 0 1,0 0-1,1 0 1,-1 0-1,0 0 0,0 0 1,0 0-1,1 0 1,-1 0-1,0 1 1,0-1-1,1 0 0,-1 0 1,0 0-1,5 8 186,-2 18 59,-3-21-233,3 52 354,8 66-146,-6-87-1821,6-47-8226,-9 9 9216,-1 0 0,1 0 0,-1 0 0,1-1-1,-1 1 1,0 0 0,2-5 0,8-32-2203,-9 30 2156,21-128-1158,-9-2 6534,-5 52 484,-9 79-4828,0 5-412,0 1 0,0 0 0,0 0 0,1 0 0,-1 0 0,0 0 0,2-3 0,-2 5-1,0-1 0,1 1-1,-1-1 1,0 1 0,1 0 0,-1-1 0,0 1-1,1 0 1,-1-1 0,1 1 0,-1 0 0,0-1 0,1 1-1,-1 0 1,1 0 0,-1 0 0,1-1 0,-1 1-1,1 0 1,-1 0 0,1 0 0,-1 0 0,1 0 0,-1 0-1,1 0 1,0 0 0,-1 0 0,1 0 0,-1 0 0,1 0-1,-1 1 1,1-1 0,-1 0 0,0 0 0,1 0-1,0 1 1,2 0-237,0 1-1,-1-1 0,1 1 0,0 0 1,-1 0-1,1-1 0,3 6 0,9 6-736,-1-4 465,0-1-1,1 0 0,0-2 1,20 8-1,63 14 3,-64-22 996,64 5 0,-16-3 4226,-81-8-4526,0 0-1,0 0 1,0 1-1,0-1 1,0 0 0,0 0-1,0 1 1,0-1-1,0 1 1,0-1-1,-1 1 1,1-1-1,0 1 1,0-1-1,1 2 1,-2-1-55,1 0 0,-1-1 0,0 1 0,0 0 0,0 0 0,0-1 0,0 1 0,0 0 0,0-1 0,0 1 0,0 0 0,0 0 0,0-1 0,0 1 0,0 0 0,-1-1 0,1 1 0,0 0 0,-1-1 0,1 1 0,0-1 0,-1 1 0,1 0 0,-1-1 0,1 1 0,0-1 0,-2 2 0,-10 11 610,-2-1 0,1 0 0,-1 0 0,-18 10 0,-5 5 33,27-19-547,-58 48 631,61-50-780,1 0-1,0 1 1,0 0 0,1 0 0,-1 0 0,1 1 0,-5 11 0,9-18-41,1 1 1,-1 0 0,1-1-1,0 1 1,-1 0-1,1 0 1,0-1-1,0 1 1,0 0-1,0 0 1,0 0-1,0-1 1,1 1-1,-1 0 1,1 0-1,-1-1 1,1 1-1,-1 0 1,1-1-1,0 1 1,0-1-1,0 1 1,0-1-1,0 1 1,0-1-1,0 0 1,1 0-1,1 2 1,0 0 4,1 0 1,0-1 0,0 0 0,-1 1-1,1-2 1,0 1 0,1 0-1,-1-1 1,0 0 0,5 1-1,4 0-275,0 0 0,1-2 0,-1 0 0,0 0 0,1-1 0,-1-1 1,0 0-1,21-6 0,-24 4-55,1 0 1,-1 0 0,1-1 0,-1 0 0,-1-1-1,1 0 1,-1-1 0,0 0 0,0 0 0,13-15-1,-6 0-93,0 0-1,-1-1 1,19-40-1,26-78 352,7-54 1046,-42 114 1283,-17 54-842,-6 16-599,-5 16-418,-6 16-58,-9 30 250,-13 66 0,-2 57-63,19-99-330,-17 100 681,31-167-686,2-6 124,-1-3-292,1 0 0,-1 0 0,0 0 0,0 1 0,0-1 0,0 0 0,0-1 0,-1 1 0,1 0 0,1-2 0,12-20-182,-1 0-1,15-37 1,-16 32-42,26-43-1,-38 69 171,1 0 0,1 1 0,-1-1 0,0 1 0,0-1 0,0 1 0,1 0 0,-1-1 0,1 1 0,-1 0 0,1 0 0,-1 0 0,4-1 0,-5 2 11,0 0 1,0 0-1,1 0 0,-1 0 0,0 0 1,1 0-1,-1 0 0,0 0 0,1 0 1,-1 0-1,0 0 0,1 0 0,-1 0 1,0 0-1,1 0 0,-1 1 0,0-1 1,0 0-1,1 0 0,-1 0 0,0 0 1,0 1-1,1-1 0,-1 0 0,0 0 1,0 1-1,1-1 0,-1 1-3,1 0 0,-1 0 1,1 1-1,-1-1 0,0 0 0,1 0 0,-1 0 0,0 1 0,0-1 0,0 0 0,0 2 0,-1 12 46,0 1 0,-7 25 0,0-1 320,-6 58 951,13-92-1241,0-1 61,1 0 0,-1 1 0,1-1 0,1 1 0,-1-1 0,2 10 0,-1-13-105,0-1 1,-1 1-1,1 0 0,0-1 0,0 1 0,0-1 0,0 1 0,0-1 0,1 1 1,-1-1-1,0 0 0,1 1 0,-1-1 0,1 0 0,-1 0 0,1 0 0,0 0 0,-1-1 1,1 1-1,0 0 0,-1-1 0,1 1 0,0-1 0,0 1 0,2-1 0,12 2-248,0 0-1,0-1 0,1-1 0,-1 0 1,20-4-1,81-20-10046,-116 24 10024,33-5-3121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0:04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37 3488,'-2'-3'478,"0"0"0,0 0-1,1 0 1,-1 0 0,1 0 0,-1 0 0,1 0 0,2-10 8184,0 22-8347,1 11 604,-1 0 0,-1 1 0,-5 39 0,-17 61-139,12-73-463,0 4-174,-30 140 648,25-133-354,-26 68 0,32-108-376,7-16 24,1 0 0,-1 0 0,1 0 0,-1 0 0,1 0 0,0 1 0,-1 6 0,2-10-70,0 0-1,0 0 1,0 0-1,0 0 1,0 0-1,0 0 1,1 1 0,-1-1-1,0 0 1,0 0-1,0 0 1,0 0-1,0 0 1,0 1 0,0-1-1,0 0 1,0 0-1,0 0 1,0 0-1,0 0 1,0 0 0,1 0-1,-1 1 1,0-1-1,0 0 1,0 0 0,0 0-1,0 0 1,0 0-1,0 0 1,1 0-1,-1 0 1,0 0 0,0 0-1,0 0 1,0 0-1,0 0 1,1 0-1,-1 0 1,0 0 0,0 0-1,0 0 1,0 0-1,0 0 1,1 0 0,-1 0-1,0 0 1,0 0-1,0 0 1,0 0-1,0 0 1,0 0 0,1 0-1,-1 0 1,0-1-1,0 1 1,0 0-1,0 0 1,0 0 0,57-56-858,-2 3 545,27-23-184,-71 68 448,-1 0 0,2 0 0,-1 1 0,1 1 0,0 0-1,14-5 1,-24 10 51,1 0 0,0 0 0,0 1 0,0-1 0,0 1 0,-1 0 0,1-1 0,0 1 0,0 0 0,0 1 0,0-1 0,0 1 0,0-1 0,0 1 0,-1 0 0,1 0 0,0 0 0,3 2 0,-3-1 39,0 0 0,0 1 1,0-1-1,0 1 0,-1 0 0,1 0 0,-1 0 0,1 0 0,-1 0 0,0 0 0,-1 1 0,3 4 0,-1 1 57,1 0-1,-2 1 0,0-1 1,0 1-1,0-1 0,-1 1 1,-1 0-1,0-1 1,0 1-1,-2 11 0,1-15-48,-1-1-1,1 1 1,-1-1-1,0 1 1,-1-1-1,1 0 0,-1 0 1,0 0-1,0 0 1,0 0-1,-1-1 1,0 1-1,0-1 1,0 0-1,0 0 1,-8 4-1,6-3-2,-1-1 0,0-1 1,0 1-1,-1-1 0,1 0 0,-1-1 0,1 0 1,-1 0-1,0-1 0,0 0 0,-14 1 1,-4-4-12,0 0 1,0-2 0,-30-7-1,11-5-903,100 10 330,-16 6 454,97-2-132,-105-1 140,-1 0 0,46-12 0,149-57 385,-210 67-291,8-1 67,-17 5-25,-1-1 1,1 1-1,-1-1 1,0 0-1,1 0 1,-1-1-1,0 0 0,5-3 1,-10 6-71,0-1 1,0 1-1,0 0 1,1 0-1,-1 0 1,0-1-1,0 1 1,0 0-1,1 0 1,-1 0-1,0 0 1,0-1-1,1 1 1,-1 0-1,0 0 1,0 0-1,0 0 1,1 0 0,-1 0-1,0 0 1,1 0-1,-1 0 1,0 0-1,0 0 1,1 0-1,-1 0 1,0 0-1,0 0 1,1 0-1,-1 0 1,0 0-1,0 0 1,1 0-1,-1 1-3,0-1 0,-1 0-1,1 0 1,0 1 0,0-1-1,0 0 1,-1 0 0,1 1-1,0-1 1,0 0 0,-1 0 0,1 0-1,0 0 1,0 1 0,-1-1-1,1 0 1,0 0 0,-1 0-1,1 0 1,0 0 0,-1 0 0,1 0-1,0 0 1,-1 0 0,1 0-1,0 0 1,0 0 0,-1 0-1,1 0 1,-1 0 0,-5 1-1,-1 1 0,1-1 0,-1 1 1,1 1-1,0 0 0,0-1 0,0 2 0,-10 6 1,7-4 30,-1 0 0,1 1 1,0 0-1,1 0 0,-1 1 1,1 0-1,1 1 1,0 0-1,0 0 0,0 0 1,2 1-1,-1 0 0,-5 14 1,10-23-14,1 0 0,0 0 0,-1 0 0,1-1 0,0 1 0,0 0 1,0 0-1,-1 0 0,1 0 0,0 0 0,0 0 0,0-1 0,1 1 0,-1 0 0,0 0 0,0 0 1,0 0-1,1 0 0,-1 1 0,1-2-8,-1 1 1,1-1-1,-1 0 0,1 1 0,-1-1 1,1 0-1,0 1 0,-1-1 1,1 0-1,-1 0 0,1 0 1,-1 0-1,1 1 0,0-1 1,-1 0-1,1 0 0,0 0 1,-1 0-1,1 0 0,-1 0 1,2-1-1,4 0 45,1-1 0,-1 0 0,1 0 1,6-4-1,-3 3 18,5-4-76,0-1 0,0 0 0,0-1 0,-1 0 0,-1-1 0,1-1 0,-2 0-1,0-1 1,20-23 0,-25 26-27,-4 9-47,-8 15-137,3-11 174,0 1 0,0 0 1,1 0-1,-2 6 0,4-8 51,-1-1-1,0 1 0,1-1 1,-1 1-1,1-1 0,0 1 1,0-1-1,0 0 0,0 1 1,0-1-1,1 0 0,-1 0 1,0 0-1,1 0 0,0 0 1,0 0-1,-1 0 0,1-1 1,0 1-1,0-1 0,0 1 1,1-1-1,-1 0 0,0 1 1,0-1-1,1-1 0,3 2 0,2 1 39,-1-1 0,1 0-1,0-1 1,0 0 0,0 0-1,0-1 1,14-1 0,3-1 37,-8 1-42,26-6-1,-37 6-45,0-1 0,0 1-1,-1-2 1,1 1 0,-1 0 0,1-1 0,-1 0-1,6-5 1,16-16-116,35-40-1,-60 63 118,-1-1 0,0-1-1,0 1 1,0 0 0,0 0-1,0 0 1,-1 0 0,1-1-1,0 1 1,-1 0 0,0-1-1,0 1 1,1-1 0,-2-3-1,12-11-511,-3 26 404,-7-9 105,0 1 1,0-1 0,-1 1-1,1 0 1,0 0 0,0-1-1,-1 1 1,1 0-1,-1 0 1,1 0 0,-1 0-1,1 0 1,-1 0 0,1 1-1,13 94-98,-12-74 166,-2-20-69,0 0-1,0 1 1,0-1-1,0 0 0,0 1 1,1-1-1,-1 0 0,1 1 1,0-1-1,0 0 0,-1 0 1,3 3-1,8 12 85,-10-16-71,-1-1 0,1 1 0,-1-1 0,1 1 0,0-1 0,0 1 0,-1-1 0,1 0 0,0 1 0,0-1-1,-1 0 1,1 0 0,0 1 0,0-1 0,0 0 0,-1 0 0,1 0 0,0 0 0,0 0 0,0 0 0,-1 0 0,1-1 0,0 1 0,0 0 0,1-1 0,20-8 62,15-12-99,0-1-1,40-34 1,-48 36-7,-23 17 16,0-1 0,0 0 0,-1 0 0,1-1 0,-1 0 0,0 0 0,6-7 0,-10 11 9,-1 1 0,0-1 0,0 1 0,1-1 0,-1 0 0,1 1-1,-1-1 1,0 1 0,1-1 0,-1 1 0,1-1 0,-1 1 0,1 0 0,0-1 0,-1 1 0,1 0 0,-1-1-1,1 1 1,0 0 0,-1 0 0,1-1 0,0 1 0,-1 0 0,1 0 0,0 0 0,-1 0 0,2 0 0,-1 0 0,0 1 1,-1 0 0,1-1-1,0 0 1,0 1 0,0-1-1,0 1 1,0-1 0,0 0-1,0 0 1,1 0 0,-1 0-1,0 0 1,0 0 0,2 0-1,0 0 10,1 1-1,-1-1 0,1 1 0,-1-1 1,1 1-1,-1 0 0,1 1 1,-1-1-1,6 3 0,26 21-11,-16-10-33,-14-11 48,-1 1-1,1-1 1,-1 1-1,-1 0 1,1 1-1,-1-1 1,1 0-1,-1 1 1,-1 0-1,1 0 1,1 8-1,9 17 299,-7-17-319,-6-12 27,1 1 1,0-1-1,0 0 1,-1 0-1,1 0 0,0 0 1,1 0-1,-1-1 0,0 1 1,0 0-1,1 0 0,-1-1 1,1 1-1,2 1 1,1 0 16,-2 0-6,0-1-1,0 0 1,0-1-1,0 1 0,0 0 1,1-1-1,-1 0 1,1 0-1,-1 0 0,1 0 1,-1 0-1,1-1 1,5 1-1,11-1 27,-1-1 1,1-1-1,30-6 0,-40 6-24,-1-1-1,1-1 1,-1 1-1,0-2 1,0 1-1,0-1 1,-1 0-1,16-13 1,-15 11-20,-1-1 0,-1 0 1,1 0-1,-1 0 0,-1-1 1,7-9-1,-13 17-8,0 1 0,0 0-1,0 0 1,0-1 0,0 1 0,0 0 0,0 0 0,0 0 0,0-1-1,0 1 1,0 0 0,0 0 0,0 0 0,1-1 0,-1 1 0,0 0 0,0 0-1,0 0 1,0 0 0,0-1 0,1 1 0,-1 0 0,0 0 0,0 0-1,0 0 1,1 0 0,-1 0 0,0 0 0,0-1 0,0 1 0,1 0 0,-1 0-1,0 0 1,0 0 0,1 0 0,-1 0 0,0 0 0,0 10-87,-6 15 29,2-18 59,3-5 5,0 0 0,0 0 0,0 1 0,0-1 0,0 0 0,0 0 0,1 1 0,-1-1 0,1 1 0,-1 2 0,1-1 11,1 0-1,-1 0 1,0 0 0,1 0-1,0 0 1,0 0 0,0 0-1,0 0 1,1 0 0,-1 0-1,1 0 1,0-1 0,1 1-1,-1-1 1,0 0 0,1 1-1,4 3 1,-3-4 3,0 0 0,0 0-1,0 0 1,1 0 0,0-1-1,-1 0 1,1 0 0,0 0 0,0-1-1,0 1 1,0-1 0,0 0-1,9 0 1,7-1 10,1 0 0,-1-1 0,0-1 0,34-8 0,82-29 111,-126 35-134,2 0-27,-1-1-1,0 0 1,17-10 0,-23 11 6,-1 1 0,1-1 1,-1 0-1,0-1 0,0 1 1,-1-1-1,0 0 0,7-9 0,-10 14 12,-1-1-1,0 1 0,1-1 0,-1 1 0,0-1 0,1 1 0,-1-1 0,0 1 0,0-1 0,0 1 1,1-1-1,-1 1 0,0-1 0,0 1 0,0-1 0,0 1 0,0-1 0,0 1 0,0-1 0,0 1 0,0-1 1,0 1-1,0-1 0,0 1 0,0-1 0,-1 1 0,1-1 0,0 1 0,0-1 0,-1 0 0,0 0-6,0 1 0,0 0 0,0-1 0,1 1 0,-1 0 0,0-1 0,0 1 0,0 0 0,0 0 0,0 0 0,0 0-1,0 0 1,0 0 0,-2 0 0,-2 1-30,-1-1-1,1 2 0,0-1 1,-10 4-1,8-1 59,-1 1 1,1-1 0,0 2-1,0-1 1,0 1 0,1 0-1,0 0 1,-10 14 0,15-19-9,1 0 1,-1 0 0,1 0-1,-1 1 1,1-1 0,-1 0 0,1 0-1,0 1 1,0-1 0,0 0 0,-1 1-1,1-1 1,0 0 0,1 1 0,-1-1-1,0 0 1,0 0 0,0 1-1,1-1 1,-1 0 0,1 0 0,-1 1-1,1-1 1,0 0 0,-1 0 0,1 0-1,0 0 1,0 0 0,-1 0 0,1 0-1,0 0 1,0 0 0,0 0 0,0 0-1,2 0 1,0 1 15,0 0 1,0 0-1,1-1 1,-1 1-1,1-1 1,-1 1-1,1-1 1,-1-1-1,1 1 1,0 0-1,4-1 0,11-1 49,0-2 0,0 0 0,-1-1 0,1-1 0,-1 0 0,22-11 0,1 1-96,-36 13 78,0 1 0,0-1 0,0 1 0,0 0 0,0 0 0,0 1 0,1-1 0,-1 1 0,0 0 0,0 1 0,0-1 0,1 1 0,-1 0 0,0 1 0,0-1 0,0 1 0,0 0 0,-1 0 0,1 0 0,0 1 0,-1 0 0,1 0 0,3 3 0,39 34 222,11 8-350,-17-19-266,1-1 1,68 33 0,-81-49-635,24 13-2881,-46-22 2704,-1 1 1,0 0-1,0 0 0,0 0 1,7 8-1,-7 0-4026,-1 0 1681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0:04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79 10144,'-67'-33'4576,"62"21"-3968,2 3-832,6 9 0,8-9-2144,8 9 1280,9-7-4512,0-2 3104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0:18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38 3328,'2'-8'4741,"2"-6"-383,-4 13-4266,0 0 0,0 1 0,-1-1 0,1 1 0,0-1 0,0 1 0,0-1 0,-1 0 0,1 1 0,0-1 0,-1 1 1,1-1-1,-1 1 0,1 0 0,0-1 0,-1 1 0,1-1 0,-1 1 0,1 0 0,-1-1 0,1 1 0,-1 0 0,0 0 0,1-1 0,-1 1 1,1 0-1,-1 0 0,0 0 0,0 0 0,-3-1 21,0 0-1,1 0 1,-1 1 0,0-1-1,0 1 1,0 0 0,0 1 0,0-1-1,0 1 1,0-1 0,0 1-1,0 0 1,-4 2 0,-3 2-15,0 1 0,-21 14 0,18-10-70,1-1 0,1 2 0,-1 0 0,-19 24 1,25-27 2,1 0 0,1 1 0,0-1 1,0 1-1,0 0 0,1 0 0,1 1 1,-1-1-1,-2 16 0,5-20 22,1 0 0,0-1 0,0 1 0,0 0 0,0 0 0,1 0 0,0-1 0,0 1 0,0 0 0,1-1-1,-1 1 1,1-1 0,4 8 0,-4-9 4,0-1 1,-1 1-1,1-1 0,0 0 0,0 0 0,0 1 1,0-2-1,0 1 0,1 0 0,-1 0 0,0-1 0,1 1 1,0-1-1,-1 0 0,1 0 0,0 0 0,-1 0 0,1 0 1,0 0-1,0-1 0,0 0 0,0 1 0,0-1 1,4 0-1,-3-1 5,0 0 0,0 0 0,0 0 0,0-1 0,0 1 0,0-1 1,0 0-1,-1 0 0,1 0 0,-1 0 0,1-1 0,-1 0 0,0 1 0,0-1 1,0 0-1,4-6 0,3-6 44,0 0 1,13-27-1,-17 30-79,0-2 16,0-1-1,-1 0 0,-1-1 0,0 1 1,3-28-1,-3 17-130,2 1 1101,-7 73-1004,-1-1 0,-10 55 0,-5 17 129,-1 51 340,15-122-348,3 3 276,-2-43-905,1-16-2549,5-17-3256,0 12 3590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0:19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49 4736,'2'-9'882,"-2"8"-679,0-1 0,1 0 0,-1 1 0,0-1 0,0 1 0,1-1 0,-1 1 0,1-1 0,0 1 0,-1 0 0,1-1 0,0 1 1,0-1-1,0 1 0,0 0 0,0 0 0,0 0 0,0 0 0,0 0 0,0 0 0,2-1 0,8-7 2983,-10 8-1772,-4 10-321,2-7-973,-38 73 2614,6-15-1804,9-2-342,-31 121 0,27-82-287,21-76-170,5-16-32,0 0-1,1 0 1,-1 0 0,1 1-1,0-1 1,0 8 0,1-12-87,-1-1 1,1 0-1,0 0 1,0 1-1,0-1 1,0 0-1,0 0 1,0 1 0,0-1-1,0 0 1,0 0-1,0 1 1,0-1-1,0 0 1,0 1-1,0-1 1,0 0 0,0 0-1,1 1 1,-1-1-1,0 0 1,0 0-1,0 1 1,0-1-1,0 0 1,1 0-1,-1 0 1,0 1 0,0-1-1,0 0 1,1 0-1,-1 0 1,0 0-1,0 1 1,0-1-1,1 0 1,-1 0-1,0 0 1,0 0 0,1 0-1,-1 0 1,0 0-1,1 0 1,-1 0-1,0 0 1,0 0-1,1 0 1,-1 0-1,0 0 1,0 0 0,1 0-1,-1 0 1,1 0-1,15-11 575,-7 5-614,107-78 198,-83 61-218,-19 12-80,31-17 0,-41 26 98,0 0-1,1 0 0,-1 0 0,0 1 0,0 0 0,1 0 1,-1 0-1,0 0 0,1 1 0,-1 0 0,1 0 1,8 1-1,-11-1 23,0 1 1,0 0-1,0 0 1,0 0-1,0 0 1,0 0-1,0 0 0,0 0 1,0 1-1,0-1 1,-1 1-1,1-1 1,0 1-1,-1 0 1,0 0-1,1 0 1,1 3-1,2 4 21,-1 1 0,6 15 1,-5-13-20,2 6 138,-1 1-1,0-1 1,-2 1 0,4 23 0,-8-32-17,1 0 1,-1 1-1,0-1 1,-1 0-1,0 0 1,-1 1-1,0-1 1,-1 0-1,-6 16 1,8-24-96,0 1 1,0-1-1,-1 1 1,1-1-1,-1 1 1,1-1-1,-1 0 1,0 0-1,0 0 1,0 0-1,0 0 1,0-1-1,0 1 1,0 0-1,0-1 0,-1 0 1,1 1-1,-1-1 1,1 0-1,-1 0 1,0 0-1,1-1 1,-1 1-1,0-1 1,1 1-1,-1-1 1,-4 0-1,-3-1 33,0-1-1,1 1 1,-1-1-1,0-1 1,1 0-1,-12-5 1,-13-5-337,-25-12-1517,20 5-3536,37 18 4670,0 1 0,0 0 0,1 0 0,-1 1 0,0-1-1,0 0 1,0 1 0,0-1 0,0 1 0,-3-1 0,0 4-2470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0:20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27 240 5216,'-4'-2'611,"-1"0"0,0 1 0,0-1 1,-3-1 5171,24-3-3263,6-3-1205,58-18 1182,133-39-135,290-29-1151,-491 93-1241,45-8-595,102-5 0,-157 15 395,0 0 0,0 0 0,-1 0 0,1 0 0,0 1 0,0-1 0,-1 0 1,1 1-1,0-1 0,-1 1 0,1 0 0,0-1 0,-1 1 0,1 0 0,-1 0 0,1 0 1,-1 0-1,3 3 0,-3-3-37,0 1 0,-1 0 1,1-1-1,0 1 0,0 0 1,-1-1-1,1 1 1,-1 0-1,0 0 0,0 0 1,1 0-1,-1-1 0,0 1 1,-1 0-1,1 0 0,0 0 1,0 0-1,-1 1 0,-8 25-3674,0 1 1328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3:13:3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24 465 3136,'-2'2'234,"0"1"0,0-1 0,0 0 0,-1 0 0,1 0 0,0 0 0,-6 3 6058,8-7-5342,44-85 3311,-27 62-3624,1 1 1,31-34-1,49-39 700,-33 35-896,-40 36-312,-15 15-48,0 0 1,0 1 0,1 0 0,0 1-1,15-10 1,-25 19-78,0-1-1,-1 1 1,1-1-1,0 1 1,0 0 0,0-1-1,0 1 1,-1 0 0,1 0-1,0-1 1,0 1-1,0 0 1,0 0 0,0 0-1,0 0 1,0 0-1,0 0 1,0 0 0,-1 1-1,1-1 1,0 0-1,0 0 1,0 1 0,0-1-1,0 1 1,-1-1-1,1 0 1,0 1 0,0 0-1,-1-1 1,1 1 0,0-1-1,-1 1 1,1 0-1,0-1 1,-1 1 0,1 0-1,-1 0 1,0-1-1,1 2 1,1 3 26,0 0-1,0 0 1,-1 0-1,0 0 1,1 9-1,0 14 123,-2 46 0,-2-24 51,3-12 0,4 40 1,-3-65-135,0 0 0,1 0 0,0-1 0,1 0 0,1 0 1,11 23-1,-14-32-43,0 1 0,0-1-1,1 0 1,-1 0 0,1 0 0,-1 0 0,1 0 0,0 0 0,0-1 0,0 1 0,1-1 0,-1 0 0,0 0 0,7 2 0,-8-3-6,1-1 0,-1 1 0,1-1 1,-1 0-1,1 0 0,-1 0 0,1 0 1,-1 0-1,1 0 0,-1-1 0,1 1 1,-1-1-1,1 0 0,-1 1 0,0-1 0,1 0 1,-1-1-1,0 1 0,0 0 0,1-1 1,-1 1-1,0-1 0,2-2 0,8-9 45,0 0 0,0-2 0,-1 1 0,11-21 0,-14 22-54,75-129 87,5-7-228,-81 138 117,1 1-1,0-1 0,0 1 1,18-16-1,-23 24 8,0-1 1,0 1-1,0 0 1,0 0-1,0 0 0,0 0 1,1 0-1,-1 1 1,0-1-1,1 1 0,0 0 1,-1 0-1,1 1 0,-1-1 1,1 1-1,0-1 1,-1 1-1,1 0 0,0 1 1,0-1-1,-1 1 1,5 0-1,8 7 19,0 0 0,-1 1 1,0 0-1,-1 1 0,25 22 0,-12-11 68,183 164 63,-168-145-635,-40-39-542,3 4 1133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0:20.7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30 6560,'0'-3'266,"0"1"254,-1 1 1,1-1-1,0 1 1,0-1-1,0 1 1,1-1-1,-1 1 1,0-1-1,0 1 1,1 0-1,-1-1 1,1 1-1,-1 0 1,1-1-1,0 1 1,1-2-1,-2 3-376,1 1 0,-1-1 0,1 0 0,-1 1 0,1-1 0,-1 1 0,1 0 0,-1-1 0,1 1 0,-1-1 0,0 1 0,1 0 0,-1-1 0,0 1 0,0 0 0,1-1 0,-1 1 0,0 0 0,0-1 0,0 2 0,1 6 135,-1 0 0,0 0 0,0 0-1,-1 1 1,1-1 0,-2 0 0,-3 11 0,-2 17 130,-38 324 1015,43-343-1333,-1 11 220,3-27-280,-1 1 0,1-1-1,0 0 1,1 1 0,-1-1-1,0 1 1,0-1 0,0 0-1,1 1 1,-1-1 0,1 0 0,-1 1-1,2 0 1,-2-2-14,1 0 0,-1 0 1,1 0-1,0 0 0,-1 0 0,1 0 0,-1 0 1,1 0-1,-1 0 0,1 0 0,-1 0 0,1 0 1,-1-1-1,1 1 0,-1 0 0,1 0 0,-1-1 1,1 1-1,-1 0 0,1-1 0,-1 1 0,1 0 1,-1-1-1,0 1 0,1-1 0,-1 1 0,0-1 1,1 1-1,-1-1 0,1 0 0,37-65-357,9-13-157,-31 56 441,2 0 0,0 1 0,1 1 0,1 0 0,1 2 0,1 1 0,26-18 0,-45 34 105,0 0-1,0 1 1,0-1-1,0 1 1,0 0-1,0 0 1,4-1-1,-7 2-35,1 0-1,-1 0 0,1 0 0,-1 0 1,1 0-1,0 0 0,-1 0 1,1 0-1,-1 0 0,1 1 1,-1-1-1,1 0 0,-1 0 1,1 0-1,-1 1 0,1-1 0,-1 0 1,0 0-1,1 1 0,-1-1 1,1 1-1,0 0 3,-1 0 1,1 0-1,-1 0 1,0 0-1,1 0 1,-1 0-1,0 0 1,0 0-1,1 0 1,-1 0-1,0 0 1,0 0-1,0 0 1,0 0-1,-1 2 1,-4 26 270,-1 0 0,-14 41-1,-29 57 10,33-87-327,-15 35-341,8-28-2886,16-36 549,6 0 854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0:21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649 4 6656,'-33'-4'3008,"0"8"-2624,5 1 2272,8-2-1536,-27 6 1024,9 0-1249,-18 3 769,9 6-960,-11 6 64,11-3-448,-9 0-64,9 5-160,-1-10-128,15 1 0,0-4-2016,8-1 1120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0:21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0 5888,'-6'4'14460,"12"16"-11942,-3-11-2526,1 0 0,8 13 0,25 44 965,-27-46-778,2 1 0,19 27-1,-8-23-116,0 0-1,1-1 0,2-1 1,0-2-1,52 32 0,-73-50-64,11 10 75,-16-13-73,1 0-1,-1 1 1,0-1 0,0 1 0,0-1 0,0 0 0,1 1-1,-1-1 1,0 1 0,0-1 0,0 0 0,0 1 0,0-1-1,0 1 1,0-1 0,0 0 0,0 1 0,0-1 0,-1 1-1,1-1 1,0 1 0,0-1 0,0 0 0,0 1 0,-1-1-1,1 0 1,0 1 0,0-1 0,-1 0 0,1 1 0,0-1-1,0 0 1,-1 1 0,1-1 0,0 0 0,-1 0 0,1 0-1,0 1 1,-1-1 0,1 0 0,-1 0 0,1 0 0,0 0-1,-2 1 1,-30 18 92,-36 8-38,-21 10-90,-69 38-192,149-71-175,3-2-416,0 1 1,1-1-1,-1 1 1,1 0-1,-1 1 1,1-1-1,-7 7 1,11-5-3245,6 0 1307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0:22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0 9888,'-6'1'4018,"12"2"-4,9 3-1060,18 18-2018,-1 1 0,0 1 0,33 38-1,-55-53-747,11 12 12,-1 1 0,-1 1 1,16 29-1,-21-33-73,-13-19-97,0 1 1,0-1-1,0 0 0,0 1 1,0-1-1,-1 1 1,1-1-1,-1 1 1,0-1-1,1 1 1,-1-1-1,0 1 1,-1-1-1,1 1 1,0-1-1,-1 1 1,1-1-1,-1 1 1,0-1-1,0 1 1,0-1-1,0 0 1,0 1-1,0-1 1,-1 0-1,-2 3 1,-2 3 12,-1 0 0,0 0 0,0-1 1,-1-1-1,-13 10 0,-10 3-101,-60 28-1,66-36 22,-5 3-356,10-6-985,-22 13 1,37-18 847,1 0-1,0 0 0,0 0 0,0 0 0,0 0 0,1 1 0,-1 0 1,1 0-1,0 0 0,-4 6 0,3 4-3799,6-1 1386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0:22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250 13 10720,'16'-13'4864,"-13"26"-4256,-3 4 2079,0 8-1599,-8 29 1120,-3 10-1280,-17 12 544,5-5-832,-15 4 128,5-3-448,-1 12-192,12-4-64,-8 4-224,13-12 96,-3-14-3136,15-8 1760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1:56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53 2144,'0'-3'350,"1"1"0,-1-1 0,1 1 0,0 0 0,0-1 0,0 1 0,0 0 0,0 0 0,0-1 0,1 1 0,-1 0 0,1 0 0,-1 1 0,1-1 0,0 0 0,0 0 0,0 1 0,0-1 0,4-1 0,1-3 1679,-1 2-345,-4 5-227,-3 11 344,0-5-1660,-8 75 1565,3-18-997,-4 58 484,5-43-754,5 4-11,1-35-1645,4-53-1992,0-1 0,9-12 1,0 0 872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1:56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9 6720,'-4'-9'3030,"6"21"4,0 6-1557,-9 95 2789,7-89-3642,-1-1 0,-6 38 0,-22 139 648,18-110-1792,10-74-160,0-5-1831,-4-20-4089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1:57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44 7232,'-4'-3'794,"-6"-3"1644,30-2 3156,238-18-165,-147 26-5117,-53 1-2896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1:58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50 5984,'-1'-3'3045,"1"3"-2992,0-1 1,0 1-1,0 0 1,1 0-1,-1 0 0,0 0 1,0 0-1,0 0 1,7 4 3489,10 4-1274,-13-8-2088,-1 0-1,1 1 1,0-1-1,-1-1 0,1 1 1,-1 0-1,1-1 1,0 0-1,-1 0 1,1 0-1,-1 0 0,0 0 1,1-1-1,-1 0 1,0 0-1,0 0 1,5-3-1,-8 5-168,0-1-1,0 1 0,0 0 1,1 0-1,-1-1 1,0 1-1,0 0 0,0 0 1,0-1-1,1 1 1,-1 0-1,0 0 0,0-1 1,0 1-1,0 0 1,0-1-1,0 1 0,0 0 1,0-1-1,0 1 1,0 0-1,0 0 1,0-1-1,0 1 0,0 0 1,0-1-1,0 1 1,-1 0-1,1-1 0,-8-9 135,6 8-131,1 1 0,-1 0 0,0 0 0,0 0 0,0 0 0,0 0 0,0 0 0,0 0 0,0 0 0,0 1 0,0-1 0,-4 1 0,0 0 124,1 1 1,-1 0 0,1 0-1,-1 0 1,1 1-1,0-1 1,-1 2-1,-6 3 1,3-1 119,0 0 1,0 1-1,-14 12 0,22-17-243,-1 0 0,1 1 0,0-1 0,0 0 0,0 0 0,1 1 1,-1-1-1,0 0 0,0 1 0,1-1 0,-1 1 0,1-1 0,-1 1 0,1-1 0,0 1 0,-1 0 0,1-1 0,0 3 0,0-2 23,1 1-1,-1 0 0,1 0 0,-1-1 0,1 1 0,0 0 0,0-1 0,0 1 0,3 4 0,-1-3 37,0 0 1,-1 0-1,1-1 0,1 1 0,-1-1 1,0 1-1,1-1 0,0 0 0,0-1 0,0 1 1,0-1-1,5 3 0,-5-4-84,0 1 0,1-1 1,-1-1-1,0 1 0,1-1 0,-1 1 0,1-1 1,-1-1-1,0 1 0,8-2 0,3-2-1782,26-10 1,-4 0-1470,67-17-3307,49-16 3475,-60 15 5327,-47 15 2554,-32 11-2247,-18 7-105,-25 7-382,12-1-1668,0 0-1,1 1 1,0 0-1,-16 13 1,27-18-348,0 1 0,0 0 0,0 0-1,1 0 1,-1 0 0,1 1 0,1 0 0,-1 0 0,0 0 0,1 0 0,0 0-1,1 1 1,-1-1 0,1 1 0,-3 11 0,4-15-13,1-1 1,0 0-1,0 1 1,0-1-1,0 0 1,0 1-1,0-1 1,1 1-1,-1-1 1,0 0-1,1 1 0,-1-1 1,0 0-1,1 0 1,0 1-1,-1-1 1,1 0-1,0 0 1,0 0-1,0 0 1,-1 0-1,1 0 0,0 0 1,0 0-1,1 0 1,-1 0-1,0 0 1,0-1-1,0 1 1,0 0-1,1-1 1,-1 1-1,0-1 0,1 0 1,-1 1-1,0-1 1,1 0-1,-1 0 1,1 0-1,-1 0 1,0 0-1,1 0 1,-1 0-1,0 0 0,1 0 1,-1-1-1,0 1 1,1-1-1,-1 1 1,2-1-1,3-2-6,0 0-1,-1 0 0,1-1 1,-1 0-1,0 0 1,0 0-1,0 0 1,6-8-1,3-5-265,13-22 0,-10 13 19,-17 26 209,0 0 0,0 0 1,0 0-1,0 0 0,0 0 0,0 0 0,-1 0 0,1 0 0,0 0 0,0 0 0,0 0 0,0 0 0,0 0 0,0 0 0,0 0 1,0 0-1,-1 0 0,1 0 0,0 0 0,0 0 0,0 0 0,0 0 0,0 0 0,0 0 0,0 0 0,0 0 0,0-1 1,0 1-1,0 0 0,-1 0 0,1 0 0,0 0 0,0 0 0,0 0 0,0 0 0,0 0 0,0 0 0,0-1 0,0 1 0,0 0 1,0 0-1,0 0 0,0 0 0,0 0 0,0 0 0,0 0 0,0 0 0,0-1 0,0 1 0,-4 10-23,0 0 1,-5 19-1,7-20 52,1 0-1,-1 0 1,1 1 0,1-1 0,1 16 0,-1-20-362,1-1-1,-1 0 1,1 1 0,1-1-1,-1 0 1,0 0 0,1 0-1,0 0 1,0 0 0,0 0-1,1 0 1,-1-1 0,6 6-1,-7-8 31,0 0-1,0 0 1,1 0 0,-1 0-1,0 0 1,1-1-1,-1 1 1,1-1-1,-1 1 1,1-1-1,-1 1 1,1-1-1,-1 0 1,1 0-1,-1 0 1,1 0-1,-1 0 1,1 0-1,-1 0 1,1 0-1,-1-1 1,1 1-1,-1-1 1,3 0-1,10-3-1672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1:51:58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38 4320,'3'-3'631,"6"-9"489,-7 0 3038,-2 61 6642,0 35-8718,0-7-1658,1-71-315,-1-1-1,1 1 1,0-1-1,0 1 1,3 7-1,-4-12-79,1-1 0,-1 1 0,0 0 1,0-1-1,1 1 0,-1 0 0,0-1 0,1 1 0,-1-1 0,1 1 0,-1-1 0,1 1 0,-1-1 1,1 1-1,0-1 0,-1 1 0,1-1 0,1 1 0,-2-1 17,1 0 0,0 0 0,-1 0 0,1-1 0,-1 1 0,1 0 0,0 0 0,-1-1 0,1 1 0,-1 0 0,1-1 0,-1 1 0,1 0 0,0-1 0,-1 1 0,0-1 0,1 1 0,-1-1 0,1 1 0,-1-1 0,0 1 0,1-1 0,-1 0 0,0 1 0,1-2 0,73-116 424,-47 79-562,-11 15-702,31-36 0,-46 59 728,9-11-2085,-7 4-3094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1492-83E1-486A-A04E-20220D8E664C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0035-6E4A-4940-86BB-1CACDB163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6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FB54A-604B-4322-AECA-886881688A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6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429B-AD4A-A8D5-6542-3669019FD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858B5-AE80-FE18-4362-A6813D645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A111C-1FED-789A-5463-ECC4BED1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2C0D-9C4E-414B-9009-3E4988F0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DFE3E-27CC-FE8B-99E5-9800AD2C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1257-E846-7BA9-91D7-DFC5F454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F0FB4-E5D6-DA4C-8330-86C718E08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0B386-E83A-E691-7D44-5A99B8F1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0A2A-0132-B3C1-722A-C9BCBC71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7671-8954-687C-D238-C8C862CE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2254BF-11CB-8622-56A4-824EC8831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B15D6-889E-48BB-BC8A-3FB27049B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A6010-40CE-34B4-972B-15E40074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609DC-2B5C-2C06-A472-C8E8D9E6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6AB37-FC29-C755-6503-66EDE001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B4D7-0BEF-61F1-E9E4-A6A5E446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160-6E99-C2BF-A1BD-D8F07656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75549-ED49-22A4-40E3-90D2D4B8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C5934-6868-B3FF-4ED6-F8466A09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7F29C-7939-09F9-A580-3452EF51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0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274D2-1BC5-6A5A-631A-7EC64D5B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6F8A8-96CE-E585-7FBE-32AE8CF3B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08B99-D0AC-8483-95BB-7B3E423D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2C87C-2346-2A6F-3216-17476685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93B51-BFEC-136F-24B8-25866A5A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F19C-19BD-82E4-29B8-E5CFCF7F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692D7-F0C6-65E1-D4B4-F18F164EF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E9976-D132-E1FC-842C-E76D4F975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1631D-5C6E-079D-B8AD-8B425149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6B979-9A91-27E7-CC92-B8352F98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CFAC2-21CD-A795-3CDD-6A473C2E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3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1C17-94BB-88A9-7A5C-CD00F002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77044-9462-97F6-2BEE-B8A3447AC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956D2-3B80-938A-F1CB-EC02C3E4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F08A2-F4C7-A316-CE2A-98EAB2812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B0A02-A872-90DD-B097-75011C9E7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A6516-156C-ACC4-E428-A0501885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204EE-B793-9F89-4472-DC82F4A8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3CAD0-D555-1959-E5E1-905781DA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1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C3E3-0601-ADFA-C500-7F456DF2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489BD-DBDB-97AA-640C-C64B970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43E69-05AF-EAF4-2B7E-020DF7D1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F60F2-424A-9F58-CB96-C0A60448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3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85450D-E2F1-5E20-DB37-D7894FE9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581E5-DD3A-D072-465D-A4D43CB2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D7D68-9B65-7151-0F9E-BA97E779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7044-4D79-55EB-654D-A5BD9A66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8546-6EDF-5A60-DECB-48E697963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70B6F-CD4E-5710-5209-FE426C51C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81F7B-3AC2-52D3-59D4-C3E2FA5F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EACF2-B57B-F337-518B-B1F2C51B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4894F-6429-5260-D98D-F0B1A673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AF89-9D0C-B1C2-9D72-8791AA70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625EF-8FFE-E342-28D1-2628195FF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0B20D-22B1-F6A9-91F6-91DBD4294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9E645-6A7C-5AC8-B986-2167F6EA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734AA-2F20-EA63-A4C0-58B11306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4C4C7-024E-955E-2775-4A3809A9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5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D3916-0A3A-D08D-17FF-645BB6AC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E7538-3705-56A2-CB0F-03E82A403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5090-A1BE-E12C-33D7-203D22470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37BE-D644-4E2C-804C-11160A898A6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3B754-85D9-F427-B15E-2786F5E56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CA3F-8733-B376-F385-308B50197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DB98-42D5-4C3A-8848-94B0DD0E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23.xml"/><Relationship Id="rId21" Type="http://schemas.openxmlformats.org/officeDocument/2006/relationships/customXml" Target="../ink/ink1479.xml"/><Relationship Id="rId42" Type="http://schemas.openxmlformats.org/officeDocument/2006/relationships/image" Target="../media/image12580.png"/><Relationship Id="rId63" Type="http://schemas.openxmlformats.org/officeDocument/2006/relationships/customXml" Target="../ink/ink1498.xml"/><Relationship Id="rId84" Type="http://schemas.openxmlformats.org/officeDocument/2006/relationships/image" Target="../media/image12790.png"/><Relationship Id="rId138" Type="http://schemas.openxmlformats.org/officeDocument/2006/relationships/image" Target="../media/image13060.png"/><Relationship Id="rId159" Type="http://schemas.openxmlformats.org/officeDocument/2006/relationships/customXml" Target="../ink/ink1544.xml"/><Relationship Id="rId170" Type="http://schemas.openxmlformats.org/officeDocument/2006/relationships/image" Target="../media/image13221.png"/><Relationship Id="rId191" Type="http://schemas.openxmlformats.org/officeDocument/2006/relationships/customXml" Target="../ink/ink1560.xml"/><Relationship Id="rId205" Type="http://schemas.openxmlformats.org/officeDocument/2006/relationships/customXml" Target="../ink/ink1567.xml"/><Relationship Id="rId226" Type="http://schemas.openxmlformats.org/officeDocument/2006/relationships/image" Target="../media/image13501.png"/><Relationship Id="rId107" Type="http://schemas.openxmlformats.org/officeDocument/2006/relationships/customXml" Target="../ink/ink1518.xml"/><Relationship Id="rId11" Type="http://schemas.openxmlformats.org/officeDocument/2006/relationships/customXml" Target="../ink/ink1474.xml"/><Relationship Id="rId32" Type="http://schemas.openxmlformats.org/officeDocument/2006/relationships/image" Target="../media/image12530.png"/><Relationship Id="rId53" Type="http://schemas.openxmlformats.org/officeDocument/2006/relationships/customXml" Target="../ink/ink1493.xml"/><Relationship Id="rId128" Type="http://schemas.openxmlformats.org/officeDocument/2006/relationships/image" Target="../media/image13011.png"/><Relationship Id="rId149" Type="http://schemas.openxmlformats.org/officeDocument/2006/relationships/customXml" Target="../ink/ink1539.xml"/><Relationship Id="rId5" Type="http://schemas.openxmlformats.org/officeDocument/2006/relationships/customXml" Target="../ink/ink1471.xml"/><Relationship Id="rId95" Type="http://schemas.openxmlformats.org/officeDocument/2006/relationships/customXml" Target="../ink/ink1512.xml"/><Relationship Id="rId160" Type="http://schemas.openxmlformats.org/officeDocument/2006/relationships/image" Target="../media/image13171.png"/><Relationship Id="rId181" Type="http://schemas.openxmlformats.org/officeDocument/2006/relationships/customXml" Target="../ink/ink1555.xml"/><Relationship Id="rId216" Type="http://schemas.openxmlformats.org/officeDocument/2006/relationships/image" Target="../media/image13451.png"/><Relationship Id="rId22" Type="http://schemas.openxmlformats.org/officeDocument/2006/relationships/image" Target="../media/image12480.png"/><Relationship Id="rId43" Type="http://schemas.openxmlformats.org/officeDocument/2006/relationships/customXml" Target="../ink/ink1490.xml"/><Relationship Id="rId64" Type="http://schemas.openxmlformats.org/officeDocument/2006/relationships/image" Target="../media/image12690.png"/><Relationship Id="rId118" Type="http://schemas.openxmlformats.org/officeDocument/2006/relationships/image" Target="../media/image12960.png"/><Relationship Id="rId139" Type="http://schemas.openxmlformats.org/officeDocument/2006/relationships/customXml" Target="../ink/ink1534.xml"/><Relationship Id="rId85" Type="http://schemas.openxmlformats.org/officeDocument/2006/relationships/customXml" Target="../ink/ink1507.xml"/><Relationship Id="rId150" Type="http://schemas.openxmlformats.org/officeDocument/2006/relationships/image" Target="../media/image13120.png"/><Relationship Id="rId171" Type="http://schemas.openxmlformats.org/officeDocument/2006/relationships/customXml" Target="../ink/ink1550.xml"/><Relationship Id="rId192" Type="http://schemas.openxmlformats.org/officeDocument/2006/relationships/image" Target="../media/image13331.png"/><Relationship Id="rId206" Type="http://schemas.openxmlformats.org/officeDocument/2006/relationships/image" Target="../media/image13401.png"/><Relationship Id="rId227" Type="http://schemas.openxmlformats.org/officeDocument/2006/relationships/customXml" Target="../ink/ink1578.xml"/><Relationship Id="rId12" Type="http://schemas.openxmlformats.org/officeDocument/2006/relationships/image" Target="../media/image12430.png"/><Relationship Id="rId33" Type="http://schemas.openxmlformats.org/officeDocument/2006/relationships/customXml" Target="../ink/ink1485.xml"/><Relationship Id="rId108" Type="http://schemas.openxmlformats.org/officeDocument/2006/relationships/image" Target="../media/image12911.png"/><Relationship Id="rId129" Type="http://schemas.openxmlformats.org/officeDocument/2006/relationships/customXml" Target="../ink/ink1529.xml"/><Relationship Id="rId54" Type="http://schemas.openxmlformats.org/officeDocument/2006/relationships/image" Target="../media/image12640.png"/><Relationship Id="rId96" Type="http://schemas.openxmlformats.org/officeDocument/2006/relationships/image" Target="../media/image12850.png"/><Relationship Id="rId140" Type="http://schemas.openxmlformats.org/officeDocument/2006/relationships/image" Target="../media/image13070.png"/><Relationship Id="rId161" Type="http://schemas.openxmlformats.org/officeDocument/2006/relationships/customXml" Target="../ink/ink1545.xml"/><Relationship Id="rId182" Type="http://schemas.openxmlformats.org/officeDocument/2006/relationships/image" Target="../media/image13281.png"/><Relationship Id="rId217" Type="http://schemas.openxmlformats.org/officeDocument/2006/relationships/customXml" Target="../ink/ink1573.xml"/><Relationship Id="rId6" Type="http://schemas.openxmlformats.org/officeDocument/2006/relationships/image" Target="../media/image12400.png"/><Relationship Id="rId23" Type="http://schemas.openxmlformats.org/officeDocument/2006/relationships/customXml" Target="../ink/ink1480.xml"/><Relationship Id="rId119" Type="http://schemas.openxmlformats.org/officeDocument/2006/relationships/customXml" Target="../ink/ink1524.xml"/><Relationship Id="rId65" Type="http://schemas.openxmlformats.org/officeDocument/2006/relationships/customXml" Target="../ink/ink1499.xml"/><Relationship Id="rId86" Type="http://schemas.openxmlformats.org/officeDocument/2006/relationships/image" Target="../media/image12800.png"/><Relationship Id="rId130" Type="http://schemas.openxmlformats.org/officeDocument/2006/relationships/image" Target="../media/image13020.png"/><Relationship Id="rId151" Type="http://schemas.openxmlformats.org/officeDocument/2006/relationships/customXml" Target="../ink/ink1540.xml"/><Relationship Id="rId172" Type="http://schemas.openxmlformats.org/officeDocument/2006/relationships/image" Target="../media/image13231.png"/><Relationship Id="rId193" Type="http://schemas.openxmlformats.org/officeDocument/2006/relationships/customXml" Target="../ink/ink1561.xml"/><Relationship Id="rId207" Type="http://schemas.openxmlformats.org/officeDocument/2006/relationships/customXml" Target="../ink/ink1568.xml"/><Relationship Id="rId228" Type="http://schemas.openxmlformats.org/officeDocument/2006/relationships/image" Target="../media/image13512.png"/><Relationship Id="rId13" Type="http://schemas.openxmlformats.org/officeDocument/2006/relationships/customXml" Target="../ink/ink1475.xml"/><Relationship Id="rId109" Type="http://schemas.openxmlformats.org/officeDocument/2006/relationships/customXml" Target="../ink/ink1519.xml"/><Relationship Id="rId34" Type="http://schemas.openxmlformats.org/officeDocument/2006/relationships/image" Target="../media/image12540.png"/><Relationship Id="rId55" Type="http://schemas.openxmlformats.org/officeDocument/2006/relationships/customXml" Target="../ink/ink1494.xml"/><Relationship Id="rId97" Type="http://schemas.openxmlformats.org/officeDocument/2006/relationships/customXml" Target="../ink/ink1513.xml"/><Relationship Id="rId120" Type="http://schemas.openxmlformats.org/officeDocument/2006/relationships/image" Target="../media/image12970.png"/><Relationship Id="rId141" Type="http://schemas.openxmlformats.org/officeDocument/2006/relationships/customXml" Target="../ink/ink1535.xml"/><Relationship Id="rId7" Type="http://schemas.openxmlformats.org/officeDocument/2006/relationships/customXml" Target="../ink/ink1472.xml"/><Relationship Id="rId162" Type="http://schemas.openxmlformats.org/officeDocument/2006/relationships/image" Target="../media/image13181.png"/><Relationship Id="rId183" Type="http://schemas.openxmlformats.org/officeDocument/2006/relationships/customXml" Target="../ink/ink1556.xml"/><Relationship Id="rId218" Type="http://schemas.openxmlformats.org/officeDocument/2006/relationships/image" Target="../media/image13461.png"/><Relationship Id="rId24" Type="http://schemas.openxmlformats.org/officeDocument/2006/relationships/image" Target="../media/image12490.png"/><Relationship Id="rId66" Type="http://schemas.openxmlformats.org/officeDocument/2006/relationships/image" Target="../media/image12700.png"/><Relationship Id="rId87" Type="http://schemas.openxmlformats.org/officeDocument/2006/relationships/customXml" Target="../ink/ink1508.xml"/><Relationship Id="rId110" Type="http://schemas.openxmlformats.org/officeDocument/2006/relationships/image" Target="../media/image12920.png"/><Relationship Id="rId131" Type="http://schemas.openxmlformats.org/officeDocument/2006/relationships/customXml" Target="../ink/ink1530.xml"/><Relationship Id="rId152" Type="http://schemas.openxmlformats.org/officeDocument/2006/relationships/image" Target="../media/image13130.png"/><Relationship Id="rId173" Type="http://schemas.openxmlformats.org/officeDocument/2006/relationships/customXml" Target="../ink/ink1551.xml"/><Relationship Id="rId194" Type="http://schemas.openxmlformats.org/officeDocument/2006/relationships/image" Target="../media/image13341.png"/><Relationship Id="rId208" Type="http://schemas.openxmlformats.org/officeDocument/2006/relationships/image" Target="../media/image13412.png"/><Relationship Id="rId229" Type="http://schemas.openxmlformats.org/officeDocument/2006/relationships/customXml" Target="../ink/ink1579.xml"/><Relationship Id="rId14" Type="http://schemas.openxmlformats.org/officeDocument/2006/relationships/image" Target="../media/image12440.png"/><Relationship Id="rId35" Type="http://schemas.openxmlformats.org/officeDocument/2006/relationships/customXml" Target="../ink/ink1486.xml"/><Relationship Id="rId56" Type="http://schemas.openxmlformats.org/officeDocument/2006/relationships/image" Target="../media/image12650.png"/><Relationship Id="rId100" Type="http://schemas.openxmlformats.org/officeDocument/2006/relationships/image" Target="../media/image12870.png"/><Relationship Id="rId8" Type="http://schemas.openxmlformats.org/officeDocument/2006/relationships/image" Target="../media/image12411.png"/><Relationship Id="rId51" Type="http://schemas.openxmlformats.org/officeDocument/2006/relationships/customXml" Target="../ink/ink1492.xml"/><Relationship Id="rId72" Type="http://schemas.openxmlformats.org/officeDocument/2006/relationships/image" Target="../media/image12730.png"/><Relationship Id="rId93" Type="http://schemas.openxmlformats.org/officeDocument/2006/relationships/customXml" Target="../ink/ink1511.xml"/><Relationship Id="rId98" Type="http://schemas.openxmlformats.org/officeDocument/2006/relationships/image" Target="../media/image12860.png"/><Relationship Id="rId121" Type="http://schemas.openxmlformats.org/officeDocument/2006/relationships/customXml" Target="../ink/ink1525.xml"/><Relationship Id="rId142" Type="http://schemas.openxmlformats.org/officeDocument/2006/relationships/image" Target="../media/image13080.png"/><Relationship Id="rId163" Type="http://schemas.openxmlformats.org/officeDocument/2006/relationships/customXml" Target="../ink/ink1546.xml"/><Relationship Id="rId184" Type="http://schemas.openxmlformats.org/officeDocument/2006/relationships/image" Target="../media/image13291.png"/><Relationship Id="rId189" Type="http://schemas.openxmlformats.org/officeDocument/2006/relationships/customXml" Target="../ink/ink1559.xml"/><Relationship Id="rId219" Type="http://schemas.openxmlformats.org/officeDocument/2006/relationships/customXml" Target="../ink/ink1574.xml"/><Relationship Id="rId3" Type="http://schemas.openxmlformats.org/officeDocument/2006/relationships/customXml" Target="../ink/ink1470.xml"/><Relationship Id="rId214" Type="http://schemas.openxmlformats.org/officeDocument/2006/relationships/image" Target="../media/image13441.png"/><Relationship Id="rId230" Type="http://schemas.openxmlformats.org/officeDocument/2006/relationships/image" Target="../media/image13521.png"/><Relationship Id="rId25" Type="http://schemas.openxmlformats.org/officeDocument/2006/relationships/customXml" Target="../ink/ink1481.xml"/><Relationship Id="rId67" Type="http://schemas.openxmlformats.org/officeDocument/2006/relationships/customXml" Target="../ink/ink1500.xml"/><Relationship Id="rId116" Type="http://schemas.openxmlformats.org/officeDocument/2006/relationships/image" Target="../media/image12950.png"/><Relationship Id="rId137" Type="http://schemas.openxmlformats.org/officeDocument/2006/relationships/customXml" Target="../ink/ink1533.xml"/><Relationship Id="rId158" Type="http://schemas.openxmlformats.org/officeDocument/2006/relationships/image" Target="../media/image13161.png"/><Relationship Id="rId20" Type="http://schemas.openxmlformats.org/officeDocument/2006/relationships/image" Target="../media/image12470.png"/><Relationship Id="rId41" Type="http://schemas.openxmlformats.org/officeDocument/2006/relationships/customXml" Target="../ink/ink1489.xml"/><Relationship Id="rId62" Type="http://schemas.openxmlformats.org/officeDocument/2006/relationships/image" Target="../media/image12680.png"/><Relationship Id="rId83" Type="http://schemas.openxmlformats.org/officeDocument/2006/relationships/customXml" Target="../ink/ink1506.xml"/><Relationship Id="rId88" Type="http://schemas.openxmlformats.org/officeDocument/2006/relationships/image" Target="../media/image12811.png"/><Relationship Id="rId111" Type="http://schemas.openxmlformats.org/officeDocument/2006/relationships/customXml" Target="../ink/ink1520.xml"/><Relationship Id="rId132" Type="http://schemas.openxmlformats.org/officeDocument/2006/relationships/image" Target="../media/image13030.png"/><Relationship Id="rId153" Type="http://schemas.openxmlformats.org/officeDocument/2006/relationships/customXml" Target="../ink/ink1541.xml"/><Relationship Id="rId174" Type="http://schemas.openxmlformats.org/officeDocument/2006/relationships/image" Target="../media/image13241.png"/><Relationship Id="rId179" Type="http://schemas.openxmlformats.org/officeDocument/2006/relationships/customXml" Target="../ink/ink1554.xml"/><Relationship Id="rId195" Type="http://schemas.openxmlformats.org/officeDocument/2006/relationships/customXml" Target="../ink/ink1562.xml"/><Relationship Id="rId209" Type="http://schemas.openxmlformats.org/officeDocument/2006/relationships/customXml" Target="../ink/ink1569.xml"/><Relationship Id="rId190" Type="http://schemas.openxmlformats.org/officeDocument/2006/relationships/image" Target="../media/image13321.png"/><Relationship Id="rId204" Type="http://schemas.openxmlformats.org/officeDocument/2006/relationships/image" Target="../media/image13391.png"/><Relationship Id="rId220" Type="http://schemas.openxmlformats.org/officeDocument/2006/relationships/image" Target="../media/image13471.png"/><Relationship Id="rId225" Type="http://schemas.openxmlformats.org/officeDocument/2006/relationships/customXml" Target="../ink/ink1577.xml"/><Relationship Id="rId15" Type="http://schemas.openxmlformats.org/officeDocument/2006/relationships/customXml" Target="../ink/ink1476.xml"/><Relationship Id="rId36" Type="http://schemas.openxmlformats.org/officeDocument/2006/relationships/image" Target="../media/image12550.png"/><Relationship Id="rId57" Type="http://schemas.openxmlformats.org/officeDocument/2006/relationships/customXml" Target="../ink/ink1495.xml"/><Relationship Id="rId106" Type="http://schemas.openxmlformats.org/officeDocument/2006/relationships/image" Target="../media/image12900.png"/><Relationship Id="rId127" Type="http://schemas.openxmlformats.org/officeDocument/2006/relationships/customXml" Target="../ink/ink1528.xml"/><Relationship Id="rId10" Type="http://schemas.openxmlformats.org/officeDocument/2006/relationships/image" Target="../media/image12420.png"/><Relationship Id="rId31" Type="http://schemas.openxmlformats.org/officeDocument/2006/relationships/customXml" Target="../ink/ink1484.xml"/><Relationship Id="rId52" Type="http://schemas.openxmlformats.org/officeDocument/2006/relationships/image" Target="../media/image12630.png"/><Relationship Id="rId73" Type="http://schemas.openxmlformats.org/officeDocument/2006/relationships/customXml" Target="../ink/ink1503.xml"/><Relationship Id="rId78" Type="http://schemas.openxmlformats.org/officeDocument/2006/relationships/image" Target="../media/image12760.png"/><Relationship Id="rId94" Type="http://schemas.openxmlformats.org/officeDocument/2006/relationships/image" Target="../media/image12840.png"/><Relationship Id="rId99" Type="http://schemas.openxmlformats.org/officeDocument/2006/relationships/customXml" Target="../ink/ink1514.xml"/><Relationship Id="rId101" Type="http://schemas.openxmlformats.org/officeDocument/2006/relationships/customXml" Target="../ink/ink1515.xml"/><Relationship Id="rId122" Type="http://schemas.openxmlformats.org/officeDocument/2006/relationships/image" Target="../media/image12980.png"/><Relationship Id="rId143" Type="http://schemas.openxmlformats.org/officeDocument/2006/relationships/customXml" Target="../ink/ink1536.xml"/><Relationship Id="rId148" Type="http://schemas.openxmlformats.org/officeDocument/2006/relationships/image" Target="../media/image13111.png"/><Relationship Id="rId164" Type="http://schemas.openxmlformats.org/officeDocument/2006/relationships/image" Target="../media/image13191.png"/><Relationship Id="rId169" Type="http://schemas.openxmlformats.org/officeDocument/2006/relationships/customXml" Target="../ink/ink1549.xml"/><Relationship Id="rId185" Type="http://schemas.openxmlformats.org/officeDocument/2006/relationships/customXml" Target="../ink/ink1557.xml"/><Relationship Id="rId4" Type="http://schemas.openxmlformats.org/officeDocument/2006/relationships/image" Target="../media/image12390.png"/><Relationship Id="rId9" Type="http://schemas.openxmlformats.org/officeDocument/2006/relationships/customXml" Target="../ink/ink1473.xml"/><Relationship Id="rId180" Type="http://schemas.openxmlformats.org/officeDocument/2006/relationships/image" Target="../media/image13271.png"/><Relationship Id="rId210" Type="http://schemas.openxmlformats.org/officeDocument/2006/relationships/image" Target="../media/image13421.png"/><Relationship Id="rId215" Type="http://schemas.openxmlformats.org/officeDocument/2006/relationships/customXml" Target="../ink/ink1572.xml"/><Relationship Id="rId26" Type="http://schemas.openxmlformats.org/officeDocument/2006/relationships/image" Target="../media/image12500.png"/><Relationship Id="rId231" Type="http://schemas.openxmlformats.org/officeDocument/2006/relationships/customXml" Target="../ink/ink1580.xml"/><Relationship Id="rId68" Type="http://schemas.openxmlformats.org/officeDocument/2006/relationships/image" Target="../media/image12711.png"/><Relationship Id="rId89" Type="http://schemas.openxmlformats.org/officeDocument/2006/relationships/customXml" Target="../ink/ink1509.xml"/><Relationship Id="rId112" Type="http://schemas.openxmlformats.org/officeDocument/2006/relationships/image" Target="../media/image12930.png"/><Relationship Id="rId133" Type="http://schemas.openxmlformats.org/officeDocument/2006/relationships/customXml" Target="../ink/ink1531.xml"/><Relationship Id="rId154" Type="http://schemas.openxmlformats.org/officeDocument/2006/relationships/image" Target="../media/image13140.png"/><Relationship Id="rId175" Type="http://schemas.openxmlformats.org/officeDocument/2006/relationships/customXml" Target="../ink/ink1552.xml"/><Relationship Id="rId196" Type="http://schemas.openxmlformats.org/officeDocument/2006/relationships/image" Target="../media/image13351.png"/><Relationship Id="rId200" Type="http://schemas.openxmlformats.org/officeDocument/2006/relationships/image" Target="../media/image13371.png"/><Relationship Id="rId16" Type="http://schemas.openxmlformats.org/officeDocument/2006/relationships/image" Target="../media/image12450.png"/><Relationship Id="rId221" Type="http://schemas.openxmlformats.org/officeDocument/2006/relationships/customXml" Target="../ink/ink1575.xml"/><Relationship Id="rId37" Type="http://schemas.openxmlformats.org/officeDocument/2006/relationships/customXml" Target="../ink/ink1487.xml"/><Relationship Id="rId58" Type="http://schemas.openxmlformats.org/officeDocument/2006/relationships/image" Target="../media/image12660.png"/><Relationship Id="rId79" Type="http://schemas.openxmlformats.org/officeDocument/2006/relationships/customXml" Target="../ink/ink1504.xml"/><Relationship Id="rId102" Type="http://schemas.openxmlformats.org/officeDocument/2006/relationships/image" Target="../media/image12880.png"/><Relationship Id="rId123" Type="http://schemas.openxmlformats.org/officeDocument/2006/relationships/customXml" Target="../ink/ink1526.xml"/><Relationship Id="rId144" Type="http://schemas.openxmlformats.org/officeDocument/2006/relationships/image" Target="../media/image13090.png"/><Relationship Id="rId90" Type="http://schemas.openxmlformats.org/officeDocument/2006/relationships/image" Target="../media/image12820.png"/><Relationship Id="rId165" Type="http://schemas.openxmlformats.org/officeDocument/2006/relationships/customXml" Target="../ink/ink1547.xml"/><Relationship Id="rId186" Type="http://schemas.openxmlformats.org/officeDocument/2006/relationships/image" Target="../media/image13301.png"/><Relationship Id="rId211" Type="http://schemas.openxmlformats.org/officeDocument/2006/relationships/customXml" Target="../ink/ink1570.xml"/><Relationship Id="rId232" Type="http://schemas.openxmlformats.org/officeDocument/2006/relationships/image" Target="../media/image12590.png"/><Relationship Id="rId27" Type="http://schemas.openxmlformats.org/officeDocument/2006/relationships/customXml" Target="../ink/ink1482.xml"/><Relationship Id="rId48" Type="http://schemas.openxmlformats.org/officeDocument/2006/relationships/image" Target="../media/image12611.png"/><Relationship Id="rId69" Type="http://schemas.openxmlformats.org/officeDocument/2006/relationships/customXml" Target="../ink/ink1501.xml"/><Relationship Id="rId113" Type="http://schemas.openxmlformats.org/officeDocument/2006/relationships/customXml" Target="../ink/ink1521.xml"/><Relationship Id="rId134" Type="http://schemas.openxmlformats.org/officeDocument/2006/relationships/image" Target="../media/image13040.png"/><Relationship Id="rId80" Type="http://schemas.openxmlformats.org/officeDocument/2006/relationships/image" Target="../media/image12770.png"/><Relationship Id="rId155" Type="http://schemas.openxmlformats.org/officeDocument/2006/relationships/customXml" Target="../ink/ink1542.xml"/><Relationship Id="rId176" Type="http://schemas.openxmlformats.org/officeDocument/2006/relationships/image" Target="../media/image13251.png"/><Relationship Id="rId197" Type="http://schemas.openxmlformats.org/officeDocument/2006/relationships/customXml" Target="../ink/ink1563.xml"/><Relationship Id="rId201" Type="http://schemas.openxmlformats.org/officeDocument/2006/relationships/customXml" Target="../ink/ink1565.xml"/><Relationship Id="rId222" Type="http://schemas.openxmlformats.org/officeDocument/2006/relationships/image" Target="../media/image13481.png"/><Relationship Id="rId17" Type="http://schemas.openxmlformats.org/officeDocument/2006/relationships/customXml" Target="../ink/ink1477.xml"/><Relationship Id="rId38" Type="http://schemas.openxmlformats.org/officeDocument/2006/relationships/image" Target="../media/image12560.png"/><Relationship Id="rId59" Type="http://schemas.openxmlformats.org/officeDocument/2006/relationships/customXml" Target="../ink/ink1496.xml"/><Relationship Id="rId103" Type="http://schemas.openxmlformats.org/officeDocument/2006/relationships/customXml" Target="../ink/ink1516.xml"/><Relationship Id="rId124" Type="http://schemas.openxmlformats.org/officeDocument/2006/relationships/image" Target="../media/image12990.png"/><Relationship Id="rId70" Type="http://schemas.openxmlformats.org/officeDocument/2006/relationships/image" Target="../media/image12720.png"/><Relationship Id="rId91" Type="http://schemas.openxmlformats.org/officeDocument/2006/relationships/customXml" Target="../ink/ink1510.xml"/><Relationship Id="rId145" Type="http://schemas.openxmlformats.org/officeDocument/2006/relationships/customXml" Target="../ink/ink1537.xml"/><Relationship Id="rId166" Type="http://schemas.openxmlformats.org/officeDocument/2006/relationships/image" Target="../media/image13201.png"/><Relationship Id="rId187" Type="http://schemas.openxmlformats.org/officeDocument/2006/relationships/customXml" Target="../ink/ink155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431.png"/><Relationship Id="rId28" Type="http://schemas.openxmlformats.org/officeDocument/2006/relationships/image" Target="../media/image12511.png"/><Relationship Id="rId49" Type="http://schemas.openxmlformats.org/officeDocument/2006/relationships/customXml" Target="../ink/ink1491.xml"/><Relationship Id="rId114" Type="http://schemas.openxmlformats.org/officeDocument/2006/relationships/image" Target="../media/image12940.png"/><Relationship Id="rId60" Type="http://schemas.openxmlformats.org/officeDocument/2006/relationships/image" Target="../media/image12670.png"/><Relationship Id="rId81" Type="http://schemas.openxmlformats.org/officeDocument/2006/relationships/customXml" Target="../ink/ink1505.xml"/><Relationship Id="rId135" Type="http://schemas.openxmlformats.org/officeDocument/2006/relationships/customXml" Target="../ink/ink1532.xml"/><Relationship Id="rId156" Type="http://schemas.openxmlformats.org/officeDocument/2006/relationships/image" Target="../media/image13151.png"/><Relationship Id="rId177" Type="http://schemas.openxmlformats.org/officeDocument/2006/relationships/customXml" Target="../ink/ink1553.xml"/><Relationship Id="rId198" Type="http://schemas.openxmlformats.org/officeDocument/2006/relationships/image" Target="../media/image13361.png"/><Relationship Id="rId202" Type="http://schemas.openxmlformats.org/officeDocument/2006/relationships/image" Target="../media/image13381.png"/><Relationship Id="rId223" Type="http://schemas.openxmlformats.org/officeDocument/2006/relationships/customXml" Target="../ink/ink1576.xml"/><Relationship Id="rId18" Type="http://schemas.openxmlformats.org/officeDocument/2006/relationships/image" Target="../media/image12460.png"/><Relationship Id="rId39" Type="http://schemas.openxmlformats.org/officeDocument/2006/relationships/customXml" Target="../ink/ink1488.xml"/><Relationship Id="rId50" Type="http://schemas.openxmlformats.org/officeDocument/2006/relationships/image" Target="../media/image12620.png"/><Relationship Id="rId104" Type="http://schemas.openxmlformats.org/officeDocument/2006/relationships/image" Target="../media/image12890.png"/><Relationship Id="rId125" Type="http://schemas.openxmlformats.org/officeDocument/2006/relationships/customXml" Target="../ink/ink1527.xml"/><Relationship Id="rId146" Type="http://schemas.openxmlformats.org/officeDocument/2006/relationships/image" Target="../media/image13101.png"/><Relationship Id="rId167" Type="http://schemas.openxmlformats.org/officeDocument/2006/relationships/customXml" Target="../ink/ink1548.xml"/><Relationship Id="rId188" Type="http://schemas.openxmlformats.org/officeDocument/2006/relationships/image" Target="../media/image13312.png"/><Relationship Id="rId71" Type="http://schemas.openxmlformats.org/officeDocument/2006/relationships/customXml" Target="../ink/ink1502.xml"/><Relationship Id="rId92" Type="http://schemas.openxmlformats.org/officeDocument/2006/relationships/image" Target="../media/image12830.png"/><Relationship Id="rId213" Type="http://schemas.openxmlformats.org/officeDocument/2006/relationships/customXml" Target="../ink/ink1571.xml"/><Relationship Id="rId2" Type="http://schemas.openxmlformats.org/officeDocument/2006/relationships/image" Target="../media/image3.emf"/><Relationship Id="rId29" Type="http://schemas.openxmlformats.org/officeDocument/2006/relationships/customXml" Target="../ink/ink1483.xml"/><Relationship Id="rId40" Type="http://schemas.openxmlformats.org/officeDocument/2006/relationships/image" Target="../media/image12570.png"/><Relationship Id="rId115" Type="http://schemas.openxmlformats.org/officeDocument/2006/relationships/customXml" Target="../ink/ink1522.xml"/><Relationship Id="rId136" Type="http://schemas.openxmlformats.org/officeDocument/2006/relationships/image" Target="../media/image13050.png"/><Relationship Id="rId157" Type="http://schemas.openxmlformats.org/officeDocument/2006/relationships/customXml" Target="../ink/ink1543.xml"/><Relationship Id="rId178" Type="http://schemas.openxmlformats.org/officeDocument/2006/relationships/image" Target="../media/image13261.png"/><Relationship Id="rId61" Type="http://schemas.openxmlformats.org/officeDocument/2006/relationships/customXml" Target="../ink/ink1497.xml"/><Relationship Id="rId82" Type="http://schemas.openxmlformats.org/officeDocument/2006/relationships/image" Target="../media/image12780.png"/><Relationship Id="rId199" Type="http://schemas.openxmlformats.org/officeDocument/2006/relationships/customXml" Target="../ink/ink1564.xml"/><Relationship Id="rId203" Type="http://schemas.openxmlformats.org/officeDocument/2006/relationships/customXml" Target="../ink/ink1566.xml"/><Relationship Id="rId19" Type="http://schemas.openxmlformats.org/officeDocument/2006/relationships/customXml" Target="../ink/ink1478.xml"/><Relationship Id="rId224" Type="http://schemas.openxmlformats.org/officeDocument/2006/relationships/image" Target="../media/image13491.png"/><Relationship Id="rId30" Type="http://schemas.openxmlformats.org/officeDocument/2006/relationships/image" Target="../media/image12520.png"/><Relationship Id="rId105" Type="http://schemas.openxmlformats.org/officeDocument/2006/relationships/customXml" Target="../ink/ink1517.xml"/><Relationship Id="rId126" Type="http://schemas.openxmlformats.org/officeDocument/2006/relationships/image" Target="../media/image13000.png"/><Relationship Id="rId147" Type="http://schemas.openxmlformats.org/officeDocument/2006/relationships/customXml" Target="../ink/ink1538.xml"/><Relationship Id="rId168" Type="http://schemas.openxmlformats.org/officeDocument/2006/relationships/image" Target="../media/image1321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38.xml"/><Relationship Id="rId21" Type="http://schemas.openxmlformats.org/officeDocument/2006/relationships/customXml" Target="../ink/ink1590.xml"/><Relationship Id="rId63" Type="http://schemas.openxmlformats.org/officeDocument/2006/relationships/customXml" Target="../ink/ink1611.xml"/><Relationship Id="rId159" Type="http://schemas.openxmlformats.org/officeDocument/2006/relationships/customXml" Target="../ink/ink1659.xml"/><Relationship Id="rId170" Type="http://schemas.openxmlformats.org/officeDocument/2006/relationships/image" Target="../media/image13990.png"/><Relationship Id="rId226" Type="http://schemas.openxmlformats.org/officeDocument/2006/relationships/image" Target="../media/image14280.png"/><Relationship Id="rId268" Type="http://schemas.openxmlformats.org/officeDocument/2006/relationships/image" Target="../media/image14481.png"/><Relationship Id="rId32" Type="http://schemas.openxmlformats.org/officeDocument/2006/relationships/image" Target="../media/image13300.png"/><Relationship Id="rId74" Type="http://schemas.openxmlformats.org/officeDocument/2006/relationships/image" Target="../media/image13510.png"/><Relationship Id="rId128" Type="http://schemas.openxmlformats.org/officeDocument/2006/relationships/image" Target="../media/image13780.png"/><Relationship Id="rId5" Type="http://schemas.openxmlformats.org/officeDocument/2006/relationships/customXml" Target="../ink/ink1582.xml"/><Relationship Id="rId181" Type="http://schemas.openxmlformats.org/officeDocument/2006/relationships/customXml" Target="../ink/ink1670.xml"/><Relationship Id="rId237" Type="http://schemas.openxmlformats.org/officeDocument/2006/relationships/customXml" Target="../ink/ink1696.xml"/><Relationship Id="rId279" Type="http://schemas.openxmlformats.org/officeDocument/2006/relationships/customXml" Target="../ink/ink1716.xml"/><Relationship Id="rId43" Type="http://schemas.openxmlformats.org/officeDocument/2006/relationships/customXml" Target="../ink/ink1601.xml"/><Relationship Id="rId139" Type="http://schemas.openxmlformats.org/officeDocument/2006/relationships/customXml" Target="../ink/ink1649.xml"/><Relationship Id="rId290" Type="http://schemas.openxmlformats.org/officeDocument/2006/relationships/image" Target="../media/image14591.png"/><Relationship Id="rId85" Type="http://schemas.openxmlformats.org/officeDocument/2006/relationships/customXml" Target="../ink/ink1622.xml"/><Relationship Id="rId150" Type="http://schemas.openxmlformats.org/officeDocument/2006/relationships/image" Target="../media/image13890.png"/><Relationship Id="rId171" Type="http://schemas.openxmlformats.org/officeDocument/2006/relationships/customXml" Target="../ink/ink1665.xml"/><Relationship Id="rId192" Type="http://schemas.openxmlformats.org/officeDocument/2006/relationships/image" Target="../media/image14101.png"/><Relationship Id="rId227" Type="http://schemas.openxmlformats.org/officeDocument/2006/relationships/customXml" Target="../ink/ink1691.xml"/><Relationship Id="rId248" Type="http://schemas.openxmlformats.org/officeDocument/2006/relationships/image" Target="../media/image14390.png"/><Relationship Id="rId269" Type="http://schemas.openxmlformats.org/officeDocument/2006/relationships/customXml" Target="../ink/ink1711.xml"/><Relationship Id="rId12" Type="http://schemas.openxmlformats.org/officeDocument/2006/relationships/image" Target="../media/image13200.png"/><Relationship Id="rId33" Type="http://schemas.openxmlformats.org/officeDocument/2006/relationships/customXml" Target="../ink/ink1596.xml"/><Relationship Id="rId108" Type="http://schemas.openxmlformats.org/officeDocument/2006/relationships/image" Target="../media/image13680.png"/><Relationship Id="rId129" Type="http://schemas.openxmlformats.org/officeDocument/2006/relationships/customXml" Target="../ink/ink1644.xml"/><Relationship Id="rId280" Type="http://schemas.openxmlformats.org/officeDocument/2006/relationships/image" Target="../media/image14541.png"/><Relationship Id="rId54" Type="http://schemas.openxmlformats.org/officeDocument/2006/relationships/image" Target="../media/image13410.png"/><Relationship Id="rId75" Type="http://schemas.openxmlformats.org/officeDocument/2006/relationships/customXml" Target="../ink/ink1617.xml"/><Relationship Id="rId96" Type="http://schemas.openxmlformats.org/officeDocument/2006/relationships/image" Target="../media/image13620.png"/><Relationship Id="rId140" Type="http://schemas.openxmlformats.org/officeDocument/2006/relationships/image" Target="../media/image13840.png"/><Relationship Id="rId161" Type="http://schemas.openxmlformats.org/officeDocument/2006/relationships/customXml" Target="../ink/ink1660.xml"/><Relationship Id="rId182" Type="http://schemas.openxmlformats.org/officeDocument/2006/relationships/image" Target="../media/image14050.png"/><Relationship Id="rId217" Type="http://schemas.openxmlformats.org/officeDocument/2006/relationships/customXml" Target="../ink/ink1686.xml"/><Relationship Id="rId6" Type="http://schemas.openxmlformats.org/officeDocument/2006/relationships/image" Target="../media/image13170.png"/><Relationship Id="rId238" Type="http://schemas.openxmlformats.org/officeDocument/2006/relationships/image" Target="../media/image14340.png"/><Relationship Id="rId259" Type="http://schemas.openxmlformats.org/officeDocument/2006/relationships/customXml" Target="../ink/ink1706.xml"/><Relationship Id="rId23" Type="http://schemas.openxmlformats.org/officeDocument/2006/relationships/customXml" Target="../ink/ink1591.xml"/><Relationship Id="rId119" Type="http://schemas.openxmlformats.org/officeDocument/2006/relationships/customXml" Target="../ink/ink1639.xml"/><Relationship Id="rId270" Type="http://schemas.openxmlformats.org/officeDocument/2006/relationships/image" Target="../media/image14491.png"/><Relationship Id="rId291" Type="http://schemas.openxmlformats.org/officeDocument/2006/relationships/customXml" Target="../ink/ink1722.xml"/><Relationship Id="rId44" Type="http://schemas.openxmlformats.org/officeDocument/2006/relationships/image" Target="../media/image13360.png"/><Relationship Id="rId65" Type="http://schemas.openxmlformats.org/officeDocument/2006/relationships/customXml" Target="../ink/ink1612.xml"/><Relationship Id="rId86" Type="http://schemas.openxmlformats.org/officeDocument/2006/relationships/image" Target="../media/image13570.png"/><Relationship Id="rId130" Type="http://schemas.openxmlformats.org/officeDocument/2006/relationships/image" Target="../media/image13790.png"/><Relationship Id="rId151" Type="http://schemas.openxmlformats.org/officeDocument/2006/relationships/customXml" Target="../ink/ink1655.xml"/><Relationship Id="rId172" Type="http://schemas.openxmlformats.org/officeDocument/2006/relationships/image" Target="../media/image14000.png"/><Relationship Id="rId193" Type="http://schemas.openxmlformats.org/officeDocument/2006/relationships/customXml" Target="../ink/ink1676.xml"/><Relationship Id="rId228" Type="http://schemas.openxmlformats.org/officeDocument/2006/relationships/image" Target="../media/image14290.png"/><Relationship Id="rId249" Type="http://schemas.openxmlformats.org/officeDocument/2006/relationships/customXml" Target="../ink/ink1702.xml"/><Relationship Id="rId13" Type="http://schemas.openxmlformats.org/officeDocument/2006/relationships/customXml" Target="../ink/ink1586.xml"/><Relationship Id="rId109" Type="http://schemas.openxmlformats.org/officeDocument/2006/relationships/customXml" Target="../ink/ink1634.xml"/><Relationship Id="rId260" Type="http://schemas.openxmlformats.org/officeDocument/2006/relationships/image" Target="../media/image14450.png"/><Relationship Id="rId281" Type="http://schemas.openxmlformats.org/officeDocument/2006/relationships/customXml" Target="../ink/ink1717.xml"/><Relationship Id="rId34" Type="http://schemas.openxmlformats.org/officeDocument/2006/relationships/image" Target="../media/image13310.png"/><Relationship Id="rId55" Type="http://schemas.openxmlformats.org/officeDocument/2006/relationships/customXml" Target="../ink/ink1607.xml"/><Relationship Id="rId76" Type="http://schemas.openxmlformats.org/officeDocument/2006/relationships/image" Target="../media/image13520.png"/><Relationship Id="rId97" Type="http://schemas.openxmlformats.org/officeDocument/2006/relationships/customXml" Target="../ink/ink1628.xml"/><Relationship Id="rId120" Type="http://schemas.openxmlformats.org/officeDocument/2006/relationships/image" Target="../media/image13740.png"/><Relationship Id="rId141" Type="http://schemas.openxmlformats.org/officeDocument/2006/relationships/customXml" Target="../ink/ink1650.xml"/><Relationship Id="rId7" Type="http://schemas.openxmlformats.org/officeDocument/2006/relationships/customXml" Target="../ink/ink1583.xml"/><Relationship Id="rId162" Type="http://schemas.openxmlformats.org/officeDocument/2006/relationships/image" Target="../media/image13950.png"/><Relationship Id="rId183" Type="http://schemas.openxmlformats.org/officeDocument/2006/relationships/customXml" Target="../ink/ink1671.xml"/><Relationship Id="rId218" Type="http://schemas.openxmlformats.org/officeDocument/2006/relationships/image" Target="../media/image14240.png"/><Relationship Id="rId239" Type="http://schemas.openxmlformats.org/officeDocument/2006/relationships/customXml" Target="../ink/ink1697.xml"/><Relationship Id="rId250" Type="http://schemas.openxmlformats.org/officeDocument/2006/relationships/image" Target="../media/image14400.png"/><Relationship Id="rId271" Type="http://schemas.openxmlformats.org/officeDocument/2006/relationships/customXml" Target="../ink/ink1712.xml"/><Relationship Id="rId292" Type="http://schemas.openxmlformats.org/officeDocument/2006/relationships/image" Target="../media/image315.png"/><Relationship Id="rId24" Type="http://schemas.openxmlformats.org/officeDocument/2006/relationships/image" Target="../media/image13260.png"/><Relationship Id="rId45" Type="http://schemas.openxmlformats.org/officeDocument/2006/relationships/customXml" Target="../ink/ink1602.xml"/><Relationship Id="rId66" Type="http://schemas.openxmlformats.org/officeDocument/2006/relationships/image" Target="../media/image13470.png"/><Relationship Id="rId87" Type="http://schemas.openxmlformats.org/officeDocument/2006/relationships/customXml" Target="../ink/ink1623.xml"/><Relationship Id="rId110" Type="http://schemas.openxmlformats.org/officeDocument/2006/relationships/image" Target="../media/image13690.png"/><Relationship Id="rId131" Type="http://schemas.openxmlformats.org/officeDocument/2006/relationships/customXml" Target="../ink/ink1645.xml"/><Relationship Id="rId152" Type="http://schemas.openxmlformats.org/officeDocument/2006/relationships/image" Target="../media/image13900.png"/><Relationship Id="rId173" Type="http://schemas.openxmlformats.org/officeDocument/2006/relationships/customXml" Target="../ink/ink1666.xml"/><Relationship Id="rId194" Type="http://schemas.openxmlformats.org/officeDocument/2006/relationships/image" Target="../media/image14111.png"/><Relationship Id="rId208" Type="http://schemas.openxmlformats.org/officeDocument/2006/relationships/image" Target="../media/image14180.png"/><Relationship Id="rId229" Type="http://schemas.openxmlformats.org/officeDocument/2006/relationships/customXml" Target="../ink/ink1692.xml"/><Relationship Id="rId240" Type="http://schemas.openxmlformats.org/officeDocument/2006/relationships/image" Target="../media/image14350.png"/><Relationship Id="rId261" Type="http://schemas.openxmlformats.org/officeDocument/2006/relationships/customXml" Target="../ink/ink1707.xml"/><Relationship Id="rId14" Type="http://schemas.openxmlformats.org/officeDocument/2006/relationships/image" Target="../media/image13210.png"/><Relationship Id="rId35" Type="http://schemas.openxmlformats.org/officeDocument/2006/relationships/customXml" Target="../ink/ink1597.xml"/><Relationship Id="rId56" Type="http://schemas.openxmlformats.org/officeDocument/2006/relationships/image" Target="../media/image13420.png"/><Relationship Id="rId77" Type="http://schemas.openxmlformats.org/officeDocument/2006/relationships/customXml" Target="../ink/ink1618.xml"/><Relationship Id="rId100" Type="http://schemas.openxmlformats.org/officeDocument/2006/relationships/image" Target="../media/image13640.png"/><Relationship Id="rId282" Type="http://schemas.openxmlformats.org/officeDocument/2006/relationships/image" Target="../media/image14551.png"/><Relationship Id="rId8" Type="http://schemas.openxmlformats.org/officeDocument/2006/relationships/image" Target="../media/image13180.png"/><Relationship Id="rId98" Type="http://schemas.openxmlformats.org/officeDocument/2006/relationships/image" Target="../media/image13630.png"/><Relationship Id="rId121" Type="http://schemas.openxmlformats.org/officeDocument/2006/relationships/customXml" Target="../ink/ink1640.xml"/><Relationship Id="rId142" Type="http://schemas.openxmlformats.org/officeDocument/2006/relationships/image" Target="../media/image13850.png"/><Relationship Id="rId163" Type="http://schemas.openxmlformats.org/officeDocument/2006/relationships/customXml" Target="../ink/ink1661.xml"/><Relationship Id="rId184" Type="http://schemas.openxmlformats.org/officeDocument/2006/relationships/image" Target="../media/image14060.png"/><Relationship Id="rId219" Type="http://schemas.openxmlformats.org/officeDocument/2006/relationships/customXml" Target="../ink/ink1687.xml"/><Relationship Id="rId230" Type="http://schemas.openxmlformats.org/officeDocument/2006/relationships/image" Target="../media/image14300.png"/><Relationship Id="rId251" Type="http://schemas.openxmlformats.org/officeDocument/2006/relationships/customXml" Target="../ink/ink1703.xml"/><Relationship Id="rId25" Type="http://schemas.openxmlformats.org/officeDocument/2006/relationships/customXml" Target="../ink/ink1592.xml"/><Relationship Id="rId46" Type="http://schemas.openxmlformats.org/officeDocument/2006/relationships/image" Target="../media/image13370.png"/><Relationship Id="rId67" Type="http://schemas.openxmlformats.org/officeDocument/2006/relationships/customXml" Target="../ink/ink1613.xml"/><Relationship Id="rId272" Type="http://schemas.openxmlformats.org/officeDocument/2006/relationships/image" Target="../media/image14501.png"/><Relationship Id="rId88" Type="http://schemas.openxmlformats.org/officeDocument/2006/relationships/image" Target="../media/image13580.png"/><Relationship Id="rId111" Type="http://schemas.openxmlformats.org/officeDocument/2006/relationships/customXml" Target="../ink/ink1635.xml"/><Relationship Id="rId132" Type="http://schemas.openxmlformats.org/officeDocument/2006/relationships/image" Target="../media/image13800.png"/><Relationship Id="rId153" Type="http://schemas.openxmlformats.org/officeDocument/2006/relationships/customXml" Target="../ink/ink1656.xml"/><Relationship Id="rId174" Type="http://schemas.openxmlformats.org/officeDocument/2006/relationships/image" Target="../media/image14011.png"/><Relationship Id="rId195" Type="http://schemas.openxmlformats.org/officeDocument/2006/relationships/customXml" Target="../ink/ink1677.xml"/><Relationship Id="rId209" Type="http://schemas.openxmlformats.org/officeDocument/2006/relationships/customXml" Target="../ink/ink1682.xml"/><Relationship Id="rId220" Type="http://schemas.openxmlformats.org/officeDocument/2006/relationships/image" Target="../media/image14250.png"/><Relationship Id="rId241" Type="http://schemas.openxmlformats.org/officeDocument/2006/relationships/customXml" Target="../ink/ink1698.xml"/><Relationship Id="rId15" Type="http://schemas.openxmlformats.org/officeDocument/2006/relationships/customXml" Target="../ink/ink1587.xml"/><Relationship Id="rId36" Type="http://schemas.openxmlformats.org/officeDocument/2006/relationships/image" Target="../media/image13320.png"/><Relationship Id="rId57" Type="http://schemas.openxmlformats.org/officeDocument/2006/relationships/customXml" Target="../ink/ink1608.xml"/><Relationship Id="rId262" Type="http://schemas.openxmlformats.org/officeDocument/2006/relationships/image" Target="../media/image14460.png"/><Relationship Id="rId283" Type="http://schemas.openxmlformats.org/officeDocument/2006/relationships/customXml" Target="../ink/ink1718.xml"/><Relationship Id="rId78" Type="http://schemas.openxmlformats.org/officeDocument/2006/relationships/image" Target="../media/image13530.png"/><Relationship Id="rId99" Type="http://schemas.openxmlformats.org/officeDocument/2006/relationships/customXml" Target="../ink/ink1629.xml"/><Relationship Id="rId101" Type="http://schemas.openxmlformats.org/officeDocument/2006/relationships/customXml" Target="../ink/ink1630.xml"/><Relationship Id="rId122" Type="http://schemas.openxmlformats.org/officeDocument/2006/relationships/image" Target="../media/image13750.png"/><Relationship Id="rId143" Type="http://schemas.openxmlformats.org/officeDocument/2006/relationships/customXml" Target="../ink/ink1651.xml"/><Relationship Id="rId164" Type="http://schemas.openxmlformats.org/officeDocument/2006/relationships/image" Target="../media/image13960.png"/><Relationship Id="rId185" Type="http://schemas.openxmlformats.org/officeDocument/2006/relationships/customXml" Target="../ink/ink1672.xml"/><Relationship Id="rId9" Type="http://schemas.openxmlformats.org/officeDocument/2006/relationships/customXml" Target="../ink/ink1584.xml"/><Relationship Id="rId210" Type="http://schemas.openxmlformats.org/officeDocument/2006/relationships/image" Target="../media/image14190.png"/><Relationship Id="rId26" Type="http://schemas.openxmlformats.org/officeDocument/2006/relationships/image" Target="../media/image13270.png"/><Relationship Id="rId231" Type="http://schemas.openxmlformats.org/officeDocument/2006/relationships/customXml" Target="../ink/ink1693.xml"/><Relationship Id="rId252" Type="http://schemas.openxmlformats.org/officeDocument/2006/relationships/image" Target="../media/image14411.png"/><Relationship Id="rId273" Type="http://schemas.openxmlformats.org/officeDocument/2006/relationships/customXml" Target="../ink/ink1713.xml"/><Relationship Id="rId47" Type="http://schemas.openxmlformats.org/officeDocument/2006/relationships/customXml" Target="../ink/ink1603.xml"/><Relationship Id="rId68" Type="http://schemas.openxmlformats.org/officeDocument/2006/relationships/image" Target="../media/image13480.png"/><Relationship Id="rId89" Type="http://schemas.openxmlformats.org/officeDocument/2006/relationships/customXml" Target="../ink/ink1624.xml"/><Relationship Id="rId112" Type="http://schemas.openxmlformats.org/officeDocument/2006/relationships/image" Target="../media/image13700.png"/><Relationship Id="rId133" Type="http://schemas.openxmlformats.org/officeDocument/2006/relationships/customXml" Target="../ink/ink1646.xml"/><Relationship Id="rId154" Type="http://schemas.openxmlformats.org/officeDocument/2006/relationships/image" Target="../media/image13911.png"/><Relationship Id="rId175" Type="http://schemas.openxmlformats.org/officeDocument/2006/relationships/customXml" Target="../ink/ink1667.xml"/><Relationship Id="rId196" Type="http://schemas.openxmlformats.org/officeDocument/2006/relationships/image" Target="../media/image14120.png"/><Relationship Id="rId200" Type="http://schemas.openxmlformats.org/officeDocument/2006/relationships/image" Target="../media/image14140.png"/><Relationship Id="rId16" Type="http://schemas.openxmlformats.org/officeDocument/2006/relationships/image" Target="../media/image13220.png"/><Relationship Id="rId221" Type="http://schemas.openxmlformats.org/officeDocument/2006/relationships/customXml" Target="../ink/ink1688.xml"/><Relationship Id="rId242" Type="http://schemas.openxmlformats.org/officeDocument/2006/relationships/image" Target="../media/image14360.png"/><Relationship Id="rId263" Type="http://schemas.openxmlformats.org/officeDocument/2006/relationships/customXml" Target="../ink/ink1708.xml"/><Relationship Id="rId284" Type="http://schemas.openxmlformats.org/officeDocument/2006/relationships/image" Target="../media/image14561.png"/><Relationship Id="rId37" Type="http://schemas.openxmlformats.org/officeDocument/2006/relationships/customXml" Target="../ink/ink1598.xml"/><Relationship Id="rId58" Type="http://schemas.openxmlformats.org/officeDocument/2006/relationships/image" Target="../media/image13430.png"/><Relationship Id="rId79" Type="http://schemas.openxmlformats.org/officeDocument/2006/relationships/customXml" Target="../ink/ink1619.xml"/><Relationship Id="rId102" Type="http://schemas.openxmlformats.org/officeDocument/2006/relationships/image" Target="../media/image13650.png"/><Relationship Id="rId123" Type="http://schemas.openxmlformats.org/officeDocument/2006/relationships/customXml" Target="../ink/ink1641.xml"/><Relationship Id="rId144" Type="http://schemas.openxmlformats.org/officeDocument/2006/relationships/image" Target="../media/image13860.png"/><Relationship Id="rId90" Type="http://schemas.openxmlformats.org/officeDocument/2006/relationships/image" Target="../media/image13590.png"/><Relationship Id="rId165" Type="http://schemas.openxmlformats.org/officeDocument/2006/relationships/customXml" Target="../ink/ink1662.xml"/><Relationship Id="rId186" Type="http://schemas.openxmlformats.org/officeDocument/2006/relationships/image" Target="../media/image14070.png"/><Relationship Id="rId211" Type="http://schemas.openxmlformats.org/officeDocument/2006/relationships/customXml" Target="../ink/ink1683.xml"/><Relationship Id="rId232" Type="http://schemas.openxmlformats.org/officeDocument/2006/relationships/image" Target="../media/image14311.png"/><Relationship Id="rId253" Type="http://schemas.openxmlformats.org/officeDocument/2006/relationships/customXml" Target="../ink/ink1704.xml"/><Relationship Id="rId274" Type="http://schemas.openxmlformats.org/officeDocument/2006/relationships/image" Target="../media/image14512.png"/><Relationship Id="rId27" Type="http://schemas.openxmlformats.org/officeDocument/2006/relationships/customXml" Target="../ink/ink1593.xml"/><Relationship Id="rId48" Type="http://schemas.openxmlformats.org/officeDocument/2006/relationships/image" Target="../media/image13380.png"/><Relationship Id="rId69" Type="http://schemas.openxmlformats.org/officeDocument/2006/relationships/customXml" Target="../ink/ink1614.xml"/><Relationship Id="rId113" Type="http://schemas.openxmlformats.org/officeDocument/2006/relationships/customXml" Target="../ink/ink1636.xml"/><Relationship Id="rId134" Type="http://schemas.openxmlformats.org/officeDocument/2006/relationships/image" Target="../media/image13811.png"/><Relationship Id="rId80" Type="http://schemas.openxmlformats.org/officeDocument/2006/relationships/image" Target="../media/image13540.png"/><Relationship Id="rId155" Type="http://schemas.openxmlformats.org/officeDocument/2006/relationships/customXml" Target="../ink/ink1657.xml"/><Relationship Id="rId176" Type="http://schemas.openxmlformats.org/officeDocument/2006/relationships/image" Target="../media/image14020.png"/><Relationship Id="rId197" Type="http://schemas.openxmlformats.org/officeDocument/2006/relationships/customXml" Target="../ink/ink1678.xml"/><Relationship Id="rId201" Type="http://schemas.openxmlformats.org/officeDocument/2006/relationships/customXml" Target="../ink/ink1680.xml"/><Relationship Id="rId222" Type="http://schemas.openxmlformats.org/officeDocument/2006/relationships/image" Target="../media/image14260.png"/><Relationship Id="rId243" Type="http://schemas.openxmlformats.org/officeDocument/2006/relationships/customXml" Target="../ink/ink1699.xml"/><Relationship Id="rId264" Type="http://schemas.openxmlformats.org/officeDocument/2006/relationships/image" Target="../media/image14430.png"/><Relationship Id="rId285" Type="http://schemas.openxmlformats.org/officeDocument/2006/relationships/customXml" Target="../ink/ink1719.xml"/><Relationship Id="rId17" Type="http://schemas.openxmlformats.org/officeDocument/2006/relationships/customXml" Target="../ink/ink1588.xml"/><Relationship Id="rId38" Type="http://schemas.openxmlformats.org/officeDocument/2006/relationships/image" Target="../media/image13330.png"/><Relationship Id="rId59" Type="http://schemas.openxmlformats.org/officeDocument/2006/relationships/customXml" Target="../ink/ink1609.xml"/><Relationship Id="rId103" Type="http://schemas.openxmlformats.org/officeDocument/2006/relationships/customXml" Target="../ink/ink1631.xml"/><Relationship Id="rId124" Type="http://schemas.openxmlformats.org/officeDocument/2006/relationships/image" Target="../media/image13760.png"/><Relationship Id="rId70" Type="http://schemas.openxmlformats.org/officeDocument/2006/relationships/image" Target="../media/image13490.png"/><Relationship Id="rId91" Type="http://schemas.openxmlformats.org/officeDocument/2006/relationships/customXml" Target="../ink/ink1625.xml"/><Relationship Id="rId145" Type="http://schemas.openxmlformats.org/officeDocument/2006/relationships/customXml" Target="../ink/ink1652.xml"/><Relationship Id="rId166" Type="http://schemas.openxmlformats.org/officeDocument/2006/relationships/image" Target="../media/image13970.png"/><Relationship Id="rId187" Type="http://schemas.openxmlformats.org/officeDocument/2006/relationships/customXml" Target="../ink/ink167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211.png"/><Relationship Id="rId233" Type="http://schemas.openxmlformats.org/officeDocument/2006/relationships/customXml" Target="../ink/ink1694.xml"/><Relationship Id="rId254" Type="http://schemas.openxmlformats.org/officeDocument/2006/relationships/image" Target="../media/image14420.png"/><Relationship Id="rId28" Type="http://schemas.openxmlformats.org/officeDocument/2006/relationships/image" Target="../media/image13280.png"/><Relationship Id="rId49" Type="http://schemas.openxmlformats.org/officeDocument/2006/relationships/customXml" Target="../ink/ink1604.xml"/><Relationship Id="rId114" Type="http://schemas.openxmlformats.org/officeDocument/2006/relationships/image" Target="../media/image13711.png"/><Relationship Id="rId275" Type="http://schemas.openxmlformats.org/officeDocument/2006/relationships/customXml" Target="../ink/ink1714.xml"/><Relationship Id="rId60" Type="http://schemas.openxmlformats.org/officeDocument/2006/relationships/image" Target="../media/image13440.png"/><Relationship Id="rId81" Type="http://schemas.openxmlformats.org/officeDocument/2006/relationships/customXml" Target="../ink/ink1620.xml"/><Relationship Id="rId135" Type="http://schemas.openxmlformats.org/officeDocument/2006/relationships/customXml" Target="../ink/ink1647.xml"/><Relationship Id="rId156" Type="http://schemas.openxmlformats.org/officeDocument/2006/relationships/image" Target="../media/image13920.png"/><Relationship Id="rId177" Type="http://schemas.openxmlformats.org/officeDocument/2006/relationships/customXml" Target="../ink/ink1668.xml"/><Relationship Id="rId198" Type="http://schemas.openxmlformats.org/officeDocument/2006/relationships/image" Target="../media/image14130.png"/><Relationship Id="rId202" Type="http://schemas.openxmlformats.org/officeDocument/2006/relationships/image" Target="../media/image14150.png"/><Relationship Id="rId223" Type="http://schemas.openxmlformats.org/officeDocument/2006/relationships/customXml" Target="../ink/ink1689.xml"/><Relationship Id="rId244" Type="http://schemas.openxmlformats.org/officeDocument/2006/relationships/image" Target="../media/image14370.png"/><Relationship Id="rId18" Type="http://schemas.openxmlformats.org/officeDocument/2006/relationships/image" Target="../media/image13230.png"/><Relationship Id="rId39" Type="http://schemas.openxmlformats.org/officeDocument/2006/relationships/customXml" Target="../ink/ink1599.xml"/><Relationship Id="rId265" Type="http://schemas.openxmlformats.org/officeDocument/2006/relationships/customXml" Target="../ink/ink1709.xml"/><Relationship Id="rId286" Type="http://schemas.openxmlformats.org/officeDocument/2006/relationships/image" Target="../media/image14571.png"/><Relationship Id="rId50" Type="http://schemas.openxmlformats.org/officeDocument/2006/relationships/image" Target="../media/image13390.png"/><Relationship Id="rId104" Type="http://schemas.openxmlformats.org/officeDocument/2006/relationships/image" Target="../media/image13660.png"/><Relationship Id="rId125" Type="http://schemas.openxmlformats.org/officeDocument/2006/relationships/customXml" Target="../ink/ink1642.xml"/><Relationship Id="rId146" Type="http://schemas.openxmlformats.org/officeDocument/2006/relationships/image" Target="../media/image13870.png"/><Relationship Id="rId167" Type="http://schemas.openxmlformats.org/officeDocument/2006/relationships/customXml" Target="../ink/ink1663.xml"/><Relationship Id="rId188" Type="http://schemas.openxmlformats.org/officeDocument/2006/relationships/image" Target="../media/image14080.png"/><Relationship Id="rId71" Type="http://schemas.openxmlformats.org/officeDocument/2006/relationships/customXml" Target="../ink/ink1615.xml"/><Relationship Id="rId92" Type="http://schemas.openxmlformats.org/officeDocument/2006/relationships/image" Target="../media/image13600.png"/><Relationship Id="rId213" Type="http://schemas.openxmlformats.org/officeDocument/2006/relationships/customXml" Target="../ink/ink1684.xml"/><Relationship Id="rId234" Type="http://schemas.openxmlformats.org/officeDocument/2006/relationships/image" Target="../media/image14320.png"/><Relationship Id="rId2" Type="http://schemas.openxmlformats.org/officeDocument/2006/relationships/image" Target="../media/image4.emf"/><Relationship Id="rId29" Type="http://schemas.openxmlformats.org/officeDocument/2006/relationships/customXml" Target="../ink/ink1594.xml"/><Relationship Id="rId255" Type="http://schemas.openxmlformats.org/officeDocument/2006/relationships/customXml" Target="../ink/ink1705.xml"/><Relationship Id="rId276" Type="http://schemas.openxmlformats.org/officeDocument/2006/relationships/image" Target="../media/image14521.png"/><Relationship Id="rId40" Type="http://schemas.openxmlformats.org/officeDocument/2006/relationships/image" Target="../media/image13340.png"/><Relationship Id="rId115" Type="http://schemas.openxmlformats.org/officeDocument/2006/relationships/customXml" Target="../ink/ink1637.xml"/><Relationship Id="rId136" Type="http://schemas.openxmlformats.org/officeDocument/2006/relationships/image" Target="../media/image13820.png"/><Relationship Id="rId157" Type="http://schemas.openxmlformats.org/officeDocument/2006/relationships/customXml" Target="../ink/ink1658.xml"/><Relationship Id="rId178" Type="http://schemas.openxmlformats.org/officeDocument/2006/relationships/image" Target="../media/image14030.png"/><Relationship Id="rId61" Type="http://schemas.openxmlformats.org/officeDocument/2006/relationships/customXml" Target="../ink/ink1610.xml"/><Relationship Id="rId82" Type="http://schemas.openxmlformats.org/officeDocument/2006/relationships/image" Target="../media/image13550.png"/><Relationship Id="rId199" Type="http://schemas.openxmlformats.org/officeDocument/2006/relationships/customXml" Target="../ink/ink1679.xml"/><Relationship Id="rId203" Type="http://schemas.openxmlformats.org/officeDocument/2006/relationships/customXml" Target="../ink/ink1681.xml"/><Relationship Id="rId19" Type="http://schemas.openxmlformats.org/officeDocument/2006/relationships/customXml" Target="../ink/ink1589.xml"/><Relationship Id="rId224" Type="http://schemas.openxmlformats.org/officeDocument/2006/relationships/image" Target="../media/image1427.png"/><Relationship Id="rId245" Type="http://schemas.openxmlformats.org/officeDocument/2006/relationships/customXml" Target="../ink/ink1700.xml"/><Relationship Id="rId266" Type="http://schemas.openxmlformats.org/officeDocument/2006/relationships/image" Target="../media/image14471.png"/><Relationship Id="rId287" Type="http://schemas.openxmlformats.org/officeDocument/2006/relationships/customXml" Target="../ink/ink1720.xml"/><Relationship Id="rId30" Type="http://schemas.openxmlformats.org/officeDocument/2006/relationships/image" Target="../media/image13290.png"/><Relationship Id="rId105" Type="http://schemas.openxmlformats.org/officeDocument/2006/relationships/customXml" Target="../ink/ink1632.xml"/><Relationship Id="rId126" Type="http://schemas.openxmlformats.org/officeDocument/2006/relationships/image" Target="../media/image13770.png"/><Relationship Id="rId147" Type="http://schemas.openxmlformats.org/officeDocument/2006/relationships/customXml" Target="../ink/ink1653.xml"/><Relationship Id="rId168" Type="http://schemas.openxmlformats.org/officeDocument/2006/relationships/image" Target="../media/image13980.png"/><Relationship Id="rId51" Type="http://schemas.openxmlformats.org/officeDocument/2006/relationships/customXml" Target="../ink/ink1605.xml"/><Relationship Id="rId72" Type="http://schemas.openxmlformats.org/officeDocument/2006/relationships/image" Target="../media/image13500.png"/><Relationship Id="rId93" Type="http://schemas.openxmlformats.org/officeDocument/2006/relationships/customXml" Target="../ink/ink1626.xml"/><Relationship Id="rId189" Type="http://schemas.openxmlformats.org/officeDocument/2006/relationships/customXml" Target="../ink/ink1674.xml"/><Relationship Id="rId3" Type="http://schemas.openxmlformats.org/officeDocument/2006/relationships/customXml" Target="../ink/ink1581.xml"/><Relationship Id="rId214" Type="http://schemas.openxmlformats.org/officeDocument/2006/relationships/image" Target="../media/image14220.png"/><Relationship Id="rId235" Type="http://schemas.openxmlformats.org/officeDocument/2006/relationships/customXml" Target="../ink/ink1695.xml"/><Relationship Id="rId277" Type="http://schemas.openxmlformats.org/officeDocument/2006/relationships/customXml" Target="../ink/ink1715.xml"/><Relationship Id="rId116" Type="http://schemas.openxmlformats.org/officeDocument/2006/relationships/image" Target="../media/image13720.png"/><Relationship Id="rId137" Type="http://schemas.openxmlformats.org/officeDocument/2006/relationships/customXml" Target="../ink/ink1648.xml"/><Relationship Id="rId158" Type="http://schemas.openxmlformats.org/officeDocument/2006/relationships/image" Target="../media/image13930.png"/><Relationship Id="rId20" Type="http://schemas.openxmlformats.org/officeDocument/2006/relationships/image" Target="../media/image13240.png"/><Relationship Id="rId41" Type="http://schemas.openxmlformats.org/officeDocument/2006/relationships/customXml" Target="../ink/ink1600.xml"/><Relationship Id="rId62" Type="http://schemas.openxmlformats.org/officeDocument/2006/relationships/image" Target="../media/image13450.png"/><Relationship Id="rId83" Type="http://schemas.openxmlformats.org/officeDocument/2006/relationships/customXml" Target="../ink/ink1621.xml"/><Relationship Id="rId179" Type="http://schemas.openxmlformats.org/officeDocument/2006/relationships/customXml" Target="../ink/ink1669.xml"/><Relationship Id="rId190" Type="http://schemas.openxmlformats.org/officeDocument/2006/relationships/image" Target="../media/image14090.png"/><Relationship Id="rId225" Type="http://schemas.openxmlformats.org/officeDocument/2006/relationships/customXml" Target="../ink/ink1690.xml"/><Relationship Id="rId246" Type="http://schemas.openxmlformats.org/officeDocument/2006/relationships/image" Target="../media/image14380.png"/><Relationship Id="rId267" Type="http://schemas.openxmlformats.org/officeDocument/2006/relationships/customXml" Target="../ink/ink1710.xml"/><Relationship Id="rId288" Type="http://schemas.openxmlformats.org/officeDocument/2006/relationships/image" Target="../media/image14581.png"/><Relationship Id="rId106" Type="http://schemas.openxmlformats.org/officeDocument/2006/relationships/image" Target="../media/image13670.png"/><Relationship Id="rId127" Type="http://schemas.openxmlformats.org/officeDocument/2006/relationships/customXml" Target="../ink/ink1643.xml"/><Relationship Id="rId10" Type="http://schemas.openxmlformats.org/officeDocument/2006/relationships/image" Target="../media/image13190.png"/><Relationship Id="rId31" Type="http://schemas.openxmlformats.org/officeDocument/2006/relationships/customXml" Target="../ink/ink1595.xml"/><Relationship Id="rId52" Type="http://schemas.openxmlformats.org/officeDocument/2006/relationships/image" Target="../media/image13400.png"/><Relationship Id="rId73" Type="http://schemas.openxmlformats.org/officeDocument/2006/relationships/customXml" Target="../ink/ink1616.xml"/><Relationship Id="rId94" Type="http://schemas.openxmlformats.org/officeDocument/2006/relationships/image" Target="../media/image13611.png"/><Relationship Id="rId148" Type="http://schemas.openxmlformats.org/officeDocument/2006/relationships/image" Target="../media/image13880.png"/><Relationship Id="rId169" Type="http://schemas.openxmlformats.org/officeDocument/2006/relationships/customXml" Target="../ink/ink1664.xml"/><Relationship Id="rId4" Type="http://schemas.openxmlformats.org/officeDocument/2006/relationships/image" Target="../media/image13160.png"/><Relationship Id="rId180" Type="http://schemas.openxmlformats.org/officeDocument/2006/relationships/image" Target="../media/image14040.png"/><Relationship Id="rId215" Type="http://schemas.openxmlformats.org/officeDocument/2006/relationships/customXml" Target="../ink/ink1685.xml"/><Relationship Id="rId236" Type="http://schemas.openxmlformats.org/officeDocument/2006/relationships/image" Target="../media/image14330.png"/><Relationship Id="rId278" Type="http://schemas.openxmlformats.org/officeDocument/2006/relationships/image" Target="../media/image14531.png"/><Relationship Id="rId42" Type="http://schemas.openxmlformats.org/officeDocument/2006/relationships/image" Target="../media/image13350.png"/><Relationship Id="rId84" Type="http://schemas.openxmlformats.org/officeDocument/2006/relationships/image" Target="../media/image13560.png"/><Relationship Id="rId138" Type="http://schemas.openxmlformats.org/officeDocument/2006/relationships/image" Target="../media/image13830.png"/><Relationship Id="rId191" Type="http://schemas.openxmlformats.org/officeDocument/2006/relationships/customXml" Target="../ink/ink1675.xml"/><Relationship Id="rId247" Type="http://schemas.openxmlformats.org/officeDocument/2006/relationships/customXml" Target="../ink/ink1701.xml"/><Relationship Id="rId107" Type="http://schemas.openxmlformats.org/officeDocument/2006/relationships/customXml" Target="../ink/ink1633.xml"/><Relationship Id="rId289" Type="http://schemas.openxmlformats.org/officeDocument/2006/relationships/customXml" Target="../ink/ink1721.xml"/><Relationship Id="rId11" Type="http://schemas.openxmlformats.org/officeDocument/2006/relationships/customXml" Target="../ink/ink1585.xml"/><Relationship Id="rId53" Type="http://schemas.openxmlformats.org/officeDocument/2006/relationships/customXml" Target="../ink/ink1606.xml"/><Relationship Id="rId149" Type="http://schemas.openxmlformats.org/officeDocument/2006/relationships/customXml" Target="../ink/ink1654.xml"/><Relationship Id="rId95" Type="http://schemas.openxmlformats.org/officeDocument/2006/relationships/customXml" Target="../ink/ink1627.xml"/><Relationship Id="rId160" Type="http://schemas.openxmlformats.org/officeDocument/2006/relationships/image" Target="../media/image13940.png"/><Relationship Id="rId216" Type="http://schemas.openxmlformats.org/officeDocument/2006/relationships/image" Target="../media/image14230.png"/><Relationship Id="rId258" Type="http://schemas.openxmlformats.org/officeDocument/2006/relationships/image" Target="../media/image14440.png"/><Relationship Id="rId22" Type="http://schemas.openxmlformats.org/officeDocument/2006/relationships/image" Target="../media/image13250.png"/><Relationship Id="rId64" Type="http://schemas.openxmlformats.org/officeDocument/2006/relationships/image" Target="../media/image13460.png"/><Relationship Id="rId118" Type="http://schemas.openxmlformats.org/officeDocument/2006/relationships/image" Target="../media/image1373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80.xml"/><Relationship Id="rId299" Type="http://schemas.openxmlformats.org/officeDocument/2006/relationships/customXml" Target="../ink/ink1869.xml"/><Relationship Id="rId21" Type="http://schemas.openxmlformats.org/officeDocument/2006/relationships/image" Target="../media/image14560.png"/><Relationship Id="rId63" Type="http://schemas.openxmlformats.org/officeDocument/2006/relationships/customXml" Target="../ink/ink1753.xml"/><Relationship Id="rId159" Type="http://schemas.openxmlformats.org/officeDocument/2006/relationships/customXml" Target="../ink/ink1801.xml"/><Relationship Id="rId324" Type="http://schemas.openxmlformats.org/officeDocument/2006/relationships/image" Target="../media/image1606.png"/><Relationship Id="rId170" Type="http://schemas.openxmlformats.org/officeDocument/2006/relationships/image" Target="../media/image1531.png"/><Relationship Id="rId226" Type="http://schemas.openxmlformats.org/officeDocument/2006/relationships/image" Target="../media/image1559.png"/><Relationship Id="rId268" Type="http://schemas.openxmlformats.org/officeDocument/2006/relationships/image" Target="../media/image1580.png"/><Relationship Id="rId32" Type="http://schemas.openxmlformats.org/officeDocument/2006/relationships/image" Target="../media/image5.emf"/><Relationship Id="rId74" Type="http://schemas.openxmlformats.org/officeDocument/2006/relationships/image" Target="../media/image14830.png"/><Relationship Id="rId128" Type="http://schemas.openxmlformats.org/officeDocument/2006/relationships/image" Target="../media/image1510.png"/><Relationship Id="rId335" Type="http://schemas.openxmlformats.org/officeDocument/2006/relationships/customXml" Target="../ink/ink1887.xml"/><Relationship Id="rId5" Type="http://schemas.openxmlformats.org/officeDocument/2006/relationships/image" Target="../media/image14480.png"/><Relationship Id="rId181" Type="http://schemas.openxmlformats.org/officeDocument/2006/relationships/customXml" Target="../ink/ink1812.xml"/><Relationship Id="rId237" Type="http://schemas.openxmlformats.org/officeDocument/2006/relationships/customXml" Target="../ink/ink1838.xml"/><Relationship Id="rId279" Type="http://schemas.openxmlformats.org/officeDocument/2006/relationships/customXml" Target="../ink/ink1859.xml"/><Relationship Id="rId43" Type="http://schemas.openxmlformats.org/officeDocument/2006/relationships/customXml" Target="../ink/ink1743.xml"/><Relationship Id="rId139" Type="http://schemas.openxmlformats.org/officeDocument/2006/relationships/customXml" Target="../ink/ink1791.xml"/><Relationship Id="rId290" Type="http://schemas.openxmlformats.org/officeDocument/2006/relationships/image" Target="../media/image1591.png"/><Relationship Id="rId304" Type="http://schemas.openxmlformats.org/officeDocument/2006/relationships/image" Target="../media/image1596.png"/><Relationship Id="rId346" Type="http://schemas.openxmlformats.org/officeDocument/2006/relationships/image" Target="../media/image1615.png"/><Relationship Id="rId85" Type="http://schemas.openxmlformats.org/officeDocument/2006/relationships/customXml" Target="../ink/ink1764.xml"/><Relationship Id="rId150" Type="http://schemas.openxmlformats.org/officeDocument/2006/relationships/image" Target="../media/image1521.png"/><Relationship Id="rId192" Type="http://schemas.openxmlformats.org/officeDocument/2006/relationships/image" Target="../media/image1542.png"/><Relationship Id="rId206" Type="http://schemas.openxmlformats.org/officeDocument/2006/relationships/image" Target="../media/image1549.png"/><Relationship Id="rId248" Type="http://schemas.openxmlformats.org/officeDocument/2006/relationships/image" Target="../media/image1570.png"/><Relationship Id="rId12" Type="http://schemas.openxmlformats.org/officeDocument/2006/relationships/customXml" Target="../ink/ink1728.xml"/><Relationship Id="rId108" Type="http://schemas.openxmlformats.org/officeDocument/2006/relationships/image" Target="../media/image1500.png"/><Relationship Id="rId315" Type="http://schemas.openxmlformats.org/officeDocument/2006/relationships/customXml" Target="../ink/ink1877.xml"/><Relationship Id="rId357" Type="http://schemas.openxmlformats.org/officeDocument/2006/relationships/customXml" Target="../ink/ink1898.xml"/><Relationship Id="rId54" Type="http://schemas.openxmlformats.org/officeDocument/2006/relationships/image" Target="../media/image14730.png"/><Relationship Id="rId96" Type="http://schemas.openxmlformats.org/officeDocument/2006/relationships/image" Target="../media/image1494.png"/><Relationship Id="rId161" Type="http://schemas.openxmlformats.org/officeDocument/2006/relationships/customXml" Target="../ink/ink1802.xml"/><Relationship Id="rId259" Type="http://schemas.openxmlformats.org/officeDocument/2006/relationships/customXml" Target="../ink/ink1849.xml"/><Relationship Id="rId23" Type="http://schemas.openxmlformats.org/officeDocument/2006/relationships/image" Target="../media/image14570.png"/><Relationship Id="rId119" Type="http://schemas.openxmlformats.org/officeDocument/2006/relationships/customXml" Target="../ink/ink1781.xml"/><Relationship Id="rId270" Type="http://schemas.openxmlformats.org/officeDocument/2006/relationships/image" Target="../media/image1581.png"/><Relationship Id="rId326" Type="http://schemas.openxmlformats.org/officeDocument/2006/relationships/image" Target="../media/image1607.png"/><Relationship Id="rId65" Type="http://schemas.openxmlformats.org/officeDocument/2006/relationships/customXml" Target="../ink/ink1754.xml"/><Relationship Id="rId130" Type="http://schemas.openxmlformats.org/officeDocument/2006/relationships/image" Target="../media/image1511.png"/><Relationship Id="rId172" Type="http://schemas.openxmlformats.org/officeDocument/2006/relationships/image" Target="../media/image1532.png"/><Relationship Id="rId228" Type="http://schemas.openxmlformats.org/officeDocument/2006/relationships/image" Target="../media/image1560.png"/><Relationship Id="rId281" Type="http://schemas.openxmlformats.org/officeDocument/2006/relationships/customXml" Target="../ink/ink1860.xml"/><Relationship Id="rId337" Type="http://schemas.openxmlformats.org/officeDocument/2006/relationships/customXml" Target="../ink/ink1888.xml"/><Relationship Id="rId34" Type="http://schemas.openxmlformats.org/officeDocument/2006/relationships/image" Target="../media/image14630.png"/><Relationship Id="rId76" Type="http://schemas.openxmlformats.org/officeDocument/2006/relationships/image" Target="../media/image14840.png"/><Relationship Id="rId141" Type="http://schemas.openxmlformats.org/officeDocument/2006/relationships/customXml" Target="../ink/ink1792.xml"/><Relationship Id="rId7" Type="http://schemas.openxmlformats.org/officeDocument/2006/relationships/image" Target="../media/image14490.png"/><Relationship Id="rId183" Type="http://schemas.openxmlformats.org/officeDocument/2006/relationships/customXml" Target="../ink/ink1813.xml"/><Relationship Id="rId239" Type="http://schemas.openxmlformats.org/officeDocument/2006/relationships/customXml" Target="../ink/ink1839.xml"/><Relationship Id="rId250" Type="http://schemas.openxmlformats.org/officeDocument/2006/relationships/image" Target="../media/image1571.png"/><Relationship Id="rId292" Type="http://schemas.openxmlformats.org/officeDocument/2006/relationships/image" Target="../media/image1592.png"/><Relationship Id="rId306" Type="http://schemas.openxmlformats.org/officeDocument/2006/relationships/image" Target="../media/image1597.png"/><Relationship Id="rId45" Type="http://schemas.openxmlformats.org/officeDocument/2006/relationships/customXml" Target="../ink/ink1744.xml"/><Relationship Id="rId87" Type="http://schemas.openxmlformats.org/officeDocument/2006/relationships/customXml" Target="../ink/ink1765.xml"/><Relationship Id="rId110" Type="http://schemas.openxmlformats.org/officeDocument/2006/relationships/image" Target="../media/image1501.png"/><Relationship Id="rId348" Type="http://schemas.openxmlformats.org/officeDocument/2006/relationships/image" Target="../media/image1616.png"/><Relationship Id="rId152" Type="http://schemas.openxmlformats.org/officeDocument/2006/relationships/image" Target="../media/image1522.png"/><Relationship Id="rId194" Type="http://schemas.openxmlformats.org/officeDocument/2006/relationships/image" Target="../media/image1543.png"/><Relationship Id="rId208" Type="http://schemas.openxmlformats.org/officeDocument/2006/relationships/image" Target="../media/image1550.png"/><Relationship Id="rId261" Type="http://schemas.openxmlformats.org/officeDocument/2006/relationships/customXml" Target="../ink/ink1850.xml"/><Relationship Id="rId14" Type="http://schemas.openxmlformats.org/officeDocument/2006/relationships/customXml" Target="../ink/ink1729.xml"/><Relationship Id="rId56" Type="http://schemas.openxmlformats.org/officeDocument/2006/relationships/image" Target="../media/image14740.png"/><Relationship Id="rId317" Type="http://schemas.openxmlformats.org/officeDocument/2006/relationships/customXml" Target="../ink/ink1878.xml"/><Relationship Id="rId359" Type="http://schemas.openxmlformats.org/officeDocument/2006/relationships/customXml" Target="../ink/ink1899.xml"/><Relationship Id="rId98" Type="http://schemas.openxmlformats.org/officeDocument/2006/relationships/image" Target="../media/image1495.png"/><Relationship Id="rId121" Type="http://schemas.openxmlformats.org/officeDocument/2006/relationships/customXml" Target="../ink/ink1782.xml"/><Relationship Id="rId163" Type="http://schemas.openxmlformats.org/officeDocument/2006/relationships/customXml" Target="../ink/ink1803.xml"/><Relationship Id="rId219" Type="http://schemas.openxmlformats.org/officeDocument/2006/relationships/customXml" Target="../ink/ink1829.xml"/><Relationship Id="rId230" Type="http://schemas.openxmlformats.org/officeDocument/2006/relationships/image" Target="../media/image1561.png"/><Relationship Id="rId25" Type="http://schemas.openxmlformats.org/officeDocument/2006/relationships/image" Target="../media/image14580.png"/><Relationship Id="rId46" Type="http://schemas.openxmlformats.org/officeDocument/2006/relationships/image" Target="../media/image14690.png"/><Relationship Id="rId67" Type="http://schemas.openxmlformats.org/officeDocument/2006/relationships/customXml" Target="../ink/ink1755.xml"/><Relationship Id="rId272" Type="http://schemas.openxmlformats.org/officeDocument/2006/relationships/image" Target="../media/image1582.png"/><Relationship Id="rId293" Type="http://schemas.openxmlformats.org/officeDocument/2006/relationships/customXml" Target="../ink/ink1866.xml"/><Relationship Id="rId307" Type="http://schemas.openxmlformats.org/officeDocument/2006/relationships/customXml" Target="../ink/ink1873.xml"/><Relationship Id="rId328" Type="http://schemas.openxmlformats.org/officeDocument/2006/relationships/image" Target="../media/image1608.png"/><Relationship Id="rId349" Type="http://schemas.openxmlformats.org/officeDocument/2006/relationships/customXml" Target="../ink/ink1894.xml"/><Relationship Id="rId88" Type="http://schemas.openxmlformats.org/officeDocument/2006/relationships/image" Target="../media/image1490.png"/><Relationship Id="rId111" Type="http://schemas.openxmlformats.org/officeDocument/2006/relationships/customXml" Target="../ink/ink1777.xml"/><Relationship Id="rId132" Type="http://schemas.openxmlformats.org/officeDocument/2006/relationships/image" Target="../media/image1512.png"/><Relationship Id="rId153" Type="http://schemas.openxmlformats.org/officeDocument/2006/relationships/customXml" Target="../ink/ink1798.xml"/><Relationship Id="rId174" Type="http://schemas.openxmlformats.org/officeDocument/2006/relationships/image" Target="../media/image1533.png"/><Relationship Id="rId195" Type="http://schemas.openxmlformats.org/officeDocument/2006/relationships/customXml" Target="../ink/ink1819.xml"/><Relationship Id="rId209" Type="http://schemas.openxmlformats.org/officeDocument/2006/relationships/customXml" Target="../ink/ink1826.xml"/><Relationship Id="rId360" Type="http://schemas.openxmlformats.org/officeDocument/2006/relationships/image" Target="../media/image1622.png"/><Relationship Id="rId220" Type="http://schemas.openxmlformats.org/officeDocument/2006/relationships/image" Target="../media/image1556.png"/><Relationship Id="rId241" Type="http://schemas.openxmlformats.org/officeDocument/2006/relationships/customXml" Target="../ink/ink1840.xml"/><Relationship Id="rId15" Type="http://schemas.openxmlformats.org/officeDocument/2006/relationships/image" Target="../media/image14530.png"/><Relationship Id="rId36" Type="http://schemas.openxmlformats.org/officeDocument/2006/relationships/image" Target="../media/image14640.png"/><Relationship Id="rId57" Type="http://schemas.openxmlformats.org/officeDocument/2006/relationships/customXml" Target="../ink/ink1750.xml"/><Relationship Id="rId262" Type="http://schemas.openxmlformats.org/officeDocument/2006/relationships/image" Target="../media/image1577.png"/><Relationship Id="rId283" Type="http://schemas.openxmlformats.org/officeDocument/2006/relationships/customXml" Target="../ink/ink1861.xml"/><Relationship Id="rId318" Type="http://schemas.openxmlformats.org/officeDocument/2006/relationships/image" Target="../media/image1603.png"/><Relationship Id="rId339" Type="http://schemas.openxmlformats.org/officeDocument/2006/relationships/customXml" Target="../ink/ink1889.xml"/><Relationship Id="rId78" Type="http://schemas.openxmlformats.org/officeDocument/2006/relationships/image" Target="../media/image14850.png"/><Relationship Id="rId99" Type="http://schemas.openxmlformats.org/officeDocument/2006/relationships/customXml" Target="../ink/ink1771.xml"/><Relationship Id="rId101" Type="http://schemas.openxmlformats.org/officeDocument/2006/relationships/customXml" Target="../ink/ink1772.xml"/><Relationship Id="rId122" Type="http://schemas.openxmlformats.org/officeDocument/2006/relationships/image" Target="../media/image1507.png"/><Relationship Id="rId143" Type="http://schemas.openxmlformats.org/officeDocument/2006/relationships/customXml" Target="../ink/ink1793.xml"/><Relationship Id="rId164" Type="http://schemas.openxmlformats.org/officeDocument/2006/relationships/image" Target="../media/image1528.png"/><Relationship Id="rId185" Type="http://schemas.openxmlformats.org/officeDocument/2006/relationships/customXml" Target="../ink/ink1814.xml"/><Relationship Id="rId350" Type="http://schemas.openxmlformats.org/officeDocument/2006/relationships/image" Target="../media/image1617.png"/><Relationship Id="rId9" Type="http://schemas.openxmlformats.org/officeDocument/2006/relationships/image" Target="../media/image14500.png"/><Relationship Id="rId210" Type="http://schemas.openxmlformats.org/officeDocument/2006/relationships/image" Target="../media/image1551.png"/><Relationship Id="rId26" Type="http://schemas.openxmlformats.org/officeDocument/2006/relationships/customXml" Target="../ink/ink1735.xml"/><Relationship Id="rId231" Type="http://schemas.openxmlformats.org/officeDocument/2006/relationships/customXml" Target="../ink/ink1835.xml"/><Relationship Id="rId252" Type="http://schemas.openxmlformats.org/officeDocument/2006/relationships/image" Target="../media/image1572.png"/><Relationship Id="rId273" Type="http://schemas.openxmlformats.org/officeDocument/2006/relationships/customXml" Target="../ink/ink1856.xml"/><Relationship Id="rId294" Type="http://schemas.openxmlformats.org/officeDocument/2006/relationships/image" Target="../media/image13150.png"/><Relationship Id="rId308" Type="http://schemas.openxmlformats.org/officeDocument/2006/relationships/image" Target="../media/image1598.png"/><Relationship Id="rId329" Type="http://schemas.openxmlformats.org/officeDocument/2006/relationships/customXml" Target="../ink/ink1884.xml"/><Relationship Id="rId47" Type="http://schemas.openxmlformats.org/officeDocument/2006/relationships/customXml" Target="../ink/ink1745.xml"/><Relationship Id="rId68" Type="http://schemas.openxmlformats.org/officeDocument/2006/relationships/image" Target="../media/image14800.png"/><Relationship Id="rId89" Type="http://schemas.openxmlformats.org/officeDocument/2006/relationships/customXml" Target="../ink/ink1766.xml"/><Relationship Id="rId112" Type="http://schemas.openxmlformats.org/officeDocument/2006/relationships/image" Target="../media/image1502.png"/><Relationship Id="rId133" Type="http://schemas.openxmlformats.org/officeDocument/2006/relationships/customXml" Target="../ink/ink1788.xml"/><Relationship Id="rId154" Type="http://schemas.openxmlformats.org/officeDocument/2006/relationships/image" Target="../media/image1523.png"/><Relationship Id="rId175" Type="http://schemas.openxmlformats.org/officeDocument/2006/relationships/customXml" Target="../ink/ink1809.xml"/><Relationship Id="rId340" Type="http://schemas.openxmlformats.org/officeDocument/2006/relationships/image" Target="../media/image1612.png"/><Relationship Id="rId361" Type="http://schemas.openxmlformats.org/officeDocument/2006/relationships/customXml" Target="../ink/ink1900.xml"/><Relationship Id="rId196" Type="http://schemas.openxmlformats.org/officeDocument/2006/relationships/image" Target="../media/image1544.png"/><Relationship Id="rId200" Type="http://schemas.openxmlformats.org/officeDocument/2006/relationships/image" Target="../media/image1546.png"/><Relationship Id="rId16" Type="http://schemas.openxmlformats.org/officeDocument/2006/relationships/customXml" Target="../ink/ink1730.xml"/><Relationship Id="rId221" Type="http://schemas.openxmlformats.org/officeDocument/2006/relationships/customXml" Target="../ink/ink1830.xml"/><Relationship Id="rId242" Type="http://schemas.openxmlformats.org/officeDocument/2006/relationships/image" Target="../media/image1567.png"/><Relationship Id="rId263" Type="http://schemas.openxmlformats.org/officeDocument/2006/relationships/customXml" Target="../ink/ink1851.xml"/><Relationship Id="rId284" Type="http://schemas.openxmlformats.org/officeDocument/2006/relationships/image" Target="../media/image1588.png"/><Relationship Id="rId319" Type="http://schemas.openxmlformats.org/officeDocument/2006/relationships/customXml" Target="../ink/ink1879.xml"/><Relationship Id="rId37" Type="http://schemas.openxmlformats.org/officeDocument/2006/relationships/customXml" Target="../ink/ink1740.xml"/><Relationship Id="rId58" Type="http://schemas.openxmlformats.org/officeDocument/2006/relationships/image" Target="../media/image14750.png"/><Relationship Id="rId79" Type="http://schemas.openxmlformats.org/officeDocument/2006/relationships/customXml" Target="../ink/ink1761.xml"/><Relationship Id="rId102" Type="http://schemas.openxmlformats.org/officeDocument/2006/relationships/image" Target="../media/image1497.png"/><Relationship Id="rId123" Type="http://schemas.openxmlformats.org/officeDocument/2006/relationships/customXml" Target="../ink/ink1783.xml"/><Relationship Id="rId144" Type="http://schemas.openxmlformats.org/officeDocument/2006/relationships/image" Target="../media/image1518.png"/><Relationship Id="rId330" Type="http://schemas.openxmlformats.org/officeDocument/2006/relationships/image" Target="../media/image1609.png"/><Relationship Id="rId90" Type="http://schemas.openxmlformats.org/officeDocument/2006/relationships/image" Target="../media/image1491.png"/><Relationship Id="rId165" Type="http://schemas.openxmlformats.org/officeDocument/2006/relationships/customXml" Target="../ink/ink1804.xml"/><Relationship Id="rId186" Type="http://schemas.openxmlformats.org/officeDocument/2006/relationships/image" Target="../media/image1539.png"/><Relationship Id="rId351" Type="http://schemas.openxmlformats.org/officeDocument/2006/relationships/customXml" Target="../ink/ink1895.xml"/><Relationship Id="rId211" Type="http://schemas.openxmlformats.org/officeDocument/2006/relationships/customXml" Target="../ink/ink1827.xml"/><Relationship Id="rId232" Type="http://schemas.openxmlformats.org/officeDocument/2006/relationships/image" Target="../media/image1562.png"/><Relationship Id="rId253" Type="http://schemas.openxmlformats.org/officeDocument/2006/relationships/customXml" Target="../ink/ink1846.xml"/><Relationship Id="rId274" Type="http://schemas.openxmlformats.org/officeDocument/2006/relationships/image" Target="../media/image1583.png"/><Relationship Id="rId295" Type="http://schemas.openxmlformats.org/officeDocument/2006/relationships/customXml" Target="../ink/ink1867.xml"/><Relationship Id="rId309" Type="http://schemas.openxmlformats.org/officeDocument/2006/relationships/customXml" Target="../ink/ink1874.xml"/><Relationship Id="rId27" Type="http://schemas.openxmlformats.org/officeDocument/2006/relationships/image" Target="../media/image14590.png"/><Relationship Id="rId48" Type="http://schemas.openxmlformats.org/officeDocument/2006/relationships/image" Target="../media/image14700.png"/><Relationship Id="rId69" Type="http://schemas.openxmlformats.org/officeDocument/2006/relationships/customXml" Target="../ink/ink1756.xml"/><Relationship Id="rId113" Type="http://schemas.openxmlformats.org/officeDocument/2006/relationships/customXml" Target="../ink/ink1778.xml"/><Relationship Id="rId134" Type="http://schemas.openxmlformats.org/officeDocument/2006/relationships/image" Target="../media/image1513.png"/><Relationship Id="rId320" Type="http://schemas.openxmlformats.org/officeDocument/2006/relationships/image" Target="../media/image1604.png"/><Relationship Id="rId80" Type="http://schemas.openxmlformats.org/officeDocument/2006/relationships/image" Target="../media/image14860.png"/><Relationship Id="rId155" Type="http://schemas.openxmlformats.org/officeDocument/2006/relationships/customXml" Target="../ink/ink1799.xml"/><Relationship Id="rId176" Type="http://schemas.openxmlformats.org/officeDocument/2006/relationships/image" Target="../media/image1534.png"/><Relationship Id="rId197" Type="http://schemas.openxmlformats.org/officeDocument/2006/relationships/customXml" Target="../ink/ink1820.xml"/><Relationship Id="rId341" Type="http://schemas.openxmlformats.org/officeDocument/2006/relationships/customXml" Target="../ink/ink1890.xml"/><Relationship Id="rId362" Type="http://schemas.openxmlformats.org/officeDocument/2006/relationships/image" Target="../media/image1623.png"/><Relationship Id="rId201" Type="http://schemas.openxmlformats.org/officeDocument/2006/relationships/customXml" Target="../ink/ink1822.xml"/><Relationship Id="rId222" Type="http://schemas.openxmlformats.org/officeDocument/2006/relationships/image" Target="../media/image1557.png"/><Relationship Id="rId243" Type="http://schemas.openxmlformats.org/officeDocument/2006/relationships/customXml" Target="../ink/ink1841.xml"/><Relationship Id="rId264" Type="http://schemas.openxmlformats.org/officeDocument/2006/relationships/image" Target="../media/image1578.png"/><Relationship Id="rId285" Type="http://schemas.openxmlformats.org/officeDocument/2006/relationships/customXml" Target="../ink/ink1862.xml"/><Relationship Id="rId17" Type="http://schemas.openxmlformats.org/officeDocument/2006/relationships/image" Target="../media/image14540.png"/><Relationship Id="rId38" Type="http://schemas.openxmlformats.org/officeDocument/2006/relationships/image" Target="../media/image14650.png"/><Relationship Id="rId59" Type="http://schemas.openxmlformats.org/officeDocument/2006/relationships/customXml" Target="../ink/ink1751.xml"/><Relationship Id="rId103" Type="http://schemas.openxmlformats.org/officeDocument/2006/relationships/customXml" Target="../ink/ink1773.xml"/><Relationship Id="rId124" Type="http://schemas.openxmlformats.org/officeDocument/2006/relationships/image" Target="../media/image1508.png"/><Relationship Id="rId310" Type="http://schemas.openxmlformats.org/officeDocument/2006/relationships/image" Target="../media/image1599.png"/><Relationship Id="rId70" Type="http://schemas.openxmlformats.org/officeDocument/2006/relationships/image" Target="../media/image14811.png"/><Relationship Id="rId91" Type="http://schemas.openxmlformats.org/officeDocument/2006/relationships/customXml" Target="../ink/ink1767.xml"/><Relationship Id="rId145" Type="http://schemas.openxmlformats.org/officeDocument/2006/relationships/customXml" Target="../ink/ink1794.xml"/><Relationship Id="rId166" Type="http://schemas.openxmlformats.org/officeDocument/2006/relationships/image" Target="../media/image1529.png"/><Relationship Id="rId187" Type="http://schemas.openxmlformats.org/officeDocument/2006/relationships/customXml" Target="../ink/ink1815.xml"/><Relationship Id="rId331" Type="http://schemas.openxmlformats.org/officeDocument/2006/relationships/customXml" Target="../ink/ink1885.xml"/><Relationship Id="rId352" Type="http://schemas.openxmlformats.org/officeDocument/2006/relationships/image" Target="../media/image161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52.png"/><Relationship Id="rId233" Type="http://schemas.openxmlformats.org/officeDocument/2006/relationships/customXml" Target="../ink/ink1836.xml"/><Relationship Id="rId254" Type="http://schemas.openxmlformats.org/officeDocument/2006/relationships/image" Target="../media/image1573.png"/><Relationship Id="rId28" Type="http://schemas.openxmlformats.org/officeDocument/2006/relationships/customXml" Target="../ink/ink1736.xml"/><Relationship Id="rId49" Type="http://schemas.openxmlformats.org/officeDocument/2006/relationships/customXml" Target="../ink/ink1746.xml"/><Relationship Id="rId114" Type="http://schemas.openxmlformats.org/officeDocument/2006/relationships/image" Target="../media/image1503.png"/><Relationship Id="rId275" Type="http://schemas.openxmlformats.org/officeDocument/2006/relationships/customXml" Target="../ink/ink1857.xml"/><Relationship Id="rId296" Type="http://schemas.openxmlformats.org/officeDocument/2006/relationships/image" Target="../media/image14620.png"/><Relationship Id="rId300" Type="http://schemas.openxmlformats.org/officeDocument/2006/relationships/image" Target="../media/image1594.png"/><Relationship Id="rId60" Type="http://schemas.openxmlformats.org/officeDocument/2006/relationships/image" Target="../media/image14760.png"/><Relationship Id="rId81" Type="http://schemas.openxmlformats.org/officeDocument/2006/relationships/customXml" Target="../ink/ink1762.xml"/><Relationship Id="rId135" Type="http://schemas.openxmlformats.org/officeDocument/2006/relationships/customXml" Target="../ink/ink1789.xml"/><Relationship Id="rId156" Type="http://schemas.openxmlformats.org/officeDocument/2006/relationships/image" Target="../media/image1524.png"/><Relationship Id="rId177" Type="http://schemas.openxmlformats.org/officeDocument/2006/relationships/customXml" Target="../ink/ink1810.xml"/><Relationship Id="rId198" Type="http://schemas.openxmlformats.org/officeDocument/2006/relationships/image" Target="../media/image1545.png"/><Relationship Id="rId321" Type="http://schemas.openxmlformats.org/officeDocument/2006/relationships/customXml" Target="../ink/ink1880.xml"/><Relationship Id="rId342" Type="http://schemas.openxmlformats.org/officeDocument/2006/relationships/image" Target="../media/image1613.png"/><Relationship Id="rId202" Type="http://schemas.openxmlformats.org/officeDocument/2006/relationships/image" Target="../media/image1547.png"/><Relationship Id="rId223" Type="http://schemas.openxmlformats.org/officeDocument/2006/relationships/customXml" Target="../ink/ink1831.xml"/><Relationship Id="rId244" Type="http://schemas.openxmlformats.org/officeDocument/2006/relationships/image" Target="../media/image1568.png"/><Relationship Id="rId18" Type="http://schemas.openxmlformats.org/officeDocument/2006/relationships/customXml" Target="../ink/ink1731.xml"/><Relationship Id="rId39" Type="http://schemas.openxmlformats.org/officeDocument/2006/relationships/customXml" Target="../ink/ink1741.xml"/><Relationship Id="rId265" Type="http://schemas.openxmlformats.org/officeDocument/2006/relationships/customXml" Target="../ink/ink1852.xml"/><Relationship Id="rId286" Type="http://schemas.openxmlformats.org/officeDocument/2006/relationships/image" Target="../media/image1589.png"/><Relationship Id="rId50" Type="http://schemas.openxmlformats.org/officeDocument/2006/relationships/image" Target="../media/image14711.png"/><Relationship Id="rId104" Type="http://schemas.openxmlformats.org/officeDocument/2006/relationships/image" Target="../media/image1498.png"/><Relationship Id="rId125" Type="http://schemas.openxmlformats.org/officeDocument/2006/relationships/customXml" Target="../ink/ink1784.xml"/><Relationship Id="rId146" Type="http://schemas.openxmlformats.org/officeDocument/2006/relationships/image" Target="../media/image1519.png"/><Relationship Id="rId167" Type="http://schemas.openxmlformats.org/officeDocument/2006/relationships/customXml" Target="../ink/ink1805.xml"/><Relationship Id="rId188" Type="http://schemas.openxmlformats.org/officeDocument/2006/relationships/image" Target="../media/image1540.png"/><Relationship Id="rId311" Type="http://schemas.openxmlformats.org/officeDocument/2006/relationships/customXml" Target="../ink/ink1875.xml"/><Relationship Id="rId332" Type="http://schemas.openxmlformats.org/officeDocument/2006/relationships/image" Target="../media/image1610.png"/><Relationship Id="rId353" Type="http://schemas.openxmlformats.org/officeDocument/2006/relationships/customXml" Target="../ink/ink1896.xml"/><Relationship Id="rId71" Type="http://schemas.openxmlformats.org/officeDocument/2006/relationships/customXml" Target="../ink/ink1757.xml"/><Relationship Id="rId92" Type="http://schemas.openxmlformats.org/officeDocument/2006/relationships/image" Target="../media/image1492.png"/><Relationship Id="rId213" Type="http://schemas.openxmlformats.org/officeDocument/2006/relationships/customXml" Target="../ink/ink1828.xml"/><Relationship Id="rId234" Type="http://schemas.openxmlformats.org/officeDocument/2006/relationships/image" Target="../media/image1563.png"/><Relationship Id="rId2" Type="http://schemas.openxmlformats.org/officeDocument/2006/relationships/customXml" Target="../ink/ink1723.xml"/><Relationship Id="rId29" Type="http://schemas.openxmlformats.org/officeDocument/2006/relationships/image" Target="../media/image14600.png"/><Relationship Id="rId255" Type="http://schemas.openxmlformats.org/officeDocument/2006/relationships/customXml" Target="../ink/ink1847.xml"/><Relationship Id="rId276" Type="http://schemas.openxmlformats.org/officeDocument/2006/relationships/image" Target="../media/image1584.png"/><Relationship Id="rId297" Type="http://schemas.openxmlformats.org/officeDocument/2006/relationships/customXml" Target="../ink/ink1868.xml"/><Relationship Id="rId40" Type="http://schemas.openxmlformats.org/officeDocument/2006/relationships/image" Target="../media/image14660.png"/><Relationship Id="rId115" Type="http://schemas.openxmlformats.org/officeDocument/2006/relationships/customXml" Target="../ink/ink1779.xml"/><Relationship Id="rId136" Type="http://schemas.openxmlformats.org/officeDocument/2006/relationships/image" Target="../media/image1514.png"/><Relationship Id="rId157" Type="http://schemas.openxmlformats.org/officeDocument/2006/relationships/customXml" Target="../ink/ink1800.xml"/><Relationship Id="rId178" Type="http://schemas.openxmlformats.org/officeDocument/2006/relationships/image" Target="../media/image1535.png"/><Relationship Id="rId301" Type="http://schemas.openxmlformats.org/officeDocument/2006/relationships/customXml" Target="../ink/ink1870.xml"/><Relationship Id="rId322" Type="http://schemas.openxmlformats.org/officeDocument/2006/relationships/image" Target="../media/image1605.png"/><Relationship Id="rId343" Type="http://schemas.openxmlformats.org/officeDocument/2006/relationships/customXml" Target="../ink/ink1891.xml"/><Relationship Id="rId61" Type="http://schemas.openxmlformats.org/officeDocument/2006/relationships/customXml" Target="../ink/ink1752.xml"/><Relationship Id="rId82" Type="http://schemas.openxmlformats.org/officeDocument/2006/relationships/image" Target="../media/image14870.png"/><Relationship Id="rId199" Type="http://schemas.openxmlformats.org/officeDocument/2006/relationships/customXml" Target="../ink/ink1821.xml"/><Relationship Id="rId203" Type="http://schemas.openxmlformats.org/officeDocument/2006/relationships/customXml" Target="../ink/ink1823.xml"/><Relationship Id="rId19" Type="http://schemas.openxmlformats.org/officeDocument/2006/relationships/image" Target="../media/image14550.png"/><Relationship Id="rId224" Type="http://schemas.openxmlformats.org/officeDocument/2006/relationships/image" Target="../media/image1558.png"/><Relationship Id="rId245" Type="http://schemas.openxmlformats.org/officeDocument/2006/relationships/customXml" Target="../ink/ink1842.xml"/><Relationship Id="rId266" Type="http://schemas.openxmlformats.org/officeDocument/2006/relationships/image" Target="../media/image1579.png"/><Relationship Id="rId287" Type="http://schemas.openxmlformats.org/officeDocument/2006/relationships/customXml" Target="../ink/ink1863.xml"/><Relationship Id="rId30" Type="http://schemas.openxmlformats.org/officeDocument/2006/relationships/customXml" Target="../ink/ink1737.xml"/><Relationship Id="rId105" Type="http://schemas.openxmlformats.org/officeDocument/2006/relationships/customXml" Target="../ink/ink1774.xml"/><Relationship Id="rId126" Type="http://schemas.openxmlformats.org/officeDocument/2006/relationships/image" Target="../media/image1509.png"/><Relationship Id="rId147" Type="http://schemas.openxmlformats.org/officeDocument/2006/relationships/customXml" Target="../ink/ink1795.xml"/><Relationship Id="rId168" Type="http://schemas.openxmlformats.org/officeDocument/2006/relationships/image" Target="../media/image1530.png"/><Relationship Id="rId312" Type="http://schemas.openxmlformats.org/officeDocument/2006/relationships/image" Target="../media/image1600.png"/><Relationship Id="rId333" Type="http://schemas.openxmlformats.org/officeDocument/2006/relationships/customXml" Target="../ink/ink1886.xml"/><Relationship Id="rId354" Type="http://schemas.openxmlformats.org/officeDocument/2006/relationships/image" Target="../media/image1619.png"/><Relationship Id="rId51" Type="http://schemas.openxmlformats.org/officeDocument/2006/relationships/customXml" Target="../ink/ink1747.xml"/><Relationship Id="rId72" Type="http://schemas.openxmlformats.org/officeDocument/2006/relationships/image" Target="../media/image14820.png"/><Relationship Id="rId93" Type="http://schemas.openxmlformats.org/officeDocument/2006/relationships/customXml" Target="../ink/ink1768.xml"/><Relationship Id="rId189" Type="http://schemas.openxmlformats.org/officeDocument/2006/relationships/customXml" Target="../ink/ink1816.xml"/><Relationship Id="rId3" Type="http://schemas.openxmlformats.org/officeDocument/2006/relationships/image" Target="../media/image14470.png"/><Relationship Id="rId235" Type="http://schemas.openxmlformats.org/officeDocument/2006/relationships/customXml" Target="../ink/ink1837.xml"/><Relationship Id="rId256" Type="http://schemas.openxmlformats.org/officeDocument/2006/relationships/image" Target="../media/image1574.png"/><Relationship Id="rId277" Type="http://schemas.openxmlformats.org/officeDocument/2006/relationships/customXml" Target="../ink/ink1858.xml"/><Relationship Id="rId298" Type="http://schemas.openxmlformats.org/officeDocument/2006/relationships/image" Target="../media/image1593.png"/><Relationship Id="rId116" Type="http://schemas.openxmlformats.org/officeDocument/2006/relationships/image" Target="../media/image1504.png"/><Relationship Id="rId137" Type="http://schemas.openxmlformats.org/officeDocument/2006/relationships/customXml" Target="../ink/ink1790.xml"/><Relationship Id="rId158" Type="http://schemas.openxmlformats.org/officeDocument/2006/relationships/image" Target="../media/image1525.png"/><Relationship Id="rId302" Type="http://schemas.openxmlformats.org/officeDocument/2006/relationships/image" Target="../media/image1595.png"/><Relationship Id="rId323" Type="http://schemas.openxmlformats.org/officeDocument/2006/relationships/customXml" Target="../ink/ink1881.xml"/><Relationship Id="rId344" Type="http://schemas.openxmlformats.org/officeDocument/2006/relationships/image" Target="../media/image1614.png"/><Relationship Id="rId20" Type="http://schemas.openxmlformats.org/officeDocument/2006/relationships/customXml" Target="../ink/ink1732.xml"/><Relationship Id="rId41" Type="http://schemas.openxmlformats.org/officeDocument/2006/relationships/customXml" Target="../ink/ink1742.xml"/><Relationship Id="rId62" Type="http://schemas.openxmlformats.org/officeDocument/2006/relationships/image" Target="../media/image14770.png"/><Relationship Id="rId83" Type="http://schemas.openxmlformats.org/officeDocument/2006/relationships/customXml" Target="../ink/ink1763.xml"/><Relationship Id="rId179" Type="http://schemas.openxmlformats.org/officeDocument/2006/relationships/customXml" Target="../ink/ink1811.xml"/><Relationship Id="rId190" Type="http://schemas.openxmlformats.org/officeDocument/2006/relationships/image" Target="../media/image1541.png"/><Relationship Id="rId204" Type="http://schemas.openxmlformats.org/officeDocument/2006/relationships/image" Target="../media/image1548.png"/><Relationship Id="rId225" Type="http://schemas.openxmlformats.org/officeDocument/2006/relationships/customXml" Target="../ink/ink1832.xml"/><Relationship Id="rId246" Type="http://schemas.openxmlformats.org/officeDocument/2006/relationships/image" Target="../media/image1569.png"/><Relationship Id="rId267" Type="http://schemas.openxmlformats.org/officeDocument/2006/relationships/customXml" Target="../ink/ink1853.xml"/><Relationship Id="rId288" Type="http://schemas.openxmlformats.org/officeDocument/2006/relationships/image" Target="../media/image1590.png"/><Relationship Id="rId106" Type="http://schemas.openxmlformats.org/officeDocument/2006/relationships/image" Target="../media/image1499.png"/><Relationship Id="rId127" Type="http://schemas.openxmlformats.org/officeDocument/2006/relationships/customXml" Target="../ink/ink1785.xml"/><Relationship Id="rId313" Type="http://schemas.openxmlformats.org/officeDocument/2006/relationships/customXml" Target="../ink/ink1876.xml"/><Relationship Id="rId10" Type="http://schemas.openxmlformats.org/officeDocument/2006/relationships/customXml" Target="../ink/ink1727.xml"/><Relationship Id="rId31" Type="http://schemas.openxmlformats.org/officeDocument/2006/relationships/image" Target="../media/image14610.png"/><Relationship Id="rId52" Type="http://schemas.openxmlformats.org/officeDocument/2006/relationships/image" Target="../media/image14720.png"/><Relationship Id="rId73" Type="http://schemas.openxmlformats.org/officeDocument/2006/relationships/customXml" Target="../ink/ink1758.xml"/><Relationship Id="rId94" Type="http://schemas.openxmlformats.org/officeDocument/2006/relationships/image" Target="../media/image1493.png"/><Relationship Id="rId148" Type="http://schemas.openxmlformats.org/officeDocument/2006/relationships/image" Target="../media/image1520.png"/><Relationship Id="rId169" Type="http://schemas.openxmlformats.org/officeDocument/2006/relationships/customXml" Target="../ink/ink1806.xml"/><Relationship Id="rId334" Type="http://schemas.openxmlformats.org/officeDocument/2006/relationships/image" Target="../media/image1553.png"/><Relationship Id="rId355" Type="http://schemas.openxmlformats.org/officeDocument/2006/relationships/customXml" Target="../ink/ink1897.xml"/><Relationship Id="rId4" Type="http://schemas.openxmlformats.org/officeDocument/2006/relationships/customXml" Target="../ink/ink1724.xml"/><Relationship Id="rId180" Type="http://schemas.openxmlformats.org/officeDocument/2006/relationships/image" Target="../media/image1536.png"/><Relationship Id="rId236" Type="http://schemas.openxmlformats.org/officeDocument/2006/relationships/image" Target="../media/image1564.png"/><Relationship Id="rId257" Type="http://schemas.openxmlformats.org/officeDocument/2006/relationships/customXml" Target="../ink/ink1848.xml"/><Relationship Id="rId278" Type="http://schemas.openxmlformats.org/officeDocument/2006/relationships/image" Target="../media/image1585.png"/><Relationship Id="rId303" Type="http://schemas.openxmlformats.org/officeDocument/2006/relationships/customXml" Target="../ink/ink1871.xml"/><Relationship Id="rId42" Type="http://schemas.openxmlformats.org/officeDocument/2006/relationships/image" Target="../media/image14670.png"/><Relationship Id="rId84" Type="http://schemas.openxmlformats.org/officeDocument/2006/relationships/image" Target="../media/image1488.png"/><Relationship Id="rId138" Type="http://schemas.openxmlformats.org/officeDocument/2006/relationships/image" Target="../media/image1515.png"/><Relationship Id="rId345" Type="http://schemas.openxmlformats.org/officeDocument/2006/relationships/customXml" Target="../ink/ink1892.xml"/><Relationship Id="rId191" Type="http://schemas.openxmlformats.org/officeDocument/2006/relationships/customXml" Target="../ink/ink1817.xml"/><Relationship Id="rId205" Type="http://schemas.openxmlformats.org/officeDocument/2006/relationships/customXml" Target="../ink/ink1824.xml"/><Relationship Id="rId247" Type="http://schemas.openxmlformats.org/officeDocument/2006/relationships/customXml" Target="../ink/ink1843.xml"/><Relationship Id="rId107" Type="http://schemas.openxmlformats.org/officeDocument/2006/relationships/customXml" Target="../ink/ink1775.xml"/><Relationship Id="rId289" Type="http://schemas.openxmlformats.org/officeDocument/2006/relationships/customXml" Target="../ink/ink1864.xml"/><Relationship Id="rId11" Type="http://schemas.openxmlformats.org/officeDocument/2006/relationships/image" Target="../media/image14510.png"/><Relationship Id="rId53" Type="http://schemas.openxmlformats.org/officeDocument/2006/relationships/customXml" Target="../ink/ink1748.xml"/><Relationship Id="rId149" Type="http://schemas.openxmlformats.org/officeDocument/2006/relationships/customXml" Target="../ink/ink1796.xml"/><Relationship Id="rId314" Type="http://schemas.openxmlformats.org/officeDocument/2006/relationships/image" Target="../media/image1601.png"/><Relationship Id="rId356" Type="http://schemas.openxmlformats.org/officeDocument/2006/relationships/image" Target="../media/image1620.png"/><Relationship Id="rId95" Type="http://schemas.openxmlformats.org/officeDocument/2006/relationships/customXml" Target="../ink/ink1769.xml"/><Relationship Id="rId160" Type="http://schemas.openxmlformats.org/officeDocument/2006/relationships/image" Target="../media/image1526.png"/><Relationship Id="rId258" Type="http://schemas.openxmlformats.org/officeDocument/2006/relationships/image" Target="../media/image1575.png"/><Relationship Id="rId22" Type="http://schemas.openxmlformats.org/officeDocument/2006/relationships/customXml" Target="../ink/ink1733.xml"/><Relationship Id="rId64" Type="http://schemas.openxmlformats.org/officeDocument/2006/relationships/image" Target="../media/image14780.png"/><Relationship Id="rId118" Type="http://schemas.openxmlformats.org/officeDocument/2006/relationships/image" Target="../media/image1505.png"/><Relationship Id="rId325" Type="http://schemas.openxmlformats.org/officeDocument/2006/relationships/customXml" Target="../ink/ink1882.xml"/><Relationship Id="rId171" Type="http://schemas.openxmlformats.org/officeDocument/2006/relationships/customXml" Target="../ink/ink1807.xml"/><Relationship Id="rId227" Type="http://schemas.openxmlformats.org/officeDocument/2006/relationships/customXml" Target="../ink/ink1833.xml"/><Relationship Id="rId269" Type="http://schemas.openxmlformats.org/officeDocument/2006/relationships/customXml" Target="../ink/ink1854.xml"/><Relationship Id="rId33" Type="http://schemas.openxmlformats.org/officeDocument/2006/relationships/customXml" Target="../ink/ink1738.xml"/><Relationship Id="rId129" Type="http://schemas.openxmlformats.org/officeDocument/2006/relationships/customXml" Target="../ink/ink1786.xml"/><Relationship Id="rId280" Type="http://schemas.openxmlformats.org/officeDocument/2006/relationships/image" Target="../media/image1586.png"/><Relationship Id="rId336" Type="http://schemas.openxmlformats.org/officeDocument/2006/relationships/image" Target="../media/image1554.png"/><Relationship Id="rId75" Type="http://schemas.openxmlformats.org/officeDocument/2006/relationships/customXml" Target="../ink/ink1759.xml"/><Relationship Id="rId140" Type="http://schemas.openxmlformats.org/officeDocument/2006/relationships/image" Target="../media/image1516.png"/><Relationship Id="rId182" Type="http://schemas.openxmlformats.org/officeDocument/2006/relationships/image" Target="../media/image1537.png"/><Relationship Id="rId6" Type="http://schemas.openxmlformats.org/officeDocument/2006/relationships/customXml" Target="../ink/ink1725.xml"/><Relationship Id="rId238" Type="http://schemas.openxmlformats.org/officeDocument/2006/relationships/image" Target="../media/image1565.png"/><Relationship Id="rId291" Type="http://schemas.openxmlformats.org/officeDocument/2006/relationships/customXml" Target="../ink/ink1865.xml"/><Relationship Id="rId305" Type="http://schemas.openxmlformats.org/officeDocument/2006/relationships/customXml" Target="../ink/ink1872.xml"/><Relationship Id="rId347" Type="http://schemas.openxmlformats.org/officeDocument/2006/relationships/customXml" Target="../ink/ink1893.xml"/><Relationship Id="rId44" Type="http://schemas.openxmlformats.org/officeDocument/2006/relationships/image" Target="../media/image14680.png"/><Relationship Id="rId86" Type="http://schemas.openxmlformats.org/officeDocument/2006/relationships/image" Target="../media/image1489.png"/><Relationship Id="rId151" Type="http://schemas.openxmlformats.org/officeDocument/2006/relationships/customXml" Target="../ink/ink1797.xml"/><Relationship Id="rId193" Type="http://schemas.openxmlformats.org/officeDocument/2006/relationships/customXml" Target="../ink/ink1818.xml"/><Relationship Id="rId207" Type="http://schemas.openxmlformats.org/officeDocument/2006/relationships/customXml" Target="../ink/ink1825.xml"/><Relationship Id="rId249" Type="http://schemas.openxmlformats.org/officeDocument/2006/relationships/customXml" Target="../ink/ink1844.xml"/><Relationship Id="rId13" Type="http://schemas.openxmlformats.org/officeDocument/2006/relationships/image" Target="../media/image14520.png"/><Relationship Id="rId109" Type="http://schemas.openxmlformats.org/officeDocument/2006/relationships/customXml" Target="../ink/ink1776.xml"/><Relationship Id="rId260" Type="http://schemas.openxmlformats.org/officeDocument/2006/relationships/image" Target="../media/image1576.png"/><Relationship Id="rId316" Type="http://schemas.openxmlformats.org/officeDocument/2006/relationships/image" Target="../media/image1602.png"/><Relationship Id="rId55" Type="http://schemas.openxmlformats.org/officeDocument/2006/relationships/customXml" Target="../ink/ink1749.xml"/><Relationship Id="rId97" Type="http://schemas.openxmlformats.org/officeDocument/2006/relationships/customXml" Target="../ink/ink1770.xml"/><Relationship Id="rId120" Type="http://schemas.openxmlformats.org/officeDocument/2006/relationships/image" Target="../media/image1506.png"/><Relationship Id="rId358" Type="http://schemas.openxmlformats.org/officeDocument/2006/relationships/image" Target="../media/image1621.png"/><Relationship Id="rId162" Type="http://schemas.openxmlformats.org/officeDocument/2006/relationships/image" Target="../media/image1527.png"/><Relationship Id="rId218" Type="http://schemas.openxmlformats.org/officeDocument/2006/relationships/image" Target="../media/image1555.png"/><Relationship Id="rId271" Type="http://schemas.openxmlformats.org/officeDocument/2006/relationships/customXml" Target="../ink/ink1855.xml"/><Relationship Id="rId24" Type="http://schemas.openxmlformats.org/officeDocument/2006/relationships/customXml" Target="../ink/ink1734.xml"/><Relationship Id="rId66" Type="http://schemas.openxmlformats.org/officeDocument/2006/relationships/image" Target="../media/image14790.png"/><Relationship Id="rId131" Type="http://schemas.openxmlformats.org/officeDocument/2006/relationships/customXml" Target="../ink/ink1787.xml"/><Relationship Id="rId327" Type="http://schemas.openxmlformats.org/officeDocument/2006/relationships/customXml" Target="../ink/ink1883.xml"/><Relationship Id="rId173" Type="http://schemas.openxmlformats.org/officeDocument/2006/relationships/customXml" Target="../ink/ink1808.xml"/><Relationship Id="rId229" Type="http://schemas.openxmlformats.org/officeDocument/2006/relationships/customXml" Target="../ink/ink1834.xml"/><Relationship Id="rId240" Type="http://schemas.openxmlformats.org/officeDocument/2006/relationships/image" Target="../media/image1566.png"/><Relationship Id="rId35" Type="http://schemas.openxmlformats.org/officeDocument/2006/relationships/customXml" Target="../ink/ink1739.xml"/><Relationship Id="rId77" Type="http://schemas.openxmlformats.org/officeDocument/2006/relationships/customXml" Target="../ink/ink1760.xml"/><Relationship Id="rId100" Type="http://schemas.openxmlformats.org/officeDocument/2006/relationships/image" Target="../media/image1496.png"/><Relationship Id="rId282" Type="http://schemas.openxmlformats.org/officeDocument/2006/relationships/image" Target="../media/image1587.png"/><Relationship Id="rId338" Type="http://schemas.openxmlformats.org/officeDocument/2006/relationships/image" Target="../media/image1611.png"/><Relationship Id="rId8" Type="http://schemas.openxmlformats.org/officeDocument/2006/relationships/customXml" Target="../ink/ink1726.xml"/><Relationship Id="rId142" Type="http://schemas.openxmlformats.org/officeDocument/2006/relationships/image" Target="../media/image1517.png"/><Relationship Id="rId184" Type="http://schemas.openxmlformats.org/officeDocument/2006/relationships/image" Target="../media/image1538.png"/><Relationship Id="rId251" Type="http://schemas.openxmlformats.org/officeDocument/2006/relationships/customXml" Target="../ink/ink184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58.xml"/><Relationship Id="rId299" Type="http://schemas.openxmlformats.org/officeDocument/2006/relationships/customXml" Target="../ink/ink2049.xml"/><Relationship Id="rId21" Type="http://schemas.openxmlformats.org/officeDocument/2006/relationships/image" Target="../media/image16050.png"/><Relationship Id="rId63" Type="http://schemas.openxmlformats.org/officeDocument/2006/relationships/image" Target="../media/image1626.png"/><Relationship Id="rId159" Type="http://schemas.openxmlformats.org/officeDocument/2006/relationships/customXml" Target="../ink/ink1979.xml"/><Relationship Id="rId366" Type="http://schemas.openxmlformats.org/officeDocument/2006/relationships/image" Target="../media/image1777.png"/><Relationship Id="rId170" Type="http://schemas.openxmlformats.org/officeDocument/2006/relationships/image" Target="../media/image1679.png"/><Relationship Id="rId226" Type="http://schemas.openxmlformats.org/officeDocument/2006/relationships/image" Target="../media/image1707.png"/><Relationship Id="rId433" Type="http://schemas.openxmlformats.org/officeDocument/2006/relationships/customXml" Target="../ink/ink2099.xml"/><Relationship Id="rId268" Type="http://schemas.openxmlformats.org/officeDocument/2006/relationships/image" Target="../media/image1728.png"/><Relationship Id="rId32" Type="http://schemas.openxmlformats.org/officeDocument/2006/relationships/customXml" Target="../ink/ink1916.xml"/><Relationship Id="rId74" Type="http://schemas.openxmlformats.org/officeDocument/2006/relationships/customXml" Target="../ink/ink1937.xml"/><Relationship Id="rId128" Type="http://schemas.openxmlformats.org/officeDocument/2006/relationships/image" Target="../media/image1658.png"/><Relationship Id="rId335" Type="http://schemas.openxmlformats.org/officeDocument/2006/relationships/customXml" Target="../ink/ink2051.xml"/><Relationship Id="rId377" Type="http://schemas.openxmlformats.org/officeDocument/2006/relationships/customXml" Target="../ink/ink2071.xml"/><Relationship Id="rId5" Type="http://schemas.openxmlformats.org/officeDocument/2006/relationships/image" Target="../media/image15970.png"/><Relationship Id="rId181" Type="http://schemas.openxmlformats.org/officeDocument/2006/relationships/customXml" Target="../ink/ink1990.xml"/><Relationship Id="rId237" Type="http://schemas.openxmlformats.org/officeDocument/2006/relationships/customXml" Target="../ink/ink2018.xml"/><Relationship Id="rId402" Type="http://schemas.openxmlformats.org/officeDocument/2006/relationships/image" Target="../media/image1795.png"/><Relationship Id="rId279" Type="http://schemas.openxmlformats.org/officeDocument/2006/relationships/customXml" Target="../ink/ink2039.xml"/><Relationship Id="rId444" Type="http://schemas.openxmlformats.org/officeDocument/2006/relationships/image" Target="../media/image1815.png"/><Relationship Id="rId43" Type="http://schemas.openxmlformats.org/officeDocument/2006/relationships/image" Target="../media/image16160.png"/><Relationship Id="rId139" Type="http://schemas.openxmlformats.org/officeDocument/2006/relationships/customXml" Target="../ink/ink1969.xml"/><Relationship Id="rId290" Type="http://schemas.openxmlformats.org/officeDocument/2006/relationships/image" Target="../media/image1739.png"/><Relationship Id="rId346" Type="http://schemas.openxmlformats.org/officeDocument/2006/relationships/image" Target="../media/image1767.png"/><Relationship Id="rId388" Type="http://schemas.openxmlformats.org/officeDocument/2006/relationships/image" Target="../media/image1788.png"/><Relationship Id="rId85" Type="http://schemas.openxmlformats.org/officeDocument/2006/relationships/image" Target="../media/image1637.png"/><Relationship Id="rId150" Type="http://schemas.openxmlformats.org/officeDocument/2006/relationships/image" Target="../media/image1669.png"/><Relationship Id="rId192" Type="http://schemas.openxmlformats.org/officeDocument/2006/relationships/image" Target="../media/image1690.png"/><Relationship Id="rId206" Type="http://schemas.openxmlformats.org/officeDocument/2006/relationships/image" Target="../media/image1697.png"/><Relationship Id="rId413" Type="http://schemas.openxmlformats.org/officeDocument/2006/relationships/customXml" Target="../ink/ink2089.xml"/><Relationship Id="rId248" Type="http://schemas.openxmlformats.org/officeDocument/2006/relationships/image" Target="../media/image1718.png"/><Relationship Id="rId12" Type="http://schemas.openxmlformats.org/officeDocument/2006/relationships/customXml" Target="../ink/ink1906.xml"/><Relationship Id="rId108" Type="http://schemas.openxmlformats.org/officeDocument/2006/relationships/image" Target="../media/image1648.png"/><Relationship Id="rId357" Type="http://schemas.openxmlformats.org/officeDocument/2006/relationships/customXml" Target="../ink/ink2061.xml"/><Relationship Id="rId54" Type="http://schemas.openxmlformats.org/officeDocument/2006/relationships/customXml" Target="../ink/ink1927.xml"/><Relationship Id="rId96" Type="http://schemas.openxmlformats.org/officeDocument/2006/relationships/customXml" Target="../ink/ink1948.xml"/><Relationship Id="rId161" Type="http://schemas.openxmlformats.org/officeDocument/2006/relationships/customXml" Target="../ink/ink1980.xml"/><Relationship Id="rId217" Type="http://schemas.openxmlformats.org/officeDocument/2006/relationships/customXml" Target="../ink/ink2008.xml"/><Relationship Id="rId399" Type="http://schemas.openxmlformats.org/officeDocument/2006/relationships/customXml" Target="../ink/ink2082.xml"/><Relationship Id="rId259" Type="http://schemas.openxmlformats.org/officeDocument/2006/relationships/customXml" Target="../ink/ink2029.xml"/><Relationship Id="rId424" Type="http://schemas.openxmlformats.org/officeDocument/2006/relationships/image" Target="../media/image1805.png"/><Relationship Id="rId23" Type="http://schemas.openxmlformats.org/officeDocument/2006/relationships/image" Target="../media/image16060.png"/><Relationship Id="rId119" Type="http://schemas.openxmlformats.org/officeDocument/2006/relationships/customXml" Target="../ink/ink1959.xml"/><Relationship Id="rId270" Type="http://schemas.openxmlformats.org/officeDocument/2006/relationships/image" Target="../media/image1729.png"/><Relationship Id="rId65" Type="http://schemas.openxmlformats.org/officeDocument/2006/relationships/image" Target="../media/image1627.png"/><Relationship Id="rId130" Type="http://schemas.openxmlformats.org/officeDocument/2006/relationships/image" Target="../media/image1659.png"/><Relationship Id="rId368" Type="http://schemas.openxmlformats.org/officeDocument/2006/relationships/image" Target="../media/image1778.png"/><Relationship Id="rId172" Type="http://schemas.openxmlformats.org/officeDocument/2006/relationships/image" Target="../media/image1680.png"/><Relationship Id="rId228" Type="http://schemas.openxmlformats.org/officeDocument/2006/relationships/image" Target="../media/image1708.png"/><Relationship Id="rId435" Type="http://schemas.openxmlformats.org/officeDocument/2006/relationships/customXml" Target="../ink/ink2100.xml"/><Relationship Id="rId281" Type="http://schemas.openxmlformats.org/officeDocument/2006/relationships/customXml" Target="../ink/ink2040.xml"/><Relationship Id="rId34" Type="http://schemas.openxmlformats.org/officeDocument/2006/relationships/customXml" Target="../ink/ink1917.xml"/><Relationship Id="rId76" Type="http://schemas.openxmlformats.org/officeDocument/2006/relationships/customXml" Target="../ink/ink1938.xml"/><Relationship Id="rId141" Type="http://schemas.openxmlformats.org/officeDocument/2006/relationships/customXml" Target="../ink/ink1970.xml"/><Relationship Id="rId379" Type="http://schemas.openxmlformats.org/officeDocument/2006/relationships/customXml" Target="../ink/ink2072.xml"/><Relationship Id="rId7" Type="http://schemas.openxmlformats.org/officeDocument/2006/relationships/image" Target="../media/image15980.png"/><Relationship Id="rId183" Type="http://schemas.openxmlformats.org/officeDocument/2006/relationships/customXml" Target="../ink/ink1991.xml"/><Relationship Id="rId239" Type="http://schemas.openxmlformats.org/officeDocument/2006/relationships/customXml" Target="../ink/ink2019.xml"/><Relationship Id="rId390" Type="http://schemas.openxmlformats.org/officeDocument/2006/relationships/image" Target="../media/image1789.png"/><Relationship Id="rId404" Type="http://schemas.openxmlformats.org/officeDocument/2006/relationships/image" Target="../media/image1796.png"/><Relationship Id="rId446" Type="http://schemas.openxmlformats.org/officeDocument/2006/relationships/image" Target="../media/image1816.png"/><Relationship Id="rId250" Type="http://schemas.openxmlformats.org/officeDocument/2006/relationships/image" Target="../media/image1719.png"/><Relationship Id="rId292" Type="http://schemas.openxmlformats.org/officeDocument/2006/relationships/image" Target="../media/image1740.png"/><Relationship Id="rId45" Type="http://schemas.openxmlformats.org/officeDocument/2006/relationships/image" Target="../media/image16170.png"/><Relationship Id="rId87" Type="http://schemas.openxmlformats.org/officeDocument/2006/relationships/image" Target="../media/image1638.png"/><Relationship Id="rId110" Type="http://schemas.openxmlformats.org/officeDocument/2006/relationships/image" Target="../media/image1649.png"/><Relationship Id="rId348" Type="http://schemas.openxmlformats.org/officeDocument/2006/relationships/image" Target="../media/image1768.png"/><Relationship Id="rId152" Type="http://schemas.openxmlformats.org/officeDocument/2006/relationships/image" Target="../media/image1670.png"/><Relationship Id="rId194" Type="http://schemas.openxmlformats.org/officeDocument/2006/relationships/image" Target="../media/image1691.png"/><Relationship Id="rId208" Type="http://schemas.openxmlformats.org/officeDocument/2006/relationships/image" Target="../media/image1698.png"/><Relationship Id="rId415" Type="http://schemas.openxmlformats.org/officeDocument/2006/relationships/customXml" Target="../ink/ink2090.xml"/><Relationship Id="rId261" Type="http://schemas.openxmlformats.org/officeDocument/2006/relationships/customXml" Target="../ink/ink2030.xml"/><Relationship Id="rId14" Type="http://schemas.openxmlformats.org/officeDocument/2006/relationships/customXml" Target="../ink/ink1907.xml"/><Relationship Id="rId56" Type="http://schemas.openxmlformats.org/officeDocument/2006/relationships/customXml" Target="../ink/ink1928.xml"/><Relationship Id="rId359" Type="http://schemas.openxmlformats.org/officeDocument/2006/relationships/customXml" Target="../ink/ink2062.xml"/><Relationship Id="rId98" Type="http://schemas.openxmlformats.org/officeDocument/2006/relationships/customXml" Target="../ink/ink1949.xml"/><Relationship Id="rId121" Type="http://schemas.openxmlformats.org/officeDocument/2006/relationships/customXml" Target="../ink/ink1960.xml"/><Relationship Id="rId163" Type="http://schemas.openxmlformats.org/officeDocument/2006/relationships/customXml" Target="../ink/ink1981.xml"/><Relationship Id="rId219" Type="http://schemas.openxmlformats.org/officeDocument/2006/relationships/customXml" Target="../ink/ink2009.xml"/><Relationship Id="rId370" Type="http://schemas.openxmlformats.org/officeDocument/2006/relationships/image" Target="../media/image1779.png"/><Relationship Id="rId426" Type="http://schemas.openxmlformats.org/officeDocument/2006/relationships/image" Target="../media/image1806.png"/><Relationship Id="rId230" Type="http://schemas.openxmlformats.org/officeDocument/2006/relationships/image" Target="../media/image1709.png"/><Relationship Id="rId25" Type="http://schemas.openxmlformats.org/officeDocument/2006/relationships/image" Target="../media/image16070.png"/><Relationship Id="rId67" Type="http://schemas.openxmlformats.org/officeDocument/2006/relationships/image" Target="../media/image1628.png"/><Relationship Id="rId272" Type="http://schemas.openxmlformats.org/officeDocument/2006/relationships/image" Target="../media/image1730.png"/><Relationship Id="rId132" Type="http://schemas.openxmlformats.org/officeDocument/2006/relationships/image" Target="../media/image1660.png"/><Relationship Id="rId174" Type="http://schemas.openxmlformats.org/officeDocument/2006/relationships/image" Target="../media/image1681.png"/><Relationship Id="rId381" Type="http://schemas.openxmlformats.org/officeDocument/2006/relationships/customXml" Target="../ink/ink2073.xml"/><Relationship Id="rId241" Type="http://schemas.openxmlformats.org/officeDocument/2006/relationships/customXml" Target="../ink/ink2020.xml"/><Relationship Id="rId437" Type="http://schemas.openxmlformats.org/officeDocument/2006/relationships/customXml" Target="../ink/ink2101.xml"/><Relationship Id="rId36" Type="http://schemas.openxmlformats.org/officeDocument/2006/relationships/customXml" Target="../ink/ink1918.xml"/><Relationship Id="rId283" Type="http://schemas.openxmlformats.org/officeDocument/2006/relationships/customXml" Target="../ink/ink2041.xml"/><Relationship Id="rId339" Type="http://schemas.openxmlformats.org/officeDocument/2006/relationships/customXml" Target="../ink/ink2052.xml"/><Relationship Id="rId78" Type="http://schemas.openxmlformats.org/officeDocument/2006/relationships/customXml" Target="../ink/ink1939.xml"/><Relationship Id="rId101" Type="http://schemas.openxmlformats.org/officeDocument/2006/relationships/image" Target="../media/image1645.png"/><Relationship Id="rId143" Type="http://schemas.openxmlformats.org/officeDocument/2006/relationships/customXml" Target="../ink/ink1971.xml"/><Relationship Id="rId185" Type="http://schemas.openxmlformats.org/officeDocument/2006/relationships/customXml" Target="../ink/ink1992.xml"/><Relationship Id="rId350" Type="http://schemas.openxmlformats.org/officeDocument/2006/relationships/image" Target="../media/image1769.png"/><Relationship Id="rId406" Type="http://schemas.openxmlformats.org/officeDocument/2006/relationships/image" Target="../media/image1797.png"/><Relationship Id="rId9" Type="http://schemas.openxmlformats.org/officeDocument/2006/relationships/image" Target="../media/image15990.png"/><Relationship Id="rId210" Type="http://schemas.openxmlformats.org/officeDocument/2006/relationships/image" Target="../media/image1699.png"/><Relationship Id="rId392" Type="http://schemas.openxmlformats.org/officeDocument/2006/relationships/image" Target="../media/image1790.png"/><Relationship Id="rId448" Type="http://schemas.openxmlformats.org/officeDocument/2006/relationships/image" Target="../media/image1817.png"/><Relationship Id="rId252" Type="http://schemas.openxmlformats.org/officeDocument/2006/relationships/image" Target="../media/image1720.png"/><Relationship Id="rId294" Type="http://schemas.openxmlformats.org/officeDocument/2006/relationships/image" Target="../media/image1741.png"/><Relationship Id="rId47" Type="http://schemas.openxmlformats.org/officeDocument/2006/relationships/image" Target="../media/image16180.png"/><Relationship Id="rId89" Type="http://schemas.openxmlformats.org/officeDocument/2006/relationships/image" Target="../media/image1639.png"/><Relationship Id="rId112" Type="http://schemas.openxmlformats.org/officeDocument/2006/relationships/image" Target="../media/image1650.png"/><Relationship Id="rId154" Type="http://schemas.openxmlformats.org/officeDocument/2006/relationships/image" Target="../media/image1671.png"/><Relationship Id="rId361" Type="http://schemas.openxmlformats.org/officeDocument/2006/relationships/customXml" Target="../ink/ink2063.xml"/><Relationship Id="rId196" Type="http://schemas.openxmlformats.org/officeDocument/2006/relationships/image" Target="../media/image1692.png"/><Relationship Id="rId417" Type="http://schemas.openxmlformats.org/officeDocument/2006/relationships/customXml" Target="../ink/ink2091.xml"/><Relationship Id="rId16" Type="http://schemas.openxmlformats.org/officeDocument/2006/relationships/customXml" Target="../ink/ink1908.xml"/><Relationship Id="rId221" Type="http://schemas.openxmlformats.org/officeDocument/2006/relationships/customXml" Target="../ink/ink2010.xml"/><Relationship Id="rId263" Type="http://schemas.openxmlformats.org/officeDocument/2006/relationships/customXml" Target="../ink/ink2031.xml"/><Relationship Id="rId58" Type="http://schemas.openxmlformats.org/officeDocument/2006/relationships/customXml" Target="../ink/ink1929.xml"/><Relationship Id="rId123" Type="http://schemas.openxmlformats.org/officeDocument/2006/relationships/customXml" Target="../ink/ink1961.xml"/><Relationship Id="rId165" Type="http://schemas.openxmlformats.org/officeDocument/2006/relationships/customXml" Target="../ink/ink1982.xml"/><Relationship Id="rId372" Type="http://schemas.openxmlformats.org/officeDocument/2006/relationships/image" Target="../media/image1780.png"/><Relationship Id="rId428" Type="http://schemas.openxmlformats.org/officeDocument/2006/relationships/image" Target="../media/image1807.png"/><Relationship Id="rId232" Type="http://schemas.openxmlformats.org/officeDocument/2006/relationships/image" Target="../media/image1710.png"/><Relationship Id="rId274" Type="http://schemas.openxmlformats.org/officeDocument/2006/relationships/image" Target="../media/image1731.png"/><Relationship Id="rId27" Type="http://schemas.openxmlformats.org/officeDocument/2006/relationships/image" Target="../media/image16080.png"/><Relationship Id="rId69" Type="http://schemas.openxmlformats.org/officeDocument/2006/relationships/image" Target="../media/image1629.png"/><Relationship Id="rId134" Type="http://schemas.openxmlformats.org/officeDocument/2006/relationships/image" Target="../media/image1661.png"/><Relationship Id="rId80" Type="http://schemas.openxmlformats.org/officeDocument/2006/relationships/customXml" Target="../ink/ink1940.xml"/><Relationship Id="rId176" Type="http://schemas.openxmlformats.org/officeDocument/2006/relationships/image" Target="../media/image1682.png"/><Relationship Id="rId341" Type="http://schemas.openxmlformats.org/officeDocument/2006/relationships/customXml" Target="../ink/ink2053.xml"/><Relationship Id="rId383" Type="http://schemas.openxmlformats.org/officeDocument/2006/relationships/customXml" Target="../ink/ink2074.xml"/><Relationship Id="rId439" Type="http://schemas.openxmlformats.org/officeDocument/2006/relationships/customXml" Target="../ink/ink2102.xml"/><Relationship Id="rId201" Type="http://schemas.openxmlformats.org/officeDocument/2006/relationships/customXml" Target="../ink/ink2000.xml"/><Relationship Id="rId222" Type="http://schemas.openxmlformats.org/officeDocument/2006/relationships/image" Target="../media/image1705.png"/><Relationship Id="rId243" Type="http://schemas.openxmlformats.org/officeDocument/2006/relationships/customXml" Target="../ink/ink2021.xml"/><Relationship Id="rId264" Type="http://schemas.openxmlformats.org/officeDocument/2006/relationships/image" Target="../media/image1726.png"/><Relationship Id="rId285" Type="http://schemas.openxmlformats.org/officeDocument/2006/relationships/customXml" Target="../ink/ink2042.xml"/><Relationship Id="rId450" Type="http://schemas.openxmlformats.org/officeDocument/2006/relationships/image" Target="../media/image1818.png"/><Relationship Id="rId17" Type="http://schemas.openxmlformats.org/officeDocument/2006/relationships/image" Target="../media/image16030.png"/><Relationship Id="rId38" Type="http://schemas.openxmlformats.org/officeDocument/2006/relationships/customXml" Target="../ink/ink1919.xml"/><Relationship Id="rId59" Type="http://schemas.openxmlformats.org/officeDocument/2006/relationships/image" Target="../media/image1624.png"/><Relationship Id="rId103" Type="http://schemas.openxmlformats.org/officeDocument/2006/relationships/image" Target="../media/image1646.png"/><Relationship Id="rId124" Type="http://schemas.openxmlformats.org/officeDocument/2006/relationships/image" Target="../media/image1656.png"/><Relationship Id="rId70" Type="http://schemas.openxmlformats.org/officeDocument/2006/relationships/customXml" Target="../ink/ink1935.xml"/><Relationship Id="rId91" Type="http://schemas.openxmlformats.org/officeDocument/2006/relationships/image" Target="../media/image1640.png"/><Relationship Id="rId145" Type="http://schemas.openxmlformats.org/officeDocument/2006/relationships/customXml" Target="../ink/ink1972.xml"/><Relationship Id="rId166" Type="http://schemas.openxmlformats.org/officeDocument/2006/relationships/image" Target="../media/image1677.png"/><Relationship Id="rId187" Type="http://schemas.openxmlformats.org/officeDocument/2006/relationships/customXml" Target="../ink/ink1993.xml"/><Relationship Id="rId352" Type="http://schemas.openxmlformats.org/officeDocument/2006/relationships/image" Target="../media/image1770.png"/><Relationship Id="rId373" Type="http://schemas.openxmlformats.org/officeDocument/2006/relationships/customXml" Target="../ink/ink2069.xml"/><Relationship Id="rId394" Type="http://schemas.openxmlformats.org/officeDocument/2006/relationships/image" Target="../media/image1791.png"/><Relationship Id="rId408" Type="http://schemas.openxmlformats.org/officeDocument/2006/relationships/image" Target="../media/image1798.png"/><Relationship Id="rId429" Type="http://schemas.openxmlformats.org/officeDocument/2006/relationships/customXml" Target="../ink/ink209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00.png"/><Relationship Id="rId233" Type="http://schemas.openxmlformats.org/officeDocument/2006/relationships/customXml" Target="../ink/ink2016.xml"/><Relationship Id="rId254" Type="http://schemas.openxmlformats.org/officeDocument/2006/relationships/image" Target="../media/image1721.png"/><Relationship Id="rId440" Type="http://schemas.openxmlformats.org/officeDocument/2006/relationships/image" Target="../media/image1813.png"/><Relationship Id="rId28" Type="http://schemas.openxmlformats.org/officeDocument/2006/relationships/customXml" Target="../ink/ink1914.xml"/><Relationship Id="rId49" Type="http://schemas.openxmlformats.org/officeDocument/2006/relationships/image" Target="../media/image16190.png"/><Relationship Id="rId114" Type="http://schemas.openxmlformats.org/officeDocument/2006/relationships/image" Target="../media/image1651.png"/><Relationship Id="rId275" Type="http://schemas.openxmlformats.org/officeDocument/2006/relationships/customXml" Target="../ink/ink2037.xml"/><Relationship Id="rId296" Type="http://schemas.openxmlformats.org/officeDocument/2006/relationships/image" Target="../media/image1742.png"/><Relationship Id="rId60" Type="http://schemas.openxmlformats.org/officeDocument/2006/relationships/customXml" Target="../ink/ink1930.xml"/><Relationship Id="rId81" Type="http://schemas.openxmlformats.org/officeDocument/2006/relationships/image" Target="../media/image1635.png"/><Relationship Id="rId135" Type="http://schemas.openxmlformats.org/officeDocument/2006/relationships/customXml" Target="../ink/ink1967.xml"/><Relationship Id="rId156" Type="http://schemas.openxmlformats.org/officeDocument/2006/relationships/image" Target="../media/image1672.png"/><Relationship Id="rId177" Type="http://schemas.openxmlformats.org/officeDocument/2006/relationships/customXml" Target="../ink/ink1988.xml"/><Relationship Id="rId198" Type="http://schemas.openxmlformats.org/officeDocument/2006/relationships/image" Target="../media/image1693.png"/><Relationship Id="rId342" Type="http://schemas.openxmlformats.org/officeDocument/2006/relationships/image" Target="../media/image1765.png"/><Relationship Id="rId363" Type="http://schemas.openxmlformats.org/officeDocument/2006/relationships/customXml" Target="../ink/ink2064.xml"/><Relationship Id="rId384" Type="http://schemas.openxmlformats.org/officeDocument/2006/relationships/image" Target="../media/image1786.png"/><Relationship Id="rId419" Type="http://schemas.openxmlformats.org/officeDocument/2006/relationships/customXml" Target="../ink/ink2092.xml"/><Relationship Id="rId202" Type="http://schemas.openxmlformats.org/officeDocument/2006/relationships/image" Target="../media/image1695.png"/><Relationship Id="rId223" Type="http://schemas.openxmlformats.org/officeDocument/2006/relationships/customXml" Target="../ink/ink2011.xml"/><Relationship Id="rId244" Type="http://schemas.openxmlformats.org/officeDocument/2006/relationships/image" Target="../media/image1716.png"/><Relationship Id="rId430" Type="http://schemas.openxmlformats.org/officeDocument/2006/relationships/image" Target="../media/image1808.png"/><Relationship Id="rId18" Type="http://schemas.openxmlformats.org/officeDocument/2006/relationships/customXml" Target="../ink/ink1909.xml"/><Relationship Id="rId39" Type="http://schemas.openxmlformats.org/officeDocument/2006/relationships/image" Target="../media/image16140.png"/><Relationship Id="rId265" Type="http://schemas.openxmlformats.org/officeDocument/2006/relationships/customXml" Target="../ink/ink2032.xml"/><Relationship Id="rId286" Type="http://schemas.openxmlformats.org/officeDocument/2006/relationships/image" Target="../media/image1737.png"/><Relationship Id="rId451" Type="http://schemas.openxmlformats.org/officeDocument/2006/relationships/customXml" Target="../ink/ink2108.xml"/><Relationship Id="rId50" Type="http://schemas.openxmlformats.org/officeDocument/2006/relationships/customXml" Target="../ink/ink1925.xml"/><Relationship Id="rId104" Type="http://schemas.openxmlformats.org/officeDocument/2006/relationships/customXml" Target="../ink/ink1952.xml"/><Relationship Id="rId125" Type="http://schemas.openxmlformats.org/officeDocument/2006/relationships/customXml" Target="../ink/ink1962.xml"/><Relationship Id="rId146" Type="http://schemas.openxmlformats.org/officeDocument/2006/relationships/image" Target="../media/image1667.png"/><Relationship Id="rId167" Type="http://schemas.openxmlformats.org/officeDocument/2006/relationships/customXml" Target="../ink/ink1983.xml"/><Relationship Id="rId188" Type="http://schemas.openxmlformats.org/officeDocument/2006/relationships/image" Target="../media/image1688.png"/><Relationship Id="rId353" Type="http://schemas.openxmlformats.org/officeDocument/2006/relationships/customXml" Target="../ink/ink2059.xml"/><Relationship Id="rId374" Type="http://schemas.openxmlformats.org/officeDocument/2006/relationships/image" Target="../media/image1781.png"/><Relationship Id="rId395" Type="http://schemas.openxmlformats.org/officeDocument/2006/relationships/customXml" Target="../ink/ink2080.xml"/><Relationship Id="rId409" Type="http://schemas.openxmlformats.org/officeDocument/2006/relationships/customXml" Target="../ink/ink2087.xml"/><Relationship Id="rId71" Type="http://schemas.openxmlformats.org/officeDocument/2006/relationships/image" Target="../media/image1630.png"/><Relationship Id="rId92" Type="http://schemas.openxmlformats.org/officeDocument/2006/relationships/customXml" Target="../ink/ink1946.xml"/><Relationship Id="rId213" Type="http://schemas.openxmlformats.org/officeDocument/2006/relationships/customXml" Target="../ink/ink2006.xml"/><Relationship Id="rId234" Type="http://schemas.openxmlformats.org/officeDocument/2006/relationships/image" Target="../media/image1711.png"/><Relationship Id="rId420" Type="http://schemas.openxmlformats.org/officeDocument/2006/relationships/image" Target="../media/image1803.png"/><Relationship Id="rId2" Type="http://schemas.openxmlformats.org/officeDocument/2006/relationships/customXml" Target="../ink/ink1901.xml"/><Relationship Id="rId29" Type="http://schemas.openxmlformats.org/officeDocument/2006/relationships/image" Target="../media/image16090.png"/><Relationship Id="rId255" Type="http://schemas.openxmlformats.org/officeDocument/2006/relationships/customXml" Target="../ink/ink2027.xml"/><Relationship Id="rId276" Type="http://schemas.openxmlformats.org/officeDocument/2006/relationships/image" Target="../media/image1732.png"/><Relationship Id="rId297" Type="http://schemas.openxmlformats.org/officeDocument/2006/relationships/customXml" Target="../ink/ink2048.xml"/><Relationship Id="rId441" Type="http://schemas.openxmlformats.org/officeDocument/2006/relationships/customXml" Target="../ink/ink2103.xml"/><Relationship Id="rId40" Type="http://schemas.openxmlformats.org/officeDocument/2006/relationships/customXml" Target="../ink/ink1920.xml"/><Relationship Id="rId115" Type="http://schemas.openxmlformats.org/officeDocument/2006/relationships/customXml" Target="../ink/ink1957.xml"/><Relationship Id="rId136" Type="http://schemas.openxmlformats.org/officeDocument/2006/relationships/image" Target="../media/image1662.png"/><Relationship Id="rId157" Type="http://schemas.openxmlformats.org/officeDocument/2006/relationships/customXml" Target="../ink/ink1978.xml"/><Relationship Id="rId178" Type="http://schemas.openxmlformats.org/officeDocument/2006/relationships/image" Target="../media/image1683.png"/><Relationship Id="rId343" Type="http://schemas.openxmlformats.org/officeDocument/2006/relationships/customXml" Target="../ink/ink2054.xml"/><Relationship Id="rId364" Type="http://schemas.openxmlformats.org/officeDocument/2006/relationships/image" Target="../media/image1776.png"/><Relationship Id="rId61" Type="http://schemas.openxmlformats.org/officeDocument/2006/relationships/image" Target="../media/image1625.png"/><Relationship Id="rId82" Type="http://schemas.openxmlformats.org/officeDocument/2006/relationships/customXml" Target="../ink/ink1941.xml"/><Relationship Id="rId199" Type="http://schemas.openxmlformats.org/officeDocument/2006/relationships/customXml" Target="../ink/ink1999.xml"/><Relationship Id="rId203" Type="http://schemas.openxmlformats.org/officeDocument/2006/relationships/customXml" Target="../ink/ink2001.xml"/><Relationship Id="rId385" Type="http://schemas.openxmlformats.org/officeDocument/2006/relationships/customXml" Target="../ink/ink2075.xml"/><Relationship Id="rId19" Type="http://schemas.openxmlformats.org/officeDocument/2006/relationships/image" Target="../media/image16040.png"/><Relationship Id="rId224" Type="http://schemas.openxmlformats.org/officeDocument/2006/relationships/image" Target="../media/image1706.png"/><Relationship Id="rId245" Type="http://schemas.openxmlformats.org/officeDocument/2006/relationships/customXml" Target="../ink/ink2022.xml"/><Relationship Id="rId266" Type="http://schemas.openxmlformats.org/officeDocument/2006/relationships/image" Target="../media/image1727.png"/><Relationship Id="rId287" Type="http://schemas.openxmlformats.org/officeDocument/2006/relationships/customXml" Target="../ink/ink2043.xml"/><Relationship Id="rId410" Type="http://schemas.openxmlformats.org/officeDocument/2006/relationships/image" Target="../media/image1260.png"/><Relationship Id="rId431" Type="http://schemas.openxmlformats.org/officeDocument/2006/relationships/customXml" Target="../ink/ink2098.xml"/><Relationship Id="rId452" Type="http://schemas.openxmlformats.org/officeDocument/2006/relationships/image" Target="../media/image1819.png"/><Relationship Id="rId30" Type="http://schemas.openxmlformats.org/officeDocument/2006/relationships/customXml" Target="../ink/ink1915.xml"/><Relationship Id="rId105" Type="http://schemas.openxmlformats.org/officeDocument/2006/relationships/image" Target="../media/image1647.png"/><Relationship Id="rId126" Type="http://schemas.openxmlformats.org/officeDocument/2006/relationships/image" Target="../media/image1657.png"/><Relationship Id="rId147" Type="http://schemas.openxmlformats.org/officeDocument/2006/relationships/customXml" Target="../ink/ink1973.xml"/><Relationship Id="rId168" Type="http://schemas.openxmlformats.org/officeDocument/2006/relationships/image" Target="../media/image1678.png"/><Relationship Id="rId354" Type="http://schemas.openxmlformats.org/officeDocument/2006/relationships/image" Target="../media/image1771.png"/><Relationship Id="rId51" Type="http://schemas.openxmlformats.org/officeDocument/2006/relationships/image" Target="../media/image16200.png"/><Relationship Id="rId72" Type="http://schemas.openxmlformats.org/officeDocument/2006/relationships/customXml" Target="../ink/ink1936.xml"/><Relationship Id="rId93" Type="http://schemas.openxmlformats.org/officeDocument/2006/relationships/image" Target="../media/image1641.png"/><Relationship Id="rId189" Type="http://schemas.openxmlformats.org/officeDocument/2006/relationships/customXml" Target="../ink/ink1994.xml"/><Relationship Id="rId375" Type="http://schemas.openxmlformats.org/officeDocument/2006/relationships/customXml" Target="../ink/ink2070.xml"/><Relationship Id="rId396" Type="http://schemas.openxmlformats.org/officeDocument/2006/relationships/image" Target="../media/image1792.png"/><Relationship Id="rId3" Type="http://schemas.openxmlformats.org/officeDocument/2006/relationships/image" Target="../media/image15960.png"/><Relationship Id="rId214" Type="http://schemas.openxmlformats.org/officeDocument/2006/relationships/image" Target="../media/image1701.png"/><Relationship Id="rId235" Type="http://schemas.openxmlformats.org/officeDocument/2006/relationships/customXml" Target="../ink/ink2017.xml"/><Relationship Id="rId256" Type="http://schemas.openxmlformats.org/officeDocument/2006/relationships/image" Target="../media/image1722.png"/><Relationship Id="rId277" Type="http://schemas.openxmlformats.org/officeDocument/2006/relationships/customXml" Target="../ink/ink2038.xml"/><Relationship Id="rId298" Type="http://schemas.openxmlformats.org/officeDocument/2006/relationships/image" Target="../media/image1743.png"/><Relationship Id="rId400" Type="http://schemas.openxmlformats.org/officeDocument/2006/relationships/image" Target="../media/image1794.png"/><Relationship Id="rId421" Type="http://schemas.openxmlformats.org/officeDocument/2006/relationships/customXml" Target="../ink/ink2093.xml"/><Relationship Id="rId442" Type="http://schemas.openxmlformats.org/officeDocument/2006/relationships/image" Target="../media/image1814.png"/><Relationship Id="rId116" Type="http://schemas.openxmlformats.org/officeDocument/2006/relationships/image" Target="../media/image1652.png"/><Relationship Id="rId137" Type="http://schemas.openxmlformats.org/officeDocument/2006/relationships/customXml" Target="../ink/ink1968.xml"/><Relationship Id="rId158" Type="http://schemas.openxmlformats.org/officeDocument/2006/relationships/image" Target="../media/image1673.png"/><Relationship Id="rId302" Type="http://schemas.openxmlformats.org/officeDocument/2006/relationships/image" Target="../media/image1745.png"/><Relationship Id="rId344" Type="http://schemas.openxmlformats.org/officeDocument/2006/relationships/image" Target="../media/image1766.png"/><Relationship Id="rId20" Type="http://schemas.openxmlformats.org/officeDocument/2006/relationships/customXml" Target="../ink/ink1910.xml"/><Relationship Id="rId41" Type="http://schemas.openxmlformats.org/officeDocument/2006/relationships/image" Target="../media/image16150.png"/><Relationship Id="rId62" Type="http://schemas.openxmlformats.org/officeDocument/2006/relationships/customXml" Target="../ink/ink1931.xml"/><Relationship Id="rId83" Type="http://schemas.openxmlformats.org/officeDocument/2006/relationships/image" Target="../media/image1636.png"/><Relationship Id="rId179" Type="http://schemas.openxmlformats.org/officeDocument/2006/relationships/customXml" Target="../ink/ink1989.xml"/><Relationship Id="rId365" Type="http://schemas.openxmlformats.org/officeDocument/2006/relationships/customXml" Target="../ink/ink2065.xml"/><Relationship Id="rId386" Type="http://schemas.openxmlformats.org/officeDocument/2006/relationships/image" Target="../media/image1787.png"/><Relationship Id="rId190" Type="http://schemas.openxmlformats.org/officeDocument/2006/relationships/image" Target="../media/image1689.png"/><Relationship Id="rId204" Type="http://schemas.openxmlformats.org/officeDocument/2006/relationships/image" Target="../media/image1696.png"/><Relationship Id="rId225" Type="http://schemas.openxmlformats.org/officeDocument/2006/relationships/customXml" Target="../ink/ink2012.xml"/><Relationship Id="rId246" Type="http://schemas.openxmlformats.org/officeDocument/2006/relationships/image" Target="../media/image1717.png"/><Relationship Id="rId267" Type="http://schemas.openxmlformats.org/officeDocument/2006/relationships/customXml" Target="../ink/ink2033.xml"/><Relationship Id="rId288" Type="http://schemas.openxmlformats.org/officeDocument/2006/relationships/image" Target="../media/image1738.png"/><Relationship Id="rId411" Type="http://schemas.openxmlformats.org/officeDocument/2006/relationships/customXml" Target="../ink/ink2088.xml"/><Relationship Id="rId432" Type="http://schemas.openxmlformats.org/officeDocument/2006/relationships/image" Target="../media/image1809.png"/><Relationship Id="rId453" Type="http://schemas.openxmlformats.org/officeDocument/2006/relationships/customXml" Target="../ink/ink2109.xml"/><Relationship Id="rId106" Type="http://schemas.openxmlformats.org/officeDocument/2006/relationships/image" Target="../media/image5.emf"/><Relationship Id="rId127" Type="http://schemas.openxmlformats.org/officeDocument/2006/relationships/customXml" Target="../ink/ink1963.xml"/><Relationship Id="rId10" Type="http://schemas.openxmlformats.org/officeDocument/2006/relationships/customXml" Target="../ink/ink1905.xml"/><Relationship Id="rId31" Type="http://schemas.openxmlformats.org/officeDocument/2006/relationships/image" Target="../media/image16100.png"/><Relationship Id="rId52" Type="http://schemas.openxmlformats.org/officeDocument/2006/relationships/customXml" Target="../ink/ink1926.xml"/><Relationship Id="rId73" Type="http://schemas.openxmlformats.org/officeDocument/2006/relationships/image" Target="../media/image1631.png"/><Relationship Id="rId94" Type="http://schemas.openxmlformats.org/officeDocument/2006/relationships/customXml" Target="../ink/ink1947.xml"/><Relationship Id="rId148" Type="http://schemas.openxmlformats.org/officeDocument/2006/relationships/image" Target="../media/image1668.png"/><Relationship Id="rId169" Type="http://schemas.openxmlformats.org/officeDocument/2006/relationships/customXml" Target="../ink/ink1984.xml"/><Relationship Id="rId334" Type="http://schemas.openxmlformats.org/officeDocument/2006/relationships/image" Target="../media/image1761.png"/><Relationship Id="rId355" Type="http://schemas.openxmlformats.org/officeDocument/2006/relationships/customXml" Target="../ink/ink2060.xml"/><Relationship Id="rId376" Type="http://schemas.openxmlformats.org/officeDocument/2006/relationships/image" Target="../media/image1782.png"/><Relationship Id="rId397" Type="http://schemas.openxmlformats.org/officeDocument/2006/relationships/customXml" Target="../ink/ink2081.xml"/><Relationship Id="rId4" Type="http://schemas.openxmlformats.org/officeDocument/2006/relationships/customXml" Target="../ink/ink1902.xml"/><Relationship Id="rId180" Type="http://schemas.openxmlformats.org/officeDocument/2006/relationships/image" Target="../media/image1684.png"/><Relationship Id="rId215" Type="http://schemas.openxmlformats.org/officeDocument/2006/relationships/customXml" Target="../ink/ink2007.xml"/><Relationship Id="rId236" Type="http://schemas.openxmlformats.org/officeDocument/2006/relationships/image" Target="../media/image1712.png"/><Relationship Id="rId257" Type="http://schemas.openxmlformats.org/officeDocument/2006/relationships/customXml" Target="../ink/ink2028.xml"/><Relationship Id="rId278" Type="http://schemas.openxmlformats.org/officeDocument/2006/relationships/image" Target="../media/image1733.png"/><Relationship Id="rId401" Type="http://schemas.openxmlformats.org/officeDocument/2006/relationships/customXml" Target="../ink/ink2083.xml"/><Relationship Id="rId422" Type="http://schemas.openxmlformats.org/officeDocument/2006/relationships/image" Target="../media/image1804.png"/><Relationship Id="rId443" Type="http://schemas.openxmlformats.org/officeDocument/2006/relationships/customXml" Target="../ink/ink2104.xml"/><Relationship Id="rId303" Type="http://schemas.openxmlformats.org/officeDocument/2006/relationships/customXml" Target="../ink/ink2050.xml"/><Relationship Id="rId42" Type="http://schemas.openxmlformats.org/officeDocument/2006/relationships/customXml" Target="../ink/ink1921.xml"/><Relationship Id="rId84" Type="http://schemas.openxmlformats.org/officeDocument/2006/relationships/customXml" Target="../ink/ink1942.xml"/><Relationship Id="rId138" Type="http://schemas.openxmlformats.org/officeDocument/2006/relationships/image" Target="../media/image1663.png"/><Relationship Id="rId345" Type="http://schemas.openxmlformats.org/officeDocument/2006/relationships/customXml" Target="../ink/ink2055.xml"/><Relationship Id="rId387" Type="http://schemas.openxmlformats.org/officeDocument/2006/relationships/customXml" Target="../ink/ink2076.xml"/><Relationship Id="rId191" Type="http://schemas.openxmlformats.org/officeDocument/2006/relationships/customXml" Target="../ink/ink1995.xml"/><Relationship Id="rId205" Type="http://schemas.openxmlformats.org/officeDocument/2006/relationships/customXml" Target="../ink/ink2002.xml"/><Relationship Id="rId247" Type="http://schemas.openxmlformats.org/officeDocument/2006/relationships/customXml" Target="../ink/ink2023.xml"/><Relationship Id="rId412" Type="http://schemas.openxmlformats.org/officeDocument/2006/relationships/image" Target="../media/image1799.png"/><Relationship Id="rId107" Type="http://schemas.openxmlformats.org/officeDocument/2006/relationships/customXml" Target="../ink/ink1953.xml"/><Relationship Id="rId289" Type="http://schemas.openxmlformats.org/officeDocument/2006/relationships/customXml" Target="../ink/ink2044.xml"/><Relationship Id="rId454" Type="http://schemas.openxmlformats.org/officeDocument/2006/relationships/image" Target="../media/image317.png"/><Relationship Id="rId11" Type="http://schemas.openxmlformats.org/officeDocument/2006/relationships/image" Target="../media/image16000.png"/><Relationship Id="rId53" Type="http://schemas.openxmlformats.org/officeDocument/2006/relationships/image" Target="../media/image16210.png"/><Relationship Id="rId149" Type="http://schemas.openxmlformats.org/officeDocument/2006/relationships/customXml" Target="../ink/ink1974.xml"/><Relationship Id="rId356" Type="http://schemas.openxmlformats.org/officeDocument/2006/relationships/image" Target="../media/image1772.png"/><Relationship Id="rId398" Type="http://schemas.openxmlformats.org/officeDocument/2006/relationships/image" Target="../media/image1793.png"/><Relationship Id="rId95" Type="http://schemas.openxmlformats.org/officeDocument/2006/relationships/image" Target="../media/image1642.png"/><Relationship Id="rId160" Type="http://schemas.openxmlformats.org/officeDocument/2006/relationships/image" Target="../media/image1674.png"/><Relationship Id="rId216" Type="http://schemas.openxmlformats.org/officeDocument/2006/relationships/image" Target="../media/image1702.png"/><Relationship Id="rId423" Type="http://schemas.openxmlformats.org/officeDocument/2006/relationships/customXml" Target="../ink/ink2094.xml"/><Relationship Id="rId258" Type="http://schemas.openxmlformats.org/officeDocument/2006/relationships/image" Target="../media/image1723.png"/><Relationship Id="rId22" Type="http://schemas.openxmlformats.org/officeDocument/2006/relationships/customXml" Target="../ink/ink1911.xml"/><Relationship Id="rId64" Type="http://schemas.openxmlformats.org/officeDocument/2006/relationships/customXml" Target="../ink/ink1932.xml"/><Relationship Id="rId118" Type="http://schemas.openxmlformats.org/officeDocument/2006/relationships/image" Target="../media/image1653.png"/><Relationship Id="rId367" Type="http://schemas.openxmlformats.org/officeDocument/2006/relationships/customXml" Target="../ink/ink2066.xml"/><Relationship Id="rId171" Type="http://schemas.openxmlformats.org/officeDocument/2006/relationships/customXml" Target="../ink/ink1985.xml"/><Relationship Id="rId227" Type="http://schemas.openxmlformats.org/officeDocument/2006/relationships/customXml" Target="../ink/ink2013.xml"/><Relationship Id="rId269" Type="http://schemas.openxmlformats.org/officeDocument/2006/relationships/customXml" Target="../ink/ink2034.xml"/><Relationship Id="rId434" Type="http://schemas.openxmlformats.org/officeDocument/2006/relationships/image" Target="../media/image1810.png"/><Relationship Id="rId33" Type="http://schemas.openxmlformats.org/officeDocument/2006/relationships/image" Target="../media/image16110.png"/><Relationship Id="rId129" Type="http://schemas.openxmlformats.org/officeDocument/2006/relationships/customXml" Target="../ink/ink1964.xml"/><Relationship Id="rId280" Type="http://schemas.openxmlformats.org/officeDocument/2006/relationships/image" Target="../media/image1734.png"/><Relationship Id="rId75" Type="http://schemas.openxmlformats.org/officeDocument/2006/relationships/image" Target="../media/image1632.png"/><Relationship Id="rId140" Type="http://schemas.openxmlformats.org/officeDocument/2006/relationships/image" Target="../media/image1664.png"/><Relationship Id="rId182" Type="http://schemas.openxmlformats.org/officeDocument/2006/relationships/image" Target="../media/image1685.png"/><Relationship Id="rId378" Type="http://schemas.openxmlformats.org/officeDocument/2006/relationships/image" Target="../media/image1783.png"/><Relationship Id="rId403" Type="http://schemas.openxmlformats.org/officeDocument/2006/relationships/customXml" Target="../ink/ink2084.xml"/><Relationship Id="rId6" Type="http://schemas.openxmlformats.org/officeDocument/2006/relationships/customXml" Target="../ink/ink1903.xml"/><Relationship Id="rId238" Type="http://schemas.openxmlformats.org/officeDocument/2006/relationships/image" Target="../media/image1713.png"/><Relationship Id="rId445" Type="http://schemas.openxmlformats.org/officeDocument/2006/relationships/customXml" Target="../ink/ink2105.xml"/><Relationship Id="rId291" Type="http://schemas.openxmlformats.org/officeDocument/2006/relationships/customXml" Target="../ink/ink2045.xml"/><Relationship Id="rId347" Type="http://schemas.openxmlformats.org/officeDocument/2006/relationships/customXml" Target="../ink/ink2056.xml"/><Relationship Id="rId44" Type="http://schemas.openxmlformats.org/officeDocument/2006/relationships/customXml" Target="../ink/ink1922.xml"/><Relationship Id="rId86" Type="http://schemas.openxmlformats.org/officeDocument/2006/relationships/customXml" Target="../ink/ink1943.xml"/><Relationship Id="rId151" Type="http://schemas.openxmlformats.org/officeDocument/2006/relationships/customXml" Target="../ink/ink1975.xml"/><Relationship Id="rId389" Type="http://schemas.openxmlformats.org/officeDocument/2006/relationships/customXml" Target="../ink/ink2077.xml"/><Relationship Id="rId193" Type="http://schemas.openxmlformats.org/officeDocument/2006/relationships/customXml" Target="../ink/ink1996.xml"/><Relationship Id="rId207" Type="http://schemas.openxmlformats.org/officeDocument/2006/relationships/customXml" Target="../ink/ink2003.xml"/><Relationship Id="rId249" Type="http://schemas.openxmlformats.org/officeDocument/2006/relationships/customXml" Target="../ink/ink2024.xml"/><Relationship Id="rId414" Type="http://schemas.openxmlformats.org/officeDocument/2006/relationships/image" Target="../media/image1800.png"/><Relationship Id="rId13" Type="http://schemas.openxmlformats.org/officeDocument/2006/relationships/image" Target="../media/image16010.png"/><Relationship Id="rId109" Type="http://schemas.openxmlformats.org/officeDocument/2006/relationships/customXml" Target="../ink/ink1954.xml"/><Relationship Id="rId260" Type="http://schemas.openxmlformats.org/officeDocument/2006/relationships/image" Target="../media/image1724.png"/><Relationship Id="rId55" Type="http://schemas.openxmlformats.org/officeDocument/2006/relationships/image" Target="../media/image16220.png"/><Relationship Id="rId97" Type="http://schemas.openxmlformats.org/officeDocument/2006/relationships/image" Target="../media/image1643.png"/><Relationship Id="rId120" Type="http://schemas.openxmlformats.org/officeDocument/2006/relationships/image" Target="../media/image1654.png"/><Relationship Id="rId358" Type="http://schemas.openxmlformats.org/officeDocument/2006/relationships/image" Target="../media/image1773.png"/><Relationship Id="rId162" Type="http://schemas.openxmlformats.org/officeDocument/2006/relationships/image" Target="../media/image1675.png"/><Relationship Id="rId218" Type="http://schemas.openxmlformats.org/officeDocument/2006/relationships/image" Target="../media/image1703.png"/><Relationship Id="rId425" Type="http://schemas.openxmlformats.org/officeDocument/2006/relationships/customXml" Target="../ink/ink2095.xml"/><Relationship Id="rId271" Type="http://schemas.openxmlformats.org/officeDocument/2006/relationships/customXml" Target="../ink/ink2035.xml"/><Relationship Id="rId24" Type="http://schemas.openxmlformats.org/officeDocument/2006/relationships/customXml" Target="../ink/ink1912.xml"/><Relationship Id="rId66" Type="http://schemas.openxmlformats.org/officeDocument/2006/relationships/customXml" Target="../ink/ink1933.xml"/><Relationship Id="rId131" Type="http://schemas.openxmlformats.org/officeDocument/2006/relationships/customXml" Target="../ink/ink1965.xml"/><Relationship Id="rId369" Type="http://schemas.openxmlformats.org/officeDocument/2006/relationships/customXml" Target="../ink/ink2067.xml"/><Relationship Id="rId173" Type="http://schemas.openxmlformats.org/officeDocument/2006/relationships/customXml" Target="../ink/ink1986.xml"/><Relationship Id="rId229" Type="http://schemas.openxmlformats.org/officeDocument/2006/relationships/customXml" Target="../ink/ink2014.xml"/><Relationship Id="rId380" Type="http://schemas.openxmlformats.org/officeDocument/2006/relationships/image" Target="../media/image1784.png"/><Relationship Id="rId436" Type="http://schemas.openxmlformats.org/officeDocument/2006/relationships/image" Target="../media/image1811.png"/><Relationship Id="rId240" Type="http://schemas.openxmlformats.org/officeDocument/2006/relationships/image" Target="../media/image1714.png"/><Relationship Id="rId35" Type="http://schemas.openxmlformats.org/officeDocument/2006/relationships/image" Target="../media/image16120.png"/><Relationship Id="rId77" Type="http://schemas.openxmlformats.org/officeDocument/2006/relationships/image" Target="../media/image1633.png"/><Relationship Id="rId100" Type="http://schemas.openxmlformats.org/officeDocument/2006/relationships/customXml" Target="../ink/ink1950.xml"/><Relationship Id="rId282" Type="http://schemas.openxmlformats.org/officeDocument/2006/relationships/image" Target="../media/image1735.png"/><Relationship Id="rId338" Type="http://schemas.openxmlformats.org/officeDocument/2006/relationships/image" Target="../media/image1763.png"/><Relationship Id="rId8" Type="http://schemas.openxmlformats.org/officeDocument/2006/relationships/customXml" Target="../ink/ink1904.xml"/><Relationship Id="rId142" Type="http://schemas.openxmlformats.org/officeDocument/2006/relationships/image" Target="../media/image1665.png"/><Relationship Id="rId184" Type="http://schemas.openxmlformats.org/officeDocument/2006/relationships/image" Target="../media/image1686.png"/><Relationship Id="rId391" Type="http://schemas.openxmlformats.org/officeDocument/2006/relationships/customXml" Target="../ink/ink2078.xml"/><Relationship Id="rId405" Type="http://schemas.openxmlformats.org/officeDocument/2006/relationships/customXml" Target="../ink/ink2085.xml"/><Relationship Id="rId447" Type="http://schemas.openxmlformats.org/officeDocument/2006/relationships/customXml" Target="../ink/ink2106.xml"/><Relationship Id="rId251" Type="http://schemas.openxmlformats.org/officeDocument/2006/relationships/customXml" Target="../ink/ink2025.xml"/><Relationship Id="rId46" Type="http://schemas.openxmlformats.org/officeDocument/2006/relationships/customXml" Target="../ink/ink1923.xml"/><Relationship Id="rId293" Type="http://schemas.openxmlformats.org/officeDocument/2006/relationships/customXml" Target="../ink/ink2046.xml"/><Relationship Id="rId349" Type="http://schemas.openxmlformats.org/officeDocument/2006/relationships/customXml" Target="../ink/ink2057.xml"/><Relationship Id="rId88" Type="http://schemas.openxmlformats.org/officeDocument/2006/relationships/customXml" Target="../ink/ink1944.xml"/><Relationship Id="rId111" Type="http://schemas.openxmlformats.org/officeDocument/2006/relationships/customXml" Target="../ink/ink1955.xml"/><Relationship Id="rId153" Type="http://schemas.openxmlformats.org/officeDocument/2006/relationships/customXml" Target="../ink/ink1976.xml"/><Relationship Id="rId195" Type="http://schemas.openxmlformats.org/officeDocument/2006/relationships/customXml" Target="../ink/ink1997.xml"/><Relationship Id="rId209" Type="http://schemas.openxmlformats.org/officeDocument/2006/relationships/customXml" Target="../ink/ink2004.xml"/><Relationship Id="rId360" Type="http://schemas.openxmlformats.org/officeDocument/2006/relationships/image" Target="../media/image1774.png"/><Relationship Id="rId416" Type="http://schemas.openxmlformats.org/officeDocument/2006/relationships/image" Target="../media/image1801.png"/><Relationship Id="rId220" Type="http://schemas.openxmlformats.org/officeDocument/2006/relationships/image" Target="../media/image1704.png"/><Relationship Id="rId15" Type="http://schemas.openxmlformats.org/officeDocument/2006/relationships/image" Target="../media/image16020.png"/><Relationship Id="rId57" Type="http://schemas.openxmlformats.org/officeDocument/2006/relationships/image" Target="../media/image16230.png"/><Relationship Id="rId262" Type="http://schemas.openxmlformats.org/officeDocument/2006/relationships/image" Target="../media/image1725.png"/><Relationship Id="rId99" Type="http://schemas.openxmlformats.org/officeDocument/2006/relationships/image" Target="../media/image1644.png"/><Relationship Id="rId122" Type="http://schemas.openxmlformats.org/officeDocument/2006/relationships/image" Target="../media/image1655.png"/><Relationship Id="rId164" Type="http://schemas.openxmlformats.org/officeDocument/2006/relationships/image" Target="../media/image1676.png"/><Relationship Id="rId371" Type="http://schemas.openxmlformats.org/officeDocument/2006/relationships/customXml" Target="../ink/ink2068.xml"/><Relationship Id="rId427" Type="http://schemas.openxmlformats.org/officeDocument/2006/relationships/customXml" Target="../ink/ink2096.xml"/><Relationship Id="rId26" Type="http://schemas.openxmlformats.org/officeDocument/2006/relationships/customXml" Target="../ink/ink1913.xml"/><Relationship Id="rId231" Type="http://schemas.openxmlformats.org/officeDocument/2006/relationships/customXml" Target="../ink/ink2015.xml"/><Relationship Id="rId273" Type="http://schemas.openxmlformats.org/officeDocument/2006/relationships/customXml" Target="../ink/ink2036.xml"/><Relationship Id="rId68" Type="http://schemas.openxmlformats.org/officeDocument/2006/relationships/customXml" Target="../ink/ink1934.xml"/><Relationship Id="rId133" Type="http://schemas.openxmlformats.org/officeDocument/2006/relationships/customXml" Target="../ink/ink1966.xml"/><Relationship Id="rId175" Type="http://schemas.openxmlformats.org/officeDocument/2006/relationships/customXml" Target="../ink/ink1987.xml"/><Relationship Id="rId340" Type="http://schemas.openxmlformats.org/officeDocument/2006/relationships/image" Target="../media/image1764.png"/><Relationship Id="rId200" Type="http://schemas.openxmlformats.org/officeDocument/2006/relationships/image" Target="../media/image1694.png"/><Relationship Id="rId382" Type="http://schemas.openxmlformats.org/officeDocument/2006/relationships/image" Target="../media/image1785.png"/><Relationship Id="rId438" Type="http://schemas.openxmlformats.org/officeDocument/2006/relationships/image" Target="../media/image1812.png"/><Relationship Id="rId242" Type="http://schemas.openxmlformats.org/officeDocument/2006/relationships/image" Target="../media/image1715.png"/><Relationship Id="rId284" Type="http://schemas.openxmlformats.org/officeDocument/2006/relationships/image" Target="../media/image1736.png"/><Relationship Id="rId37" Type="http://schemas.openxmlformats.org/officeDocument/2006/relationships/image" Target="../media/image16130.png"/><Relationship Id="rId79" Type="http://schemas.openxmlformats.org/officeDocument/2006/relationships/image" Target="../media/image1634.png"/><Relationship Id="rId102" Type="http://schemas.openxmlformats.org/officeDocument/2006/relationships/customXml" Target="../ink/ink1951.xml"/><Relationship Id="rId144" Type="http://schemas.openxmlformats.org/officeDocument/2006/relationships/image" Target="../media/image1666.png"/><Relationship Id="rId90" Type="http://schemas.openxmlformats.org/officeDocument/2006/relationships/customXml" Target="../ink/ink1945.xml"/><Relationship Id="rId186" Type="http://schemas.openxmlformats.org/officeDocument/2006/relationships/image" Target="../media/image1687.png"/><Relationship Id="rId351" Type="http://schemas.openxmlformats.org/officeDocument/2006/relationships/customXml" Target="../ink/ink2058.xml"/><Relationship Id="rId393" Type="http://schemas.openxmlformats.org/officeDocument/2006/relationships/customXml" Target="../ink/ink2079.xml"/><Relationship Id="rId407" Type="http://schemas.openxmlformats.org/officeDocument/2006/relationships/customXml" Target="../ink/ink2086.xml"/><Relationship Id="rId449" Type="http://schemas.openxmlformats.org/officeDocument/2006/relationships/customXml" Target="../ink/ink2107.xml"/><Relationship Id="rId211" Type="http://schemas.openxmlformats.org/officeDocument/2006/relationships/customXml" Target="../ink/ink2005.xml"/><Relationship Id="rId253" Type="http://schemas.openxmlformats.org/officeDocument/2006/relationships/customXml" Target="../ink/ink2026.xml"/><Relationship Id="rId295" Type="http://schemas.openxmlformats.org/officeDocument/2006/relationships/customXml" Target="../ink/ink2047.xml"/><Relationship Id="rId48" Type="http://schemas.openxmlformats.org/officeDocument/2006/relationships/customXml" Target="../ink/ink1924.xml"/><Relationship Id="rId113" Type="http://schemas.openxmlformats.org/officeDocument/2006/relationships/customXml" Target="../ink/ink1956.xml"/><Relationship Id="rId155" Type="http://schemas.openxmlformats.org/officeDocument/2006/relationships/customXml" Target="../ink/ink1977.xml"/><Relationship Id="rId197" Type="http://schemas.openxmlformats.org/officeDocument/2006/relationships/customXml" Target="../ink/ink1998.xml"/><Relationship Id="rId362" Type="http://schemas.openxmlformats.org/officeDocument/2006/relationships/image" Target="../media/image1775.png"/><Relationship Id="rId418" Type="http://schemas.openxmlformats.org/officeDocument/2006/relationships/image" Target="../media/image180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25.png"/><Relationship Id="rId299" Type="http://schemas.openxmlformats.org/officeDocument/2006/relationships/image" Target="../media/image1916.png"/><Relationship Id="rId21" Type="http://schemas.openxmlformats.org/officeDocument/2006/relationships/image" Target="../media/image17770.png"/><Relationship Id="rId63" Type="http://schemas.openxmlformats.org/officeDocument/2006/relationships/image" Target="../media/image17980.png"/><Relationship Id="rId159" Type="http://schemas.openxmlformats.org/officeDocument/2006/relationships/image" Target="../media/image1846.png"/><Relationship Id="rId324" Type="http://schemas.openxmlformats.org/officeDocument/2006/relationships/customXml" Target="../ink/ink2247.xml"/><Relationship Id="rId366" Type="http://schemas.openxmlformats.org/officeDocument/2006/relationships/customXml" Target="../ink/ink2268.xml"/><Relationship Id="rId170" Type="http://schemas.openxmlformats.org/officeDocument/2006/relationships/customXml" Target="../ink/ink2186.xml"/><Relationship Id="rId433" Type="http://schemas.openxmlformats.org/officeDocument/2006/relationships/image" Target="../media/image1959.png"/><Relationship Id="rId268" Type="http://schemas.openxmlformats.org/officeDocument/2006/relationships/customXml" Target="../ink/ink2219.xml"/><Relationship Id="rId475" Type="http://schemas.openxmlformats.org/officeDocument/2006/relationships/image" Target="../media/image1980.png"/><Relationship Id="rId32" Type="http://schemas.openxmlformats.org/officeDocument/2006/relationships/customXml" Target="../ink/ink2125.xml"/><Relationship Id="rId74" Type="http://schemas.openxmlformats.org/officeDocument/2006/relationships/customXml" Target="../ink/ink2146.xml"/><Relationship Id="rId128" Type="http://schemas.openxmlformats.org/officeDocument/2006/relationships/customXml" Target="../ink/ink2165.xml"/><Relationship Id="rId335" Type="http://schemas.openxmlformats.org/officeDocument/2006/relationships/image" Target="../media/image1934.png"/><Relationship Id="rId377" Type="http://schemas.openxmlformats.org/officeDocument/2006/relationships/image" Target="../media/image1869.png"/><Relationship Id="rId5" Type="http://schemas.openxmlformats.org/officeDocument/2006/relationships/image" Target="../media/image17690.png"/><Relationship Id="rId181" Type="http://schemas.openxmlformats.org/officeDocument/2006/relationships/image" Target="../media/image1857.png"/><Relationship Id="rId237" Type="http://schemas.openxmlformats.org/officeDocument/2006/relationships/image" Target="../media/image1885.png"/><Relationship Id="rId402" Type="http://schemas.openxmlformats.org/officeDocument/2006/relationships/customXml" Target="../ink/ink2286.xml"/><Relationship Id="rId279" Type="http://schemas.openxmlformats.org/officeDocument/2006/relationships/image" Target="../media/image1906.png"/><Relationship Id="rId444" Type="http://schemas.openxmlformats.org/officeDocument/2006/relationships/customXml" Target="../ink/ink2307.xml"/><Relationship Id="rId43" Type="http://schemas.openxmlformats.org/officeDocument/2006/relationships/image" Target="../media/image17880.png"/><Relationship Id="rId139" Type="http://schemas.openxmlformats.org/officeDocument/2006/relationships/image" Target="../media/image1836.png"/><Relationship Id="rId290" Type="http://schemas.openxmlformats.org/officeDocument/2006/relationships/customXml" Target="../ink/ink2230.xml"/><Relationship Id="rId304" Type="http://schemas.openxmlformats.org/officeDocument/2006/relationships/customXml" Target="../ink/ink2237.xml"/><Relationship Id="rId346" Type="http://schemas.openxmlformats.org/officeDocument/2006/relationships/customXml" Target="../ink/ink2258.xml"/><Relationship Id="rId388" Type="http://schemas.openxmlformats.org/officeDocument/2006/relationships/customXml" Target="../ink/ink2279.xml"/><Relationship Id="rId150" Type="http://schemas.openxmlformats.org/officeDocument/2006/relationships/customXml" Target="../ink/ink2176.xml"/><Relationship Id="rId192" Type="http://schemas.openxmlformats.org/officeDocument/2006/relationships/customXml" Target="../ink/ink2197.xml"/><Relationship Id="rId413" Type="http://schemas.openxmlformats.org/officeDocument/2006/relationships/image" Target="../media/image1949.png"/><Relationship Id="rId248" Type="http://schemas.openxmlformats.org/officeDocument/2006/relationships/customXml" Target="../ink/ink2209.xml"/><Relationship Id="rId455" Type="http://schemas.openxmlformats.org/officeDocument/2006/relationships/image" Target="../media/image1970.png"/><Relationship Id="rId12" Type="http://schemas.openxmlformats.org/officeDocument/2006/relationships/customXml" Target="../ink/ink2115.xml"/><Relationship Id="rId315" Type="http://schemas.openxmlformats.org/officeDocument/2006/relationships/image" Target="../media/image1924.png"/><Relationship Id="rId357" Type="http://schemas.openxmlformats.org/officeDocument/2006/relationships/image" Target="../media/image18180.png"/><Relationship Id="rId54" Type="http://schemas.openxmlformats.org/officeDocument/2006/relationships/customXml" Target="../ink/ink2136.xml"/><Relationship Id="rId96" Type="http://schemas.openxmlformats.org/officeDocument/2006/relationships/customXml" Target="../ink/ink2154.xml"/><Relationship Id="rId161" Type="http://schemas.openxmlformats.org/officeDocument/2006/relationships/image" Target="../media/image1847.png"/><Relationship Id="rId399" Type="http://schemas.openxmlformats.org/officeDocument/2006/relationships/image" Target="../media/image1942.png"/><Relationship Id="rId259" Type="http://schemas.openxmlformats.org/officeDocument/2006/relationships/image" Target="../media/image1896.png"/><Relationship Id="rId424" Type="http://schemas.openxmlformats.org/officeDocument/2006/relationships/customXml" Target="../ink/ink2297.xml"/><Relationship Id="rId466" Type="http://schemas.openxmlformats.org/officeDocument/2006/relationships/customXml" Target="../ink/ink2318.xml"/><Relationship Id="rId23" Type="http://schemas.openxmlformats.org/officeDocument/2006/relationships/image" Target="../media/image17780.png"/><Relationship Id="rId119" Type="http://schemas.openxmlformats.org/officeDocument/2006/relationships/image" Target="../media/image1826.png"/><Relationship Id="rId270" Type="http://schemas.openxmlformats.org/officeDocument/2006/relationships/customXml" Target="../ink/ink2220.xml"/><Relationship Id="rId326" Type="http://schemas.openxmlformats.org/officeDocument/2006/relationships/customXml" Target="../ink/ink2248.xml"/><Relationship Id="rId65" Type="http://schemas.openxmlformats.org/officeDocument/2006/relationships/image" Target="../media/image17990.png"/><Relationship Id="rId130" Type="http://schemas.openxmlformats.org/officeDocument/2006/relationships/customXml" Target="../ink/ink2166.xml"/><Relationship Id="rId368" Type="http://schemas.openxmlformats.org/officeDocument/2006/relationships/customXml" Target="../ink/ink2269.xml"/><Relationship Id="rId172" Type="http://schemas.openxmlformats.org/officeDocument/2006/relationships/customXml" Target="../ink/ink2187.xml"/><Relationship Id="rId228" Type="http://schemas.openxmlformats.org/officeDocument/2006/relationships/customXml" Target="../ink/ink2199.xml"/><Relationship Id="rId435" Type="http://schemas.openxmlformats.org/officeDocument/2006/relationships/image" Target="../media/image1960.png"/><Relationship Id="rId477" Type="http://schemas.openxmlformats.org/officeDocument/2006/relationships/image" Target="../media/image1981.png"/><Relationship Id="rId281" Type="http://schemas.openxmlformats.org/officeDocument/2006/relationships/image" Target="../media/image1907.png"/><Relationship Id="rId337" Type="http://schemas.openxmlformats.org/officeDocument/2006/relationships/image" Target="../media/image1935.png"/><Relationship Id="rId34" Type="http://schemas.openxmlformats.org/officeDocument/2006/relationships/customXml" Target="../ink/ink2126.xml"/><Relationship Id="rId76" Type="http://schemas.openxmlformats.org/officeDocument/2006/relationships/customXml" Target="../ink/ink2147.xml"/><Relationship Id="rId141" Type="http://schemas.openxmlformats.org/officeDocument/2006/relationships/image" Target="../media/image1837.png"/><Relationship Id="rId379" Type="http://schemas.openxmlformats.org/officeDocument/2006/relationships/image" Target="../media/image1870.png"/><Relationship Id="rId7" Type="http://schemas.openxmlformats.org/officeDocument/2006/relationships/image" Target="../media/image17700.png"/><Relationship Id="rId183" Type="http://schemas.openxmlformats.org/officeDocument/2006/relationships/image" Target="../media/image1858.png"/><Relationship Id="rId239" Type="http://schemas.openxmlformats.org/officeDocument/2006/relationships/image" Target="../media/image1886.png"/><Relationship Id="rId390" Type="http://schemas.openxmlformats.org/officeDocument/2006/relationships/customXml" Target="../ink/ink2280.xml"/><Relationship Id="rId404" Type="http://schemas.openxmlformats.org/officeDocument/2006/relationships/customXml" Target="../ink/ink2287.xml"/><Relationship Id="rId446" Type="http://schemas.openxmlformats.org/officeDocument/2006/relationships/customXml" Target="../ink/ink2308.xml"/><Relationship Id="rId250" Type="http://schemas.openxmlformats.org/officeDocument/2006/relationships/customXml" Target="../ink/ink2210.xml"/><Relationship Id="rId292" Type="http://schemas.openxmlformats.org/officeDocument/2006/relationships/customXml" Target="../ink/ink2231.xml"/><Relationship Id="rId306" Type="http://schemas.openxmlformats.org/officeDocument/2006/relationships/customXml" Target="../ink/ink2238.xml"/><Relationship Id="rId45" Type="http://schemas.openxmlformats.org/officeDocument/2006/relationships/image" Target="../media/image17890.png"/><Relationship Id="rId348" Type="http://schemas.openxmlformats.org/officeDocument/2006/relationships/customXml" Target="../ink/ink2259.xml"/><Relationship Id="rId152" Type="http://schemas.openxmlformats.org/officeDocument/2006/relationships/customXml" Target="../ink/ink2177.xml"/><Relationship Id="rId194" Type="http://schemas.openxmlformats.org/officeDocument/2006/relationships/customXml" Target="../ink/ink2198.xml"/><Relationship Id="rId415" Type="http://schemas.openxmlformats.org/officeDocument/2006/relationships/image" Target="../media/image1950.png"/><Relationship Id="rId457" Type="http://schemas.openxmlformats.org/officeDocument/2006/relationships/image" Target="../media/image1971.png"/><Relationship Id="rId261" Type="http://schemas.openxmlformats.org/officeDocument/2006/relationships/image" Target="../media/image1897.png"/><Relationship Id="rId14" Type="http://schemas.openxmlformats.org/officeDocument/2006/relationships/customXml" Target="../ink/ink2116.xml"/><Relationship Id="rId56" Type="http://schemas.openxmlformats.org/officeDocument/2006/relationships/customXml" Target="../ink/ink2137.xml"/><Relationship Id="rId317" Type="http://schemas.openxmlformats.org/officeDocument/2006/relationships/image" Target="../media/image1925.png"/><Relationship Id="rId359" Type="http://schemas.openxmlformats.org/officeDocument/2006/relationships/image" Target="../media/image18190.png"/><Relationship Id="rId98" Type="http://schemas.openxmlformats.org/officeDocument/2006/relationships/customXml" Target="../ink/ink2155.xml"/><Relationship Id="rId121" Type="http://schemas.openxmlformats.org/officeDocument/2006/relationships/image" Target="../media/image1827.png"/><Relationship Id="rId163" Type="http://schemas.openxmlformats.org/officeDocument/2006/relationships/image" Target="../media/image1848.png"/><Relationship Id="rId370" Type="http://schemas.openxmlformats.org/officeDocument/2006/relationships/customXml" Target="../ink/ink2270.xml"/><Relationship Id="rId426" Type="http://schemas.openxmlformats.org/officeDocument/2006/relationships/customXml" Target="../ink/ink2298.xml"/><Relationship Id="rId230" Type="http://schemas.openxmlformats.org/officeDocument/2006/relationships/customXml" Target="../ink/ink2200.xml"/><Relationship Id="rId468" Type="http://schemas.openxmlformats.org/officeDocument/2006/relationships/customXml" Target="../ink/ink2319.xml"/><Relationship Id="rId25" Type="http://schemas.openxmlformats.org/officeDocument/2006/relationships/image" Target="../media/image17790.png"/><Relationship Id="rId67" Type="http://schemas.openxmlformats.org/officeDocument/2006/relationships/image" Target="../media/image18000.png"/><Relationship Id="rId272" Type="http://schemas.openxmlformats.org/officeDocument/2006/relationships/customXml" Target="../ink/ink2221.xml"/><Relationship Id="rId328" Type="http://schemas.openxmlformats.org/officeDocument/2006/relationships/customXml" Target="../ink/ink2249.xml"/><Relationship Id="rId132" Type="http://schemas.openxmlformats.org/officeDocument/2006/relationships/customXml" Target="../ink/ink2167.xml"/><Relationship Id="rId174" Type="http://schemas.openxmlformats.org/officeDocument/2006/relationships/customXml" Target="../ink/ink2188.xml"/><Relationship Id="rId381" Type="http://schemas.openxmlformats.org/officeDocument/2006/relationships/image" Target="../media/image1871.png"/><Relationship Id="rId241" Type="http://schemas.openxmlformats.org/officeDocument/2006/relationships/image" Target="../media/image1887.png"/><Relationship Id="rId437" Type="http://schemas.openxmlformats.org/officeDocument/2006/relationships/image" Target="../media/image1961.png"/><Relationship Id="rId479" Type="http://schemas.openxmlformats.org/officeDocument/2006/relationships/image" Target="../media/image1982.png"/><Relationship Id="rId36" Type="http://schemas.openxmlformats.org/officeDocument/2006/relationships/customXml" Target="../ink/ink2127.xml"/><Relationship Id="rId283" Type="http://schemas.openxmlformats.org/officeDocument/2006/relationships/image" Target="../media/image1908.png"/><Relationship Id="rId339" Type="http://schemas.openxmlformats.org/officeDocument/2006/relationships/image" Target="../media/image1936.png"/><Relationship Id="rId78" Type="http://schemas.openxmlformats.org/officeDocument/2006/relationships/customXml" Target="../ink/ink2148.xml"/><Relationship Id="rId101" Type="http://schemas.openxmlformats.org/officeDocument/2006/relationships/image" Target="../media/image18170.png"/><Relationship Id="rId143" Type="http://schemas.openxmlformats.org/officeDocument/2006/relationships/image" Target="../media/image1838.png"/><Relationship Id="rId185" Type="http://schemas.openxmlformats.org/officeDocument/2006/relationships/image" Target="../media/image1859.png"/><Relationship Id="rId350" Type="http://schemas.openxmlformats.org/officeDocument/2006/relationships/customXml" Target="../ink/ink2260.xml"/><Relationship Id="rId406" Type="http://schemas.openxmlformats.org/officeDocument/2006/relationships/customXml" Target="../ink/ink2288.xml"/><Relationship Id="rId9" Type="http://schemas.openxmlformats.org/officeDocument/2006/relationships/image" Target="../media/image17710.png"/><Relationship Id="rId392" Type="http://schemas.openxmlformats.org/officeDocument/2006/relationships/customXml" Target="../ink/ink2281.xml"/><Relationship Id="rId448" Type="http://schemas.openxmlformats.org/officeDocument/2006/relationships/customXml" Target="../ink/ink2309.xml"/><Relationship Id="rId252" Type="http://schemas.openxmlformats.org/officeDocument/2006/relationships/customXml" Target="../ink/ink2211.xml"/><Relationship Id="rId294" Type="http://schemas.openxmlformats.org/officeDocument/2006/relationships/customXml" Target="../ink/ink2232.xml"/><Relationship Id="rId308" Type="http://schemas.openxmlformats.org/officeDocument/2006/relationships/customXml" Target="../ink/ink2239.xml"/><Relationship Id="rId47" Type="http://schemas.openxmlformats.org/officeDocument/2006/relationships/image" Target="../media/image17900.png"/><Relationship Id="rId89" Type="http://schemas.openxmlformats.org/officeDocument/2006/relationships/image" Target="../media/image18110.png"/><Relationship Id="rId154" Type="http://schemas.openxmlformats.org/officeDocument/2006/relationships/customXml" Target="../ink/ink2178.xml"/><Relationship Id="rId361" Type="http://schemas.openxmlformats.org/officeDocument/2006/relationships/image" Target="../media/image1820.png"/><Relationship Id="rId417" Type="http://schemas.openxmlformats.org/officeDocument/2006/relationships/image" Target="../media/image1951.png"/><Relationship Id="rId459" Type="http://schemas.openxmlformats.org/officeDocument/2006/relationships/image" Target="../media/image1972.png"/><Relationship Id="rId16" Type="http://schemas.openxmlformats.org/officeDocument/2006/relationships/customXml" Target="../ink/ink2117.xml"/><Relationship Id="rId263" Type="http://schemas.openxmlformats.org/officeDocument/2006/relationships/image" Target="../media/image1898.png"/><Relationship Id="rId319" Type="http://schemas.openxmlformats.org/officeDocument/2006/relationships/image" Target="../media/image1926.png"/><Relationship Id="rId470" Type="http://schemas.openxmlformats.org/officeDocument/2006/relationships/customXml" Target="../ink/ink2320.xml"/><Relationship Id="rId58" Type="http://schemas.openxmlformats.org/officeDocument/2006/relationships/customXml" Target="../ink/ink2138.xml"/><Relationship Id="rId123" Type="http://schemas.openxmlformats.org/officeDocument/2006/relationships/image" Target="../media/image1828.png"/><Relationship Id="rId330" Type="http://schemas.openxmlformats.org/officeDocument/2006/relationships/customXml" Target="../ink/ink2250.xml"/><Relationship Id="rId165" Type="http://schemas.openxmlformats.org/officeDocument/2006/relationships/image" Target="../media/image1849.png"/><Relationship Id="rId372" Type="http://schemas.openxmlformats.org/officeDocument/2006/relationships/customXml" Target="../ink/ink2271.xml"/><Relationship Id="rId428" Type="http://schemas.openxmlformats.org/officeDocument/2006/relationships/customXml" Target="../ink/ink2299.xml"/><Relationship Id="rId232" Type="http://schemas.openxmlformats.org/officeDocument/2006/relationships/customXml" Target="../ink/ink2201.xml"/><Relationship Id="rId274" Type="http://schemas.openxmlformats.org/officeDocument/2006/relationships/customXml" Target="../ink/ink2222.xml"/><Relationship Id="rId27" Type="http://schemas.openxmlformats.org/officeDocument/2006/relationships/image" Target="../media/image17800.png"/><Relationship Id="rId69" Type="http://schemas.openxmlformats.org/officeDocument/2006/relationships/image" Target="../media/image18010.png"/><Relationship Id="rId134" Type="http://schemas.openxmlformats.org/officeDocument/2006/relationships/customXml" Target="../ink/ink2168.xml"/><Relationship Id="rId80" Type="http://schemas.openxmlformats.org/officeDocument/2006/relationships/customXml" Target="../ink/ink2149.xml"/><Relationship Id="rId176" Type="http://schemas.openxmlformats.org/officeDocument/2006/relationships/customXml" Target="../ink/ink2189.xml"/><Relationship Id="rId341" Type="http://schemas.openxmlformats.org/officeDocument/2006/relationships/image" Target="../media/image1937.png"/><Relationship Id="rId383" Type="http://schemas.openxmlformats.org/officeDocument/2006/relationships/image" Target="../media/image1872.png"/><Relationship Id="rId439" Type="http://schemas.openxmlformats.org/officeDocument/2006/relationships/image" Target="../media/image1962.png"/><Relationship Id="rId243" Type="http://schemas.openxmlformats.org/officeDocument/2006/relationships/image" Target="../media/image1888.png"/><Relationship Id="rId285" Type="http://schemas.openxmlformats.org/officeDocument/2006/relationships/image" Target="../media/image1909.png"/><Relationship Id="rId450" Type="http://schemas.openxmlformats.org/officeDocument/2006/relationships/customXml" Target="../ink/ink2310.xml"/><Relationship Id="rId38" Type="http://schemas.openxmlformats.org/officeDocument/2006/relationships/customXml" Target="../ink/ink2128.xml"/><Relationship Id="rId310" Type="http://schemas.openxmlformats.org/officeDocument/2006/relationships/customXml" Target="../ink/ink2240.xml"/><Relationship Id="rId91" Type="http://schemas.openxmlformats.org/officeDocument/2006/relationships/image" Target="../media/image18120.png"/><Relationship Id="rId145" Type="http://schemas.openxmlformats.org/officeDocument/2006/relationships/image" Target="../media/image1839.png"/><Relationship Id="rId187" Type="http://schemas.openxmlformats.org/officeDocument/2006/relationships/image" Target="../media/image1860.png"/><Relationship Id="rId352" Type="http://schemas.openxmlformats.org/officeDocument/2006/relationships/customXml" Target="../ink/ink2261.xml"/><Relationship Id="rId394" Type="http://schemas.openxmlformats.org/officeDocument/2006/relationships/customXml" Target="../ink/ink2282.xml"/><Relationship Id="rId408" Type="http://schemas.openxmlformats.org/officeDocument/2006/relationships/customXml" Target="../ink/ink228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883.png"/><Relationship Id="rId254" Type="http://schemas.openxmlformats.org/officeDocument/2006/relationships/customXml" Target="../ink/ink2212.xml"/><Relationship Id="rId440" Type="http://schemas.openxmlformats.org/officeDocument/2006/relationships/customXml" Target="../ink/ink2305.xml"/><Relationship Id="rId28" Type="http://schemas.openxmlformats.org/officeDocument/2006/relationships/customXml" Target="../ink/ink2123.xml"/><Relationship Id="rId49" Type="http://schemas.openxmlformats.org/officeDocument/2006/relationships/image" Target="../media/image17910.png"/><Relationship Id="rId114" Type="http://schemas.openxmlformats.org/officeDocument/2006/relationships/customXml" Target="../ink/ink2158.xml"/><Relationship Id="rId275" Type="http://schemas.openxmlformats.org/officeDocument/2006/relationships/image" Target="../media/image1904.png"/><Relationship Id="rId296" Type="http://schemas.openxmlformats.org/officeDocument/2006/relationships/customXml" Target="../ink/ink2233.xml"/><Relationship Id="rId300" Type="http://schemas.openxmlformats.org/officeDocument/2006/relationships/customXml" Target="../ink/ink2235.xml"/><Relationship Id="rId461" Type="http://schemas.openxmlformats.org/officeDocument/2006/relationships/image" Target="../media/image1973.png"/><Relationship Id="rId60" Type="http://schemas.openxmlformats.org/officeDocument/2006/relationships/customXml" Target="../ink/ink2139.xml"/><Relationship Id="rId81" Type="http://schemas.openxmlformats.org/officeDocument/2006/relationships/image" Target="../media/image18070.png"/><Relationship Id="rId135" Type="http://schemas.openxmlformats.org/officeDocument/2006/relationships/image" Target="../media/image1834.png"/><Relationship Id="rId156" Type="http://schemas.openxmlformats.org/officeDocument/2006/relationships/customXml" Target="../ink/ink2179.xml"/><Relationship Id="rId177" Type="http://schemas.openxmlformats.org/officeDocument/2006/relationships/image" Target="../media/image1855.png"/><Relationship Id="rId321" Type="http://schemas.openxmlformats.org/officeDocument/2006/relationships/image" Target="../media/image1927.png"/><Relationship Id="rId342" Type="http://schemas.openxmlformats.org/officeDocument/2006/relationships/customXml" Target="../ink/ink2256.xml"/><Relationship Id="rId363" Type="http://schemas.openxmlformats.org/officeDocument/2006/relationships/image" Target="../media/image1821.png"/><Relationship Id="rId384" Type="http://schemas.openxmlformats.org/officeDocument/2006/relationships/customXml" Target="../ink/ink2277.xml"/><Relationship Id="rId419" Type="http://schemas.openxmlformats.org/officeDocument/2006/relationships/image" Target="../media/image1952.png"/><Relationship Id="rId244" Type="http://schemas.openxmlformats.org/officeDocument/2006/relationships/customXml" Target="../ink/ink2207.xml"/><Relationship Id="rId430" Type="http://schemas.openxmlformats.org/officeDocument/2006/relationships/customXml" Target="../ink/ink2300.xml"/><Relationship Id="rId18" Type="http://schemas.openxmlformats.org/officeDocument/2006/relationships/customXml" Target="../ink/ink2118.xml"/><Relationship Id="rId39" Type="http://schemas.openxmlformats.org/officeDocument/2006/relationships/image" Target="../media/image17860.png"/><Relationship Id="rId265" Type="http://schemas.openxmlformats.org/officeDocument/2006/relationships/image" Target="../media/image1899.png"/><Relationship Id="rId286" Type="http://schemas.openxmlformats.org/officeDocument/2006/relationships/customXml" Target="../ink/ink2228.xml"/><Relationship Id="rId451" Type="http://schemas.openxmlformats.org/officeDocument/2006/relationships/image" Target="../media/image1968.png"/><Relationship Id="rId472" Type="http://schemas.openxmlformats.org/officeDocument/2006/relationships/customXml" Target="../ink/ink2321.xml"/><Relationship Id="rId50" Type="http://schemas.openxmlformats.org/officeDocument/2006/relationships/customXml" Target="../ink/ink2134.xml"/><Relationship Id="rId125" Type="http://schemas.openxmlformats.org/officeDocument/2006/relationships/image" Target="../media/image1829.png"/><Relationship Id="rId146" Type="http://schemas.openxmlformats.org/officeDocument/2006/relationships/customXml" Target="../ink/ink2174.xml"/><Relationship Id="rId167" Type="http://schemas.openxmlformats.org/officeDocument/2006/relationships/image" Target="../media/image1850.png"/><Relationship Id="rId188" Type="http://schemas.openxmlformats.org/officeDocument/2006/relationships/customXml" Target="../ink/ink2195.xml"/><Relationship Id="rId311" Type="http://schemas.openxmlformats.org/officeDocument/2006/relationships/image" Target="../media/image1922.png"/><Relationship Id="rId332" Type="http://schemas.openxmlformats.org/officeDocument/2006/relationships/customXml" Target="../ink/ink2251.xml"/><Relationship Id="rId353" Type="http://schemas.openxmlformats.org/officeDocument/2006/relationships/image" Target="../media/image18090.png"/><Relationship Id="rId374" Type="http://schemas.openxmlformats.org/officeDocument/2006/relationships/customXml" Target="../ink/ink2272.xml"/><Relationship Id="rId395" Type="http://schemas.openxmlformats.org/officeDocument/2006/relationships/image" Target="../media/image1878.png"/><Relationship Id="rId409" Type="http://schemas.openxmlformats.org/officeDocument/2006/relationships/image" Target="../media/image1947.png"/><Relationship Id="rId71" Type="http://schemas.openxmlformats.org/officeDocument/2006/relationships/image" Target="../media/image18020.png"/><Relationship Id="rId92" Type="http://schemas.openxmlformats.org/officeDocument/2006/relationships/customXml" Target="../ink/ink2152.xml"/><Relationship Id="rId234" Type="http://schemas.openxmlformats.org/officeDocument/2006/relationships/customXml" Target="../ink/ink2202.xml"/><Relationship Id="rId420" Type="http://schemas.openxmlformats.org/officeDocument/2006/relationships/customXml" Target="../ink/ink2295.xml"/><Relationship Id="rId2" Type="http://schemas.openxmlformats.org/officeDocument/2006/relationships/customXml" Target="../ink/ink2110.xml"/><Relationship Id="rId29" Type="http://schemas.openxmlformats.org/officeDocument/2006/relationships/image" Target="../media/image17810.png"/><Relationship Id="rId255" Type="http://schemas.openxmlformats.org/officeDocument/2006/relationships/image" Target="../media/image1894.png"/><Relationship Id="rId276" Type="http://schemas.openxmlformats.org/officeDocument/2006/relationships/customXml" Target="../ink/ink2223.xml"/><Relationship Id="rId297" Type="http://schemas.openxmlformats.org/officeDocument/2006/relationships/image" Target="../media/image1915.png"/><Relationship Id="rId441" Type="http://schemas.openxmlformats.org/officeDocument/2006/relationships/image" Target="../media/image1963.png"/><Relationship Id="rId462" Type="http://schemas.openxmlformats.org/officeDocument/2006/relationships/customXml" Target="../ink/ink2316.xml"/><Relationship Id="rId40" Type="http://schemas.openxmlformats.org/officeDocument/2006/relationships/customXml" Target="../ink/ink2129.xml"/><Relationship Id="rId115" Type="http://schemas.openxmlformats.org/officeDocument/2006/relationships/image" Target="../media/image1824.png"/><Relationship Id="rId136" Type="http://schemas.openxmlformats.org/officeDocument/2006/relationships/customXml" Target="../ink/ink2169.xml"/><Relationship Id="rId157" Type="http://schemas.openxmlformats.org/officeDocument/2006/relationships/image" Target="../media/image1845.png"/><Relationship Id="rId178" Type="http://schemas.openxmlformats.org/officeDocument/2006/relationships/customXml" Target="../ink/ink2190.xml"/><Relationship Id="rId301" Type="http://schemas.openxmlformats.org/officeDocument/2006/relationships/image" Target="../media/image1917.png"/><Relationship Id="rId322" Type="http://schemas.openxmlformats.org/officeDocument/2006/relationships/customXml" Target="../ink/ink2246.xml"/><Relationship Id="rId343" Type="http://schemas.openxmlformats.org/officeDocument/2006/relationships/image" Target="../media/image1938.png"/><Relationship Id="rId364" Type="http://schemas.openxmlformats.org/officeDocument/2006/relationships/customXml" Target="../ink/ink2267.xml"/><Relationship Id="rId61" Type="http://schemas.openxmlformats.org/officeDocument/2006/relationships/image" Target="../media/image17970.png"/><Relationship Id="rId82" Type="http://schemas.openxmlformats.org/officeDocument/2006/relationships/customXml" Target="../ink/ink2150.xml"/><Relationship Id="rId385" Type="http://schemas.openxmlformats.org/officeDocument/2006/relationships/image" Target="../media/image1873.png"/><Relationship Id="rId19" Type="http://schemas.openxmlformats.org/officeDocument/2006/relationships/image" Target="../media/image17760.png"/><Relationship Id="rId245" Type="http://schemas.openxmlformats.org/officeDocument/2006/relationships/image" Target="../media/image1889.png"/><Relationship Id="rId266" Type="http://schemas.openxmlformats.org/officeDocument/2006/relationships/customXml" Target="../ink/ink2218.xml"/><Relationship Id="rId287" Type="http://schemas.openxmlformats.org/officeDocument/2006/relationships/image" Target="../media/image1910.png"/><Relationship Id="rId410" Type="http://schemas.openxmlformats.org/officeDocument/2006/relationships/customXml" Target="../ink/ink2290.xml"/><Relationship Id="rId431" Type="http://schemas.openxmlformats.org/officeDocument/2006/relationships/image" Target="../media/image1958.png"/><Relationship Id="rId452" Type="http://schemas.openxmlformats.org/officeDocument/2006/relationships/customXml" Target="../ink/ink2311.xml"/><Relationship Id="rId473" Type="http://schemas.openxmlformats.org/officeDocument/2006/relationships/image" Target="../media/image1979.png"/><Relationship Id="rId30" Type="http://schemas.openxmlformats.org/officeDocument/2006/relationships/customXml" Target="../ink/ink2124.xml"/><Relationship Id="rId126" Type="http://schemas.openxmlformats.org/officeDocument/2006/relationships/customXml" Target="../ink/ink2164.xml"/><Relationship Id="rId147" Type="http://schemas.openxmlformats.org/officeDocument/2006/relationships/image" Target="../media/image1840.png"/><Relationship Id="rId168" Type="http://schemas.openxmlformats.org/officeDocument/2006/relationships/customXml" Target="../ink/ink2185.xml"/><Relationship Id="rId312" Type="http://schemas.openxmlformats.org/officeDocument/2006/relationships/customXml" Target="../ink/ink2241.xml"/><Relationship Id="rId333" Type="http://schemas.openxmlformats.org/officeDocument/2006/relationships/image" Target="../media/image1933.png"/><Relationship Id="rId354" Type="http://schemas.openxmlformats.org/officeDocument/2006/relationships/customXml" Target="../ink/ink2262.xml"/><Relationship Id="rId51" Type="http://schemas.openxmlformats.org/officeDocument/2006/relationships/image" Target="../media/image17920.png"/><Relationship Id="rId72" Type="http://schemas.openxmlformats.org/officeDocument/2006/relationships/customXml" Target="../ink/ink2145.xml"/><Relationship Id="rId93" Type="http://schemas.openxmlformats.org/officeDocument/2006/relationships/image" Target="../media/image18130.png"/><Relationship Id="rId189" Type="http://schemas.openxmlformats.org/officeDocument/2006/relationships/image" Target="../media/image1861.png"/><Relationship Id="rId375" Type="http://schemas.openxmlformats.org/officeDocument/2006/relationships/image" Target="../media/image1868.png"/><Relationship Id="rId396" Type="http://schemas.openxmlformats.org/officeDocument/2006/relationships/customXml" Target="../ink/ink2283.xml"/><Relationship Id="rId3" Type="http://schemas.openxmlformats.org/officeDocument/2006/relationships/image" Target="../media/image17680.png"/><Relationship Id="rId235" Type="http://schemas.openxmlformats.org/officeDocument/2006/relationships/image" Target="../media/image1884.png"/><Relationship Id="rId256" Type="http://schemas.openxmlformats.org/officeDocument/2006/relationships/customXml" Target="../ink/ink2213.xml"/><Relationship Id="rId277" Type="http://schemas.openxmlformats.org/officeDocument/2006/relationships/image" Target="../media/image1905.png"/><Relationship Id="rId298" Type="http://schemas.openxmlformats.org/officeDocument/2006/relationships/customXml" Target="../ink/ink2234.xml"/><Relationship Id="rId400" Type="http://schemas.openxmlformats.org/officeDocument/2006/relationships/customXml" Target="../ink/ink2285.xml"/><Relationship Id="rId421" Type="http://schemas.openxmlformats.org/officeDocument/2006/relationships/image" Target="../media/image1953.png"/><Relationship Id="rId442" Type="http://schemas.openxmlformats.org/officeDocument/2006/relationships/customXml" Target="../ink/ink2306.xml"/><Relationship Id="rId463" Type="http://schemas.openxmlformats.org/officeDocument/2006/relationships/image" Target="../media/image1974.png"/><Relationship Id="rId116" Type="http://schemas.openxmlformats.org/officeDocument/2006/relationships/customXml" Target="../ink/ink2159.xml"/><Relationship Id="rId137" Type="http://schemas.openxmlformats.org/officeDocument/2006/relationships/image" Target="../media/image1835.png"/><Relationship Id="rId158" Type="http://schemas.openxmlformats.org/officeDocument/2006/relationships/customXml" Target="../ink/ink2180.xml"/><Relationship Id="rId302" Type="http://schemas.openxmlformats.org/officeDocument/2006/relationships/customXml" Target="../ink/ink2236.xml"/><Relationship Id="rId323" Type="http://schemas.openxmlformats.org/officeDocument/2006/relationships/image" Target="../media/image1928.png"/><Relationship Id="rId344" Type="http://schemas.openxmlformats.org/officeDocument/2006/relationships/customXml" Target="../ink/ink2257.xml"/><Relationship Id="rId20" Type="http://schemas.openxmlformats.org/officeDocument/2006/relationships/customXml" Target="../ink/ink2119.xml"/><Relationship Id="rId41" Type="http://schemas.openxmlformats.org/officeDocument/2006/relationships/image" Target="../media/image17870.png"/><Relationship Id="rId62" Type="http://schemas.openxmlformats.org/officeDocument/2006/relationships/customXml" Target="../ink/ink2140.xml"/><Relationship Id="rId179" Type="http://schemas.openxmlformats.org/officeDocument/2006/relationships/image" Target="../media/image1856.png"/><Relationship Id="rId365" Type="http://schemas.openxmlformats.org/officeDocument/2006/relationships/image" Target="../media/image1822.png"/><Relationship Id="rId386" Type="http://schemas.openxmlformats.org/officeDocument/2006/relationships/customXml" Target="../ink/ink2278.xml"/><Relationship Id="rId190" Type="http://schemas.openxmlformats.org/officeDocument/2006/relationships/customXml" Target="../ink/ink2196.xml"/><Relationship Id="rId246" Type="http://schemas.openxmlformats.org/officeDocument/2006/relationships/customXml" Target="../ink/ink2208.xml"/><Relationship Id="rId267" Type="http://schemas.openxmlformats.org/officeDocument/2006/relationships/image" Target="../media/image1900.png"/><Relationship Id="rId288" Type="http://schemas.openxmlformats.org/officeDocument/2006/relationships/customXml" Target="../ink/ink2229.xml"/><Relationship Id="rId411" Type="http://schemas.openxmlformats.org/officeDocument/2006/relationships/image" Target="../media/image1948.png"/><Relationship Id="rId432" Type="http://schemas.openxmlformats.org/officeDocument/2006/relationships/customXml" Target="../ink/ink2301.xml"/><Relationship Id="rId453" Type="http://schemas.openxmlformats.org/officeDocument/2006/relationships/image" Target="../media/image1969.png"/><Relationship Id="rId474" Type="http://schemas.openxmlformats.org/officeDocument/2006/relationships/customXml" Target="../ink/ink2322.xml"/><Relationship Id="rId127" Type="http://schemas.openxmlformats.org/officeDocument/2006/relationships/image" Target="../media/image1830.png"/><Relationship Id="rId313" Type="http://schemas.openxmlformats.org/officeDocument/2006/relationships/image" Target="../media/image1923.png"/><Relationship Id="rId10" Type="http://schemas.openxmlformats.org/officeDocument/2006/relationships/customXml" Target="../ink/ink2114.xml"/><Relationship Id="rId31" Type="http://schemas.openxmlformats.org/officeDocument/2006/relationships/image" Target="../media/image17820.png"/><Relationship Id="rId52" Type="http://schemas.openxmlformats.org/officeDocument/2006/relationships/customXml" Target="../ink/ink2135.xml"/><Relationship Id="rId73" Type="http://schemas.openxmlformats.org/officeDocument/2006/relationships/image" Target="../media/image18030.png"/><Relationship Id="rId94" Type="http://schemas.openxmlformats.org/officeDocument/2006/relationships/customXml" Target="../ink/ink2153.xml"/><Relationship Id="rId148" Type="http://schemas.openxmlformats.org/officeDocument/2006/relationships/customXml" Target="../ink/ink2175.xml"/><Relationship Id="rId169" Type="http://schemas.openxmlformats.org/officeDocument/2006/relationships/image" Target="../media/image1851.png"/><Relationship Id="rId334" Type="http://schemas.openxmlformats.org/officeDocument/2006/relationships/customXml" Target="../ink/ink2252.xml"/><Relationship Id="rId355" Type="http://schemas.openxmlformats.org/officeDocument/2006/relationships/image" Target="../media/image18100.png"/><Relationship Id="rId376" Type="http://schemas.openxmlformats.org/officeDocument/2006/relationships/customXml" Target="../ink/ink2273.xml"/><Relationship Id="rId397" Type="http://schemas.openxmlformats.org/officeDocument/2006/relationships/image" Target="../media/image1879.png"/><Relationship Id="rId4" Type="http://schemas.openxmlformats.org/officeDocument/2006/relationships/customXml" Target="../ink/ink2111.xml"/><Relationship Id="rId180" Type="http://schemas.openxmlformats.org/officeDocument/2006/relationships/customXml" Target="../ink/ink2191.xml"/><Relationship Id="rId236" Type="http://schemas.openxmlformats.org/officeDocument/2006/relationships/customXml" Target="../ink/ink2203.xml"/><Relationship Id="rId257" Type="http://schemas.openxmlformats.org/officeDocument/2006/relationships/image" Target="../media/image1895.png"/><Relationship Id="rId278" Type="http://schemas.openxmlformats.org/officeDocument/2006/relationships/customXml" Target="../ink/ink2224.xml"/><Relationship Id="rId401" Type="http://schemas.openxmlformats.org/officeDocument/2006/relationships/image" Target="../media/image1943.png"/><Relationship Id="rId422" Type="http://schemas.openxmlformats.org/officeDocument/2006/relationships/customXml" Target="../ink/ink2296.xml"/><Relationship Id="rId443" Type="http://schemas.openxmlformats.org/officeDocument/2006/relationships/image" Target="../media/image1964.png"/><Relationship Id="rId464" Type="http://schemas.openxmlformats.org/officeDocument/2006/relationships/customXml" Target="../ink/ink2317.xml"/><Relationship Id="rId303" Type="http://schemas.openxmlformats.org/officeDocument/2006/relationships/image" Target="../media/image1918.png"/><Relationship Id="rId42" Type="http://schemas.openxmlformats.org/officeDocument/2006/relationships/customXml" Target="../ink/ink2130.xml"/><Relationship Id="rId138" Type="http://schemas.openxmlformats.org/officeDocument/2006/relationships/customXml" Target="../ink/ink2170.xml"/><Relationship Id="rId345" Type="http://schemas.openxmlformats.org/officeDocument/2006/relationships/image" Target="../media/image1939.png"/><Relationship Id="rId387" Type="http://schemas.openxmlformats.org/officeDocument/2006/relationships/image" Target="../media/image1874.png"/><Relationship Id="rId191" Type="http://schemas.openxmlformats.org/officeDocument/2006/relationships/image" Target="../media/image1862.png"/><Relationship Id="rId247" Type="http://schemas.openxmlformats.org/officeDocument/2006/relationships/image" Target="../media/image1890.png"/><Relationship Id="rId412" Type="http://schemas.openxmlformats.org/officeDocument/2006/relationships/customXml" Target="../ink/ink2291.xml"/><Relationship Id="rId289" Type="http://schemas.openxmlformats.org/officeDocument/2006/relationships/image" Target="../media/image1911.png"/><Relationship Id="rId454" Type="http://schemas.openxmlformats.org/officeDocument/2006/relationships/customXml" Target="../ink/ink2312.xml"/><Relationship Id="rId11" Type="http://schemas.openxmlformats.org/officeDocument/2006/relationships/image" Target="../media/image17720.png"/><Relationship Id="rId53" Type="http://schemas.openxmlformats.org/officeDocument/2006/relationships/image" Target="../media/image17930.png"/><Relationship Id="rId149" Type="http://schemas.openxmlformats.org/officeDocument/2006/relationships/image" Target="../media/image1841.png"/><Relationship Id="rId314" Type="http://schemas.openxmlformats.org/officeDocument/2006/relationships/customXml" Target="../ink/ink2242.xml"/><Relationship Id="rId356" Type="http://schemas.openxmlformats.org/officeDocument/2006/relationships/customXml" Target="../ink/ink2263.xml"/><Relationship Id="rId398" Type="http://schemas.openxmlformats.org/officeDocument/2006/relationships/customXml" Target="../ink/ink2284.xml"/><Relationship Id="rId95" Type="http://schemas.openxmlformats.org/officeDocument/2006/relationships/image" Target="../media/image18140.png"/><Relationship Id="rId160" Type="http://schemas.openxmlformats.org/officeDocument/2006/relationships/customXml" Target="../ink/ink2181.xml"/><Relationship Id="rId423" Type="http://schemas.openxmlformats.org/officeDocument/2006/relationships/image" Target="../media/image1954.png"/><Relationship Id="rId258" Type="http://schemas.openxmlformats.org/officeDocument/2006/relationships/customXml" Target="../ink/ink2214.xml"/><Relationship Id="rId465" Type="http://schemas.openxmlformats.org/officeDocument/2006/relationships/image" Target="../media/image1975.png"/><Relationship Id="rId22" Type="http://schemas.openxmlformats.org/officeDocument/2006/relationships/customXml" Target="../ink/ink2120.xml"/><Relationship Id="rId64" Type="http://schemas.openxmlformats.org/officeDocument/2006/relationships/customXml" Target="../ink/ink2141.xml"/><Relationship Id="rId118" Type="http://schemas.openxmlformats.org/officeDocument/2006/relationships/customXml" Target="../ink/ink2160.xml"/><Relationship Id="rId325" Type="http://schemas.openxmlformats.org/officeDocument/2006/relationships/image" Target="../media/image1929.png"/><Relationship Id="rId367" Type="http://schemas.openxmlformats.org/officeDocument/2006/relationships/image" Target="../media/image1864.png"/><Relationship Id="rId171" Type="http://schemas.openxmlformats.org/officeDocument/2006/relationships/image" Target="../media/image1852.png"/><Relationship Id="rId227" Type="http://schemas.openxmlformats.org/officeDocument/2006/relationships/image" Target="../media/image1880.png"/><Relationship Id="rId269" Type="http://schemas.openxmlformats.org/officeDocument/2006/relationships/image" Target="../media/image1901.png"/><Relationship Id="rId434" Type="http://schemas.openxmlformats.org/officeDocument/2006/relationships/customXml" Target="../ink/ink2302.xml"/><Relationship Id="rId476" Type="http://schemas.openxmlformats.org/officeDocument/2006/relationships/customXml" Target="../ink/ink2323.xml"/><Relationship Id="rId33" Type="http://schemas.openxmlformats.org/officeDocument/2006/relationships/image" Target="../media/image17830.png"/><Relationship Id="rId129" Type="http://schemas.openxmlformats.org/officeDocument/2006/relationships/image" Target="../media/image1831.png"/><Relationship Id="rId280" Type="http://schemas.openxmlformats.org/officeDocument/2006/relationships/customXml" Target="../ink/ink2225.xml"/><Relationship Id="rId336" Type="http://schemas.openxmlformats.org/officeDocument/2006/relationships/customXml" Target="../ink/ink2253.xml"/><Relationship Id="rId75" Type="http://schemas.openxmlformats.org/officeDocument/2006/relationships/image" Target="../media/image18040.png"/><Relationship Id="rId140" Type="http://schemas.openxmlformats.org/officeDocument/2006/relationships/customXml" Target="../ink/ink2171.xml"/><Relationship Id="rId182" Type="http://schemas.openxmlformats.org/officeDocument/2006/relationships/customXml" Target="../ink/ink2192.xml"/><Relationship Id="rId378" Type="http://schemas.openxmlformats.org/officeDocument/2006/relationships/customXml" Target="../ink/ink2274.xml"/><Relationship Id="rId403" Type="http://schemas.openxmlformats.org/officeDocument/2006/relationships/image" Target="../media/image1944.png"/><Relationship Id="rId6" Type="http://schemas.openxmlformats.org/officeDocument/2006/relationships/customXml" Target="../ink/ink2112.xml"/><Relationship Id="rId238" Type="http://schemas.openxmlformats.org/officeDocument/2006/relationships/customXml" Target="../ink/ink2204.xml"/><Relationship Id="rId445" Type="http://schemas.openxmlformats.org/officeDocument/2006/relationships/image" Target="../media/image1965.png"/><Relationship Id="rId291" Type="http://schemas.openxmlformats.org/officeDocument/2006/relationships/image" Target="../media/image1912.png"/><Relationship Id="rId305" Type="http://schemas.openxmlformats.org/officeDocument/2006/relationships/image" Target="../media/image1919.png"/><Relationship Id="rId347" Type="http://schemas.openxmlformats.org/officeDocument/2006/relationships/image" Target="../media/image1940.png"/><Relationship Id="rId44" Type="http://schemas.openxmlformats.org/officeDocument/2006/relationships/customXml" Target="../ink/ink2131.xml"/><Relationship Id="rId151" Type="http://schemas.openxmlformats.org/officeDocument/2006/relationships/image" Target="../media/image1842.png"/><Relationship Id="rId389" Type="http://schemas.openxmlformats.org/officeDocument/2006/relationships/image" Target="../media/image1875.png"/><Relationship Id="rId193" Type="http://schemas.openxmlformats.org/officeDocument/2006/relationships/image" Target="../media/image1863.png"/><Relationship Id="rId249" Type="http://schemas.openxmlformats.org/officeDocument/2006/relationships/image" Target="../media/image1891.png"/><Relationship Id="rId414" Type="http://schemas.openxmlformats.org/officeDocument/2006/relationships/customXml" Target="../ink/ink2292.xml"/><Relationship Id="rId456" Type="http://schemas.openxmlformats.org/officeDocument/2006/relationships/customXml" Target="../ink/ink2313.xml"/><Relationship Id="rId13" Type="http://schemas.openxmlformats.org/officeDocument/2006/relationships/image" Target="../media/image17730.png"/><Relationship Id="rId260" Type="http://schemas.openxmlformats.org/officeDocument/2006/relationships/customXml" Target="../ink/ink2215.xml"/><Relationship Id="rId316" Type="http://schemas.openxmlformats.org/officeDocument/2006/relationships/customXml" Target="../ink/ink2243.xml"/><Relationship Id="rId55" Type="http://schemas.openxmlformats.org/officeDocument/2006/relationships/image" Target="../media/image17940.png"/><Relationship Id="rId97" Type="http://schemas.openxmlformats.org/officeDocument/2006/relationships/image" Target="../media/image18150.png"/><Relationship Id="rId120" Type="http://schemas.openxmlformats.org/officeDocument/2006/relationships/customXml" Target="../ink/ink2161.xml"/><Relationship Id="rId358" Type="http://schemas.openxmlformats.org/officeDocument/2006/relationships/customXml" Target="../ink/ink2264.xml"/><Relationship Id="rId162" Type="http://schemas.openxmlformats.org/officeDocument/2006/relationships/customXml" Target="../ink/ink2182.xml"/><Relationship Id="rId425" Type="http://schemas.openxmlformats.org/officeDocument/2006/relationships/image" Target="../media/image1955.png"/><Relationship Id="rId467" Type="http://schemas.openxmlformats.org/officeDocument/2006/relationships/image" Target="../media/image1976.png"/><Relationship Id="rId271" Type="http://schemas.openxmlformats.org/officeDocument/2006/relationships/image" Target="../media/image1902.png"/><Relationship Id="rId24" Type="http://schemas.openxmlformats.org/officeDocument/2006/relationships/customXml" Target="../ink/ink2121.xml"/><Relationship Id="rId66" Type="http://schemas.openxmlformats.org/officeDocument/2006/relationships/customXml" Target="../ink/ink2142.xml"/><Relationship Id="rId131" Type="http://schemas.openxmlformats.org/officeDocument/2006/relationships/image" Target="../media/image1832.png"/><Relationship Id="rId327" Type="http://schemas.openxmlformats.org/officeDocument/2006/relationships/image" Target="../media/image1930.png"/><Relationship Id="rId369" Type="http://schemas.openxmlformats.org/officeDocument/2006/relationships/image" Target="../media/image1865.png"/><Relationship Id="rId173" Type="http://schemas.openxmlformats.org/officeDocument/2006/relationships/image" Target="../media/image1853.png"/><Relationship Id="rId229" Type="http://schemas.openxmlformats.org/officeDocument/2006/relationships/image" Target="../media/image1881.png"/><Relationship Id="rId380" Type="http://schemas.openxmlformats.org/officeDocument/2006/relationships/customXml" Target="../ink/ink2275.xml"/><Relationship Id="rId436" Type="http://schemas.openxmlformats.org/officeDocument/2006/relationships/customXml" Target="../ink/ink2303.xml"/><Relationship Id="rId240" Type="http://schemas.openxmlformats.org/officeDocument/2006/relationships/customXml" Target="../ink/ink2205.xml"/><Relationship Id="rId478" Type="http://schemas.openxmlformats.org/officeDocument/2006/relationships/customXml" Target="../ink/ink2324.xml"/><Relationship Id="rId35" Type="http://schemas.openxmlformats.org/officeDocument/2006/relationships/image" Target="../media/image17840.png"/><Relationship Id="rId77" Type="http://schemas.openxmlformats.org/officeDocument/2006/relationships/image" Target="../media/image18050.png"/><Relationship Id="rId100" Type="http://schemas.openxmlformats.org/officeDocument/2006/relationships/customXml" Target="../ink/ink2156.xml"/><Relationship Id="rId282" Type="http://schemas.openxmlformats.org/officeDocument/2006/relationships/customXml" Target="../ink/ink2226.xml"/><Relationship Id="rId338" Type="http://schemas.openxmlformats.org/officeDocument/2006/relationships/customXml" Target="../ink/ink2254.xml"/><Relationship Id="rId8" Type="http://schemas.openxmlformats.org/officeDocument/2006/relationships/customXml" Target="../ink/ink2113.xml"/><Relationship Id="rId142" Type="http://schemas.openxmlformats.org/officeDocument/2006/relationships/customXml" Target="../ink/ink2172.xml"/><Relationship Id="rId184" Type="http://schemas.openxmlformats.org/officeDocument/2006/relationships/customXml" Target="../ink/ink2193.xml"/><Relationship Id="rId391" Type="http://schemas.openxmlformats.org/officeDocument/2006/relationships/image" Target="../media/image1876.png"/><Relationship Id="rId405" Type="http://schemas.openxmlformats.org/officeDocument/2006/relationships/image" Target="../media/image1945.png"/><Relationship Id="rId447" Type="http://schemas.openxmlformats.org/officeDocument/2006/relationships/image" Target="../media/image1966.png"/><Relationship Id="rId251" Type="http://schemas.openxmlformats.org/officeDocument/2006/relationships/image" Target="../media/image1892.png"/><Relationship Id="rId46" Type="http://schemas.openxmlformats.org/officeDocument/2006/relationships/customXml" Target="../ink/ink2132.xml"/><Relationship Id="rId293" Type="http://schemas.openxmlformats.org/officeDocument/2006/relationships/image" Target="../media/image1913.png"/><Relationship Id="rId307" Type="http://schemas.openxmlformats.org/officeDocument/2006/relationships/image" Target="../media/image1920.png"/><Relationship Id="rId349" Type="http://schemas.openxmlformats.org/officeDocument/2006/relationships/image" Target="../media/image1941.png"/><Relationship Id="rId153" Type="http://schemas.openxmlformats.org/officeDocument/2006/relationships/image" Target="../media/image1843.png"/><Relationship Id="rId360" Type="http://schemas.openxmlformats.org/officeDocument/2006/relationships/customXml" Target="../ink/ink2265.xml"/><Relationship Id="rId416" Type="http://schemas.openxmlformats.org/officeDocument/2006/relationships/customXml" Target="../ink/ink2293.xml"/><Relationship Id="rId458" Type="http://schemas.openxmlformats.org/officeDocument/2006/relationships/customXml" Target="../ink/ink2314.xml"/><Relationship Id="rId15" Type="http://schemas.openxmlformats.org/officeDocument/2006/relationships/image" Target="../media/image17740.png"/><Relationship Id="rId57" Type="http://schemas.openxmlformats.org/officeDocument/2006/relationships/image" Target="../media/image17950.png"/><Relationship Id="rId262" Type="http://schemas.openxmlformats.org/officeDocument/2006/relationships/customXml" Target="../ink/ink2216.xml"/><Relationship Id="rId318" Type="http://schemas.openxmlformats.org/officeDocument/2006/relationships/customXml" Target="../ink/ink2244.xml"/><Relationship Id="rId99" Type="http://schemas.openxmlformats.org/officeDocument/2006/relationships/image" Target="../media/image18160.png"/><Relationship Id="rId122" Type="http://schemas.openxmlformats.org/officeDocument/2006/relationships/customXml" Target="../ink/ink2162.xml"/><Relationship Id="rId164" Type="http://schemas.openxmlformats.org/officeDocument/2006/relationships/customXml" Target="../ink/ink2183.xml"/><Relationship Id="rId371" Type="http://schemas.openxmlformats.org/officeDocument/2006/relationships/image" Target="../media/image1866.png"/><Relationship Id="rId427" Type="http://schemas.openxmlformats.org/officeDocument/2006/relationships/image" Target="../media/image1956.png"/><Relationship Id="rId469" Type="http://schemas.openxmlformats.org/officeDocument/2006/relationships/image" Target="../media/image1977.png"/><Relationship Id="rId26" Type="http://schemas.openxmlformats.org/officeDocument/2006/relationships/customXml" Target="../ink/ink2122.xml"/><Relationship Id="rId231" Type="http://schemas.openxmlformats.org/officeDocument/2006/relationships/image" Target="../media/image1882.png"/><Relationship Id="rId273" Type="http://schemas.openxmlformats.org/officeDocument/2006/relationships/image" Target="../media/image1903.png"/><Relationship Id="rId329" Type="http://schemas.openxmlformats.org/officeDocument/2006/relationships/image" Target="../media/image1931.png"/><Relationship Id="rId68" Type="http://schemas.openxmlformats.org/officeDocument/2006/relationships/customXml" Target="../ink/ink2143.xml"/><Relationship Id="rId133" Type="http://schemas.openxmlformats.org/officeDocument/2006/relationships/image" Target="../media/image1833.png"/><Relationship Id="rId175" Type="http://schemas.openxmlformats.org/officeDocument/2006/relationships/image" Target="../media/image1854.png"/><Relationship Id="rId340" Type="http://schemas.openxmlformats.org/officeDocument/2006/relationships/customXml" Target="../ink/ink2255.xml"/><Relationship Id="rId382" Type="http://schemas.openxmlformats.org/officeDocument/2006/relationships/customXml" Target="../ink/ink2276.xml"/><Relationship Id="rId438" Type="http://schemas.openxmlformats.org/officeDocument/2006/relationships/customXml" Target="../ink/ink2304.xml"/><Relationship Id="rId242" Type="http://schemas.openxmlformats.org/officeDocument/2006/relationships/customXml" Target="../ink/ink2206.xml"/><Relationship Id="rId284" Type="http://schemas.openxmlformats.org/officeDocument/2006/relationships/customXml" Target="../ink/ink2227.xml"/><Relationship Id="rId37" Type="http://schemas.openxmlformats.org/officeDocument/2006/relationships/image" Target="../media/image17850.png"/><Relationship Id="rId79" Type="http://schemas.openxmlformats.org/officeDocument/2006/relationships/image" Target="../media/image18060.png"/><Relationship Id="rId102" Type="http://schemas.openxmlformats.org/officeDocument/2006/relationships/customXml" Target="../ink/ink2157.xml"/><Relationship Id="rId144" Type="http://schemas.openxmlformats.org/officeDocument/2006/relationships/customXml" Target="../ink/ink2173.xml"/><Relationship Id="rId90" Type="http://schemas.openxmlformats.org/officeDocument/2006/relationships/customXml" Target="../ink/ink2151.xml"/><Relationship Id="rId186" Type="http://schemas.openxmlformats.org/officeDocument/2006/relationships/customXml" Target="../ink/ink2194.xml"/><Relationship Id="rId351" Type="http://schemas.openxmlformats.org/officeDocument/2006/relationships/image" Target="../media/image18080.png"/><Relationship Id="rId393" Type="http://schemas.openxmlformats.org/officeDocument/2006/relationships/image" Target="../media/image1877.png"/><Relationship Id="rId407" Type="http://schemas.openxmlformats.org/officeDocument/2006/relationships/image" Target="../media/image1946.png"/><Relationship Id="rId449" Type="http://schemas.openxmlformats.org/officeDocument/2006/relationships/image" Target="../media/image1967.png"/><Relationship Id="rId253" Type="http://schemas.openxmlformats.org/officeDocument/2006/relationships/image" Target="../media/image1893.png"/><Relationship Id="rId295" Type="http://schemas.openxmlformats.org/officeDocument/2006/relationships/image" Target="../media/image1914.png"/><Relationship Id="rId309" Type="http://schemas.openxmlformats.org/officeDocument/2006/relationships/image" Target="../media/image1921.png"/><Relationship Id="rId460" Type="http://schemas.openxmlformats.org/officeDocument/2006/relationships/customXml" Target="../ink/ink2315.xml"/><Relationship Id="rId48" Type="http://schemas.openxmlformats.org/officeDocument/2006/relationships/customXml" Target="../ink/ink2133.xml"/><Relationship Id="rId113" Type="http://schemas.openxmlformats.org/officeDocument/2006/relationships/image" Target="../media/image1823.png"/><Relationship Id="rId320" Type="http://schemas.openxmlformats.org/officeDocument/2006/relationships/customXml" Target="../ink/ink2245.xml"/><Relationship Id="rId155" Type="http://schemas.openxmlformats.org/officeDocument/2006/relationships/image" Target="../media/image1844.png"/><Relationship Id="rId362" Type="http://schemas.openxmlformats.org/officeDocument/2006/relationships/customXml" Target="../ink/ink2266.xml"/><Relationship Id="rId418" Type="http://schemas.openxmlformats.org/officeDocument/2006/relationships/customXml" Target="../ink/ink2294.xml"/><Relationship Id="rId264" Type="http://schemas.openxmlformats.org/officeDocument/2006/relationships/customXml" Target="../ink/ink2217.xml"/><Relationship Id="rId471" Type="http://schemas.openxmlformats.org/officeDocument/2006/relationships/image" Target="../media/image1978.png"/><Relationship Id="rId17" Type="http://schemas.openxmlformats.org/officeDocument/2006/relationships/image" Target="../media/image17750.png"/><Relationship Id="rId59" Type="http://schemas.openxmlformats.org/officeDocument/2006/relationships/image" Target="../media/image17960.png"/><Relationship Id="rId124" Type="http://schemas.openxmlformats.org/officeDocument/2006/relationships/customXml" Target="../ink/ink2163.xml"/><Relationship Id="rId70" Type="http://schemas.openxmlformats.org/officeDocument/2006/relationships/customXml" Target="../ink/ink2144.xml"/><Relationship Id="rId166" Type="http://schemas.openxmlformats.org/officeDocument/2006/relationships/customXml" Target="../ink/ink2184.xml"/><Relationship Id="rId331" Type="http://schemas.openxmlformats.org/officeDocument/2006/relationships/image" Target="../media/image1932.png"/><Relationship Id="rId373" Type="http://schemas.openxmlformats.org/officeDocument/2006/relationships/image" Target="../media/image1867.png"/><Relationship Id="rId429" Type="http://schemas.openxmlformats.org/officeDocument/2006/relationships/image" Target="../media/image19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27.xml"/><Relationship Id="rId13" Type="http://schemas.openxmlformats.org/officeDocument/2006/relationships/image" Target="../media/image1989.png"/><Relationship Id="rId18" Type="http://schemas.openxmlformats.org/officeDocument/2006/relationships/customXml" Target="../ink/ink2332.xml"/><Relationship Id="rId26" Type="http://schemas.openxmlformats.org/officeDocument/2006/relationships/customXml" Target="../ink/ink2336.xml"/><Relationship Id="rId3" Type="http://schemas.openxmlformats.org/officeDocument/2006/relationships/image" Target="../media/image7.emf"/><Relationship Id="rId21" Type="http://schemas.openxmlformats.org/officeDocument/2006/relationships/image" Target="../media/image1993.png"/><Relationship Id="rId7" Type="http://schemas.openxmlformats.org/officeDocument/2006/relationships/image" Target="../media/image1986.png"/><Relationship Id="rId12" Type="http://schemas.openxmlformats.org/officeDocument/2006/relationships/customXml" Target="../ink/ink2329.xml"/><Relationship Id="rId17" Type="http://schemas.openxmlformats.org/officeDocument/2006/relationships/image" Target="../media/image1991.png"/><Relationship Id="rId25" Type="http://schemas.openxmlformats.org/officeDocument/2006/relationships/image" Target="../media/image1995.png"/><Relationship Id="rId2" Type="http://schemas.openxmlformats.org/officeDocument/2006/relationships/image" Target="../media/image6.emf"/><Relationship Id="rId16" Type="http://schemas.openxmlformats.org/officeDocument/2006/relationships/customXml" Target="../ink/ink2331.xml"/><Relationship Id="rId20" Type="http://schemas.openxmlformats.org/officeDocument/2006/relationships/customXml" Target="../ink/ink2333.xml"/><Relationship Id="rId29" Type="http://schemas.openxmlformats.org/officeDocument/2006/relationships/image" Target="../media/image199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26.xml"/><Relationship Id="rId11" Type="http://schemas.openxmlformats.org/officeDocument/2006/relationships/image" Target="../media/image1988.png"/><Relationship Id="rId24" Type="http://schemas.openxmlformats.org/officeDocument/2006/relationships/customXml" Target="../ink/ink2335.xml"/><Relationship Id="rId5" Type="http://schemas.openxmlformats.org/officeDocument/2006/relationships/image" Target="../media/image1985.png"/><Relationship Id="rId15" Type="http://schemas.openxmlformats.org/officeDocument/2006/relationships/image" Target="../media/image1990.png"/><Relationship Id="rId23" Type="http://schemas.openxmlformats.org/officeDocument/2006/relationships/image" Target="../media/image1994.png"/><Relationship Id="rId28" Type="http://schemas.openxmlformats.org/officeDocument/2006/relationships/customXml" Target="../ink/ink2337.xml"/><Relationship Id="rId10" Type="http://schemas.openxmlformats.org/officeDocument/2006/relationships/customXml" Target="../ink/ink2328.xml"/><Relationship Id="rId19" Type="http://schemas.openxmlformats.org/officeDocument/2006/relationships/image" Target="../media/image1992.png"/><Relationship Id="rId4" Type="http://schemas.openxmlformats.org/officeDocument/2006/relationships/customXml" Target="../ink/ink2325.xml"/><Relationship Id="rId9" Type="http://schemas.openxmlformats.org/officeDocument/2006/relationships/image" Target="../media/image1987.png"/><Relationship Id="rId14" Type="http://schemas.openxmlformats.org/officeDocument/2006/relationships/customXml" Target="../ink/ink2330.xml"/><Relationship Id="rId22" Type="http://schemas.openxmlformats.org/officeDocument/2006/relationships/customXml" Target="../ink/ink2334.xml"/><Relationship Id="rId27" Type="http://schemas.openxmlformats.org/officeDocument/2006/relationships/image" Target="../media/image199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42.xml"/><Relationship Id="rId18" Type="http://schemas.openxmlformats.org/officeDocument/2006/relationships/customXml" Target="../ink/ink2344.xml"/><Relationship Id="rId26" Type="http://schemas.openxmlformats.org/officeDocument/2006/relationships/customXml" Target="../ink/ink2348.xml"/><Relationship Id="rId39" Type="http://schemas.openxmlformats.org/officeDocument/2006/relationships/image" Target="../media/image331.png"/><Relationship Id="rId21" Type="http://schemas.openxmlformats.org/officeDocument/2006/relationships/image" Target="../media/image2009.png"/><Relationship Id="rId34" Type="http://schemas.openxmlformats.org/officeDocument/2006/relationships/customXml" Target="../ink/ink2352.xml"/><Relationship Id="rId42" Type="http://schemas.openxmlformats.org/officeDocument/2006/relationships/customXml" Target="../ink/ink2356.xml"/><Relationship Id="rId7" Type="http://schemas.openxmlformats.org/officeDocument/2006/relationships/customXml" Target="../ink/ink2339.xml"/><Relationship Id="rId2" Type="http://schemas.openxmlformats.org/officeDocument/2006/relationships/image" Target="../media/image8.emf"/><Relationship Id="rId16" Type="http://schemas.openxmlformats.org/officeDocument/2006/relationships/customXml" Target="../ink/ink2343.xml"/><Relationship Id="rId29" Type="http://schemas.openxmlformats.org/officeDocument/2006/relationships/image" Target="../media/image3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1.png"/><Relationship Id="rId11" Type="http://schemas.openxmlformats.org/officeDocument/2006/relationships/customXml" Target="../ink/ink2341.xml"/><Relationship Id="rId24" Type="http://schemas.openxmlformats.org/officeDocument/2006/relationships/customXml" Target="../ink/ink2347.xml"/><Relationship Id="rId32" Type="http://schemas.openxmlformats.org/officeDocument/2006/relationships/customXml" Target="../ink/ink2351.xml"/><Relationship Id="rId37" Type="http://schemas.openxmlformats.org/officeDocument/2006/relationships/image" Target="../media/image330.png"/><Relationship Id="rId40" Type="http://schemas.openxmlformats.org/officeDocument/2006/relationships/customXml" Target="../ink/ink2355.xml"/><Relationship Id="rId45" Type="http://schemas.openxmlformats.org/officeDocument/2006/relationships/image" Target="../media/image334.png"/><Relationship Id="rId5" Type="http://schemas.openxmlformats.org/officeDocument/2006/relationships/customXml" Target="../ink/ink2338.xml"/><Relationship Id="rId15" Type="http://schemas.openxmlformats.org/officeDocument/2006/relationships/image" Target="../media/image11.emf"/><Relationship Id="rId23" Type="http://schemas.openxmlformats.org/officeDocument/2006/relationships/image" Target="../media/image2010.png"/><Relationship Id="rId28" Type="http://schemas.openxmlformats.org/officeDocument/2006/relationships/customXml" Target="../ink/ink2349.xml"/><Relationship Id="rId36" Type="http://schemas.openxmlformats.org/officeDocument/2006/relationships/customXml" Target="../ink/ink2353.xml"/><Relationship Id="rId10" Type="http://schemas.openxmlformats.org/officeDocument/2006/relationships/image" Target="../media/image2003.png"/><Relationship Id="rId19" Type="http://schemas.openxmlformats.org/officeDocument/2006/relationships/image" Target="../media/image2008.png"/><Relationship Id="rId31" Type="http://schemas.openxmlformats.org/officeDocument/2006/relationships/image" Target="../media/image327.png"/><Relationship Id="rId44" Type="http://schemas.openxmlformats.org/officeDocument/2006/relationships/customXml" Target="../ink/ink2357.xml"/><Relationship Id="rId4" Type="http://schemas.openxmlformats.org/officeDocument/2006/relationships/image" Target="../media/image10.emf"/><Relationship Id="rId9" Type="http://schemas.openxmlformats.org/officeDocument/2006/relationships/customXml" Target="../ink/ink2340.xml"/><Relationship Id="rId14" Type="http://schemas.openxmlformats.org/officeDocument/2006/relationships/image" Target="../media/image2005.png"/><Relationship Id="rId22" Type="http://schemas.openxmlformats.org/officeDocument/2006/relationships/customXml" Target="../ink/ink2346.xml"/><Relationship Id="rId27" Type="http://schemas.openxmlformats.org/officeDocument/2006/relationships/image" Target="../media/image325.png"/><Relationship Id="rId30" Type="http://schemas.openxmlformats.org/officeDocument/2006/relationships/customXml" Target="../ink/ink2350.xml"/><Relationship Id="rId35" Type="http://schemas.openxmlformats.org/officeDocument/2006/relationships/image" Target="../media/image329.png"/><Relationship Id="rId43" Type="http://schemas.openxmlformats.org/officeDocument/2006/relationships/image" Target="../media/image333.png"/><Relationship Id="rId8" Type="http://schemas.openxmlformats.org/officeDocument/2006/relationships/image" Target="../media/image2002.png"/><Relationship Id="rId3" Type="http://schemas.openxmlformats.org/officeDocument/2006/relationships/image" Target="../media/image9.emf"/><Relationship Id="rId12" Type="http://schemas.openxmlformats.org/officeDocument/2006/relationships/image" Target="../media/image2004.png"/><Relationship Id="rId17" Type="http://schemas.openxmlformats.org/officeDocument/2006/relationships/image" Target="../media/image2007.png"/><Relationship Id="rId25" Type="http://schemas.openxmlformats.org/officeDocument/2006/relationships/image" Target="../media/image324.png"/><Relationship Id="rId33" Type="http://schemas.openxmlformats.org/officeDocument/2006/relationships/image" Target="../media/image328.png"/><Relationship Id="rId38" Type="http://schemas.openxmlformats.org/officeDocument/2006/relationships/customXml" Target="../ink/ink2354.xml"/><Relationship Id="rId20" Type="http://schemas.openxmlformats.org/officeDocument/2006/relationships/customXml" Target="../ink/ink2345.xml"/><Relationship Id="rId41" Type="http://schemas.openxmlformats.org/officeDocument/2006/relationships/image" Target="../media/image33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7.png"/><Relationship Id="rId18" Type="http://schemas.openxmlformats.org/officeDocument/2006/relationships/customXml" Target="../ink/ink2365.xml"/><Relationship Id="rId26" Type="http://schemas.openxmlformats.org/officeDocument/2006/relationships/customXml" Target="../ink/ink2369.xml"/><Relationship Id="rId39" Type="http://schemas.openxmlformats.org/officeDocument/2006/relationships/image" Target="../media/image2030.png"/><Relationship Id="rId21" Type="http://schemas.openxmlformats.org/officeDocument/2006/relationships/image" Target="../media/image2021.png"/><Relationship Id="rId34" Type="http://schemas.openxmlformats.org/officeDocument/2006/relationships/customXml" Target="../ink/ink2373.xml"/><Relationship Id="rId42" Type="http://schemas.openxmlformats.org/officeDocument/2006/relationships/customXml" Target="../ink/ink2377.xml"/><Relationship Id="rId47" Type="http://schemas.openxmlformats.org/officeDocument/2006/relationships/image" Target="../media/image2034.png"/><Relationship Id="rId50" Type="http://schemas.openxmlformats.org/officeDocument/2006/relationships/customXml" Target="../ink/ink2381.xml"/><Relationship Id="rId55" Type="http://schemas.openxmlformats.org/officeDocument/2006/relationships/image" Target="../media/image2038.png"/><Relationship Id="rId7" Type="http://schemas.openxmlformats.org/officeDocument/2006/relationships/image" Target="../media/image2014.png"/><Relationship Id="rId2" Type="http://schemas.openxmlformats.org/officeDocument/2006/relationships/image" Target="../media/image12.emf"/><Relationship Id="rId16" Type="http://schemas.openxmlformats.org/officeDocument/2006/relationships/customXml" Target="../ink/ink2364.xml"/><Relationship Id="rId29" Type="http://schemas.openxmlformats.org/officeDocument/2006/relationships/image" Target="../media/image2025.png"/><Relationship Id="rId11" Type="http://schemas.openxmlformats.org/officeDocument/2006/relationships/image" Target="../media/image2016.png"/><Relationship Id="rId24" Type="http://schemas.openxmlformats.org/officeDocument/2006/relationships/customXml" Target="../ink/ink2368.xml"/><Relationship Id="rId32" Type="http://schemas.openxmlformats.org/officeDocument/2006/relationships/customXml" Target="../ink/ink2372.xml"/><Relationship Id="rId37" Type="http://schemas.openxmlformats.org/officeDocument/2006/relationships/image" Target="../media/image2029.png"/><Relationship Id="rId40" Type="http://schemas.openxmlformats.org/officeDocument/2006/relationships/customXml" Target="../ink/ink2376.xml"/><Relationship Id="rId45" Type="http://schemas.openxmlformats.org/officeDocument/2006/relationships/image" Target="../media/image2033.png"/><Relationship Id="rId53" Type="http://schemas.openxmlformats.org/officeDocument/2006/relationships/image" Target="../media/image2037.png"/><Relationship Id="rId5" Type="http://schemas.openxmlformats.org/officeDocument/2006/relationships/image" Target="../media/image2013.png"/><Relationship Id="rId10" Type="http://schemas.openxmlformats.org/officeDocument/2006/relationships/customXml" Target="../ink/ink2361.xml"/><Relationship Id="rId19" Type="http://schemas.openxmlformats.org/officeDocument/2006/relationships/image" Target="../media/image2020.png"/><Relationship Id="rId31" Type="http://schemas.openxmlformats.org/officeDocument/2006/relationships/image" Target="../media/image2026.png"/><Relationship Id="rId44" Type="http://schemas.openxmlformats.org/officeDocument/2006/relationships/customXml" Target="../ink/ink2378.xml"/><Relationship Id="rId52" Type="http://schemas.openxmlformats.org/officeDocument/2006/relationships/customXml" Target="../ink/ink2382.xml"/><Relationship Id="rId4" Type="http://schemas.openxmlformats.org/officeDocument/2006/relationships/customXml" Target="../ink/ink2358.xml"/><Relationship Id="rId9" Type="http://schemas.openxmlformats.org/officeDocument/2006/relationships/image" Target="../media/image2015.png"/><Relationship Id="rId14" Type="http://schemas.openxmlformats.org/officeDocument/2006/relationships/customXml" Target="../ink/ink2363.xml"/><Relationship Id="rId22" Type="http://schemas.openxmlformats.org/officeDocument/2006/relationships/customXml" Target="../ink/ink2367.xml"/><Relationship Id="rId27" Type="http://schemas.openxmlformats.org/officeDocument/2006/relationships/image" Target="../media/image2024.png"/><Relationship Id="rId30" Type="http://schemas.openxmlformats.org/officeDocument/2006/relationships/customXml" Target="../ink/ink2371.xml"/><Relationship Id="rId35" Type="http://schemas.openxmlformats.org/officeDocument/2006/relationships/image" Target="../media/image2028.png"/><Relationship Id="rId43" Type="http://schemas.openxmlformats.org/officeDocument/2006/relationships/image" Target="../media/image2032.png"/><Relationship Id="rId48" Type="http://schemas.openxmlformats.org/officeDocument/2006/relationships/customXml" Target="../ink/ink2380.xml"/><Relationship Id="rId8" Type="http://schemas.openxmlformats.org/officeDocument/2006/relationships/customXml" Target="../ink/ink2360.xml"/><Relationship Id="rId51" Type="http://schemas.openxmlformats.org/officeDocument/2006/relationships/image" Target="../media/image2036.png"/><Relationship Id="rId3" Type="http://schemas.openxmlformats.org/officeDocument/2006/relationships/image" Target="../media/image13.emf"/><Relationship Id="rId12" Type="http://schemas.openxmlformats.org/officeDocument/2006/relationships/customXml" Target="../ink/ink2362.xml"/><Relationship Id="rId17" Type="http://schemas.openxmlformats.org/officeDocument/2006/relationships/image" Target="../media/image2019.png"/><Relationship Id="rId25" Type="http://schemas.openxmlformats.org/officeDocument/2006/relationships/image" Target="../media/image2023.png"/><Relationship Id="rId33" Type="http://schemas.openxmlformats.org/officeDocument/2006/relationships/image" Target="../media/image2027.png"/><Relationship Id="rId38" Type="http://schemas.openxmlformats.org/officeDocument/2006/relationships/customXml" Target="../ink/ink2375.xml"/><Relationship Id="rId46" Type="http://schemas.openxmlformats.org/officeDocument/2006/relationships/customXml" Target="../ink/ink2379.xml"/><Relationship Id="rId20" Type="http://schemas.openxmlformats.org/officeDocument/2006/relationships/customXml" Target="../ink/ink2366.xml"/><Relationship Id="rId41" Type="http://schemas.openxmlformats.org/officeDocument/2006/relationships/image" Target="../media/image2031.png"/><Relationship Id="rId54" Type="http://schemas.openxmlformats.org/officeDocument/2006/relationships/customXml" Target="../ink/ink23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59.xml"/><Relationship Id="rId15" Type="http://schemas.openxmlformats.org/officeDocument/2006/relationships/image" Target="../media/image2018.png"/><Relationship Id="rId23" Type="http://schemas.openxmlformats.org/officeDocument/2006/relationships/image" Target="../media/image2022.png"/><Relationship Id="rId28" Type="http://schemas.openxmlformats.org/officeDocument/2006/relationships/customXml" Target="../ink/ink2370.xml"/><Relationship Id="rId36" Type="http://schemas.openxmlformats.org/officeDocument/2006/relationships/customXml" Target="../ink/ink2374.xml"/><Relationship Id="rId49" Type="http://schemas.openxmlformats.org/officeDocument/2006/relationships/image" Target="../media/image2035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image" Target="../media/image10100.png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170" Type="http://schemas.openxmlformats.org/officeDocument/2006/relationships/image" Target="../media/image8510.png"/><Relationship Id="rId226" Type="http://schemas.openxmlformats.org/officeDocument/2006/relationships/image" Target="../media/image11310.png"/><Relationship Id="rId268" Type="http://schemas.openxmlformats.org/officeDocument/2006/relationships/image" Target="../media/image13411.png"/><Relationship Id="rId32" Type="http://schemas.openxmlformats.org/officeDocument/2006/relationships/customXml" Target="../ink/ink16.xml"/><Relationship Id="rId74" Type="http://schemas.openxmlformats.org/officeDocument/2006/relationships/image" Target="../media/image3710.png"/><Relationship Id="rId128" Type="http://schemas.openxmlformats.org/officeDocument/2006/relationships/image" Target="../media/image6410.png"/><Relationship Id="rId5" Type="http://schemas.openxmlformats.org/officeDocument/2006/relationships/image" Target="../media/image2100.png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279" Type="http://schemas.openxmlformats.org/officeDocument/2006/relationships/customXml" Target="../ink/ink139.xml"/><Relationship Id="rId43" Type="http://schemas.openxmlformats.org/officeDocument/2006/relationships/image" Target="../media/image2110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10.png"/><Relationship Id="rId171" Type="http://schemas.openxmlformats.org/officeDocument/2006/relationships/customXml" Target="../ink/ink85.xml"/><Relationship Id="rId192" Type="http://schemas.openxmlformats.org/officeDocument/2006/relationships/image" Target="../media/image9610.png"/><Relationship Id="rId206" Type="http://schemas.openxmlformats.org/officeDocument/2006/relationships/image" Target="../media/image10310.png"/><Relationship Id="rId227" Type="http://schemas.openxmlformats.org/officeDocument/2006/relationships/customXml" Target="../ink/ink113.xml"/><Relationship Id="rId248" Type="http://schemas.openxmlformats.org/officeDocument/2006/relationships/image" Target="../media/image12410.png"/><Relationship Id="rId269" Type="http://schemas.openxmlformats.org/officeDocument/2006/relationships/customXml" Target="../ink/ink134.xml"/><Relationship Id="rId12" Type="http://schemas.openxmlformats.org/officeDocument/2006/relationships/customXml" Target="../ink/ink6.xml"/><Relationship Id="rId33" Type="http://schemas.openxmlformats.org/officeDocument/2006/relationships/image" Target="../media/image16101.png"/><Relationship Id="rId108" Type="http://schemas.openxmlformats.org/officeDocument/2006/relationships/image" Target="../media/image5410.png"/><Relationship Id="rId129" Type="http://schemas.openxmlformats.org/officeDocument/2006/relationships/customXml" Target="../ink/ink64.xml"/><Relationship Id="rId280" Type="http://schemas.openxmlformats.org/officeDocument/2006/relationships/image" Target="../media/image14010.png"/><Relationship Id="rId54" Type="http://schemas.openxmlformats.org/officeDocument/2006/relationships/image" Target="../media/image2710.png"/><Relationship Id="rId75" Type="http://schemas.openxmlformats.org/officeDocument/2006/relationships/customXml" Target="../ink/ink37.xml"/><Relationship Id="rId96" Type="http://schemas.openxmlformats.org/officeDocument/2006/relationships/image" Target="../media/image4810.png"/><Relationship Id="rId140" Type="http://schemas.openxmlformats.org/officeDocument/2006/relationships/image" Target="../media/image7010.png"/><Relationship Id="rId161" Type="http://schemas.openxmlformats.org/officeDocument/2006/relationships/customXml" Target="../ink/ink80.xml"/><Relationship Id="rId182" Type="http://schemas.openxmlformats.org/officeDocument/2006/relationships/image" Target="../media/image9110.png"/><Relationship Id="rId217" Type="http://schemas.openxmlformats.org/officeDocument/2006/relationships/customXml" Target="../ink/ink108.xml"/><Relationship Id="rId6" Type="http://schemas.openxmlformats.org/officeDocument/2006/relationships/customXml" Target="../ink/ink3.xml"/><Relationship Id="rId238" Type="http://schemas.openxmlformats.org/officeDocument/2006/relationships/image" Target="../media/image11910.png"/><Relationship Id="rId259" Type="http://schemas.openxmlformats.org/officeDocument/2006/relationships/customXml" Target="../ink/ink129.xml"/><Relationship Id="rId23" Type="http://schemas.openxmlformats.org/officeDocument/2006/relationships/image" Target="../media/image11100.png"/><Relationship Id="rId119" Type="http://schemas.openxmlformats.org/officeDocument/2006/relationships/customXml" Target="../ink/ink59.xml"/><Relationship Id="rId270" Type="http://schemas.openxmlformats.org/officeDocument/2006/relationships/image" Target="../media/image13511.png"/><Relationship Id="rId44" Type="http://schemas.openxmlformats.org/officeDocument/2006/relationships/customXml" Target="../ink/ink22.xml"/><Relationship Id="rId65" Type="http://schemas.openxmlformats.org/officeDocument/2006/relationships/customXml" Target="../ink/ink32.xml"/><Relationship Id="rId86" Type="http://schemas.openxmlformats.org/officeDocument/2006/relationships/image" Target="../media/image4310.png"/><Relationship Id="rId130" Type="http://schemas.openxmlformats.org/officeDocument/2006/relationships/image" Target="../media/image6510.png"/><Relationship Id="rId151" Type="http://schemas.openxmlformats.org/officeDocument/2006/relationships/customXml" Target="../ink/ink75.xml"/><Relationship Id="rId172" Type="http://schemas.openxmlformats.org/officeDocument/2006/relationships/image" Target="../media/image8610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1410.png"/><Relationship Id="rId249" Type="http://schemas.openxmlformats.org/officeDocument/2006/relationships/customXml" Target="../ink/ink124.xml"/><Relationship Id="rId13" Type="http://schemas.openxmlformats.org/officeDocument/2006/relationships/image" Target="../media/image6100.png"/><Relationship Id="rId109" Type="http://schemas.openxmlformats.org/officeDocument/2006/relationships/customXml" Target="../ink/ink54.xml"/><Relationship Id="rId260" Type="http://schemas.openxmlformats.org/officeDocument/2006/relationships/image" Target="../media/image13010.png"/><Relationship Id="rId281" Type="http://schemas.openxmlformats.org/officeDocument/2006/relationships/customXml" Target="../ink/ink140.xml"/><Relationship Id="rId34" Type="http://schemas.openxmlformats.org/officeDocument/2006/relationships/customXml" Target="../ink/ink17.xml"/><Relationship Id="rId55" Type="http://schemas.openxmlformats.org/officeDocument/2006/relationships/customXml" Target="../ink/ink27.xml"/><Relationship Id="rId76" Type="http://schemas.openxmlformats.org/officeDocument/2006/relationships/image" Target="../media/image3810.png"/><Relationship Id="rId97" Type="http://schemas.openxmlformats.org/officeDocument/2006/relationships/customXml" Target="../ink/ink48.xml"/><Relationship Id="rId120" Type="http://schemas.openxmlformats.org/officeDocument/2006/relationships/image" Target="../media/image6010.png"/><Relationship Id="rId141" Type="http://schemas.openxmlformats.org/officeDocument/2006/relationships/customXml" Target="../ink/ink70.xml"/><Relationship Id="rId7" Type="http://schemas.openxmlformats.org/officeDocument/2006/relationships/image" Target="../media/image3100.png"/><Relationship Id="rId162" Type="http://schemas.openxmlformats.org/officeDocument/2006/relationships/image" Target="../media/image8110.png"/><Relationship Id="rId183" Type="http://schemas.openxmlformats.org/officeDocument/2006/relationships/customXml" Target="../ink/ink91.xml"/><Relationship Id="rId218" Type="http://schemas.openxmlformats.org/officeDocument/2006/relationships/image" Target="../media/image10910.png"/><Relationship Id="rId239" Type="http://schemas.openxmlformats.org/officeDocument/2006/relationships/customXml" Target="../ink/ink119.xml"/><Relationship Id="rId250" Type="http://schemas.openxmlformats.org/officeDocument/2006/relationships/image" Target="../media/image12510.png"/><Relationship Id="rId271" Type="http://schemas.openxmlformats.org/officeDocument/2006/relationships/customXml" Target="../ink/ink135.xml"/><Relationship Id="rId24" Type="http://schemas.openxmlformats.org/officeDocument/2006/relationships/customXml" Target="../ink/ink12.xml"/><Relationship Id="rId45" Type="http://schemas.openxmlformats.org/officeDocument/2006/relationships/image" Target="../media/image2210.png"/><Relationship Id="rId66" Type="http://schemas.openxmlformats.org/officeDocument/2006/relationships/image" Target="../media/image3310.png"/><Relationship Id="rId87" Type="http://schemas.openxmlformats.org/officeDocument/2006/relationships/customXml" Target="../ink/ink43.xml"/><Relationship Id="rId110" Type="http://schemas.openxmlformats.org/officeDocument/2006/relationships/image" Target="../media/image5510.png"/><Relationship Id="rId131" Type="http://schemas.openxmlformats.org/officeDocument/2006/relationships/customXml" Target="../ink/ink65.xml"/><Relationship Id="rId152" Type="http://schemas.openxmlformats.org/officeDocument/2006/relationships/image" Target="../media/image7610.png"/><Relationship Id="rId173" Type="http://schemas.openxmlformats.org/officeDocument/2006/relationships/customXml" Target="../ink/ink86.xml"/><Relationship Id="rId194" Type="http://schemas.openxmlformats.org/officeDocument/2006/relationships/image" Target="../media/image9710.png"/><Relationship Id="rId208" Type="http://schemas.openxmlformats.org/officeDocument/2006/relationships/image" Target="../media/image10410.png"/><Relationship Id="rId229" Type="http://schemas.openxmlformats.org/officeDocument/2006/relationships/customXml" Target="../ink/ink114.xml"/><Relationship Id="rId240" Type="http://schemas.openxmlformats.org/officeDocument/2006/relationships/image" Target="../media/image12011.png"/><Relationship Id="rId261" Type="http://schemas.openxmlformats.org/officeDocument/2006/relationships/customXml" Target="../ink/ink130.xml"/><Relationship Id="rId14" Type="http://schemas.openxmlformats.org/officeDocument/2006/relationships/customXml" Target="../ink/ink7.xml"/><Relationship Id="rId35" Type="http://schemas.openxmlformats.org/officeDocument/2006/relationships/image" Target="../media/image17100.png"/><Relationship Id="rId56" Type="http://schemas.openxmlformats.org/officeDocument/2006/relationships/image" Target="../media/image2810.png"/><Relationship Id="rId77" Type="http://schemas.openxmlformats.org/officeDocument/2006/relationships/customXml" Target="../ink/ink38.xml"/><Relationship Id="rId100" Type="http://schemas.openxmlformats.org/officeDocument/2006/relationships/image" Target="../media/image5010.png"/><Relationship Id="rId282" Type="http://schemas.openxmlformats.org/officeDocument/2006/relationships/image" Target="../media/image14110.png"/><Relationship Id="rId8" Type="http://schemas.openxmlformats.org/officeDocument/2006/relationships/customXml" Target="../ink/ink4.xml"/><Relationship Id="rId98" Type="http://schemas.openxmlformats.org/officeDocument/2006/relationships/image" Target="../media/image4910.png"/><Relationship Id="rId121" Type="http://schemas.openxmlformats.org/officeDocument/2006/relationships/customXml" Target="../ink/ink60.xml"/><Relationship Id="rId142" Type="http://schemas.openxmlformats.org/officeDocument/2006/relationships/image" Target="../media/image7110.png"/><Relationship Id="rId163" Type="http://schemas.openxmlformats.org/officeDocument/2006/relationships/customXml" Target="../ink/ink81.xml"/><Relationship Id="rId184" Type="http://schemas.openxmlformats.org/officeDocument/2006/relationships/image" Target="../media/image9210.png"/><Relationship Id="rId219" Type="http://schemas.openxmlformats.org/officeDocument/2006/relationships/customXml" Target="../ink/ink109.xml"/><Relationship Id="rId230" Type="http://schemas.openxmlformats.org/officeDocument/2006/relationships/image" Target="../media/image11510.png"/><Relationship Id="rId251" Type="http://schemas.openxmlformats.org/officeDocument/2006/relationships/customXml" Target="../ink/ink125.xml"/><Relationship Id="rId25" Type="http://schemas.openxmlformats.org/officeDocument/2006/relationships/image" Target="../media/image12100.png"/><Relationship Id="rId46" Type="http://schemas.openxmlformats.org/officeDocument/2006/relationships/customXml" Target="../ink/ink23.xml"/><Relationship Id="rId67" Type="http://schemas.openxmlformats.org/officeDocument/2006/relationships/customXml" Target="../ink/ink33.xml"/><Relationship Id="rId272" Type="http://schemas.openxmlformats.org/officeDocument/2006/relationships/image" Target="../media/image13610.png"/><Relationship Id="rId88" Type="http://schemas.openxmlformats.org/officeDocument/2006/relationships/image" Target="../media/image4410.png"/><Relationship Id="rId111" Type="http://schemas.openxmlformats.org/officeDocument/2006/relationships/customXml" Target="../ink/ink55.xml"/><Relationship Id="rId132" Type="http://schemas.openxmlformats.org/officeDocument/2006/relationships/image" Target="../media/image6610.png"/><Relationship Id="rId153" Type="http://schemas.openxmlformats.org/officeDocument/2006/relationships/customXml" Target="../ink/ink76.xml"/><Relationship Id="rId174" Type="http://schemas.openxmlformats.org/officeDocument/2006/relationships/image" Target="../media/image8710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1010.png"/><Relationship Id="rId241" Type="http://schemas.openxmlformats.org/officeDocument/2006/relationships/customXml" Target="../ink/ink120.xml"/><Relationship Id="rId15" Type="http://schemas.openxmlformats.org/officeDocument/2006/relationships/image" Target="../media/image7100.png"/><Relationship Id="rId36" Type="http://schemas.openxmlformats.org/officeDocument/2006/relationships/customXml" Target="../ink/ink18.xml"/><Relationship Id="rId57" Type="http://schemas.openxmlformats.org/officeDocument/2006/relationships/customXml" Target="../ink/ink28.xml"/><Relationship Id="rId262" Type="http://schemas.openxmlformats.org/officeDocument/2006/relationships/image" Target="../media/image13110.png"/><Relationship Id="rId283" Type="http://schemas.openxmlformats.org/officeDocument/2006/relationships/customXml" Target="../ink/ink141.xml"/><Relationship Id="rId78" Type="http://schemas.openxmlformats.org/officeDocument/2006/relationships/image" Target="../media/image391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10.png"/><Relationship Id="rId143" Type="http://schemas.openxmlformats.org/officeDocument/2006/relationships/customXml" Target="../ink/ink71.xml"/><Relationship Id="rId164" Type="http://schemas.openxmlformats.org/officeDocument/2006/relationships/image" Target="../media/image8210.png"/><Relationship Id="rId185" Type="http://schemas.openxmlformats.org/officeDocument/2006/relationships/customXml" Target="../ink/ink92.xml"/><Relationship Id="rId9" Type="http://schemas.openxmlformats.org/officeDocument/2006/relationships/image" Target="../media/image4100.png"/><Relationship Id="rId210" Type="http://schemas.openxmlformats.org/officeDocument/2006/relationships/image" Target="../media/image10510.png"/><Relationship Id="rId26" Type="http://schemas.openxmlformats.org/officeDocument/2006/relationships/customXml" Target="../ink/ink13.xml"/><Relationship Id="rId231" Type="http://schemas.openxmlformats.org/officeDocument/2006/relationships/customXml" Target="../ink/ink115.xml"/><Relationship Id="rId252" Type="http://schemas.openxmlformats.org/officeDocument/2006/relationships/image" Target="../media/image12610.png"/><Relationship Id="rId273" Type="http://schemas.openxmlformats.org/officeDocument/2006/relationships/customXml" Target="../ink/ink136.xml"/><Relationship Id="rId47" Type="http://schemas.openxmlformats.org/officeDocument/2006/relationships/image" Target="../media/image2310.png"/><Relationship Id="rId68" Type="http://schemas.openxmlformats.org/officeDocument/2006/relationships/image" Target="../media/image3410.png"/><Relationship Id="rId89" Type="http://schemas.openxmlformats.org/officeDocument/2006/relationships/customXml" Target="../ink/ink44.xml"/><Relationship Id="rId112" Type="http://schemas.openxmlformats.org/officeDocument/2006/relationships/image" Target="../media/image5610.png"/><Relationship Id="rId133" Type="http://schemas.openxmlformats.org/officeDocument/2006/relationships/customXml" Target="../ink/ink66.xml"/><Relationship Id="rId154" Type="http://schemas.openxmlformats.org/officeDocument/2006/relationships/image" Target="../media/image7710.png"/><Relationship Id="rId175" Type="http://schemas.openxmlformats.org/officeDocument/2006/relationships/customXml" Target="../ink/ink87.xml"/><Relationship Id="rId196" Type="http://schemas.openxmlformats.org/officeDocument/2006/relationships/image" Target="../media/image9810.png"/><Relationship Id="rId200" Type="http://schemas.openxmlformats.org/officeDocument/2006/relationships/image" Target="../media/image10010.png"/><Relationship Id="rId16" Type="http://schemas.openxmlformats.org/officeDocument/2006/relationships/customXml" Target="../ink/ink8.xml"/><Relationship Id="rId221" Type="http://schemas.openxmlformats.org/officeDocument/2006/relationships/customXml" Target="../ink/ink110.xml"/><Relationship Id="rId242" Type="http://schemas.openxmlformats.org/officeDocument/2006/relationships/image" Target="../media/image12110.png"/><Relationship Id="rId263" Type="http://schemas.openxmlformats.org/officeDocument/2006/relationships/customXml" Target="../ink/ink131.xml"/><Relationship Id="rId284" Type="http://schemas.openxmlformats.org/officeDocument/2006/relationships/image" Target="../media/image2510.png"/><Relationship Id="rId37" Type="http://schemas.openxmlformats.org/officeDocument/2006/relationships/image" Target="../media/image18101.png"/><Relationship Id="rId58" Type="http://schemas.openxmlformats.org/officeDocument/2006/relationships/image" Target="../media/image2911.png"/><Relationship Id="rId79" Type="http://schemas.openxmlformats.org/officeDocument/2006/relationships/customXml" Target="../ink/ink39.xml"/><Relationship Id="rId102" Type="http://schemas.openxmlformats.org/officeDocument/2006/relationships/image" Target="../media/image5110.png"/><Relationship Id="rId123" Type="http://schemas.openxmlformats.org/officeDocument/2006/relationships/customXml" Target="../ink/ink61.xml"/><Relationship Id="rId144" Type="http://schemas.openxmlformats.org/officeDocument/2006/relationships/image" Target="../media/image7210.png"/><Relationship Id="rId90" Type="http://schemas.openxmlformats.org/officeDocument/2006/relationships/image" Target="../media/image4510.png"/><Relationship Id="rId165" Type="http://schemas.openxmlformats.org/officeDocument/2006/relationships/customXml" Target="../ink/ink82.xml"/><Relationship Id="rId186" Type="http://schemas.openxmlformats.org/officeDocument/2006/relationships/image" Target="../media/image9310.png"/><Relationship Id="rId211" Type="http://schemas.openxmlformats.org/officeDocument/2006/relationships/customXml" Target="../ink/ink105.xml"/><Relationship Id="rId232" Type="http://schemas.openxmlformats.org/officeDocument/2006/relationships/image" Target="../media/image11610.png"/><Relationship Id="rId253" Type="http://schemas.openxmlformats.org/officeDocument/2006/relationships/customXml" Target="../ink/ink126.xml"/><Relationship Id="rId274" Type="http://schemas.openxmlformats.org/officeDocument/2006/relationships/image" Target="../media/image13710.png"/><Relationship Id="rId27" Type="http://schemas.openxmlformats.org/officeDocument/2006/relationships/image" Target="../media/image13100.png"/><Relationship Id="rId48" Type="http://schemas.openxmlformats.org/officeDocument/2006/relationships/customXml" Target="../ink/ink24.xml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10.png"/><Relationship Id="rId80" Type="http://schemas.openxmlformats.org/officeDocument/2006/relationships/image" Target="../media/image4010.png"/><Relationship Id="rId155" Type="http://schemas.openxmlformats.org/officeDocument/2006/relationships/customXml" Target="../ink/ink77.xml"/><Relationship Id="rId176" Type="http://schemas.openxmlformats.org/officeDocument/2006/relationships/image" Target="../media/image8810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110.png"/><Relationship Id="rId243" Type="http://schemas.openxmlformats.org/officeDocument/2006/relationships/customXml" Target="../ink/ink121.xml"/><Relationship Id="rId264" Type="http://schemas.openxmlformats.org/officeDocument/2006/relationships/image" Target="../media/image13211.png"/><Relationship Id="rId285" Type="http://schemas.openxmlformats.org/officeDocument/2006/relationships/customXml" Target="../ink/ink142.xml"/><Relationship Id="rId17" Type="http://schemas.openxmlformats.org/officeDocument/2006/relationships/image" Target="../media/image8100.png"/><Relationship Id="rId38" Type="http://schemas.openxmlformats.org/officeDocument/2006/relationships/customXml" Target="../ink/ink19.xml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10.png"/><Relationship Id="rId70" Type="http://schemas.openxmlformats.org/officeDocument/2006/relationships/image" Target="../media/image3510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10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610.png"/><Relationship Id="rId233" Type="http://schemas.openxmlformats.org/officeDocument/2006/relationships/customXml" Target="../ink/ink116.xml"/><Relationship Id="rId254" Type="http://schemas.openxmlformats.org/officeDocument/2006/relationships/image" Target="../media/image12710.png"/><Relationship Id="rId28" Type="http://schemas.openxmlformats.org/officeDocument/2006/relationships/customXml" Target="../ink/ink14.xml"/><Relationship Id="rId49" Type="http://schemas.openxmlformats.org/officeDocument/2006/relationships/image" Target="../media/image2410.png"/><Relationship Id="rId114" Type="http://schemas.openxmlformats.org/officeDocument/2006/relationships/image" Target="../media/image5710.png"/><Relationship Id="rId275" Type="http://schemas.openxmlformats.org/officeDocument/2006/relationships/customXml" Target="../ink/ink137.xml"/><Relationship Id="rId60" Type="http://schemas.openxmlformats.org/officeDocument/2006/relationships/image" Target="../media/image3011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810.png"/><Relationship Id="rId177" Type="http://schemas.openxmlformats.org/officeDocument/2006/relationships/customXml" Target="../ink/ink88.xml"/><Relationship Id="rId198" Type="http://schemas.openxmlformats.org/officeDocument/2006/relationships/image" Target="../media/image9910.png"/><Relationship Id="rId202" Type="http://schemas.openxmlformats.org/officeDocument/2006/relationships/image" Target="../media/image10110.png"/><Relationship Id="rId223" Type="http://schemas.openxmlformats.org/officeDocument/2006/relationships/customXml" Target="../ink/ink111.xml"/><Relationship Id="rId244" Type="http://schemas.openxmlformats.org/officeDocument/2006/relationships/image" Target="../media/image12210.png"/><Relationship Id="rId18" Type="http://schemas.openxmlformats.org/officeDocument/2006/relationships/customXml" Target="../ink/ink9.xml"/><Relationship Id="rId39" Type="http://schemas.openxmlformats.org/officeDocument/2006/relationships/image" Target="../media/image1984.png"/><Relationship Id="rId265" Type="http://schemas.openxmlformats.org/officeDocument/2006/relationships/customXml" Target="../ink/ink132.xml"/><Relationship Id="rId286" Type="http://schemas.openxmlformats.org/officeDocument/2006/relationships/image" Target="../media/image14210.png"/><Relationship Id="rId50" Type="http://schemas.openxmlformats.org/officeDocument/2006/relationships/image" Target="../media/image1.emf"/><Relationship Id="rId104" Type="http://schemas.openxmlformats.org/officeDocument/2006/relationships/image" Target="../media/image5210.png"/><Relationship Id="rId125" Type="http://schemas.openxmlformats.org/officeDocument/2006/relationships/customXml" Target="../ink/ink62.xml"/><Relationship Id="rId146" Type="http://schemas.openxmlformats.org/officeDocument/2006/relationships/image" Target="../media/image7310.png"/><Relationship Id="rId167" Type="http://schemas.openxmlformats.org/officeDocument/2006/relationships/customXml" Target="../ink/ink83.xml"/><Relationship Id="rId188" Type="http://schemas.openxmlformats.org/officeDocument/2006/relationships/image" Target="../media/image9410.png"/><Relationship Id="rId71" Type="http://schemas.openxmlformats.org/officeDocument/2006/relationships/customXml" Target="../ink/ink35.xml"/><Relationship Id="rId92" Type="http://schemas.openxmlformats.org/officeDocument/2006/relationships/image" Target="../media/image4610.png"/><Relationship Id="rId213" Type="http://schemas.openxmlformats.org/officeDocument/2006/relationships/customXml" Target="../ink/ink106.xml"/><Relationship Id="rId234" Type="http://schemas.openxmlformats.org/officeDocument/2006/relationships/image" Target="../media/image11710.png"/><Relationship Id="rId2" Type="http://schemas.openxmlformats.org/officeDocument/2006/relationships/customXml" Target="../ink/ink1.xml"/><Relationship Id="rId29" Type="http://schemas.openxmlformats.org/officeDocument/2006/relationships/image" Target="../media/image14100.png"/><Relationship Id="rId255" Type="http://schemas.openxmlformats.org/officeDocument/2006/relationships/customXml" Target="../ink/ink127.xml"/><Relationship Id="rId276" Type="http://schemas.openxmlformats.org/officeDocument/2006/relationships/image" Target="../media/image13810.png"/><Relationship Id="rId40" Type="http://schemas.openxmlformats.org/officeDocument/2006/relationships/customXml" Target="../ink/ink20.xml"/><Relationship Id="rId115" Type="http://schemas.openxmlformats.org/officeDocument/2006/relationships/customXml" Target="../ink/ink57.xml"/><Relationship Id="rId136" Type="http://schemas.openxmlformats.org/officeDocument/2006/relationships/image" Target="../media/image6810.png"/><Relationship Id="rId157" Type="http://schemas.openxmlformats.org/officeDocument/2006/relationships/customXml" Target="../ink/ink78.xml"/><Relationship Id="rId178" Type="http://schemas.openxmlformats.org/officeDocument/2006/relationships/image" Target="../media/image8910.png"/><Relationship Id="rId61" Type="http://schemas.openxmlformats.org/officeDocument/2006/relationships/customXml" Target="../ink/ink30.xml"/><Relationship Id="rId82" Type="http://schemas.openxmlformats.org/officeDocument/2006/relationships/image" Target="../media/image4110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image" Target="../media/image9100.png"/><Relationship Id="rId224" Type="http://schemas.openxmlformats.org/officeDocument/2006/relationships/image" Target="../media/image11210.png"/><Relationship Id="rId245" Type="http://schemas.openxmlformats.org/officeDocument/2006/relationships/customXml" Target="../ink/ink122.xml"/><Relationship Id="rId266" Type="http://schemas.openxmlformats.org/officeDocument/2006/relationships/image" Target="../media/image13311.png"/><Relationship Id="rId30" Type="http://schemas.openxmlformats.org/officeDocument/2006/relationships/customXml" Target="../ink/ink15.xml"/><Relationship Id="rId105" Type="http://schemas.openxmlformats.org/officeDocument/2006/relationships/customXml" Target="../ink/ink52.xml"/><Relationship Id="rId126" Type="http://schemas.openxmlformats.org/officeDocument/2006/relationships/image" Target="../media/image6310.png"/><Relationship Id="rId147" Type="http://schemas.openxmlformats.org/officeDocument/2006/relationships/customXml" Target="../ink/ink73.xml"/><Relationship Id="rId168" Type="http://schemas.openxmlformats.org/officeDocument/2006/relationships/image" Target="../media/image8410.png"/><Relationship Id="rId51" Type="http://schemas.openxmlformats.org/officeDocument/2006/relationships/customXml" Target="../ink/ink25.xml"/><Relationship Id="rId72" Type="http://schemas.openxmlformats.org/officeDocument/2006/relationships/image" Target="../media/image3610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image" Target="../media/image1983.png"/><Relationship Id="rId214" Type="http://schemas.openxmlformats.org/officeDocument/2006/relationships/image" Target="../media/image10710.png"/><Relationship Id="rId235" Type="http://schemas.openxmlformats.org/officeDocument/2006/relationships/customXml" Target="../ink/ink117.xml"/><Relationship Id="rId256" Type="http://schemas.openxmlformats.org/officeDocument/2006/relationships/image" Target="../media/image12810.png"/><Relationship Id="rId277" Type="http://schemas.openxmlformats.org/officeDocument/2006/relationships/customXml" Target="../ink/ink138.xml"/><Relationship Id="rId116" Type="http://schemas.openxmlformats.org/officeDocument/2006/relationships/image" Target="../media/image5810.png"/><Relationship Id="rId137" Type="http://schemas.openxmlformats.org/officeDocument/2006/relationships/customXml" Target="../ink/ink68.xml"/><Relationship Id="rId158" Type="http://schemas.openxmlformats.org/officeDocument/2006/relationships/image" Target="../media/image7910.png"/><Relationship Id="rId20" Type="http://schemas.openxmlformats.org/officeDocument/2006/relationships/customXml" Target="../ink/ink10.xml"/><Relationship Id="rId41" Type="http://schemas.openxmlformats.org/officeDocument/2006/relationships/image" Target="../media/image2011.png"/><Relationship Id="rId62" Type="http://schemas.openxmlformats.org/officeDocument/2006/relationships/image" Target="../media/image3110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9510.png"/><Relationship Id="rId204" Type="http://schemas.openxmlformats.org/officeDocument/2006/relationships/image" Target="../media/image10210.png"/><Relationship Id="rId225" Type="http://schemas.openxmlformats.org/officeDocument/2006/relationships/customXml" Target="../ink/ink112.xml"/><Relationship Id="rId246" Type="http://schemas.openxmlformats.org/officeDocument/2006/relationships/image" Target="../media/image12310.png"/><Relationship Id="rId267" Type="http://schemas.openxmlformats.org/officeDocument/2006/relationships/customXml" Target="../ink/ink133.xml"/><Relationship Id="rId106" Type="http://schemas.openxmlformats.org/officeDocument/2006/relationships/image" Target="../media/image5310.png"/><Relationship Id="rId127" Type="http://schemas.openxmlformats.org/officeDocument/2006/relationships/customXml" Target="../ink/ink63.xml"/><Relationship Id="rId10" Type="http://schemas.openxmlformats.org/officeDocument/2006/relationships/customXml" Target="../ink/ink5.xml"/><Relationship Id="rId31" Type="http://schemas.openxmlformats.org/officeDocument/2006/relationships/image" Target="../media/image15100.png"/><Relationship Id="rId52" Type="http://schemas.openxmlformats.org/officeDocument/2006/relationships/image" Target="../media/image2610.png"/><Relationship Id="rId73" Type="http://schemas.openxmlformats.org/officeDocument/2006/relationships/customXml" Target="../ink/ink36.xml"/><Relationship Id="rId94" Type="http://schemas.openxmlformats.org/officeDocument/2006/relationships/image" Target="../media/image4710.png"/><Relationship Id="rId148" Type="http://schemas.openxmlformats.org/officeDocument/2006/relationships/image" Target="../media/image7410.png"/><Relationship Id="rId169" Type="http://schemas.openxmlformats.org/officeDocument/2006/relationships/customXml" Target="../ink/ink84.xml"/><Relationship Id="rId4" Type="http://schemas.openxmlformats.org/officeDocument/2006/relationships/customXml" Target="../ink/ink2.xml"/><Relationship Id="rId180" Type="http://schemas.openxmlformats.org/officeDocument/2006/relationships/image" Target="../media/image9010.png"/><Relationship Id="rId215" Type="http://schemas.openxmlformats.org/officeDocument/2006/relationships/customXml" Target="../ink/ink107.xml"/><Relationship Id="rId236" Type="http://schemas.openxmlformats.org/officeDocument/2006/relationships/image" Target="../media/image11810.png"/><Relationship Id="rId257" Type="http://schemas.openxmlformats.org/officeDocument/2006/relationships/customXml" Target="../ink/ink128.xml"/><Relationship Id="rId278" Type="http://schemas.openxmlformats.org/officeDocument/2006/relationships/image" Target="../media/image13910.png"/><Relationship Id="rId42" Type="http://schemas.openxmlformats.org/officeDocument/2006/relationships/customXml" Target="../ink/ink21.xml"/><Relationship Id="rId84" Type="http://schemas.openxmlformats.org/officeDocument/2006/relationships/image" Target="../media/image4210.png"/><Relationship Id="rId138" Type="http://schemas.openxmlformats.org/officeDocument/2006/relationships/image" Target="../media/image6910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11" Type="http://schemas.openxmlformats.org/officeDocument/2006/relationships/image" Target="../media/image5100.png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95" Type="http://schemas.openxmlformats.org/officeDocument/2006/relationships/customXml" Target="../ink/ink47.xml"/><Relationship Id="rId160" Type="http://schemas.openxmlformats.org/officeDocument/2006/relationships/image" Target="../media/image8010.png"/><Relationship Id="rId216" Type="http://schemas.openxmlformats.org/officeDocument/2006/relationships/image" Target="../media/image10810.png"/><Relationship Id="rId258" Type="http://schemas.openxmlformats.org/officeDocument/2006/relationships/image" Target="../media/image12910.png"/><Relationship Id="rId22" Type="http://schemas.openxmlformats.org/officeDocument/2006/relationships/customXml" Target="../ink/ink11.xml"/><Relationship Id="rId64" Type="http://schemas.openxmlformats.org/officeDocument/2006/relationships/image" Target="../media/image3210.png"/><Relationship Id="rId118" Type="http://schemas.openxmlformats.org/officeDocument/2006/relationships/image" Target="../media/image5910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0.xml"/><Relationship Id="rId299" Type="http://schemas.openxmlformats.org/officeDocument/2006/relationships/image" Target="../media/image2890.png"/><Relationship Id="rId21" Type="http://schemas.openxmlformats.org/officeDocument/2006/relationships/customXml" Target="../ink/ink152.xml"/><Relationship Id="rId63" Type="http://schemas.openxmlformats.org/officeDocument/2006/relationships/customXml" Target="../ink/ink173.xml"/><Relationship Id="rId159" Type="http://schemas.openxmlformats.org/officeDocument/2006/relationships/customXml" Target="../ink/ink221.xml"/><Relationship Id="rId324" Type="http://schemas.openxmlformats.org/officeDocument/2006/relationships/customXml" Target="../ink/ink303.xml"/><Relationship Id="rId170" Type="http://schemas.openxmlformats.org/officeDocument/2006/relationships/image" Target="../media/image2250.png"/><Relationship Id="rId226" Type="http://schemas.openxmlformats.org/officeDocument/2006/relationships/image" Target="../media/image2530.png"/><Relationship Id="rId268" Type="http://schemas.openxmlformats.org/officeDocument/2006/relationships/image" Target="../media/image2740.png"/><Relationship Id="rId32" Type="http://schemas.openxmlformats.org/officeDocument/2006/relationships/image" Target="../media/image15610.png"/><Relationship Id="rId74" Type="http://schemas.openxmlformats.org/officeDocument/2006/relationships/image" Target="../media/image17711.png"/><Relationship Id="rId128" Type="http://schemas.openxmlformats.org/officeDocument/2006/relationships/image" Target="../media/image2040.png"/><Relationship Id="rId5" Type="http://schemas.openxmlformats.org/officeDocument/2006/relationships/customXml" Target="../ink/ink144.xml"/><Relationship Id="rId181" Type="http://schemas.openxmlformats.org/officeDocument/2006/relationships/customXml" Target="../ink/ink232.xml"/><Relationship Id="rId237" Type="http://schemas.openxmlformats.org/officeDocument/2006/relationships/customXml" Target="../ink/ink260.xml"/><Relationship Id="rId279" Type="http://schemas.openxmlformats.org/officeDocument/2006/relationships/image" Target="../media/image2790.png"/><Relationship Id="rId43" Type="http://schemas.openxmlformats.org/officeDocument/2006/relationships/customXml" Target="../ink/ink163.xml"/><Relationship Id="rId139" Type="http://schemas.openxmlformats.org/officeDocument/2006/relationships/customXml" Target="../ink/ink211.xml"/><Relationship Id="rId290" Type="http://schemas.openxmlformats.org/officeDocument/2006/relationships/customXml" Target="../ink/ink286.xml"/><Relationship Id="rId304" Type="http://schemas.openxmlformats.org/officeDocument/2006/relationships/customXml" Target="../ink/ink293.xml"/><Relationship Id="rId85" Type="http://schemas.openxmlformats.org/officeDocument/2006/relationships/customXml" Target="../ink/ink184.xml"/><Relationship Id="rId150" Type="http://schemas.openxmlformats.org/officeDocument/2006/relationships/image" Target="../media/image2150.png"/><Relationship Id="rId192" Type="http://schemas.openxmlformats.org/officeDocument/2006/relationships/image" Target="../media/image2360.png"/><Relationship Id="rId206" Type="http://schemas.openxmlformats.org/officeDocument/2006/relationships/image" Target="../media/image2430.png"/><Relationship Id="rId248" Type="http://schemas.openxmlformats.org/officeDocument/2006/relationships/image" Target="../media/image2640.png"/><Relationship Id="rId12" Type="http://schemas.openxmlformats.org/officeDocument/2006/relationships/image" Target="../media/image14611.png"/><Relationship Id="rId108" Type="http://schemas.openxmlformats.org/officeDocument/2006/relationships/image" Target="../media/image19410.png"/><Relationship Id="rId315" Type="http://schemas.openxmlformats.org/officeDocument/2006/relationships/image" Target="../media/image2971.png"/><Relationship Id="rId54" Type="http://schemas.openxmlformats.org/officeDocument/2006/relationships/image" Target="../media/image16710.png"/><Relationship Id="rId96" Type="http://schemas.openxmlformats.org/officeDocument/2006/relationships/image" Target="../media/image18810.png"/><Relationship Id="rId161" Type="http://schemas.openxmlformats.org/officeDocument/2006/relationships/customXml" Target="../ink/ink222.xml"/><Relationship Id="rId217" Type="http://schemas.openxmlformats.org/officeDocument/2006/relationships/customXml" Target="../ink/ink250.xml"/><Relationship Id="rId259" Type="http://schemas.openxmlformats.org/officeDocument/2006/relationships/customXml" Target="../ink/ink271.xml"/><Relationship Id="rId23" Type="http://schemas.openxmlformats.org/officeDocument/2006/relationships/customXml" Target="../ink/ink153.xml"/><Relationship Id="rId119" Type="http://schemas.openxmlformats.org/officeDocument/2006/relationships/customXml" Target="../ink/ink201.xml"/><Relationship Id="rId270" Type="http://schemas.openxmlformats.org/officeDocument/2006/relationships/customXml" Target="../ink/ink276.xml"/><Relationship Id="rId326" Type="http://schemas.openxmlformats.org/officeDocument/2006/relationships/customXml" Target="../ink/ink304.xml"/><Relationship Id="rId65" Type="http://schemas.openxmlformats.org/officeDocument/2006/relationships/customXml" Target="../ink/ink174.xml"/><Relationship Id="rId130" Type="http://schemas.openxmlformats.org/officeDocument/2006/relationships/image" Target="../media/image2050.png"/><Relationship Id="rId172" Type="http://schemas.openxmlformats.org/officeDocument/2006/relationships/image" Target="../media/image2260.png"/><Relationship Id="rId228" Type="http://schemas.openxmlformats.org/officeDocument/2006/relationships/image" Target="../media/image2540.png"/><Relationship Id="rId281" Type="http://schemas.openxmlformats.org/officeDocument/2006/relationships/image" Target="../media/image2800.png"/><Relationship Id="rId34" Type="http://schemas.openxmlformats.org/officeDocument/2006/relationships/image" Target="../media/image15710.png"/><Relationship Id="rId76" Type="http://schemas.openxmlformats.org/officeDocument/2006/relationships/image" Target="../media/image17811.png"/><Relationship Id="rId141" Type="http://schemas.openxmlformats.org/officeDocument/2006/relationships/customXml" Target="../ink/ink212.xml"/><Relationship Id="rId7" Type="http://schemas.openxmlformats.org/officeDocument/2006/relationships/customXml" Target="../ink/ink145.xml"/><Relationship Id="rId183" Type="http://schemas.openxmlformats.org/officeDocument/2006/relationships/customXml" Target="../ink/ink233.xml"/><Relationship Id="rId239" Type="http://schemas.openxmlformats.org/officeDocument/2006/relationships/customXml" Target="../ink/ink261.xml"/><Relationship Id="rId250" Type="http://schemas.openxmlformats.org/officeDocument/2006/relationships/image" Target="../media/image2650.png"/><Relationship Id="rId292" Type="http://schemas.openxmlformats.org/officeDocument/2006/relationships/customXml" Target="../ink/ink287.xml"/><Relationship Id="rId306" Type="http://schemas.openxmlformats.org/officeDocument/2006/relationships/customXml" Target="../ink/ink294.xml"/><Relationship Id="rId24" Type="http://schemas.openxmlformats.org/officeDocument/2006/relationships/image" Target="../media/image15210.png"/><Relationship Id="rId45" Type="http://schemas.openxmlformats.org/officeDocument/2006/relationships/customXml" Target="../ink/ink164.xml"/><Relationship Id="rId66" Type="http://schemas.openxmlformats.org/officeDocument/2006/relationships/image" Target="../media/image17310.png"/><Relationship Id="rId87" Type="http://schemas.openxmlformats.org/officeDocument/2006/relationships/customXml" Target="../ink/ink185.xml"/><Relationship Id="rId110" Type="http://schemas.openxmlformats.org/officeDocument/2006/relationships/image" Target="../media/image19510.png"/><Relationship Id="rId131" Type="http://schemas.openxmlformats.org/officeDocument/2006/relationships/customXml" Target="../ink/ink207.xml"/><Relationship Id="rId327" Type="http://schemas.openxmlformats.org/officeDocument/2006/relationships/image" Target="../media/image3031.png"/><Relationship Id="rId152" Type="http://schemas.openxmlformats.org/officeDocument/2006/relationships/image" Target="../media/image2160.png"/><Relationship Id="rId173" Type="http://schemas.openxmlformats.org/officeDocument/2006/relationships/customXml" Target="../ink/ink228.xml"/><Relationship Id="rId194" Type="http://schemas.openxmlformats.org/officeDocument/2006/relationships/image" Target="../media/image2370.png"/><Relationship Id="rId208" Type="http://schemas.openxmlformats.org/officeDocument/2006/relationships/image" Target="../media/image2440.png"/><Relationship Id="rId229" Type="http://schemas.openxmlformats.org/officeDocument/2006/relationships/customXml" Target="../ink/ink256.xml"/><Relationship Id="rId240" Type="http://schemas.openxmlformats.org/officeDocument/2006/relationships/image" Target="../media/image2600.png"/><Relationship Id="rId261" Type="http://schemas.openxmlformats.org/officeDocument/2006/relationships/customXml" Target="../ink/ink272.xml"/><Relationship Id="rId14" Type="http://schemas.openxmlformats.org/officeDocument/2006/relationships/image" Target="../media/image14710.png"/><Relationship Id="rId35" Type="http://schemas.openxmlformats.org/officeDocument/2006/relationships/customXml" Target="../ink/ink159.xml"/><Relationship Id="rId56" Type="http://schemas.openxmlformats.org/officeDocument/2006/relationships/image" Target="../media/image16810.png"/><Relationship Id="rId77" Type="http://schemas.openxmlformats.org/officeDocument/2006/relationships/customXml" Target="../ink/ink180.xml"/><Relationship Id="rId100" Type="http://schemas.openxmlformats.org/officeDocument/2006/relationships/image" Target="../media/image19010.png"/><Relationship Id="rId282" Type="http://schemas.openxmlformats.org/officeDocument/2006/relationships/customXml" Target="../ink/ink282.xml"/><Relationship Id="rId317" Type="http://schemas.openxmlformats.org/officeDocument/2006/relationships/image" Target="../media/image2981.png"/><Relationship Id="rId8" Type="http://schemas.openxmlformats.org/officeDocument/2006/relationships/image" Target="../media/image14410.png"/><Relationship Id="rId98" Type="http://schemas.openxmlformats.org/officeDocument/2006/relationships/image" Target="../media/image18910.png"/><Relationship Id="rId121" Type="http://schemas.openxmlformats.org/officeDocument/2006/relationships/customXml" Target="../ink/ink202.xml"/><Relationship Id="rId142" Type="http://schemas.openxmlformats.org/officeDocument/2006/relationships/image" Target="../media/image2111.png"/><Relationship Id="rId163" Type="http://schemas.openxmlformats.org/officeDocument/2006/relationships/customXml" Target="../ink/ink223.xml"/><Relationship Id="rId184" Type="http://schemas.openxmlformats.org/officeDocument/2006/relationships/image" Target="../media/image2320.png"/><Relationship Id="rId219" Type="http://schemas.openxmlformats.org/officeDocument/2006/relationships/customXml" Target="../ink/ink251.xml"/><Relationship Id="rId230" Type="http://schemas.openxmlformats.org/officeDocument/2006/relationships/image" Target="../media/image2550.png"/><Relationship Id="rId251" Type="http://schemas.openxmlformats.org/officeDocument/2006/relationships/customXml" Target="../ink/ink267.xml"/><Relationship Id="rId25" Type="http://schemas.openxmlformats.org/officeDocument/2006/relationships/customXml" Target="../ink/ink154.xml"/><Relationship Id="rId46" Type="http://schemas.openxmlformats.org/officeDocument/2006/relationships/image" Target="../media/image16310.png"/><Relationship Id="rId67" Type="http://schemas.openxmlformats.org/officeDocument/2006/relationships/customXml" Target="../ink/ink175.xml"/><Relationship Id="rId272" Type="http://schemas.openxmlformats.org/officeDocument/2006/relationships/customXml" Target="../ink/ink277.xml"/><Relationship Id="rId293" Type="http://schemas.openxmlformats.org/officeDocument/2006/relationships/image" Target="../media/image2860.png"/><Relationship Id="rId307" Type="http://schemas.openxmlformats.org/officeDocument/2006/relationships/image" Target="../media/image2931.png"/><Relationship Id="rId328" Type="http://schemas.openxmlformats.org/officeDocument/2006/relationships/customXml" Target="../ink/ink305.xml"/><Relationship Id="rId88" Type="http://schemas.openxmlformats.org/officeDocument/2006/relationships/image" Target="../media/image18410.png"/><Relationship Id="rId111" Type="http://schemas.openxmlformats.org/officeDocument/2006/relationships/customXml" Target="../ink/ink197.xml"/><Relationship Id="rId132" Type="http://schemas.openxmlformats.org/officeDocument/2006/relationships/image" Target="../media/image2060.png"/><Relationship Id="rId153" Type="http://schemas.openxmlformats.org/officeDocument/2006/relationships/customXml" Target="../ink/ink218.xml"/><Relationship Id="rId174" Type="http://schemas.openxmlformats.org/officeDocument/2006/relationships/image" Target="../media/image2270.png"/><Relationship Id="rId195" Type="http://schemas.openxmlformats.org/officeDocument/2006/relationships/customXml" Target="../ink/ink239.xml"/><Relationship Id="rId209" Type="http://schemas.openxmlformats.org/officeDocument/2006/relationships/customXml" Target="../ink/ink246.xml"/><Relationship Id="rId220" Type="http://schemas.openxmlformats.org/officeDocument/2006/relationships/image" Target="../media/image2500.png"/><Relationship Id="rId241" Type="http://schemas.openxmlformats.org/officeDocument/2006/relationships/customXml" Target="../ink/ink262.xml"/><Relationship Id="rId15" Type="http://schemas.openxmlformats.org/officeDocument/2006/relationships/customXml" Target="../ink/ink149.xml"/><Relationship Id="rId36" Type="http://schemas.openxmlformats.org/officeDocument/2006/relationships/image" Target="../media/image15810.png"/><Relationship Id="rId57" Type="http://schemas.openxmlformats.org/officeDocument/2006/relationships/customXml" Target="../ink/ink170.xml"/><Relationship Id="rId262" Type="http://schemas.openxmlformats.org/officeDocument/2006/relationships/image" Target="../media/image2711.png"/><Relationship Id="rId283" Type="http://schemas.openxmlformats.org/officeDocument/2006/relationships/image" Target="../media/image2811.png"/><Relationship Id="rId318" Type="http://schemas.openxmlformats.org/officeDocument/2006/relationships/customXml" Target="../ink/ink300.xml"/><Relationship Id="rId78" Type="http://schemas.openxmlformats.org/officeDocument/2006/relationships/image" Target="../media/image17911.png"/><Relationship Id="rId99" Type="http://schemas.openxmlformats.org/officeDocument/2006/relationships/customXml" Target="../ink/ink191.xml"/><Relationship Id="rId101" Type="http://schemas.openxmlformats.org/officeDocument/2006/relationships/customXml" Target="../ink/ink192.xml"/><Relationship Id="rId122" Type="http://schemas.openxmlformats.org/officeDocument/2006/relationships/image" Target="../media/image2012.png"/><Relationship Id="rId143" Type="http://schemas.openxmlformats.org/officeDocument/2006/relationships/customXml" Target="../ink/ink213.xml"/><Relationship Id="rId164" Type="http://schemas.openxmlformats.org/officeDocument/2006/relationships/image" Target="../media/image2220.png"/><Relationship Id="rId185" Type="http://schemas.openxmlformats.org/officeDocument/2006/relationships/customXml" Target="../ink/ink234.xml"/><Relationship Id="rId9" Type="http://schemas.openxmlformats.org/officeDocument/2006/relationships/customXml" Target="../ink/ink146.xml"/><Relationship Id="rId210" Type="http://schemas.openxmlformats.org/officeDocument/2006/relationships/image" Target="../media/image2450.png"/><Relationship Id="rId26" Type="http://schemas.openxmlformats.org/officeDocument/2006/relationships/image" Target="../media/image15310.png"/><Relationship Id="rId231" Type="http://schemas.openxmlformats.org/officeDocument/2006/relationships/customXml" Target="../ink/ink257.xml"/><Relationship Id="rId252" Type="http://schemas.openxmlformats.org/officeDocument/2006/relationships/image" Target="../media/image2660.png"/><Relationship Id="rId273" Type="http://schemas.openxmlformats.org/officeDocument/2006/relationships/image" Target="../media/image2760.png"/><Relationship Id="rId294" Type="http://schemas.openxmlformats.org/officeDocument/2006/relationships/customXml" Target="../ink/ink288.xml"/><Relationship Id="rId308" Type="http://schemas.openxmlformats.org/officeDocument/2006/relationships/customXml" Target="../ink/ink295.xml"/><Relationship Id="rId329" Type="http://schemas.openxmlformats.org/officeDocument/2006/relationships/image" Target="../media/image3041.png"/><Relationship Id="rId47" Type="http://schemas.openxmlformats.org/officeDocument/2006/relationships/customXml" Target="../ink/ink165.xml"/><Relationship Id="rId68" Type="http://schemas.openxmlformats.org/officeDocument/2006/relationships/image" Target="../media/image17410.png"/><Relationship Id="rId89" Type="http://schemas.openxmlformats.org/officeDocument/2006/relationships/customXml" Target="../ink/ink186.xml"/><Relationship Id="rId112" Type="http://schemas.openxmlformats.org/officeDocument/2006/relationships/image" Target="../media/image19610.png"/><Relationship Id="rId133" Type="http://schemas.openxmlformats.org/officeDocument/2006/relationships/customXml" Target="../ink/ink208.xml"/><Relationship Id="rId154" Type="http://schemas.openxmlformats.org/officeDocument/2006/relationships/image" Target="../media/image2170.png"/><Relationship Id="rId175" Type="http://schemas.openxmlformats.org/officeDocument/2006/relationships/customXml" Target="../ink/ink229.xml"/><Relationship Id="rId196" Type="http://schemas.openxmlformats.org/officeDocument/2006/relationships/image" Target="../media/image2380.png"/><Relationship Id="rId200" Type="http://schemas.openxmlformats.org/officeDocument/2006/relationships/image" Target="../media/image2400.png"/><Relationship Id="rId16" Type="http://schemas.openxmlformats.org/officeDocument/2006/relationships/image" Target="../media/image14810.png"/><Relationship Id="rId221" Type="http://schemas.openxmlformats.org/officeDocument/2006/relationships/customXml" Target="../ink/ink252.xml"/><Relationship Id="rId242" Type="http://schemas.openxmlformats.org/officeDocument/2006/relationships/image" Target="../media/image2611.png"/><Relationship Id="rId263" Type="http://schemas.openxmlformats.org/officeDocument/2006/relationships/customXml" Target="../ink/ink273.xml"/><Relationship Id="rId284" Type="http://schemas.openxmlformats.org/officeDocument/2006/relationships/customXml" Target="../ink/ink283.xml"/><Relationship Id="rId319" Type="http://schemas.openxmlformats.org/officeDocument/2006/relationships/image" Target="../media/image2991.png"/><Relationship Id="rId37" Type="http://schemas.openxmlformats.org/officeDocument/2006/relationships/customXml" Target="../ink/ink160.xml"/><Relationship Id="rId58" Type="http://schemas.openxmlformats.org/officeDocument/2006/relationships/image" Target="../media/image16910.png"/><Relationship Id="rId79" Type="http://schemas.openxmlformats.org/officeDocument/2006/relationships/customXml" Target="../ink/ink181.xml"/><Relationship Id="rId102" Type="http://schemas.openxmlformats.org/officeDocument/2006/relationships/image" Target="../media/image19110.png"/><Relationship Id="rId123" Type="http://schemas.openxmlformats.org/officeDocument/2006/relationships/customXml" Target="../ink/ink203.xml"/><Relationship Id="rId144" Type="http://schemas.openxmlformats.org/officeDocument/2006/relationships/image" Target="../media/image2120.png"/><Relationship Id="rId330" Type="http://schemas.openxmlformats.org/officeDocument/2006/relationships/customXml" Target="../ink/ink306.xml"/><Relationship Id="rId90" Type="http://schemas.openxmlformats.org/officeDocument/2006/relationships/image" Target="../media/image18510.png"/><Relationship Id="rId165" Type="http://schemas.openxmlformats.org/officeDocument/2006/relationships/customXml" Target="../ink/ink224.xml"/><Relationship Id="rId186" Type="http://schemas.openxmlformats.org/officeDocument/2006/relationships/image" Target="../media/image2330.png"/><Relationship Id="rId211" Type="http://schemas.openxmlformats.org/officeDocument/2006/relationships/customXml" Target="../ink/ink247.xml"/><Relationship Id="rId232" Type="http://schemas.openxmlformats.org/officeDocument/2006/relationships/image" Target="../media/image2560.png"/><Relationship Id="rId253" Type="http://schemas.openxmlformats.org/officeDocument/2006/relationships/customXml" Target="../ink/ink268.xml"/><Relationship Id="rId274" Type="http://schemas.openxmlformats.org/officeDocument/2006/relationships/customXml" Target="../ink/ink278.xml"/><Relationship Id="rId295" Type="http://schemas.openxmlformats.org/officeDocument/2006/relationships/image" Target="../media/image2870.png"/><Relationship Id="rId309" Type="http://schemas.openxmlformats.org/officeDocument/2006/relationships/image" Target="../media/image2941.png"/><Relationship Id="rId27" Type="http://schemas.openxmlformats.org/officeDocument/2006/relationships/customXml" Target="../ink/ink155.xml"/><Relationship Id="rId48" Type="http://schemas.openxmlformats.org/officeDocument/2006/relationships/image" Target="../media/image16410.png"/><Relationship Id="rId69" Type="http://schemas.openxmlformats.org/officeDocument/2006/relationships/customXml" Target="../ink/ink176.xml"/><Relationship Id="rId113" Type="http://schemas.openxmlformats.org/officeDocument/2006/relationships/customXml" Target="../ink/ink198.xml"/><Relationship Id="rId134" Type="http://schemas.openxmlformats.org/officeDocument/2006/relationships/image" Target="../media/image2070.png"/><Relationship Id="rId320" Type="http://schemas.openxmlformats.org/officeDocument/2006/relationships/customXml" Target="../ink/ink301.xml"/><Relationship Id="rId80" Type="http://schemas.openxmlformats.org/officeDocument/2006/relationships/image" Target="../media/image18011.png"/><Relationship Id="rId155" Type="http://schemas.openxmlformats.org/officeDocument/2006/relationships/customXml" Target="../ink/ink219.xml"/><Relationship Id="rId176" Type="http://schemas.openxmlformats.org/officeDocument/2006/relationships/image" Target="../media/image2280.png"/><Relationship Id="rId197" Type="http://schemas.openxmlformats.org/officeDocument/2006/relationships/customXml" Target="../ink/ink240.xml"/><Relationship Id="rId201" Type="http://schemas.openxmlformats.org/officeDocument/2006/relationships/customXml" Target="../ink/ink242.xml"/><Relationship Id="rId222" Type="http://schemas.openxmlformats.org/officeDocument/2006/relationships/image" Target="../media/image2511.png"/><Relationship Id="rId243" Type="http://schemas.openxmlformats.org/officeDocument/2006/relationships/customXml" Target="../ink/ink263.xml"/><Relationship Id="rId264" Type="http://schemas.openxmlformats.org/officeDocument/2006/relationships/image" Target="../media/image2720.png"/><Relationship Id="rId285" Type="http://schemas.openxmlformats.org/officeDocument/2006/relationships/image" Target="../media/image2820.png"/><Relationship Id="rId17" Type="http://schemas.openxmlformats.org/officeDocument/2006/relationships/customXml" Target="../ink/ink150.xml"/><Relationship Id="rId38" Type="http://schemas.openxmlformats.org/officeDocument/2006/relationships/image" Target="../media/image15910.png"/><Relationship Id="rId59" Type="http://schemas.openxmlformats.org/officeDocument/2006/relationships/customXml" Target="../ink/ink171.xml"/><Relationship Id="rId103" Type="http://schemas.openxmlformats.org/officeDocument/2006/relationships/customXml" Target="../ink/ink193.xml"/><Relationship Id="rId124" Type="http://schemas.openxmlformats.org/officeDocument/2006/relationships/image" Target="../media/image20210.png"/><Relationship Id="rId310" Type="http://schemas.openxmlformats.org/officeDocument/2006/relationships/customXml" Target="../ink/ink296.xml"/><Relationship Id="rId70" Type="http://schemas.openxmlformats.org/officeDocument/2006/relationships/image" Target="../media/image17510.png"/><Relationship Id="rId91" Type="http://schemas.openxmlformats.org/officeDocument/2006/relationships/customXml" Target="../ink/ink187.xml"/><Relationship Id="rId145" Type="http://schemas.openxmlformats.org/officeDocument/2006/relationships/customXml" Target="../ink/ink214.xml"/><Relationship Id="rId166" Type="http://schemas.openxmlformats.org/officeDocument/2006/relationships/image" Target="../media/image2230.png"/><Relationship Id="rId187" Type="http://schemas.openxmlformats.org/officeDocument/2006/relationships/customXml" Target="../ink/ink235.xml"/><Relationship Id="rId331" Type="http://schemas.openxmlformats.org/officeDocument/2006/relationships/image" Target="../media/image305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60.png"/><Relationship Id="rId233" Type="http://schemas.openxmlformats.org/officeDocument/2006/relationships/customXml" Target="../ink/ink258.xml"/><Relationship Id="rId254" Type="http://schemas.openxmlformats.org/officeDocument/2006/relationships/image" Target="../media/image2670.png"/><Relationship Id="rId28" Type="http://schemas.openxmlformats.org/officeDocument/2006/relationships/image" Target="../media/image15410.png"/><Relationship Id="rId49" Type="http://schemas.openxmlformats.org/officeDocument/2006/relationships/customXml" Target="../ink/ink166.xml"/><Relationship Id="rId114" Type="http://schemas.openxmlformats.org/officeDocument/2006/relationships/image" Target="../media/image19710.png"/><Relationship Id="rId275" Type="http://schemas.openxmlformats.org/officeDocument/2006/relationships/image" Target="../media/image2770.png"/><Relationship Id="rId296" Type="http://schemas.openxmlformats.org/officeDocument/2006/relationships/customXml" Target="../ink/ink289.xml"/><Relationship Id="rId300" Type="http://schemas.openxmlformats.org/officeDocument/2006/relationships/customXml" Target="../ink/ink291.xml"/><Relationship Id="rId60" Type="http://schemas.openxmlformats.org/officeDocument/2006/relationships/image" Target="../media/image17010.png"/><Relationship Id="rId81" Type="http://schemas.openxmlformats.org/officeDocument/2006/relationships/customXml" Target="../ink/ink182.xml"/><Relationship Id="rId135" Type="http://schemas.openxmlformats.org/officeDocument/2006/relationships/customXml" Target="../ink/ink209.xml"/><Relationship Id="rId156" Type="http://schemas.openxmlformats.org/officeDocument/2006/relationships/image" Target="../media/image2180.png"/><Relationship Id="rId177" Type="http://schemas.openxmlformats.org/officeDocument/2006/relationships/customXml" Target="../ink/ink230.xml"/><Relationship Id="rId198" Type="http://schemas.openxmlformats.org/officeDocument/2006/relationships/image" Target="../media/image2390.png"/><Relationship Id="rId321" Type="http://schemas.openxmlformats.org/officeDocument/2006/relationships/image" Target="../media/image3001.png"/><Relationship Id="rId202" Type="http://schemas.openxmlformats.org/officeDocument/2006/relationships/image" Target="../media/image2411.png"/><Relationship Id="rId223" Type="http://schemas.openxmlformats.org/officeDocument/2006/relationships/customXml" Target="../ink/ink253.xml"/><Relationship Id="rId244" Type="http://schemas.openxmlformats.org/officeDocument/2006/relationships/image" Target="../media/image2620.png"/><Relationship Id="rId18" Type="http://schemas.openxmlformats.org/officeDocument/2006/relationships/image" Target="../media/image14910.png"/><Relationship Id="rId39" Type="http://schemas.openxmlformats.org/officeDocument/2006/relationships/customXml" Target="../ink/ink161.xml"/><Relationship Id="rId265" Type="http://schemas.openxmlformats.org/officeDocument/2006/relationships/customXml" Target="../ink/ink274.xml"/><Relationship Id="rId286" Type="http://schemas.openxmlformats.org/officeDocument/2006/relationships/customXml" Target="../ink/ink284.xml"/><Relationship Id="rId50" Type="http://schemas.openxmlformats.org/officeDocument/2006/relationships/image" Target="../media/image16510.png"/><Relationship Id="rId104" Type="http://schemas.openxmlformats.org/officeDocument/2006/relationships/image" Target="../media/image19210.png"/><Relationship Id="rId125" Type="http://schemas.openxmlformats.org/officeDocument/2006/relationships/customXml" Target="../ink/ink204.xml"/><Relationship Id="rId146" Type="http://schemas.openxmlformats.org/officeDocument/2006/relationships/image" Target="../media/image2130.png"/><Relationship Id="rId167" Type="http://schemas.openxmlformats.org/officeDocument/2006/relationships/customXml" Target="../ink/ink225.xml"/><Relationship Id="rId188" Type="http://schemas.openxmlformats.org/officeDocument/2006/relationships/image" Target="../media/image2340.png"/><Relationship Id="rId311" Type="http://schemas.openxmlformats.org/officeDocument/2006/relationships/image" Target="../media/image2951.png"/><Relationship Id="rId332" Type="http://schemas.openxmlformats.org/officeDocument/2006/relationships/customXml" Target="../ink/ink307.xml"/><Relationship Id="rId71" Type="http://schemas.openxmlformats.org/officeDocument/2006/relationships/customXml" Target="../ink/ink177.xml"/><Relationship Id="rId92" Type="http://schemas.openxmlformats.org/officeDocument/2006/relationships/image" Target="../media/image18610.png"/><Relationship Id="rId213" Type="http://schemas.openxmlformats.org/officeDocument/2006/relationships/customXml" Target="../ink/ink248.xml"/><Relationship Id="rId234" Type="http://schemas.openxmlformats.org/officeDocument/2006/relationships/image" Target="../media/image2570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56.xml"/><Relationship Id="rId255" Type="http://schemas.openxmlformats.org/officeDocument/2006/relationships/customXml" Target="../ink/ink269.xml"/><Relationship Id="rId276" Type="http://schemas.openxmlformats.org/officeDocument/2006/relationships/customXml" Target="../ink/ink279.xml"/><Relationship Id="rId297" Type="http://schemas.openxmlformats.org/officeDocument/2006/relationships/image" Target="../media/image2880.png"/><Relationship Id="rId40" Type="http://schemas.openxmlformats.org/officeDocument/2006/relationships/image" Target="../media/image16011.png"/><Relationship Id="rId115" Type="http://schemas.openxmlformats.org/officeDocument/2006/relationships/customXml" Target="../ink/ink199.xml"/><Relationship Id="rId136" Type="http://schemas.openxmlformats.org/officeDocument/2006/relationships/image" Target="../media/image2080.png"/><Relationship Id="rId157" Type="http://schemas.openxmlformats.org/officeDocument/2006/relationships/customXml" Target="../ink/ink220.xml"/><Relationship Id="rId178" Type="http://schemas.openxmlformats.org/officeDocument/2006/relationships/image" Target="../media/image2290.png"/><Relationship Id="rId301" Type="http://schemas.openxmlformats.org/officeDocument/2006/relationships/image" Target="../media/image2900.png"/><Relationship Id="rId322" Type="http://schemas.openxmlformats.org/officeDocument/2006/relationships/customXml" Target="../ink/ink302.xml"/><Relationship Id="rId61" Type="http://schemas.openxmlformats.org/officeDocument/2006/relationships/customXml" Target="../ink/ink172.xml"/><Relationship Id="rId82" Type="http://schemas.openxmlformats.org/officeDocument/2006/relationships/image" Target="../media/image18111.png"/><Relationship Id="rId199" Type="http://schemas.openxmlformats.org/officeDocument/2006/relationships/customXml" Target="../ink/ink241.xml"/><Relationship Id="rId203" Type="http://schemas.openxmlformats.org/officeDocument/2006/relationships/customXml" Target="../ink/ink243.xml"/><Relationship Id="rId19" Type="http://schemas.openxmlformats.org/officeDocument/2006/relationships/customXml" Target="../ink/ink151.xml"/><Relationship Id="rId224" Type="http://schemas.openxmlformats.org/officeDocument/2006/relationships/image" Target="../media/image2520.png"/><Relationship Id="rId245" Type="http://schemas.openxmlformats.org/officeDocument/2006/relationships/customXml" Target="../ink/ink264.xml"/><Relationship Id="rId266" Type="http://schemas.openxmlformats.org/officeDocument/2006/relationships/image" Target="../media/image2730.png"/><Relationship Id="rId287" Type="http://schemas.openxmlformats.org/officeDocument/2006/relationships/image" Target="../media/image2830.png"/><Relationship Id="rId30" Type="http://schemas.openxmlformats.org/officeDocument/2006/relationships/image" Target="../media/image15510.png"/><Relationship Id="rId105" Type="http://schemas.openxmlformats.org/officeDocument/2006/relationships/customXml" Target="../ink/ink194.xml"/><Relationship Id="rId126" Type="http://schemas.openxmlformats.org/officeDocument/2006/relationships/image" Target="../media/image2039.png"/><Relationship Id="rId147" Type="http://schemas.openxmlformats.org/officeDocument/2006/relationships/customXml" Target="../ink/ink215.xml"/><Relationship Id="rId168" Type="http://schemas.openxmlformats.org/officeDocument/2006/relationships/image" Target="../media/image2240.png"/><Relationship Id="rId312" Type="http://schemas.openxmlformats.org/officeDocument/2006/relationships/customXml" Target="../ink/ink297.xml"/><Relationship Id="rId333" Type="http://schemas.openxmlformats.org/officeDocument/2006/relationships/image" Target="../media/image3061.png"/><Relationship Id="rId51" Type="http://schemas.openxmlformats.org/officeDocument/2006/relationships/customXml" Target="../ink/ink167.xml"/><Relationship Id="rId72" Type="http://schemas.openxmlformats.org/officeDocument/2006/relationships/image" Target="../media/image17610.png"/><Relationship Id="rId93" Type="http://schemas.openxmlformats.org/officeDocument/2006/relationships/customXml" Target="../ink/ink188.xml"/><Relationship Id="rId189" Type="http://schemas.openxmlformats.org/officeDocument/2006/relationships/customXml" Target="../ink/ink236.xml"/><Relationship Id="rId3" Type="http://schemas.openxmlformats.org/officeDocument/2006/relationships/customXml" Target="../ink/ink143.xml"/><Relationship Id="rId214" Type="http://schemas.openxmlformats.org/officeDocument/2006/relationships/image" Target="../media/image2470.png"/><Relationship Id="rId235" Type="http://schemas.openxmlformats.org/officeDocument/2006/relationships/customXml" Target="../ink/ink259.xml"/><Relationship Id="rId256" Type="http://schemas.openxmlformats.org/officeDocument/2006/relationships/image" Target="../media/image2680.png"/><Relationship Id="rId277" Type="http://schemas.openxmlformats.org/officeDocument/2006/relationships/image" Target="../media/image2780.png"/><Relationship Id="rId298" Type="http://schemas.openxmlformats.org/officeDocument/2006/relationships/customXml" Target="../ink/ink290.xml"/><Relationship Id="rId116" Type="http://schemas.openxmlformats.org/officeDocument/2006/relationships/image" Target="../media/image19810.png"/><Relationship Id="rId137" Type="http://schemas.openxmlformats.org/officeDocument/2006/relationships/customXml" Target="../ink/ink210.xml"/><Relationship Id="rId158" Type="http://schemas.openxmlformats.org/officeDocument/2006/relationships/image" Target="../media/image2190.png"/><Relationship Id="rId302" Type="http://schemas.openxmlformats.org/officeDocument/2006/relationships/customXml" Target="../ink/ink292.xml"/><Relationship Id="rId323" Type="http://schemas.openxmlformats.org/officeDocument/2006/relationships/image" Target="../media/image3012.png"/><Relationship Id="rId20" Type="http://schemas.openxmlformats.org/officeDocument/2006/relationships/image" Target="../media/image15010.png"/><Relationship Id="rId41" Type="http://schemas.openxmlformats.org/officeDocument/2006/relationships/customXml" Target="../ink/ink162.xml"/><Relationship Id="rId62" Type="http://schemas.openxmlformats.org/officeDocument/2006/relationships/image" Target="../media/image17110.png"/><Relationship Id="rId83" Type="http://schemas.openxmlformats.org/officeDocument/2006/relationships/customXml" Target="../ink/ink183.xml"/><Relationship Id="rId179" Type="http://schemas.openxmlformats.org/officeDocument/2006/relationships/customXml" Target="../ink/ink231.xml"/><Relationship Id="rId190" Type="http://schemas.openxmlformats.org/officeDocument/2006/relationships/image" Target="../media/image2350.png"/><Relationship Id="rId204" Type="http://schemas.openxmlformats.org/officeDocument/2006/relationships/image" Target="../media/image2420.png"/><Relationship Id="rId225" Type="http://schemas.openxmlformats.org/officeDocument/2006/relationships/customXml" Target="../ink/ink254.xml"/><Relationship Id="rId246" Type="http://schemas.openxmlformats.org/officeDocument/2006/relationships/image" Target="../media/image2630.png"/><Relationship Id="rId267" Type="http://schemas.openxmlformats.org/officeDocument/2006/relationships/customXml" Target="../ink/ink275.xml"/><Relationship Id="rId288" Type="http://schemas.openxmlformats.org/officeDocument/2006/relationships/customXml" Target="../ink/ink285.xml"/><Relationship Id="rId106" Type="http://schemas.openxmlformats.org/officeDocument/2006/relationships/image" Target="../media/image19310.png"/><Relationship Id="rId127" Type="http://schemas.openxmlformats.org/officeDocument/2006/relationships/customXml" Target="../ink/ink205.xml"/><Relationship Id="rId313" Type="http://schemas.openxmlformats.org/officeDocument/2006/relationships/image" Target="../media/image2961.png"/><Relationship Id="rId10" Type="http://schemas.openxmlformats.org/officeDocument/2006/relationships/image" Target="../media/image14511.png"/><Relationship Id="rId31" Type="http://schemas.openxmlformats.org/officeDocument/2006/relationships/customXml" Target="../ink/ink157.xml"/><Relationship Id="rId52" Type="http://schemas.openxmlformats.org/officeDocument/2006/relationships/image" Target="../media/image16610.png"/><Relationship Id="rId73" Type="http://schemas.openxmlformats.org/officeDocument/2006/relationships/customXml" Target="../ink/ink178.xml"/><Relationship Id="rId94" Type="http://schemas.openxmlformats.org/officeDocument/2006/relationships/image" Target="../media/image18710.png"/><Relationship Id="rId148" Type="http://schemas.openxmlformats.org/officeDocument/2006/relationships/image" Target="../media/image2140.png"/><Relationship Id="rId169" Type="http://schemas.openxmlformats.org/officeDocument/2006/relationships/customXml" Target="../ink/ink226.xml"/><Relationship Id="rId4" Type="http://schemas.openxmlformats.org/officeDocument/2006/relationships/image" Target="../media/image14200.png"/><Relationship Id="rId180" Type="http://schemas.openxmlformats.org/officeDocument/2006/relationships/image" Target="../media/image2300.png"/><Relationship Id="rId215" Type="http://schemas.openxmlformats.org/officeDocument/2006/relationships/customXml" Target="../ink/ink249.xml"/><Relationship Id="rId236" Type="http://schemas.openxmlformats.org/officeDocument/2006/relationships/image" Target="../media/image2580.png"/><Relationship Id="rId257" Type="http://schemas.openxmlformats.org/officeDocument/2006/relationships/customXml" Target="../ink/ink270.xml"/><Relationship Id="rId278" Type="http://schemas.openxmlformats.org/officeDocument/2006/relationships/customXml" Target="../ink/ink280.xml"/><Relationship Id="rId303" Type="http://schemas.openxmlformats.org/officeDocument/2006/relationships/image" Target="../media/image2912.png"/><Relationship Id="rId42" Type="http://schemas.openxmlformats.org/officeDocument/2006/relationships/image" Target="../media/image16111.png"/><Relationship Id="rId84" Type="http://schemas.openxmlformats.org/officeDocument/2006/relationships/image" Target="../media/image18210.png"/><Relationship Id="rId138" Type="http://schemas.openxmlformats.org/officeDocument/2006/relationships/image" Target="../media/image2090.png"/><Relationship Id="rId191" Type="http://schemas.openxmlformats.org/officeDocument/2006/relationships/customXml" Target="../ink/ink237.xml"/><Relationship Id="rId205" Type="http://schemas.openxmlformats.org/officeDocument/2006/relationships/customXml" Target="../ink/ink244.xml"/><Relationship Id="rId247" Type="http://schemas.openxmlformats.org/officeDocument/2006/relationships/customXml" Target="../ink/ink265.xml"/><Relationship Id="rId107" Type="http://schemas.openxmlformats.org/officeDocument/2006/relationships/customXml" Target="../ink/ink195.xml"/><Relationship Id="rId289" Type="http://schemas.openxmlformats.org/officeDocument/2006/relationships/image" Target="../media/image2840.png"/><Relationship Id="rId11" Type="http://schemas.openxmlformats.org/officeDocument/2006/relationships/customXml" Target="../ink/ink147.xml"/><Relationship Id="rId53" Type="http://schemas.openxmlformats.org/officeDocument/2006/relationships/customXml" Target="../ink/ink168.xml"/><Relationship Id="rId149" Type="http://schemas.openxmlformats.org/officeDocument/2006/relationships/customXml" Target="../ink/ink216.xml"/><Relationship Id="rId314" Type="http://schemas.openxmlformats.org/officeDocument/2006/relationships/customXml" Target="../ink/ink298.xml"/><Relationship Id="rId95" Type="http://schemas.openxmlformats.org/officeDocument/2006/relationships/customXml" Target="../ink/ink189.xml"/><Relationship Id="rId160" Type="http://schemas.openxmlformats.org/officeDocument/2006/relationships/image" Target="../media/image2200.png"/><Relationship Id="rId216" Type="http://schemas.openxmlformats.org/officeDocument/2006/relationships/image" Target="../media/image2480.png"/><Relationship Id="rId258" Type="http://schemas.openxmlformats.org/officeDocument/2006/relationships/image" Target="../media/image2690.png"/><Relationship Id="rId22" Type="http://schemas.openxmlformats.org/officeDocument/2006/relationships/image" Target="../media/image15110.png"/><Relationship Id="rId64" Type="http://schemas.openxmlformats.org/officeDocument/2006/relationships/image" Target="../media/image17210.png"/><Relationship Id="rId118" Type="http://schemas.openxmlformats.org/officeDocument/2006/relationships/image" Target="../media/image1998.png"/><Relationship Id="rId325" Type="http://schemas.openxmlformats.org/officeDocument/2006/relationships/image" Target="../media/image3021.png"/><Relationship Id="rId171" Type="http://schemas.openxmlformats.org/officeDocument/2006/relationships/customXml" Target="../ink/ink227.xml"/><Relationship Id="rId227" Type="http://schemas.openxmlformats.org/officeDocument/2006/relationships/customXml" Target="../ink/ink255.xml"/><Relationship Id="rId269" Type="http://schemas.openxmlformats.org/officeDocument/2006/relationships/image" Target="../media/image1.emf"/><Relationship Id="rId33" Type="http://schemas.openxmlformats.org/officeDocument/2006/relationships/customXml" Target="../ink/ink158.xml"/><Relationship Id="rId129" Type="http://schemas.openxmlformats.org/officeDocument/2006/relationships/customXml" Target="../ink/ink206.xml"/><Relationship Id="rId280" Type="http://schemas.openxmlformats.org/officeDocument/2006/relationships/customXml" Target="../ink/ink281.xml"/><Relationship Id="rId75" Type="http://schemas.openxmlformats.org/officeDocument/2006/relationships/customXml" Target="../ink/ink179.xml"/><Relationship Id="rId140" Type="http://schemas.openxmlformats.org/officeDocument/2006/relationships/image" Target="../media/image2101.png"/><Relationship Id="rId182" Type="http://schemas.openxmlformats.org/officeDocument/2006/relationships/image" Target="../media/image2311.png"/><Relationship Id="rId6" Type="http://schemas.openxmlformats.org/officeDocument/2006/relationships/image" Target="../media/image14310.png"/><Relationship Id="rId238" Type="http://schemas.openxmlformats.org/officeDocument/2006/relationships/image" Target="../media/image2590.png"/><Relationship Id="rId291" Type="http://schemas.openxmlformats.org/officeDocument/2006/relationships/image" Target="../media/image2850.png"/><Relationship Id="rId305" Type="http://schemas.openxmlformats.org/officeDocument/2006/relationships/image" Target="../media/image2921.png"/><Relationship Id="rId44" Type="http://schemas.openxmlformats.org/officeDocument/2006/relationships/image" Target="../media/image16211.png"/><Relationship Id="rId86" Type="http://schemas.openxmlformats.org/officeDocument/2006/relationships/image" Target="../media/image18310.png"/><Relationship Id="rId151" Type="http://schemas.openxmlformats.org/officeDocument/2006/relationships/customXml" Target="../ink/ink217.xml"/><Relationship Id="rId193" Type="http://schemas.openxmlformats.org/officeDocument/2006/relationships/customXml" Target="../ink/ink238.xml"/><Relationship Id="rId207" Type="http://schemas.openxmlformats.org/officeDocument/2006/relationships/customXml" Target="../ink/ink245.xml"/><Relationship Id="rId249" Type="http://schemas.openxmlformats.org/officeDocument/2006/relationships/customXml" Target="../ink/ink266.xml"/><Relationship Id="rId13" Type="http://schemas.openxmlformats.org/officeDocument/2006/relationships/customXml" Target="../ink/ink148.xml"/><Relationship Id="rId109" Type="http://schemas.openxmlformats.org/officeDocument/2006/relationships/customXml" Target="../ink/ink196.xml"/><Relationship Id="rId260" Type="http://schemas.openxmlformats.org/officeDocument/2006/relationships/image" Target="../media/image2700.png"/><Relationship Id="rId316" Type="http://schemas.openxmlformats.org/officeDocument/2006/relationships/customXml" Target="../ink/ink299.xml"/><Relationship Id="rId55" Type="http://schemas.openxmlformats.org/officeDocument/2006/relationships/customXml" Target="../ink/ink169.xml"/><Relationship Id="rId97" Type="http://schemas.openxmlformats.org/officeDocument/2006/relationships/customXml" Target="../ink/ink190.xml"/><Relationship Id="rId120" Type="http://schemas.openxmlformats.org/officeDocument/2006/relationships/image" Target="../media/image2000.png"/><Relationship Id="rId162" Type="http://schemas.openxmlformats.org/officeDocument/2006/relationships/image" Target="../media/image2211.png"/><Relationship Id="rId218" Type="http://schemas.openxmlformats.org/officeDocument/2006/relationships/image" Target="../media/image2490.png"/><Relationship Id="rId271" Type="http://schemas.openxmlformats.org/officeDocument/2006/relationships/image" Target="../media/image275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5.xml"/><Relationship Id="rId21" Type="http://schemas.openxmlformats.org/officeDocument/2006/relationships/customXml" Target="../ink/ink317.xml"/><Relationship Id="rId42" Type="http://schemas.openxmlformats.org/officeDocument/2006/relationships/image" Target="../media/image3101.png"/><Relationship Id="rId63" Type="http://schemas.openxmlformats.org/officeDocument/2006/relationships/customXml" Target="../ink/ink338.xml"/><Relationship Id="rId84" Type="http://schemas.openxmlformats.org/officeDocument/2006/relationships/image" Target="../media/image3311.png"/><Relationship Id="rId138" Type="http://schemas.openxmlformats.org/officeDocument/2006/relationships/image" Target="../media/image3580.png"/><Relationship Id="rId159" Type="http://schemas.openxmlformats.org/officeDocument/2006/relationships/customXml" Target="../ink/ink386.xml"/><Relationship Id="rId170" Type="http://schemas.openxmlformats.org/officeDocument/2006/relationships/image" Target="../media/image3740.png"/><Relationship Id="rId191" Type="http://schemas.openxmlformats.org/officeDocument/2006/relationships/customXml" Target="../ink/ink402.xml"/><Relationship Id="rId205" Type="http://schemas.openxmlformats.org/officeDocument/2006/relationships/customXml" Target="../ink/ink409.xml"/><Relationship Id="rId226" Type="http://schemas.openxmlformats.org/officeDocument/2006/relationships/image" Target="../media/image4020.png"/><Relationship Id="rId247" Type="http://schemas.openxmlformats.org/officeDocument/2006/relationships/customXml" Target="../ink/ink430.xml"/><Relationship Id="rId107" Type="http://schemas.openxmlformats.org/officeDocument/2006/relationships/customXml" Target="../ink/ink360.xml"/><Relationship Id="rId11" Type="http://schemas.openxmlformats.org/officeDocument/2006/relationships/customXml" Target="../ink/ink312.xml"/><Relationship Id="rId32" Type="http://schemas.openxmlformats.org/officeDocument/2006/relationships/image" Target="../media/image3050.png"/><Relationship Id="rId53" Type="http://schemas.openxmlformats.org/officeDocument/2006/relationships/customXml" Target="../ink/ink333.xml"/><Relationship Id="rId74" Type="http://schemas.openxmlformats.org/officeDocument/2006/relationships/image" Target="../media/image3260.png"/><Relationship Id="rId128" Type="http://schemas.openxmlformats.org/officeDocument/2006/relationships/image" Target="../media/image3530.png"/><Relationship Id="rId149" Type="http://schemas.openxmlformats.org/officeDocument/2006/relationships/customXml" Target="../ink/ink381.xml"/><Relationship Id="rId5" Type="http://schemas.openxmlformats.org/officeDocument/2006/relationships/customXml" Target="../ink/ink309.xml"/><Relationship Id="rId95" Type="http://schemas.openxmlformats.org/officeDocument/2006/relationships/customXml" Target="../ink/ink354.xml"/><Relationship Id="rId160" Type="http://schemas.openxmlformats.org/officeDocument/2006/relationships/image" Target="../media/image3690.png"/><Relationship Id="rId181" Type="http://schemas.openxmlformats.org/officeDocument/2006/relationships/customXml" Target="../ink/ink397.xml"/><Relationship Id="rId216" Type="http://schemas.openxmlformats.org/officeDocument/2006/relationships/image" Target="../media/image3970.png"/><Relationship Id="rId237" Type="http://schemas.openxmlformats.org/officeDocument/2006/relationships/customXml" Target="../ink/ink425.xml"/><Relationship Id="rId258" Type="http://schemas.openxmlformats.org/officeDocument/2006/relationships/image" Target="../media/image4181.png"/><Relationship Id="rId22" Type="http://schemas.openxmlformats.org/officeDocument/2006/relationships/image" Target="../media/image3000.png"/><Relationship Id="rId43" Type="http://schemas.openxmlformats.org/officeDocument/2006/relationships/customXml" Target="../ink/ink328.xml"/><Relationship Id="rId64" Type="http://schemas.openxmlformats.org/officeDocument/2006/relationships/image" Target="../media/image3211.png"/><Relationship Id="rId118" Type="http://schemas.openxmlformats.org/officeDocument/2006/relationships/image" Target="../media/image3480.png"/><Relationship Id="rId139" Type="http://schemas.openxmlformats.org/officeDocument/2006/relationships/customXml" Target="../ink/ink376.xml"/><Relationship Id="rId85" Type="http://schemas.openxmlformats.org/officeDocument/2006/relationships/customXml" Target="../ink/ink349.xml"/><Relationship Id="rId150" Type="http://schemas.openxmlformats.org/officeDocument/2006/relationships/image" Target="../media/image3640.png"/><Relationship Id="rId171" Type="http://schemas.openxmlformats.org/officeDocument/2006/relationships/customXml" Target="../ink/ink392.xml"/><Relationship Id="rId192" Type="http://schemas.openxmlformats.org/officeDocument/2006/relationships/image" Target="../media/image3850.png"/><Relationship Id="rId206" Type="http://schemas.openxmlformats.org/officeDocument/2006/relationships/image" Target="../media/image3920.png"/><Relationship Id="rId227" Type="http://schemas.openxmlformats.org/officeDocument/2006/relationships/customXml" Target="../ink/ink420.xml"/><Relationship Id="rId248" Type="http://schemas.openxmlformats.org/officeDocument/2006/relationships/image" Target="../media/image4130.png"/><Relationship Id="rId12" Type="http://schemas.openxmlformats.org/officeDocument/2006/relationships/image" Target="../media/image2950.png"/><Relationship Id="rId33" Type="http://schemas.openxmlformats.org/officeDocument/2006/relationships/customXml" Target="../ink/ink323.xml"/><Relationship Id="rId108" Type="http://schemas.openxmlformats.org/officeDocument/2006/relationships/image" Target="../media/image3430.png"/><Relationship Id="rId129" Type="http://schemas.openxmlformats.org/officeDocument/2006/relationships/customXml" Target="../ink/ink371.xml"/><Relationship Id="rId54" Type="http://schemas.openxmlformats.org/officeDocument/2006/relationships/image" Target="../media/image3160.png"/><Relationship Id="rId75" Type="http://schemas.openxmlformats.org/officeDocument/2006/relationships/customXml" Target="../ink/ink344.xml"/><Relationship Id="rId96" Type="http://schemas.openxmlformats.org/officeDocument/2006/relationships/image" Target="../media/image3370.png"/><Relationship Id="rId140" Type="http://schemas.openxmlformats.org/officeDocument/2006/relationships/image" Target="../media/image3590.png"/><Relationship Id="rId161" Type="http://schemas.openxmlformats.org/officeDocument/2006/relationships/customXml" Target="../ink/ink387.xml"/><Relationship Id="rId182" Type="http://schemas.openxmlformats.org/officeDocument/2006/relationships/image" Target="../media/image3800.png"/><Relationship Id="rId217" Type="http://schemas.openxmlformats.org/officeDocument/2006/relationships/customXml" Target="../ink/ink415.xml"/><Relationship Id="rId6" Type="http://schemas.openxmlformats.org/officeDocument/2006/relationships/image" Target="../media/image2920.png"/><Relationship Id="rId238" Type="http://schemas.openxmlformats.org/officeDocument/2006/relationships/image" Target="../media/image4080.png"/><Relationship Id="rId23" Type="http://schemas.openxmlformats.org/officeDocument/2006/relationships/customXml" Target="../ink/ink318.xml"/><Relationship Id="rId119" Type="http://schemas.openxmlformats.org/officeDocument/2006/relationships/customXml" Target="../ink/ink366.xml"/><Relationship Id="rId44" Type="http://schemas.openxmlformats.org/officeDocument/2006/relationships/image" Target="../media/image3111.png"/><Relationship Id="rId65" Type="http://schemas.openxmlformats.org/officeDocument/2006/relationships/customXml" Target="../ink/ink339.xml"/><Relationship Id="rId86" Type="http://schemas.openxmlformats.org/officeDocument/2006/relationships/image" Target="../media/image3320.png"/><Relationship Id="rId130" Type="http://schemas.openxmlformats.org/officeDocument/2006/relationships/image" Target="../media/image3540.png"/><Relationship Id="rId151" Type="http://schemas.openxmlformats.org/officeDocument/2006/relationships/customXml" Target="../ink/ink382.xml"/><Relationship Id="rId172" Type="http://schemas.openxmlformats.org/officeDocument/2006/relationships/image" Target="../media/image3750.png"/><Relationship Id="rId193" Type="http://schemas.openxmlformats.org/officeDocument/2006/relationships/customXml" Target="../ink/ink403.xml"/><Relationship Id="rId207" Type="http://schemas.openxmlformats.org/officeDocument/2006/relationships/customXml" Target="../ink/ink410.xml"/><Relationship Id="rId228" Type="http://schemas.openxmlformats.org/officeDocument/2006/relationships/image" Target="../media/image4030.png"/><Relationship Id="rId249" Type="http://schemas.openxmlformats.org/officeDocument/2006/relationships/customXml" Target="../ink/ink431.xml"/><Relationship Id="rId13" Type="http://schemas.openxmlformats.org/officeDocument/2006/relationships/customXml" Target="../ink/ink313.xml"/><Relationship Id="rId109" Type="http://schemas.openxmlformats.org/officeDocument/2006/relationships/customXml" Target="../ink/ink361.xml"/><Relationship Id="rId34" Type="http://schemas.openxmlformats.org/officeDocument/2006/relationships/image" Target="../media/image3060.png"/><Relationship Id="rId55" Type="http://schemas.openxmlformats.org/officeDocument/2006/relationships/customXml" Target="../ink/ink334.xml"/><Relationship Id="rId76" Type="http://schemas.openxmlformats.org/officeDocument/2006/relationships/image" Target="../media/image3270.png"/><Relationship Id="rId97" Type="http://schemas.openxmlformats.org/officeDocument/2006/relationships/customXml" Target="../ink/ink355.xml"/><Relationship Id="rId120" Type="http://schemas.openxmlformats.org/officeDocument/2006/relationships/image" Target="../media/image3490.png"/><Relationship Id="rId141" Type="http://schemas.openxmlformats.org/officeDocument/2006/relationships/customXml" Target="../ink/ink377.xml"/><Relationship Id="rId7" Type="http://schemas.openxmlformats.org/officeDocument/2006/relationships/customXml" Target="../ink/ink310.xml"/><Relationship Id="rId162" Type="http://schemas.openxmlformats.org/officeDocument/2006/relationships/image" Target="../media/image3700.png"/><Relationship Id="rId183" Type="http://schemas.openxmlformats.org/officeDocument/2006/relationships/customXml" Target="../ink/ink398.xml"/><Relationship Id="rId218" Type="http://schemas.openxmlformats.org/officeDocument/2006/relationships/image" Target="../media/image3980.png"/><Relationship Id="rId239" Type="http://schemas.openxmlformats.org/officeDocument/2006/relationships/customXml" Target="../ink/ink426.xml"/><Relationship Id="rId250" Type="http://schemas.openxmlformats.org/officeDocument/2006/relationships/image" Target="../media/image4140.png"/><Relationship Id="rId24" Type="http://schemas.openxmlformats.org/officeDocument/2006/relationships/image" Target="../media/image3010.png"/><Relationship Id="rId45" Type="http://schemas.openxmlformats.org/officeDocument/2006/relationships/customXml" Target="../ink/ink329.xml"/><Relationship Id="rId66" Type="http://schemas.openxmlformats.org/officeDocument/2006/relationships/image" Target="../media/image3220.png"/><Relationship Id="rId87" Type="http://schemas.openxmlformats.org/officeDocument/2006/relationships/customXml" Target="../ink/ink350.xml"/><Relationship Id="rId110" Type="http://schemas.openxmlformats.org/officeDocument/2006/relationships/image" Target="../media/image3440.png"/><Relationship Id="rId131" Type="http://schemas.openxmlformats.org/officeDocument/2006/relationships/customXml" Target="../ink/ink372.xml"/><Relationship Id="rId152" Type="http://schemas.openxmlformats.org/officeDocument/2006/relationships/image" Target="../media/image3650.png"/><Relationship Id="rId173" Type="http://schemas.openxmlformats.org/officeDocument/2006/relationships/customXml" Target="../ink/ink393.xml"/><Relationship Id="rId194" Type="http://schemas.openxmlformats.org/officeDocument/2006/relationships/image" Target="../media/image3860.png"/><Relationship Id="rId208" Type="http://schemas.openxmlformats.org/officeDocument/2006/relationships/image" Target="../media/image3930.png"/><Relationship Id="rId229" Type="http://schemas.openxmlformats.org/officeDocument/2006/relationships/customXml" Target="../ink/ink421.xml"/><Relationship Id="rId240" Type="http://schemas.openxmlformats.org/officeDocument/2006/relationships/image" Target="../media/image4090.png"/><Relationship Id="rId14" Type="http://schemas.openxmlformats.org/officeDocument/2006/relationships/image" Target="../media/image2960.png"/><Relationship Id="rId35" Type="http://schemas.openxmlformats.org/officeDocument/2006/relationships/customXml" Target="../ink/ink324.xml"/><Relationship Id="rId56" Type="http://schemas.openxmlformats.org/officeDocument/2006/relationships/image" Target="../media/image3170.png"/><Relationship Id="rId77" Type="http://schemas.openxmlformats.org/officeDocument/2006/relationships/customXml" Target="../ink/ink345.xml"/><Relationship Id="rId100" Type="http://schemas.openxmlformats.org/officeDocument/2006/relationships/image" Target="../media/image3390.png"/><Relationship Id="rId8" Type="http://schemas.openxmlformats.org/officeDocument/2006/relationships/image" Target="../media/image2930.png"/><Relationship Id="rId98" Type="http://schemas.openxmlformats.org/officeDocument/2006/relationships/image" Target="../media/image3380.png"/><Relationship Id="rId121" Type="http://schemas.openxmlformats.org/officeDocument/2006/relationships/customXml" Target="../ink/ink367.xml"/><Relationship Id="rId142" Type="http://schemas.openxmlformats.org/officeDocument/2006/relationships/image" Target="../media/image3600.png"/><Relationship Id="rId163" Type="http://schemas.openxmlformats.org/officeDocument/2006/relationships/customXml" Target="../ink/ink388.xml"/><Relationship Id="rId184" Type="http://schemas.openxmlformats.org/officeDocument/2006/relationships/image" Target="../media/image3811.png"/><Relationship Id="rId219" Type="http://schemas.openxmlformats.org/officeDocument/2006/relationships/customXml" Target="../ink/ink416.xml"/><Relationship Id="rId230" Type="http://schemas.openxmlformats.org/officeDocument/2006/relationships/image" Target="../media/image4040.png"/><Relationship Id="rId251" Type="http://schemas.openxmlformats.org/officeDocument/2006/relationships/customXml" Target="../ink/ink432.xml"/><Relationship Id="rId25" Type="http://schemas.openxmlformats.org/officeDocument/2006/relationships/customXml" Target="../ink/ink319.xml"/><Relationship Id="rId46" Type="http://schemas.openxmlformats.org/officeDocument/2006/relationships/image" Target="../media/image3120.png"/><Relationship Id="rId67" Type="http://schemas.openxmlformats.org/officeDocument/2006/relationships/customXml" Target="../ink/ink340.xml"/><Relationship Id="rId88" Type="http://schemas.openxmlformats.org/officeDocument/2006/relationships/image" Target="../media/image3330.png"/><Relationship Id="rId111" Type="http://schemas.openxmlformats.org/officeDocument/2006/relationships/customXml" Target="../ink/ink362.xml"/><Relationship Id="rId132" Type="http://schemas.openxmlformats.org/officeDocument/2006/relationships/image" Target="../media/image3550.png"/><Relationship Id="rId153" Type="http://schemas.openxmlformats.org/officeDocument/2006/relationships/customXml" Target="../ink/ink383.xml"/><Relationship Id="rId174" Type="http://schemas.openxmlformats.org/officeDocument/2006/relationships/image" Target="../media/image3760.png"/><Relationship Id="rId195" Type="http://schemas.openxmlformats.org/officeDocument/2006/relationships/customXml" Target="../ink/ink404.xml"/><Relationship Id="rId209" Type="http://schemas.openxmlformats.org/officeDocument/2006/relationships/customXml" Target="../ink/ink411.xml"/><Relationship Id="rId220" Type="http://schemas.openxmlformats.org/officeDocument/2006/relationships/image" Target="../media/image3990.png"/><Relationship Id="rId241" Type="http://schemas.openxmlformats.org/officeDocument/2006/relationships/customXml" Target="../ink/ink427.xml"/><Relationship Id="rId15" Type="http://schemas.openxmlformats.org/officeDocument/2006/relationships/customXml" Target="../ink/ink314.xml"/><Relationship Id="rId36" Type="http://schemas.openxmlformats.org/officeDocument/2006/relationships/image" Target="../media/image3070.png"/><Relationship Id="rId57" Type="http://schemas.openxmlformats.org/officeDocument/2006/relationships/customXml" Target="../ink/ink335.xml"/><Relationship Id="rId78" Type="http://schemas.openxmlformats.org/officeDocument/2006/relationships/image" Target="../media/image3280.png"/><Relationship Id="rId99" Type="http://schemas.openxmlformats.org/officeDocument/2006/relationships/customXml" Target="../ink/ink356.xml"/><Relationship Id="rId101" Type="http://schemas.openxmlformats.org/officeDocument/2006/relationships/customXml" Target="../ink/ink357.xml"/><Relationship Id="rId122" Type="http://schemas.openxmlformats.org/officeDocument/2006/relationships/image" Target="../media/image3500.png"/><Relationship Id="rId143" Type="http://schemas.openxmlformats.org/officeDocument/2006/relationships/customXml" Target="../ink/ink378.xml"/><Relationship Id="rId164" Type="http://schemas.openxmlformats.org/officeDocument/2006/relationships/image" Target="../media/image3711.png"/><Relationship Id="rId185" Type="http://schemas.openxmlformats.org/officeDocument/2006/relationships/customXml" Target="../ink/ink399.xml"/><Relationship Id="rId9" Type="http://schemas.openxmlformats.org/officeDocument/2006/relationships/customXml" Target="../ink/ink311.xml"/><Relationship Id="rId210" Type="http://schemas.openxmlformats.org/officeDocument/2006/relationships/image" Target="../media/image3940.png"/><Relationship Id="rId26" Type="http://schemas.openxmlformats.org/officeDocument/2006/relationships/image" Target="../media/image3020.png"/><Relationship Id="rId231" Type="http://schemas.openxmlformats.org/officeDocument/2006/relationships/customXml" Target="../ink/ink422.xml"/><Relationship Id="rId252" Type="http://schemas.openxmlformats.org/officeDocument/2006/relationships/image" Target="../media/image4150.png"/><Relationship Id="rId47" Type="http://schemas.openxmlformats.org/officeDocument/2006/relationships/customXml" Target="../ink/ink330.xml"/><Relationship Id="rId68" Type="http://schemas.openxmlformats.org/officeDocument/2006/relationships/image" Target="../media/image3230.png"/><Relationship Id="rId89" Type="http://schemas.openxmlformats.org/officeDocument/2006/relationships/customXml" Target="../ink/ink351.xml"/><Relationship Id="rId112" Type="http://schemas.openxmlformats.org/officeDocument/2006/relationships/image" Target="../media/image3450.png"/><Relationship Id="rId133" Type="http://schemas.openxmlformats.org/officeDocument/2006/relationships/customXml" Target="../ink/ink373.xml"/><Relationship Id="rId154" Type="http://schemas.openxmlformats.org/officeDocument/2006/relationships/image" Target="../media/image3660.png"/><Relationship Id="rId175" Type="http://schemas.openxmlformats.org/officeDocument/2006/relationships/customXml" Target="../ink/ink394.xml"/><Relationship Id="rId196" Type="http://schemas.openxmlformats.org/officeDocument/2006/relationships/image" Target="../media/image3870.png"/><Relationship Id="rId200" Type="http://schemas.openxmlformats.org/officeDocument/2006/relationships/image" Target="../media/image3890.png"/><Relationship Id="rId16" Type="http://schemas.openxmlformats.org/officeDocument/2006/relationships/image" Target="../media/image2970.png"/><Relationship Id="rId221" Type="http://schemas.openxmlformats.org/officeDocument/2006/relationships/customXml" Target="../ink/ink417.xml"/><Relationship Id="rId242" Type="http://schemas.openxmlformats.org/officeDocument/2006/relationships/image" Target="../media/image4101.png"/><Relationship Id="rId37" Type="http://schemas.openxmlformats.org/officeDocument/2006/relationships/customXml" Target="../ink/ink325.xml"/><Relationship Id="rId58" Type="http://schemas.openxmlformats.org/officeDocument/2006/relationships/image" Target="../media/image3180.png"/><Relationship Id="rId79" Type="http://schemas.openxmlformats.org/officeDocument/2006/relationships/customXml" Target="../ink/ink346.xml"/><Relationship Id="rId102" Type="http://schemas.openxmlformats.org/officeDocument/2006/relationships/image" Target="../media/image3400.png"/><Relationship Id="rId123" Type="http://schemas.openxmlformats.org/officeDocument/2006/relationships/customXml" Target="../ink/ink368.xml"/><Relationship Id="rId144" Type="http://schemas.openxmlformats.org/officeDocument/2006/relationships/image" Target="../media/image3611.png"/><Relationship Id="rId90" Type="http://schemas.openxmlformats.org/officeDocument/2006/relationships/image" Target="../media/image3340.png"/><Relationship Id="rId165" Type="http://schemas.openxmlformats.org/officeDocument/2006/relationships/customXml" Target="../ink/ink389.xml"/><Relationship Id="rId186" Type="http://schemas.openxmlformats.org/officeDocument/2006/relationships/image" Target="../media/image3820.png"/><Relationship Id="rId211" Type="http://schemas.openxmlformats.org/officeDocument/2006/relationships/customXml" Target="../ink/ink412.xml"/><Relationship Id="rId232" Type="http://schemas.openxmlformats.org/officeDocument/2006/relationships/image" Target="../media/image4050.png"/><Relationship Id="rId253" Type="http://schemas.openxmlformats.org/officeDocument/2006/relationships/customXml" Target="../ink/ink433.xml"/><Relationship Id="rId27" Type="http://schemas.openxmlformats.org/officeDocument/2006/relationships/customXml" Target="../ink/ink320.xml"/><Relationship Id="rId48" Type="http://schemas.openxmlformats.org/officeDocument/2006/relationships/image" Target="../media/image3130.png"/><Relationship Id="rId69" Type="http://schemas.openxmlformats.org/officeDocument/2006/relationships/customXml" Target="../ink/ink341.xml"/><Relationship Id="rId113" Type="http://schemas.openxmlformats.org/officeDocument/2006/relationships/customXml" Target="../ink/ink363.xml"/><Relationship Id="rId134" Type="http://schemas.openxmlformats.org/officeDocument/2006/relationships/image" Target="../media/image3560.png"/><Relationship Id="rId80" Type="http://schemas.openxmlformats.org/officeDocument/2006/relationships/image" Target="../media/image3290.png"/><Relationship Id="rId155" Type="http://schemas.openxmlformats.org/officeDocument/2006/relationships/customXml" Target="../ink/ink384.xml"/><Relationship Id="rId176" Type="http://schemas.openxmlformats.org/officeDocument/2006/relationships/image" Target="../media/image3770.png"/><Relationship Id="rId197" Type="http://schemas.openxmlformats.org/officeDocument/2006/relationships/customXml" Target="../ink/ink405.xml"/><Relationship Id="rId201" Type="http://schemas.openxmlformats.org/officeDocument/2006/relationships/customXml" Target="../ink/ink407.xml"/><Relationship Id="rId222" Type="http://schemas.openxmlformats.org/officeDocument/2006/relationships/image" Target="../media/image4000.png"/><Relationship Id="rId243" Type="http://schemas.openxmlformats.org/officeDocument/2006/relationships/customXml" Target="../ink/ink428.xml"/><Relationship Id="rId17" Type="http://schemas.openxmlformats.org/officeDocument/2006/relationships/customXml" Target="../ink/ink315.xml"/><Relationship Id="rId38" Type="http://schemas.openxmlformats.org/officeDocument/2006/relationships/image" Target="../media/image3080.png"/><Relationship Id="rId59" Type="http://schemas.openxmlformats.org/officeDocument/2006/relationships/customXml" Target="../ink/ink336.xml"/><Relationship Id="rId103" Type="http://schemas.openxmlformats.org/officeDocument/2006/relationships/customXml" Target="../ink/ink358.xml"/><Relationship Id="rId124" Type="http://schemas.openxmlformats.org/officeDocument/2006/relationships/image" Target="../media/image3511.png"/><Relationship Id="rId70" Type="http://schemas.openxmlformats.org/officeDocument/2006/relationships/image" Target="../media/image3240.png"/><Relationship Id="rId91" Type="http://schemas.openxmlformats.org/officeDocument/2006/relationships/customXml" Target="../ink/ink352.xml"/><Relationship Id="rId145" Type="http://schemas.openxmlformats.org/officeDocument/2006/relationships/customXml" Target="../ink/ink379.xml"/><Relationship Id="rId166" Type="http://schemas.openxmlformats.org/officeDocument/2006/relationships/image" Target="../media/image3720.png"/><Relationship Id="rId187" Type="http://schemas.openxmlformats.org/officeDocument/2006/relationships/customXml" Target="../ink/ink40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950.png"/><Relationship Id="rId233" Type="http://schemas.openxmlformats.org/officeDocument/2006/relationships/customXml" Target="../ink/ink423.xml"/><Relationship Id="rId254" Type="http://schemas.openxmlformats.org/officeDocument/2006/relationships/image" Target="../media/image4160.png"/><Relationship Id="rId28" Type="http://schemas.openxmlformats.org/officeDocument/2006/relationships/image" Target="../media/image3030.png"/><Relationship Id="rId49" Type="http://schemas.openxmlformats.org/officeDocument/2006/relationships/customXml" Target="../ink/ink331.xml"/><Relationship Id="rId114" Type="http://schemas.openxmlformats.org/officeDocument/2006/relationships/image" Target="../media/image3460.png"/><Relationship Id="rId60" Type="http://schemas.openxmlformats.org/officeDocument/2006/relationships/image" Target="../media/image3190.png"/><Relationship Id="rId81" Type="http://schemas.openxmlformats.org/officeDocument/2006/relationships/customXml" Target="../ink/ink347.xml"/><Relationship Id="rId135" Type="http://schemas.openxmlformats.org/officeDocument/2006/relationships/customXml" Target="../ink/ink374.xml"/><Relationship Id="rId156" Type="http://schemas.openxmlformats.org/officeDocument/2006/relationships/image" Target="../media/image3670.png"/><Relationship Id="rId177" Type="http://schemas.openxmlformats.org/officeDocument/2006/relationships/customXml" Target="../ink/ink395.xml"/><Relationship Id="rId198" Type="http://schemas.openxmlformats.org/officeDocument/2006/relationships/image" Target="../media/image3880.png"/><Relationship Id="rId202" Type="http://schemas.openxmlformats.org/officeDocument/2006/relationships/image" Target="../media/image3900.png"/><Relationship Id="rId223" Type="http://schemas.openxmlformats.org/officeDocument/2006/relationships/customXml" Target="../ink/ink418.xml"/><Relationship Id="rId244" Type="http://schemas.openxmlformats.org/officeDocument/2006/relationships/image" Target="../media/image4111.png"/><Relationship Id="rId18" Type="http://schemas.openxmlformats.org/officeDocument/2006/relationships/image" Target="../media/image2980.png"/><Relationship Id="rId39" Type="http://schemas.openxmlformats.org/officeDocument/2006/relationships/customXml" Target="../ink/ink326.xml"/><Relationship Id="rId50" Type="http://schemas.openxmlformats.org/officeDocument/2006/relationships/image" Target="../media/image3140.png"/><Relationship Id="rId104" Type="http://schemas.openxmlformats.org/officeDocument/2006/relationships/image" Target="../media/image3411.png"/><Relationship Id="rId125" Type="http://schemas.openxmlformats.org/officeDocument/2006/relationships/customXml" Target="../ink/ink369.xml"/><Relationship Id="rId146" Type="http://schemas.openxmlformats.org/officeDocument/2006/relationships/image" Target="../media/image3620.png"/><Relationship Id="rId167" Type="http://schemas.openxmlformats.org/officeDocument/2006/relationships/customXml" Target="../ink/ink390.xml"/><Relationship Id="rId188" Type="http://schemas.openxmlformats.org/officeDocument/2006/relationships/image" Target="../media/image3830.png"/><Relationship Id="rId71" Type="http://schemas.openxmlformats.org/officeDocument/2006/relationships/customXml" Target="../ink/ink342.xml"/><Relationship Id="rId92" Type="http://schemas.openxmlformats.org/officeDocument/2006/relationships/image" Target="../media/image3350.png"/><Relationship Id="rId213" Type="http://schemas.openxmlformats.org/officeDocument/2006/relationships/customXml" Target="../ink/ink413.xml"/><Relationship Id="rId234" Type="http://schemas.openxmlformats.org/officeDocument/2006/relationships/image" Target="../media/image4060.png"/><Relationship Id="rId2" Type="http://schemas.openxmlformats.org/officeDocument/2006/relationships/image" Target="../media/image1.emf"/><Relationship Id="rId29" Type="http://schemas.openxmlformats.org/officeDocument/2006/relationships/customXml" Target="../ink/ink321.xml"/><Relationship Id="rId255" Type="http://schemas.openxmlformats.org/officeDocument/2006/relationships/customXml" Target="../ink/ink434.xml"/><Relationship Id="rId40" Type="http://schemas.openxmlformats.org/officeDocument/2006/relationships/image" Target="../media/image3090.png"/><Relationship Id="rId115" Type="http://schemas.openxmlformats.org/officeDocument/2006/relationships/customXml" Target="../ink/ink364.xml"/><Relationship Id="rId136" Type="http://schemas.openxmlformats.org/officeDocument/2006/relationships/image" Target="../media/image3570.png"/><Relationship Id="rId157" Type="http://schemas.openxmlformats.org/officeDocument/2006/relationships/customXml" Target="../ink/ink385.xml"/><Relationship Id="rId178" Type="http://schemas.openxmlformats.org/officeDocument/2006/relationships/image" Target="../media/image3780.png"/><Relationship Id="rId61" Type="http://schemas.openxmlformats.org/officeDocument/2006/relationships/customXml" Target="../ink/ink337.xml"/><Relationship Id="rId82" Type="http://schemas.openxmlformats.org/officeDocument/2006/relationships/image" Target="../media/image3300.png"/><Relationship Id="rId199" Type="http://schemas.openxmlformats.org/officeDocument/2006/relationships/customXml" Target="../ink/ink406.xml"/><Relationship Id="rId203" Type="http://schemas.openxmlformats.org/officeDocument/2006/relationships/customXml" Target="../ink/ink408.xml"/><Relationship Id="rId19" Type="http://schemas.openxmlformats.org/officeDocument/2006/relationships/customXml" Target="../ink/ink316.xml"/><Relationship Id="rId224" Type="http://schemas.openxmlformats.org/officeDocument/2006/relationships/image" Target="../media/image4011.png"/><Relationship Id="rId245" Type="http://schemas.openxmlformats.org/officeDocument/2006/relationships/customXml" Target="../ink/ink429.xml"/><Relationship Id="rId30" Type="http://schemas.openxmlformats.org/officeDocument/2006/relationships/image" Target="../media/image3040.png"/><Relationship Id="rId105" Type="http://schemas.openxmlformats.org/officeDocument/2006/relationships/customXml" Target="../ink/ink359.xml"/><Relationship Id="rId126" Type="http://schemas.openxmlformats.org/officeDocument/2006/relationships/image" Target="../media/image3520.png"/><Relationship Id="rId147" Type="http://schemas.openxmlformats.org/officeDocument/2006/relationships/customXml" Target="../ink/ink380.xml"/><Relationship Id="rId168" Type="http://schemas.openxmlformats.org/officeDocument/2006/relationships/image" Target="../media/image3730.png"/><Relationship Id="rId51" Type="http://schemas.openxmlformats.org/officeDocument/2006/relationships/customXml" Target="../ink/ink332.xml"/><Relationship Id="rId72" Type="http://schemas.openxmlformats.org/officeDocument/2006/relationships/image" Target="../media/image3250.png"/><Relationship Id="rId93" Type="http://schemas.openxmlformats.org/officeDocument/2006/relationships/customXml" Target="../ink/ink353.xml"/><Relationship Id="rId189" Type="http://schemas.openxmlformats.org/officeDocument/2006/relationships/customXml" Target="../ink/ink401.xml"/><Relationship Id="rId3" Type="http://schemas.openxmlformats.org/officeDocument/2006/relationships/customXml" Target="../ink/ink308.xml"/><Relationship Id="rId214" Type="http://schemas.openxmlformats.org/officeDocument/2006/relationships/image" Target="../media/image3960.png"/><Relationship Id="rId235" Type="http://schemas.openxmlformats.org/officeDocument/2006/relationships/customXml" Target="../ink/ink424.xml"/><Relationship Id="rId256" Type="http://schemas.openxmlformats.org/officeDocument/2006/relationships/image" Target="../media/image4170.png"/><Relationship Id="rId116" Type="http://schemas.openxmlformats.org/officeDocument/2006/relationships/image" Target="../media/image3470.png"/><Relationship Id="rId137" Type="http://schemas.openxmlformats.org/officeDocument/2006/relationships/customXml" Target="../ink/ink375.xml"/><Relationship Id="rId158" Type="http://schemas.openxmlformats.org/officeDocument/2006/relationships/image" Target="../media/image3680.png"/><Relationship Id="rId20" Type="http://schemas.openxmlformats.org/officeDocument/2006/relationships/image" Target="../media/image2990.png"/><Relationship Id="rId41" Type="http://schemas.openxmlformats.org/officeDocument/2006/relationships/customXml" Target="../ink/ink327.xml"/><Relationship Id="rId62" Type="http://schemas.openxmlformats.org/officeDocument/2006/relationships/image" Target="../media/image3200.png"/><Relationship Id="rId83" Type="http://schemas.openxmlformats.org/officeDocument/2006/relationships/customXml" Target="../ink/ink348.xml"/><Relationship Id="rId179" Type="http://schemas.openxmlformats.org/officeDocument/2006/relationships/customXml" Target="../ink/ink396.xml"/><Relationship Id="rId190" Type="http://schemas.openxmlformats.org/officeDocument/2006/relationships/image" Target="../media/image3840.png"/><Relationship Id="rId204" Type="http://schemas.openxmlformats.org/officeDocument/2006/relationships/image" Target="../media/image3911.png"/><Relationship Id="rId225" Type="http://schemas.openxmlformats.org/officeDocument/2006/relationships/customXml" Target="../ink/ink419.xml"/><Relationship Id="rId246" Type="http://schemas.openxmlformats.org/officeDocument/2006/relationships/image" Target="../media/image4120.png"/><Relationship Id="rId106" Type="http://schemas.openxmlformats.org/officeDocument/2006/relationships/image" Target="../media/image3420.png"/><Relationship Id="rId127" Type="http://schemas.openxmlformats.org/officeDocument/2006/relationships/customXml" Target="../ink/ink370.xml"/><Relationship Id="rId10" Type="http://schemas.openxmlformats.org/officeDocument/2006/relationships/image" Target="../media/image2940.png"/><Relationship Id="rId31" Type="http://schemas.openxmlformats.org/officeDocument/2006/relationships/customXml" Target="../ink/ink322.xml"/><Relationship Id="rId52" Type="http://schemas.openxmlformats.org/officeDocument/2006/relationships/image" Target="../media/image3150.png"/><Relationship Id="rId73" Type="http://schemas.openxmlformats.org/officeDocument/2006/relationships/customXml" Target="../ink/ink343.xml"/><Relationship Id="rId94" Type="http://schemas.openxmlformats.org/officeDocument/2006/relationships/image" Target="../media/image3360.png"/><Relationship Id="rId148" Type="http://schemas.openxmlformats.org/officeDocument/2006/relationships/image" Target="../media/image3630.png"/><Relationship Id="rId169" Type="http://schemas.openxmlformats.org/officeDocument/2006/relationships/customXml" Target="../ink/ink391.xml"/><Relationship Id="rId4" Type="http://schemas.openxmlformats.org/officeDocument/2006/relationships/image" Target="../media/image2910.png"/><Relationship Id="rId180" Type="http://schemas.openxmlformats.org/officeDocument/2006/relationships/image" Target="../media/image3790.png"/><Relationship Id="rId215" Type="http://schemas.openxmlformats.org/officeDocument/2006/relationships/customXml" Target="../ink/ink414.xml"/><Relationship Id="rId236" Type="http://schemas.openxmlformats.org/officeDocument/2006/relationships/image" Target="../media/image4070.png"/><Relationship Id="rId257" Type="http://schemas.openxmlformats.org/officeDocument/2006/relationships/customXml" Target="../ink/ink43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40.png"/><Relationship Id="rId21" Type="http://schemas.openxmlformats.org/officeDocument/2006/relationships/image" Target="../media/image4270.png"/><Relationship Id="rId324" Type="http://schemas.openxmlformats.org/officeDocument/2006/relationships/customXml" Target="../ink/ink597.xml"/><Relationship Id="rId531" Type="http://schemas.openxmlformats.org/officeDocument/2006/relationships/image" Target="../media/image6811.png"/><Relationship Id="rId170" Type="http://schemas.openxmlformats.org/officeDocument/2006/relationships/customXml" Target="../ink/ink520.xml"/><Relationship Id="rId268" Type="http://schemas.openxmlformats.org/officeDocument/2006/relationships/customXml" Target="../ink/ink569.xml"/><Relationship Id="rId475" Type="http://schemas.openxmlformats.org/officeDocument/2006/relationships/image" Target="../media/image6530.png"/><Relationship Id="rId32" Type="http://schemas.openxmlformats.org/officeDocument/2006/relationships/customXml" Target="../ink/ink451.xml"/><Relationship Id="rId128" Type="http://schemas.openxmlformats.org/officeDocument/2006/relationships/customXml" Target="../ink/ink499.xml"/><Relationship Id="rId335" Type="http://schemas.openxmlformats.org/officeDocument/2006/relationships/image" Target="../media/image5830.png"/><Relationship Id="rId181" Type="http://schemas.openxmlformats.org/officeDocument/2006/relationships/image" Target="../media/image5060.png"/><Relationship Id="rId402" Type="http://schemas.openxmlformats.org/officeDocument/2006/relationships/customXml" Target="../ink/ink636.xml"/><Relationship Id="rId279" Type="http://schemas.openxmlformats.org/officeDocument/2006/relationships/image" Target="../media/image5550.png"/><Relationship Id="rId486" Type="http://schemas.openxmlformats.org/officeDocument/2006/relationships/customXml" Target="../ink/ink678.xml"/><Relationship Id="rId43" Type="http://schemas.openxmlformats.org/officeDocument/2006/relationships/image" Target="../media/image4380.png"/><Relationship Id="rId139" Type="http://schemas.openxmlformats.org/officeDocument/2006/relationships/image" Target="../media/image4850.png"/><Relationship Id="rId290" Type="http://schemas.openxmlformats.org/officeDocument/2006/relationships/customXml" Target="../ink/ink580.xml"/><Relationship Id="rId304" Type="http://schemas.openxmlformats.org/officeDocument/2006/relationships/customXml" Target="../ink/ink587.xml"/><Relationship Id="rId346" Type="http://schemas.openxmlformats.org/officeDocument/2006/relationships/customXml" Target="../ink/ink608.xml"/><Relationship Id="rId388" Type="http://schemas.openxmlformats.org/officeDocument/2006/relationships/customXml" Target="../ink/ink629.xml"/><Relationship Id="rId511" Type="http://schemas.openxmlformats.org/officeDocument/2006/relationships/image" Target="../media/image6711.png"/><Relationship Id="rId85" Type="http://schemas.openxmlformats.org/officeDocument/2006/relationships/image" Target="../media/image4590.png"/><Relationship Id="rId150" Type="http://schemas.openxmlformats.org/officeDocument/2006/relationships/customXml" Target="../ink/ink510.xml"/><Relationship Id="rId192" Type="http://schemas.openxmlformats.org/officeDocument/2006/relationships/customXml" Target="../ink/ink531.xml"/><Relationship Id="rId206" Type="http://schemas.openxmlformats.org/officeDocument/2006/relationships/customXml" Target="../ink/ink538.xml"/><Relationship Id="rId413" Type="http://schemas.openxmlformats.org/officeDocument/2006/relationships/image" Target="../media/image6220.png"/><Relationship Id="rId248" Type="http://schemas.openxmlformats.org/officeDocument/2006/relationships/customXml" Target="../ink/ink559.xml"/><Relationship Id="rId455" Type="http://schemas.openxmlformats.org/officeDocument/2006/relationships/image" Target="../media/image6430.png"/><Relationship Id="rId497" Type="http://schemas.openxmlformats.org/officeDocument/2006/relationships/image" Target="../media/image6640.png"/><Relationship Id="rId12" Type="http://schemas.openxmlformats.org/officeDocument/2006/relationships/customXml" Target="../ink/ink441.xml"/><Relationship Id="rId108" Type="http://schemas.openxmlformats.org/officeDocument/2006/relationships/customXml" Target="../ink/ink489.xml"/><Relationship Id="rId315" Type="http://schemas.openxmlformats.org/officeDocument/2006/relationships/image" Target="../media/image5730.png"/><Relationship Id="rId357" Type="http://schemas.openxmlformats.org/officeDocument/2006/relationships/image" Target="../media/image5940.png"/><Relationship Id="rId522" Type="http://schemas.openxmlformats.org/officeDocument/2006/relationships/customXml" Target="../ink/ink696.xml"/><Relationship Id="rId54" Type="http://schemas.openxmlformats.org/officeDocument/2006/relationships/customXml" Target="../ink/ink462.xml"/><Relationship Id="rId96" Type="http://schemas.openxmlformats.org/officeDocument/2006/relationships/customXml" Target="../ink/ink483.xml"/><Relationship Id="rId161" Type="http://schemas.openxmlformats.org/officeDocument/2006/relationships/image" Target="../media/image4960.png"/><Relationship Id="rId217" Type="http://schemas.openxmlformats.org/officeDocument/2006/relationships/image" Target="../media/image5240.png"/><Relationship Id="rId399" Type="http://schemas.openxmlformats.org/officeDocument/2006/relationships/image" Target="../media/image6150.png"/><Relationship Id="rId259" Type="http://schemas.openxmlformats.org/officeDocument/2006/relationships/image" Target="../media/image5450.png"/><Relationship Id="rId424" Type="http://schemas.openxmlformats.org/officeDocument/2006/relationships/customXml" Target="../ink/ink647.xml"/><Relationship Id="rId466" Type="http://schemas.openxmlformats.org/officeDocument/2006/relationships/customXml" Target="../ink/ink668.xml"/><Relationship Id="rId23" Type="http://schemas.openxmlformats.org/officeDocument/2006/relationships/image" Target="../media/image4280.png"/><Relationship Id="rId119" Type="http://schemas.openxmlformats.org/officeDocument/2006/relationships/image" Target="../media/image4750.png"/><Relationship Id="rId270" Type="http://schemas.openxmlformats.org/officeDocument/2006/relationships/customXml" Target="../ink/ink570.xml"/><Relationship Id="rId326" Type="http://schemas.openxmlformats.org/officeDocument/2006/relationships/customXml" Target="../ink/ink598.xml"/><Relationship Id="rId533" Type="http://schemas.openxmlformats.org/officeDocument/2006/relationships/image" Target="../media/image6820.png"/><Relationship Id="rId65" Type="http://schemas.openxmlformats.org/officeDocument/2006/relationships/image" Target="../media/image4490.png"/><Relationship Id="rId130" Type="http://schemas.openxmlformats.org/officeDocument/2006/relationships/customXml" Target="../ink/ink500.xml"/><Relationship Id="rId368" Type="http://schemas.openxmlformats.org/officeDocument/2006/relationships/customXml" Target="../ink/ink619.xml"/><Relationship Id="rId172" Type="http://schemas.openxmlformats.org/officeDocument/2006/relationships/customXml" Target="../ink/ink521.xml"/><Relationship Id="rId228" Type="http://schemas.openxmlformats.org/officeDocument/2006/relationships/customXml" Target="../ink/ink549.xml"/><Relationship Id="rId435" Type="http://schemas.openxmlformats.org/officeDocument/2006/relationships/image" Target="../media/image6330.png"/><Relationship Id="rId477" Type="http://schemas.openxmlformats.org/officeDocument/2006/relationships/image" Target="../media/image6540.png"/><Relationship Id="rId281" Type="http://schemas.openxmlformats.org/officeDocument/2006/relationships/image" Target="../media/image5560.png"/><Relationship Id="rId337" Type="http://schemas.openxmlformats.org/officeDocument/2006/relationships/image" Target="../media/image5840.png"/><Relationship Id="rId502" Type="http://schemas.openxmlformats.org/officeDocument/2006/relationships/customXml" Target="../ink/ink686.xml"/><Relationship Id="rId34" Type="http://schemas.openxmlformats.org/officeDocument/2006/relationships/customXml" Target="../ink/ink452.xml"/><Relationship Id="rId76" Type="http://schemas.openxmlformats.org/officeDocument/2006/relationships/customXml" Target="../ink/ink473.xml"/><Relationship Id="rId141" Type="http://schemas.openxmlformats.org/officeDocument/2006/relationships/image" Target="../media/image4860.png"/><Relationship Id="rId379" Type="http://schemas.openxmlformats.org/officeDocument/2006/relationships/image" Target="../media/image6050.png"/><Relationship Id="rId7" Type="http://schemas.openxmlformats.org/officeDocument/2006/relationships/image" Target="../media/image4200.png"/><Relationship Id="rId183" Type="http://schemas.openxmlformats.org/officeDocument/2006/relationships/image" Target="../media/image5070.png"/><Relationship Id="rId239" Type="http://schemas.openxmlformats.org/officeDocument/2006/relationships/image" Target="../media/image5350.png"/><Relationship Id="rId390" Type="http://schemas.openxmlformats.org/officeDocument/2006/relationships/customXml" Target="../ink/ink630.xml"/><Relationship Id="rId404" Type="http://schemas.openxmlformats.org/officeDocument/2006/relationships/customXml" Target="../ink/ink637.xml"/><Relationship Id="rId446" Type="http://schemas.openxmlformats.org/officeDocument/2006/relationships/customXml" Target="../ink/ink658.xml"/><Relationship Id="rId250" Type="http://schemas.openxmlformats.org/officeDocument/2006/relationships/customXml" Target="../ink/ink560.xml"/><Relationship Id="rId292" Type="http://schemas.openxmlformats.org/officeDocument/2006/relationships/customXml" Target="../ink/ink581.xml"/><Relationship Id="rId306" Type="http://schemas.openxmlformats.org/officeDocument/2006/relationships/customXml" Target="../ink/ink588.xml"/><Relationship Id="rId488" Type="http://schemas.openxmlformats.org/officeDocument/2006/relationships/customXml" Target="../ink/ink679.xml"/><Relationship Id="rId45" Type="http://schemas.openxmlformats.org/officeDocument/2006/relationships/image" Target="../media/image4390.png"/><Relationship Id="rId87" Type="http://schemas.openxmlformats.org/officeDocument/2006/relationships/image" Target="../media/image4600.png"/><Relationship Id="rId110" Type="http://schemas.openxmlformats.org/officeDocument/2006/relationships/customXml" Target="../ink/ink490.xml"/><Relationship Id="rId348" Type="http://schemas.openxmlformats.org/officeDocument/2006/relationships/customXml" Target="../ink/ink609.xml"/><Relationship Id="rId513" Type="http://schemas.openxmlformats.org/officeDocument/2006/relationships/image" Target="../media/image6720.png"/><Relationship Id="rId152" Type="http://schemas.openxmlformats.org/officeDocument/2006/relationships/customXml" Target="../ink/ink511.xml"/><Relationship Id="rId194" Type="http://schemas.openxmlformats.org/officeDocument/2006/relationships/customXml" Target="../ink/ink532.xml"/><Relationship Id="rId208" Type="http://schemas.openxmlformats.org/officeDocument/2006/relationships/customXml" Target="../ink/ink539.xml"/><Relationship Id="rId415" Type="http://schemas.openxmlformats.org/officeDocument/2006/relationships/image" Target="../media/image6230.png"/><Relationship Id="rId457" Type="http://schemas.openxmlformats.org/officeDocument/2006/relationships/image" Target="../media/image6440.png"/><Relationship Id="rId261" Type="http://schemas.openxmlformats.org/officeDocument/2006/relationships/image" Target="../media/image5460.png"/><Relationship Id="rId499" Type="http://schemas.openxmlformats.org/officeDocument/2006/relationships/image" Target="../media/image6650.png"/><Relationship Id="rId14" Type="http://schemas.openxmlformats.org/officeDocument/2006/relationships/customXml" Target="../ink/ink442.xml"/><Relationship Id="rId56" Type="http://schemas.openxmlformats.org/officeDocument/2006/relationships/customXml" Target="../ink/ink463.xml"/><Relationship Id="rId317" Type="http://schemas.openxmlformats.org/officeDocument/2006/relationships/image" Target="../media/image5740.png"/><Relationship Id="rId359" Type="http://schemas.openxmlformats.org/officeDocument/2006/relationships/image" Target="../media/image5950.png"/><Relationship Id="rId524" Type="http://schemas.openxmlformats.org/officeDocument/2006/relationships/customXml" Target="../ink/ink697.xml"/><Relationship Id="rId98" Type="http://schemas.openxmlformats.org/officeDocument/2006/relationships/customXml" Target="../ink/ink484.xml"/><Relationship Id="rId121" Type="http://schemas.openxmlformats.org/officeDocument/2006/relationships/image" Target="../media/image4760.png"/><Relationship Id="rId163" Type="http://schemas.openxmlformats.org/officeDocument/2006/relationships/image" Target="../media/image4970.png"/><Relationship Id="rId219" Type="http://schemas.openxmlformats.org/officeDocument/2006/relationships/image" Target="../media/image5250.png"/><Relationship Id="rId370" Type="http://schemas.openxmlformats.org/officeDocument/2006/relationships/customXml" Target="../ink/ink620.xml"/><Relationship Id="rId426" Type="http://schemas.openxmlformats.org/officeDocument/2006/relationships/customXml" Target="../ink/ink648.xml"/><Relationship Id="rId230" Type="http://schemas.openxmlformats.org/officeDocument/2006/relationships/customXml" Target="../ink/ink550.xml"/><Relationship Id="rId468" Type="http://schemas.openxmlformats.org/officeDocument/2006/relationships/customXml" Target="../ink/ink669.xml"/><Relationship Id="rId25" Type="http://schemas.openxmlformats.org/officeDocument/2006/relationships/image" Target="../media/image4290.png"/><Relationship Id="rId67" Type="http://schemas.openxmlformats.org/officeDocument/2006/relationships/image" Target="../media/image4500.png"/><Relationship Id="rId272" Type="http://schemas.openxmlformats.org/officeDocument/2006/relationships/customXml" Target="../ink/ink571.xml"/><Relationship Id="rId328" Type="http://schemas.openxmlformats.org/officeDocument/2006/relationships/customXml" Target="../ink/ink599.xml"/><Relationship Id="rId535" Type="http://schemas.openxmlformats.org/officeDocument/2006/relationships/image" Target="../media/image6830.png"/><Relationship Id="rId132" Type="http://schemas.openxmlformats.org/officeDocument/2006/relationships/customXml" Target="../ink/ink501.xml"/><Relationship Id="rId174" Type="http://schemas.openxmlformats.org/officeDocument/2006/relationships/customXml" Target="../ink/ink522.xml"/><Relationship Id="rId381" Type="http://schemas.openxmlformats.org/officeDocument/2006/relationships/image" Target="../media/image6060.png"/><Relationship Id="rId241" Type="http://schemas.openxmlformats.org/officeDocument/2006/relationships/image" Target="../media/image5360.png"/><Relationship Id="rId437" Type="http://schemas.openxmlformats.org/officeDocument/2006/relationships/image" Target="../media/image6340.png"/><Relationship Id="rId479" Type="http://schemas.openxmlformats.org/officeDocument/2006/relationships/image" Target="../media/image6550.png"/><Relationship Id="rId36" Type="http://schemas.openxmlformats.org/officeDocument/2006/relationships/customXml" Target="../ink/ink453.xml"/><Relationship Id="rId283" Type="http://schemas.openxmlformats.org/officeDocument/2006/relationships/image" Target="../media/image5570.png"/><Relationship Id="rId339" Type="http://schemas.openxmlformats.org/officeDocument/2006/relationships/image" Target="../media/image5850.png"/><Relationship Id="rId490" Type="http://schemas.openxmlformats.org/officeDocument/2006/relationships/customXml" Target="../ink/ink680.xml"/><Relationship Id="rId504" Type="http://schemas.openxmlformats.org/officeDocument/2006/relationships/customXml" Target="../ink/ink687.xml"/><Relationship Id="rId78" Type="http://schemas.openxmlformats.org/officeDocument/2006/relationships/customXml" Target="../ink/ink474.xml"/><Relationship Id="rId101" Type="http://schemas.openxmlformats.org/officeDocument/2006/relationships/image" Target="../media/image4670.png"/><Relationship Id="rId143" Type="http://schemas.openxmlformats.org/officeDocument/2006/relationships/image" Target="../media/image4870.png"/><Relationship Id="rId185" Type="http://schemas.openxmlformats.org/officeDocument/2006/relationships/image" Target="../media/image5080.png"/><Relationship Id="rId350" Type="http://schemas.openxmlformats.org/officeDocument/2006/relationships/customXml" Target="../ink/ink610.xml"/><Relationship Id="rId406" Type="http://schemas.openxmlformats.org/officeDocument/2006/relationships/customXml" Target="../ink/ink638.xml"/><Relationship Id="rId9" Type="http://schemas.openxmlformats.org/officeDocument/2006/relationships/image" Target="../media/image4211.png"/><Relationship Id="rId210" Type="http://schemas.openxmlformats.org/officeDocument/2006/relationships/customXml" Target="../ink/ink540.xml"/><Relationship Id="rId392" Type="http://schemas.openxmlformats.org/officeDocument/2006/relationships/customXml" Target="../ink/ink631.xml"/><Relationship Id="rId448" Type="http://schemas.openxmlformats.org/officeDocument/2006/relationships/customXml" Target="../ink/ink659.xml"/><Relationship Id="rId252" Type="http://schemas.openxmlformats.org/officeDocument/2006/relationships/customXml" Target="../ink/ink561.xml"/><Relationship Id="rId294" Type="http://schemas.openxmlformats.org/officeDocument/2006/relationships/customXml" Target="../ink/ink582.xml"/><Relationship Id="rId308" Type="http://schemas.openxmlformats.org/officeDocument/2006/relationships/customXml" Target="../ink/ink589.xml"/><Relationship Id="rId515" Type="http://schemas.openxmlformats.org/officeDocument/2006/relationships/image" Target="../media/image6730.png"/><Relationship Id="rId47" Type="http://schemas.openxmlformats.org/officeDocument/2006/relationships/image" Target="../media/image4400.png"/><Relationship Id="rId89" Type="http://schemas.openxmlformats.org/officeDocument/2006/relationships/image" Target="../media/image4611.png"/><Relationship Id="rId112" Type="http://schemas.openxmlformats.org/officeDocument/2006/relationships/customXml" Target="../ink/ink491.xml"/><Relationship Id="rId154" Type="http://schemas.openxmlformats.org/officeDocument/2006/relationships/customXml" Target="../ink/ink512.xml"/><Relationship Id="rId361" Type="http://schemas.openxmlformats.org/officeDocument/2006/relationships/image" Target="../media/image5960.png"/><Relationship Id="rId196" Type="http://schemas.openxmlformats.org/officeDocument/2006/relationships/customXml" Target="../ink/ink533.xml"/><Relationship Id="rId417" Type="http://schemas.openxmlformats.org/officeDocument/2006/relationships/image" Target="../media/image6240.png"/><Relationship Id="rId459" Type="http://schemas.openxmlformats.org/officeDocument/2006/relationships/image" Target="../media/image6450.png"/><Relationship Id="rId16" Type="http://schemas.openxmlformats.org/officeDocument/2006/relationships/customXml" Target="../ink/ink443.xml"/><Relationship Id="rId221" Type="http://schemas.openxmlformats.org/officeDocument/2006/relationships/image" Target="../media/image5260.png"/><Relationship Id="rId263" Type="http://schemas.openxmlformats.org/officeDocument/2006/relationships/image" Target="../media/image5470.png"/><Relationship Id="rId319" Type="http://schemas.openxmlformats.org/officeDocument/2006/relationships/image" Target="../media/image5750.png"/><Relationship Id="rId470" Type="http://schemas.openxmlformats.org/officeDocument/2006/relationships/customXml" Target="../ink/ink670.xml"/><Relationship Id="rId526" Type="http://schemas.openxmlformats.org/officeDocument/2006/relationships/customXml" Target="../ink/ink698.xml"/><Relationship Id="rId58" Type="http://schemas.openxmlformats.org/officeDocument/2006/relationships/customXml" Target="../ink/ink464.xml"/><Relationship Id="rId123" Type="http://schemas.openxmlformats.org/officeDocument/2006/relationships/image" Target="../media/image4770.png"/><Relationship Id="rId330" Type="http://schemas.openxmlformats.org/officeDocument/2006/relationships/customXml" Target="../ink/ink600.xml"/><Relationship Id="rId165" Type="http://schemas.openxmlformats.org/officeDocument/2006/relationships/image" Target="../media/image4980.png"/><Relationship Id="rId372" Type="http://schemas.openxmlformats.org/officeDocument/2006/relationships/customXml" Target="../ink/ink621.xml"/><Relationship Id="rId428" Type="http://schemas.openxmlformats.org/officeDocument/2006/relationships/customXml" Target="../ink/ink649.xml"/><Relationship Id="rId232" Type="http://schemas.openxmlformats.org/officeDocument/2006/relationships/customXml" Target="../ink/ink551.xml"/><Relationship Id="rId274" Type="http://schemas.openxmlformats.org/officeDocument/2006/relationships/customXml" Target="../ink/ink572.xml"/><Relationship Id="rId481" Type="http://schemas.openxmlformats.org/officeDocument/2006/relationships/image" Target="../media/image6560.png"/><Relationship Id="rId27" Type="http://schemas.openxmlformats.org/officeDocument/2006/relationships/image" Target="../media/image4300.png"/><Relationship Id="rId69" Type="http://schemas.openxmlformats.org/officeDocument/2006/relationships/image" Target="../media/image4511.png"/><Relationship Id="rId134" Type="http://schemas.openxmlformats.org/officeDocument/2006/relationships/customXml" Target="../ink/ink502.xml"/><Relationship Id="rId537" Type="http://schemas.openxmlformats.org/officeDocument/2006/relationships/image" Target="../media/image6840.png"/><Relationship Id="rId80" Type="http://schemas.openxmlformats.org/officeDocument/2006/relationships/customXml" Target="../ink/ink475.xml"/><Relationship Id="rId176" Type="http://schemas.openxmlformats.org/officeDocument/2006/relationships/customXml" Target="../ink/ink523.xml"/><Relationship Id="rId341" Type="http://schemas.openxmlformats.org/officeDocument/2006/relationships/image" Target="../media/image5860.png"/><Relationship Id="rId383" Type="http://schemas.openxmlformats.org/officeDocument/2006/relationships/image" Target="../media/image6070.png"/><Relationship Id="rId439" Type="http://schemas.openxmlformats.org/officeDocument/2006/relationships/image" Target="../media/image6350.png"/><Relationship Id="rId201" Type="http://schemas.openxmlformats.org/officeDocument/2006/relationships/image" Target="../media/image5160.png"/><Relationship Id="rId243" Type="http://schemas.openxmlformats.org/officeDocument/2006/relationships/image" Target="../media/image5370.png"/><Relationship Id="rId285" Type="http://schemas.openxmlformats.org/officeDocument/2006/relationships/image" Target="../media/image5580.png"/><Relationship Id="rId450" Type="http://schemas.openxmlformats.org/officeDocument/2006/relationships/customXml" Target="../ink/ink660.xml"/><Relationship Id="rId506" Type="http://schemas.openxmlformats.org/officeDocument/2006/relationships/customXml" Target="../ink/ink688.xml"/><Relationship Id="rId38" Type="http://schemas.openxmlformats.org/officeDocument/2006/relationships/customXml" Target="../ink/ink454.xml"/><Relationship Id="rId103" Type="http://schemas.openxmlformats.org/officeDocument/2006/relationships/image" Target="../media/image4680.png"/><Relationship Id="rId310" Type="http://schemas.openxmlformats.org/officeDocument/2006/relationships/customXml" Target="../ink/ink590.xml"/><Relationship Id="rId492" Type="http://schemas.openxmlformats.org/officeDocument/2006/relationships/customXml" Target="../ink/ink681.xml"/><Relationship Id="rId91" Type="http://schemas.openxmlformats.org/officeDocument/2006/relationships/image" Target="../media/image4620.png"/><Relationship Id="rId145" Type="http://schemas.openxmlformats.org/officeDocument/2006/relationships/image" Target="../media/image4880.png"/><Relationship Id="rId187" Type="http://schemas.openxmlformats.org/officeDocument/2006/relationships/image" Target="../media/image5090.png"/><Relationship Id="rId352" Type="http://schemas.openxmlformats.org/officeDocument/2006/relationships/customXml" Target="../ink/ink611.xml"/><Relationship Id="rId394" Type="http://schemas.openxmlformats.org/officeDocument/2006/relationships/customXml" Target="../ink/ink632.xml"/><Relationship Id="rId408" Type="http://schemas.openxmlformats.org/officeDocument/2006/relationships/customXml" Target="../ink/ink639.xml"/><Relationship Id="rId212" Type="http://schemas.openxmlformats.org/officeDocument/2006/relationships/customXml" Target="../ink/ink541.xml"/><Relationship Id="rId254" Type="http://schemas.openxmlformats.org/officeDocument/2006/relationships/customXml" Target="../ink/ink562.xml"/><Relationship Id="rId49" Type="http://schemas.openxmlformats.org/officeDocument/2006/relationships/image" Target="../media/image4411.png"/><Relationship Id="rId114" Type="http://schemas.openxmlformats.org/officeDocument/2006/relationships/customXml" Target="../ink/ink492.xml"/><Relationship Id="rId296" Type="http://schemas.openxmlformats.org/officeDocument/2006/relationships/customXml" Target="../ink/ink583.xml"/><Relationship Id="rId461" Type="http://schemas.openxmlformats.org/officeDocument/2006/relationships/image" Target="../media/image6460.png"/><Relationship Id="rId517" Type="http://schemas.openxmlformats.org/officeDocument/2006/relationships/image" Target="../media/image6740.png"/><Relationship Id="rId60" Type="http://schemas.openxmlformats.org/officeDocument/2006/relationships/customXml" Target="../ink/ink465.xml"/><Relationship Id="rId156" Type="http://schemas.openxmlformats.org/officeDocument/2006/relationships/customXml" Target="../ink/ink513.xml"/><Relationship Id="rId198" Type="http://schemas.openxmlformats.org/officeDocument/2006/relationships/customXml" Target="../ink/ink534.xml"/><Relationship Id="rId321" Type="http://schemas.openxmlformats.org/officeDocument/2006/relationships/image" Target="../media/image5760.png"/><Relationship Id="rId363" Type="http://schemas.openxmlformats.org/officeDocument/2006/relationships/image" Target="../media/image5970.png"/><Relationship Id="rId419" Type="http://schemas.openxmlformats.org/officeDocument/2006/relationships/image" Target="../media/image6250.png"/><Relationship Id="rId223" Type="http://schemas.openxmlformats.org/officeDocument/2006/relationships/image" Target="../media/image5270.png"/><Relationship Id="rId430" Type="http://schemas.openxmlformats.org/officeDocument/2006/relationships/customXml" Target="../ink/ink650.xml"/><Relationship Id="rId18" Type="http://schemas.openxmlformats.org/officeDocument/2006/relationships/customXml" Target="../ink/ink444.xml"/><Relationship Id="rId265" Type="http://schemas.openxmlformats.org/officeDocument/2006/relationships/image" Target="../media/image5480.png"/><Relationship Id="rId472" Type="http://schemas.openxmlformats.org/officeDocument/2006/relationships/customXml" Target="../ink/ink671.xml"/><Relationship Id="rId528" Type="http://schemas.openxmlformats.org/officeDocument/2006/relationships/customXml" Target="../ink/ink699.xml"/><Relationship Id="rId125" Type="http://schemas.openxmlformats.org/officeDocument/2006/relationships/image" Target="../media/image4780.png"/><Relationship Id="rId167" Type="http://schemas.openxmlformats.org/officeDocument/2006/relationships/image" Target="../media/image4990.png"/><Relationship Id="rId332" Type="http://schemas.openxmlformats.org/officeDocument/2006/relationships/customXml" Target="../ink/ink601.xml"/><Relationship Id="rId374" Type="http://schemas.openxmlformats.org/officeDocument/2006/relationships/customXml" Target="../ink/ink622.xml"/><Relationship Id="rId71" Type="http://schemas.openxmlformats.org/officeDocument/2006/relationships/image" Target="../media/image4520.png"/><Relationship Id="rId234" Type="http://schemas.openxmlformats.org/officeDocument/2006/relationships/customXml" Target="../ink/ink552.xml"/><Relationship Id="rId2" Type="http://schemas.openxmlformats.org/officeDocument/2006/relationships/customXml" Target="../ink/ink436.xml"/><Relationship Id="rId29" Type="http://schemas.openxmlformats.org/officeDocument/2006/relationships/image" Target="../media/image4311.png"/><Relationship Id="rId276" Type="http://schemas.openxmlformats.org/officeDocument/2006/relationships/customXml" Target="../ink/ink573.xml"/><Relationship Id="rId441" Type="http://schemas.openxmlformats.org/officeDocument/2006/relationships/image" Target="../media/image6360.png"/><Relationship Id="rId483" Type="http://schemas.openxmlformats.org/officeDocument/2006/relationships/image" Target="../media/image6570.png"/><Relationship Id="rId539" Type="http://schemas.openxmlformats.org/officeDocument/2006/relationships/image" Target="../media/image6850.png"/><Relationship Id="rId40" Type="http://schemas.openxmlformats.org/officeDocument/2006/relationships/customXml" Target="../ink/ink455.xml"/><Relationship Id="rId136" Type="http://schemas.openxmlformats.org/officeDocument/2006/relationships/customXml" Target="../ink/ink503.xml"/><Relationship Id="rId178" Type="http://schemas.openxmlformats.org/officeDocument/2006/relationships/customXml" Target="../ink/ink524.xml"/><Relationship Id="rId301" Type="http://schemas.openxmlformats.org/officeDocument/2006/relationships/image" Target="../media/image5660.png"/><Relationship Id="rId343" Type="http://schemas.openxmlformats.org/officeDocument/2006/relationships/image" Target="../media/image5870.png"/><Relationship Id="rId82" Type="http://schemas.openxmlformats.org/officeDocument/2006/relationships/customXml" Target="../ink/ink476.xml"/><Relationship Id="rId203" Type="http://schemas.openxmlformats.org/officeDocument/2006/relationships/image" Target="../media/image5170.png"/><Relationship Id="rId385" Type="http://schemas.openxmlformats.org/officeDocument/2006/relationships/image" Target="../media/image6080.png"/><Relationship Id="rId245" Type="http://schemas.openxmlformats.org/officeDocument/2006/relationships/image" Target="../media/image5380.png"/><Relationship Id="rId287" Type="http://schemas.openxmlformats.org/officeDocument/2006/relationships/image" Target="../media/image5590.png"/><Relationship Id="rId410" Type="http://schemas.openxmlformats.org/officeDocument/2006/relationships/customXml" Target="../ink/ink640.xml"/><Relationship Id="rId452" Type="http://schemas.openxmlformats.org/officeDocument/2006/relationships/customXml" Target="../ink/ink661.xml"/><Relationship Id="rId494" Type="http://schemas.openxmlformats.org/officeDocument/2006/relationships/customXml" Target="../ink/ink682.xml"/><Relationship Id="rId508" Type="http://schemas.openxmlformats.org/officeDocument/2006/relationships/customXml" Target="../ink/ink689.xml"/><Relationship Id="rId105" Type="http://schemas.openxmlformats.org/officeDocument/2006/relationships/image" Target="../media/image4690.png"/><Relationship Id="rId147" Type="http://schemas.openxmlformats.org/officeDocument/2006/relationships/image" Target="../media/image4890.png"/><Relationship Id="rId312" Type="http://schemas.openxmlformats.org/officeDocument/2006/relationships/customXml" Target="../ink/ink591.xml"/><Relationship Id="rId354" Type="http://schemas.openxmlformats.org/officeDocument/2006/relationships/customXml" Target="../ink/ink612.xml"/><Relationship Id="rId51" Type="http://schemas.openxmlformats.org/officeDocument/2006/relationships/image" Target="../media/image4420.png"/><Relationship Id="rId93" Type="http://schemas.openxmlformats.org/officeDocument/2006/relationships/image" Target="../media/image4630.png"/><Relationship Id="rId189" Type="http://schemas.openxmlformats.org/officeDocument/2006/relationships/image" Target="../media/image5101.png"/><Relationship Id="rId396" Type="http://schemas.openxmlformats.org/officeDocument/2006/relationships/customXml" Target="../ink/ink633.xml"/><Relationship Id="rId214" Type="http://schemas.openxmlformats.org/officeDocument/2006/relationships/customXml" Target="../ink/ink542.xml"/><Relationship Id="rId256" Type="http://schemas.openxmlformats.org/officeDocument/2006/relationships/customXml" Target="../ink/ink563.xml"/><Relationship Id="rId298" Type="http://schemas.openxmlformats.org/officeDocument/2006/relationships/customXml" Target="../ink/ink584.xml"/><Relationship Id="rId421" Type="http://schemas.openxmlformats.org/officeDocument/2006/relationships/image" Target="../media/image6260.png"/><Relationship Id="rId463" Type="http://schemas.openxmlformats.org/officeDocument/2006/relationships/image" Target="../media/image6470.png"/><Relationship Id="rId519" Type="http://schemas.openxmlformats.org/officeDocument/2006/relationships/image" Target="../media/image6750.png"/><Relationship Id="rId116" Type="http://schemas.openxmlformats.org/officeDocument/2006/relationships/customXml" Target="../ink/ink493.xml"/><Relationship Id="rId158" Type="http://schemas.openxmlformats.org/officeDocument/2006/relationships/customXml" Target="../ink/ink514.xml"/><Relationship Id="rId323" Type="http://schemas.openxmlformats.org/officeDocument/2006/relationships/image" Target="../media/image5770.png"/><Relationship Id="rId530" Type="http://schemas.openxmlformats.org/officeDocument/2006/relationships/customXml" Target="../ink/ink700.xml"/><Relationship Id="rId20" Type="http://schemas.openxmlformats.org/officeDocument/2006/relationships/customXml" Target="../ink/ink445.xml"/><Relationship Id="rId62" Type="http://schemas.openxmlformats.org/officeDocument/2006/relationships/customXml" Target="../ink/ink466.xml"/><Relationship Id="rId365" Type="http://schemas.openxmlformats.org/officeDocument/2006/relationships/image" Target="../media/image5980.png"/><Relationship Id="rId225" Type="http://schemas.openxmlformats.org/officeDocument/2006/relationships/image" Target="../media/image5280.png"/><Relationship Id="rId267" Type="http://schemas.openxmlformats.org/officeDocument/2006/relationships/image" Target="../media/image5490.png"/><Relationship Id="rId432" Type="http://schemas.openxmlformats.org/officeDocument/2006/relationships/customXml" Target="../ink/ink651.xml"/><Relationship Id="rId474" Type="http://schemas.openxmlformats.org/officeDocument/2006/relationships/customXml" Target="../ink/ink672.xml"/><Relationship Id="rId127" Type="http://schemas.openxmlformats.org/officeDocument/2006/relationships/image" Target="../media/image4790.png"/><Relationship Id="rId31" Type="http://schemas.openxmlformats.org/officeDocument/2006/relationships/image" Target="../media/image4320.png"/><Relationship Id="rId73" Type="http://schemas.openxmlformats.org/officeDocument/2006/relationships/image" Target="../media/image4530.png"/><Relationship Id="rId169" Type="http://schemas.openxmlformats.org/officeDocument/2006/relationships/image" Target="../media/image5000.png"/><Relationship Id="rId334" Type="http://schemas.openxmlformats.org/officeDocument/2006/relationships/customXml" Target="../ink/ink602.xml"/><Relationship Id="rId376" Type="http://schemas.openxmlformats.org/officeDocument/2006/relationships/customXml" Target="../ink/ink623.xml"/><Relationship Id="rId4" Type="http://schemas.openxmlformats.org/officeDocument/2006/relationships/customXml" Target="../ink/ink437.xml"/><Relationship Id="rId180" Type="http://schemas.openxmlformats.org/officeDocument/2006/relationships/customXml" Target="../ink/ink525.xml"/><Relationship Id="rId236" Type="http://schemas.openxmlformats.org/officeDocument/2006/relationships/customXml" Target="../ink/ink553.xml"/><Relationship Id="rId278" Type="http://schemas.openxmlformats.org/officeDocument/2006/relationships/customXml" Target="../ink/ink574.xml"/><Relationship Id="rId401" Type="http://schemas.openxmlformats.org/officeDocument/2006/relationships/image" Target="../media/image6160.png"/><Relationship Id="rId443" Type="http://schemas.openxmlformats.org/officeDocument/2006/relationships/image" Target="../media/image6370.png"/><Relationship Id="rId303" Type="http://schemas.openxmlformats.org/officeDocument/2006/relationships/image" Target="../media/image5670.png"/><Relationship Id="rId485" Type="http://schemas.openxmlformats.org/officeDocument/2006/relationships/image" Target="../media/image6580.png"/><Relationship Id="rId42" Type="http://schemas.openxmlformats.org/officeDocument/2006/relationships/customXml" Target="../ink/ink456.xml"/><Relationship Id="rId84" Type="http://schemas.openxmlformats.org/officeDocument/2006/relationships/customXml" Target="../ink/ink477.xml"/><Relationship Id="rId138" Type="http://schemas.openxmlformats.org/officeDocument/2006/relationships/customXml" Target="../ink/ink504.xml"/><Relationship Id="rId345" Type="http://schemas.openxmlformats.org/officeDocument/2006/relationships/image" Target="../media/image5880.png"/><Relationship Id="rId387" Type="http://schemas.openxmlformats.org/officeDocument/2006/relationships/image" Target="../media/image6090.png"/><Relationship Id="rId510" Type="http://schemas.openxmlformats.org/officeDocument/2006/relationships/customXml" Target="../ink/ink690.xml"/><Relationship Id="rId191" Type="http://schemas.openxmlformats.org/officeDocument/2006/relationships/image" Target="../media/image5111.png"/><Relationship Id="rId205" Type="http://schemas.openxmlformats.org/officeDocument/2006/relationships/image" Target="../media/image5180.png"/><Relationship Id="rId247" Type="http://schemas.openxmlformats.org/officeDocument/2006/relationships/image" Target="../media/image5390.png"/><Relationship Id="rId412" Type="http://schemas.openxmlformats.org/officeDocument/2006/relationships/customXml" Target="../ink/ink641.xml"/><Relationship Id="rId107" Type="http://schemas.openxmlformats.org/officeDocument/2006/relationships/image" Target="../media/image2510.png"/><Relationship Id="rId289" Type="http://schemas.openxmlformats.org/officeDocument/2006/relationships/image" Target="../media/image5600.png"/><Relationship Id="rId454" Type="http://schemas.openxmlformats.org/officeDocument/2006/relationships/customXml" Target="../ink/ink662.xml"/><Relationship Id="rId496" Type="http://schemas.openxmlformats.org/officeDocument/2006/relationships/customXml" Target="../ink/ink683.xml"/><Relationship Id="rId11" Type="http://schemas.openxmlformats.org/officeDocument/2006/relationships/image" Target="../media/image4220.png"/><Relationship Id="rId53" Type="http://schemas.openxmlformats.org/officeDocument/2006/relationships/image" Target="../media/image4430.png"/><Relationship Id="rId149" Type="http://schemas.openxmlformats.org/officeDocument/2006/relationships/image" Target="../media/image4900.png"/><Relationship Id="rId314" Type="http://schemas.openxmlformats.org/officeDocument/2006/relationships/customXml" Target="../ink/ink592.xml"/><Relationship Id="rId356" Type="http://schemas.openxmlformats.org/officeDocument/2006/relationships/customXml" Target="../ink/ink613.xml"/><Relationship Id="rId398" Type="http://schemas.openxmlformats.org/officeDocument/2006/relationships/customXml" Target="../ink/ink634.xml"/><Relationship Id="rId521" Type="http://schemas.openxmlformats.org/officeDocument/2006/relationships/image" Target="../media/image6760.png"/><Relationship Id="rId95" Type="http://schemas.openxmlformats.org/officeDocument/2006/relationships/image" Target="../media/image4640.png"/><Relationship Id="rId160" Type="http://schemas.openxmlformats.org/officeDocument/2006/relationships/customXml" Target="../ink/ink515.xml"/><Relationship Id="rId216" Type="http://schemas.openxmlformats.org/officeDocument/2006/relationships/customXml" Target="../ink/ink543.xml"/><Relationship Id="rId423" Type="http://schemas.openxmlformats.org/officeDocument/2006/relationships/image" Target="../media/image6270.png"/><Relationship Id="rId258" Type="http://schemas.openxmlformats.org/officeDocument/2006/relationships/customXml" Target="../ink/ink564.xml"/><Relationship Id="rId465" Type="http://schemas.openxmlformats.org/officeDocument/2006/relationships/image" Target="../media/image6480.png"/><Relationship Id="rId22" Type="http://schemas.openxmlformats.org/officeDocument/2006/relationships/customXml" Target="../ink/ink446.xml"/><Relationship Id="rId64" Type="http://schemas.openxmlformats.org/officeDocument/2006/relationships/customXml" Target="../ink/ink467.xml"/><Relationship Id="rId118" Type="http://schemas.openxmlformats.org/officeDocument/2006/relationships/customXml" Target="../ink/ink494.xml"/><Relationship Id="rId325" Type="http://schemas.openxmlformats.org/officeDocument/2006/relationships/image" Target="../media/image5780.png"/><Relationship Id="rId367" Type="http://schemas.openxmlformats.org/officeDocument/2006/relationships/image" Target="../media/image5990.png"/><Relationship Id="rId532" Type="http://schemas.openxmlformats.org/officeDocument/2006/relationships/customXml" Target="../ink/ink701.xml"/><Relationship Id="rId171" Type="http://schemas.openxmlformats.org/officeDocument/2006/relationships/image" Target="../media/image5011.png"/><Relationship Id="rId227" Type="http://schemas.openxmlformats.org/officeDocument/2006/relationships/image" Target="../media/image5290.png"/><Relationship Id="rId269" Type="http://schemas.openxmlformats.org/officeDocument/2006/relationships/image" Target="../media/image5500.png"/><Relationship Id="rId434" Type="http://schemas.openxmlformats.org/officeDocument/2006/relationships/customXml" Target="../ink/ink652.xml"/><Relationship Id="rId476" Type="http://schemas.openxmlformats.org/officeDocument/2006/relationships/customXml" Target="../ink/ink673.xml"/><Relationship Id="rId33" Type="http://schemas.openxmlformats.org/officeDocument/2006/relationships/image" Target="../media/image4330.png"/><Relationship Id="rId129" Type="http://schemas.openxmlformats.org/officeDocument/2006/relationships/image" Target="../media/image4800.png"/><Relationship Id="rId280" Type="http://schemas.openxmlformats.org/officeDocument/2006/relationships/customXml" Target="../ink/ink575.xml"/><Relationship Id="rId336" Type="http://schemas.openxmlformats.org/officeDocument/2006/relationships/customXml" Target="../ink/ink603.xml"/><Relationship Id="rId501" Type="http://schemas.openxmlformats.org/officeDocument/2006/relationships/image" Target="../media/image6660.png"/><Relationship Id="rId75" Type="http://schemas.openxmlformats.org/officeDocument/2006/relationships/image" Target="../media/image4540.png"/><Relationship Id="rId140" Type="http://schemas.openxmlformats.org/officeDocument/2006/relationships/customXml" Target="../ink/ink505.xml"/><Relationship Id="rId182" Type="http://schemas.openxmlformats.org/officeDocument/2006/relationships/customXml" Target="../ink/ink526.xml"/><Relationship Id="rId378" Type="http://schemas.openxmlformats.org/officeDocument/2006/relationships/customXml" Target="../ink/ink624.xml"/><Relationship Id="rId403" Type="http://schemas.openxmlformats.org/officeDocument/2006/relationships/image" Target="../media/image6170.png"/><Relationship Id="rId6" Type="http://schemas.openxmlformats.org/officeDocument/2006/relationships/customXml" Target="../ink/ink438.xml"/><Relationship Id="rId238" Type="http://schemas.openxmlformats.org/officeDocument/2006/relationships/customXml" Target="../ink/ink554.xml"/><Relationship Id="rId445" Type="http://schemas.openxmlformats.org/officeDocument/2006/relationships/image" Target="../media/image6380.png"/><Relationship Id="rId487" Type="http://schemas.openxmlformats.org/officeDocument/2006/relationships/image" Target="../media/image6590.png"/><Relationship Id="rId291" Type="http://schemas.openxmlformats.org/officeDocument/2006/relationships/image" Target="../media/image5611.png"/><Relationship Id="rId305" Type="http://schemas.openxmlformats.org/officeDocument/2006/relationships/image" Target="../media/image5680.png"/><Relationship Id="rId347" Type="http://schemas.openxmlformats.org/officeDocument/2006/relationships/image" Target="../media/image5890.png"/><Relationship Id="rId512" Type="http://schemas.openxmlformats.org/officeDocument/2006/relationships/customXml" Target="../ink/ink691.xml"/><Relationship Id="rId44" Type="http://schemas.openxmlformats.org/officeDocument/2006/relationships/customXml" Target="../ink/ink457.xml"/><Relationship Id="rId86" Type="http://schemas.openxmlformats.org/officeDocument/2006/relationships/customXml" Target="../ink/ink478.xml"/><Relationship Id="rId151" Type="http://schemas.openxmlformats.org/officeDocument/2006/relationships/image" Target="../media/image4911.png"/><Relationship Id="rId389" Type="http://schemas.openxmlformats.org/officeDocument/2006/relationships/image" Target="../media/image6101.png"/><Relationship Id="rId193" Type="http://schemas.openxmlformats.org/officeDocument/2006/relationships/image" Target="../media/image5120.png"/><Relationship Id="rId207" Type="http://schemas.openxmlformats.org/officeDocument/2006/relationships/image" Target="../media/image5190.png"/><Relationship Id="rId249" Type="http://schemas.openxmlformats.org/officeDocument/2006/relationships/image" Target="../media/image5400.png"/><Relationship Id="rId414" Type="http://schemas.openxmlformats.org/officeDocument/2006/relationships/customXml" Target="../ink/ink642.xml"/><Relationship Id="rId456" Type="http://schemas.openxmlformats.org/officeDocument/2006/relationships/customXml" Target="../ink/ink663.xml"/><Relationship Id="rId498" Type="http://schemas.openxmlformats.org/officeDocument/2006/relationships/customXml" Target="../ink/ink684.xml"/><Relationship Id="rId13" Type="http://schemas.openxmlformats.org/officeDocument/2006/relationships/image" Target="../media/image4230.png"/><Relationship Id="rId109" Type="http://schemas.openxmlformats.org/officeDocument/2006/relationships/image" Target="../media/image4700.png"/><Relationship Id="rId260" Type="http://schemas.openxmlformats.org/officeDocument/2006/relationships/customXml" Target="../ink/ink565.xml"/><Relationship Id="rId316" Type="http://schemas.openxmlformats.org/officeDocument/2006/relationships/customXml" Target="../ink/ink593.xml"/><Relationship Id="rId523" Type="http://schemas.openxmlformats.org/officeDocument/2006/relationships/image" Target="../media/image6770.png"/><Relationship Id="rId55" Type="http://schemas.openxmlformats.org/officeDocument/2006/relationships/image" Target="../media/image4440.png"/><Relationship Id="rId97" Type="http://schemas.openxmlformats.org/officeDocument/2006/relationships/image" Target="../media/image4650.png"/><Relationship Id="rId120" Type="http://schemas.openxmlformats.org/officeDocument/2006/relationships/customXml" Target="../ink/ink495.xml"/><Relationship Id="rId358" Type="http://schemas.openxmlformats.org/officeDocument/2006/relationships/customXml" Target="../ink/ink614.xml"/><Relationship Id="rId162" Type="http://schemas.openxmlformats.org/officeDocument/2006/relationships/customXml" Target="../ink/ink516.xml"/><Relationship Id="rId218" Type="http://schemas.openxmlformats.org/officeDocument/2006/relationships/customXml" Target="../ink/ink544.xml"/><Relationship Id="rId425" Type="http://schemas.openxmlformats.org/officeDocument/2006/relationships/image" Target="../media/image6280.png"/><Relationship Id="rId467" Type="http://schemas.openxmlformats.org/officeDocument/2006/relationships/image" Target="../media/image6490.png"/><Relationship Id="rId271" Type="http://schemas.openxmlformats.org/officeDocument/2006/relationships/image" Target="../media/image5511.png"/><Relationship Id="rId24" Type="http://schemas.openxmlformats.org/officeDocument/2006/relationships/customXml" Target="../ink/ink447.xml"/><Relationship Id="rId66" Type="http://schemas.openxmlformats.org/officeDocument/2006/relationships/customXml" Target="../ink/ink468.xml"/><Relationship Id="rId131" Type="http://schemas.openxmlformats.org/officeDocument/2006/relationships/image" Target="../media/image4811.png"/><Relationship Id="rId327" Type="http://schemas.openxmlformats.org/officeDocument/2006/relationships/image" Target="../media/image5790.png"/><Relationship Id="rId369" Type="http://schemas.openxmlformats.org/officeDocument/2006/relationships/image" Target="../media/image6000.png"/><Relationship Id="rId534" Type="http://schemas.openxmlformats.org/officeDocument/2006/relationships/customXml" Target="../ink/ink702.xml"/><Relationship Id="rId173" Type="http://schemas.openxmlformats.org/officeDocument/2006/relationships/image" Target="../media/image5020.png"/><Relationship Id="rId229" Type="http://schemas.openxmlformats.org/officeDocument/2006/relationships/image" Target="../media/image5300.png"/><Relationship Id="rId380" Type="http://schemas.openxmlformats.org/officeDocument/2006/relationships/customXml" Target="../ink/ink625.xml"/><Relationship Id="rId436" Type="http://schemas.openxmlformats.org/officeDocument/2006/relationships/customXml" Target="../ink/ink653.xml"/><Relationship Id="rId240" Type="http://schemas.openxmlformats.org/officeDocument/2006/relationships/customXml" Target="../ink/ink555.xml"/><Relationship Id="rId478" Type="http://schemas.openxmlformats.org/officeDocument/2006/relationships/customXml" Target="../ink/ink674.xml"/><Relationship Id="rId35" Type="http://schemas.openxmlformats.org/officeDocument/2006/relationships/image" Target="../media/image4340.png"/><Relationship Id="rId77" Type="http://schemas.openxmlformats.org/officeDocument/2006/relationships/image" Target="../media/image4550.png"/><Relationship Id="rId100" Type="http://schemas.openxmlformats.org/officeDocument/2006/relationships/customXml" Target="../ink/ink485.xml"/><Relationship Id="rId282" Type="http://schemas.openxmlformats.org/officeDocument/2006/relationships/customXml" Target="../ink/ink576.xml"/><Relationship Id="rId338" Type="http://schemas.openxmlformats.org/officeDocument/2006/relationships/customXml" Target="../ink/ink604.xml"/><Relationship Id="rId503" Type="http://schemas.openxmlformats.org/officeDocument/2006/relationships/image" Target="../media/image6670.png"/><Relationship Id="rId8" Type="http://schemas.openxmlformats.org/officeDocument/2006/relationships/customXml" Target="../ink/ink439.xml"/><Relationship Id="rId142" Type="http://schemas.openxmlformats.org/officeDocument/2006/relationships/customXml" Target="../ink/ink506.xml"/><Relationship Id="rId184" Type="http://schemas.openxmlformats.org/officeDocument/2006/relationships/customXml" Target="../ink/ink527.xml"/><Relationship Id="rId391" Type="http://schemas.openxmlformats.org/officeDocument/2006/relationships/image" Target="../media/image6111.png"/><Relationship Id="rId405" Type="http://schemas.openxmlformats.org/officeDocument/2006/relationships/image" Target="../media/image6180.png"/><Relationship Id="rId447" Type="http://schemas.openxmlformats.org/officeDocument/2006/relationships/image" Target="../media/image6390.png"/><Relationship Id="rId251" Type="http://schemas.openxmlformats.org/officeDocument/2006/relationships/image" Target="../media/image5411.png"/><Relationship Id="rId489" Type="http://schemas.openxmlformats.org/officeDocument/2006/relationships/image" Target="../media/image6600.png"/><Relationship Id="rId46" Type="http://schemas.openxmlformats.org/officeDocument/2006/relationships/customXml" Target="../ink/ink458.xml"/><Relationship Id="rId293" Type="http://schemas.openxmlformats.org/officeDocument/2006/relationships/image" Target="../media/image5620.png"/><Relationship Id="rId307" Type="http://schemas.openxmlformats.org/officeDocument/2006/relationships/image" Target="../media/image5690.png"/><Relationship Id="rId349" Type="http://schemas.openxmlformats.org/officeDocument/2006/relationships/image" Target="../media/image5900.png"/><Relationship Id="rId514" Type="http://schemas.openxmlformats.org/officeDocument/2006/relationships/customXml" Target="../ink/ink692.xml"/><Relationship Id="rId88" Type="http://schemas.openxmlformats.org/officeDocument/2006/relationships/customXml" Target="../ink/ink479.xml"/><Relationship Id="rId111" Type="http://schemas.openxmlformats.org/officeDocument/2006/relationships/image" Target="../media/image4711.png"/><Relationship Id="rId153" Type="http://schemas.openxmlformats.org/officeDocument/2006/relationships/image" Target="../media/image4920.png"/><Relationship Id="rId195" Type="http://schemas.openxmlformats.org/officeDocument/2006/relationships/image" Target="../media/image5130.png"/><Relationship Id="rId209" Type="http://schemas.openxmlformats.org/officeDocument/2006/relationships/image" Target="../media/image5200.png"/><Relationship Id="rId360" Type="http://schemas.openxmlformats.org/officeDocument/2006/relationships/customXml" Target="../ink/ink615.xml"/><Relationship Id="rId416" Type="http://schemas.openxmlformats.org/officeDocument/2006/relationships/customXml" Target="../ink/ink643.xml"/><Relationship Id="rId220" Type="http://schemas.openxmlformats.org/officeDocument/2006/relationships/customXml" Target="../ink/ink545.xml"/><Relationship Id="rId458" Type="http://schemas.openxmlformats.org/officeDocument/2006/relationships/customXml" Target="../ink/ink664.xml"/><Relationship Id="rId15" Type="http://schemas.openxmlformats.org/officeDocument/2006/relationships/image" Target="../media/image4240.png"/><Relationship Id="rId57" Type="http://schemas.openxmlformats.org/officeDocument/2006/relationships/image" Target="../media/image4450.png"/><Relationship Id="rId262" Type="http://schemas.openxmlformats.org/officeDocument/2006/relationships/customXml" Target="../ink/ink566.xml"/><Relationship Id="rId318" Type="http://schemas.openxmlformats.org/officeDocument/2006/relationships/customXml" Target="../ink/ink594.xml"/><Relationship Id="rId525" Type="http://schemas.openxmlformats.org/officeDocument/2006/relationships/image" Target="../media/image6780.png"/><Relationship Id="rId99" Type="http://schemas.openxmlformats.org/officeDocument/2006/relationships/image" Target="../media/image4660.png"/><Relationship Id="rId122" Type="http://schemas.openxmlformats.org/officeDocument/2006/relationships/customXml" Target="../ink/ink496.xml"/><Relationship Id="rId164" Type="http://schemas.openxmlformats.org/officeDocument/2006/relationships/customXml" Target="../ink/ink517.xml"/><Relationship Id="rId371" Type="http://schemas.openxmlformats.org/officeDocument/2006/relationships/image" Target="../media/image6011.png"/><Relationship Id="rId427" Type="http://schemas.openxmlformats.org/officeDocument/2006/relationships/image" Target="../media/image6290.png"/><Relationship Id="rId469" Type="http://schemas.openxmlformats.org/officeDocument/2006/relationships/image" Target="../media/image6500.png"/><Relationship Id="rId26" Type="http://schemas.openxmlformats.org/officeDocument/2006/relationships/customXml" Target="../ink/ink448.xml"/><Relationship Id="rId231" Type="http://schemas.openxmlformats.org/officeDocument/2006/relationships/image" Target="../media/image5311.png"/><Relationship Id="rId273" Type="http://schemas.openxmlformats.org/officeDocument/2006/relationships/image" Target="../media/image5520.png"/><Relationship Id="rId329" Type="http://schemas.openxmlformats.org/officeDocument/2006/relationships/image" Target="../media/image5800.png"/><Relationship Id="rId480" Type="http://schemas.openxmlformats.org/officeDocument/2006/relationships/customXml" Target="../ink/ink675.xml"/><Relationship Id="rId536" Type="http://schemas.openxmlformats.org/officeDocument/2006/relationships/customXml" Target="../ink/ink703.xml"/><Relationship Id="rId68" Type="http://schemas.openxmlformats.org/officeDocument/2006/relationships/customXml" Target="../ink/ink469.xml"/><Relationship Id="rId133" Type="http://schemas.openxmlformats.org/officeDocument/2006/relationships/image" Target="../media/image4820.png"/><Relationship Id="rId175" Type="http://schemas.openxmlformats.org/officeDocument/2006/relationships/image" Target="../media/image5030.png"/><Relationship Id="rId340" Type="http://schemas.openxmlformats.org/officeDocument/2006/relationships/customXml" Target="../ink/ink605.xml"/><Relationship Id="rId200" Type="http://schemas.openxmlformats.org/officeDocument/2006/relationships/customXml" Target="../ink/ink535.xml"/><Relationship Id="rId382" Type="http://schemas.openxmlformats.org/officeDocument/2006/relationships/customXml" Target="../ink/ink626.xml"/><Relationship Id="rId438" Type="http://schemas.openxmlformats.org/officeDocument/2006/relationships/customXml" Target="../ink/ink654.xml"/><Relationship Id="rId242" Type="http://schemas.openxmlformats.org/officeDocument/2006/relationships/customXml" Target="../ink/ink556.xml"/><Relationship Id="rId284" Type="http://schemas.openxmlformats.org/officeDocument/2006/relationships/customXml" Target="../ink/ink577.xml"/><Relationship Id="rId491" Type="http://schemas.openxmlformats.org/officeDocument/2006/relationships/image" Target="../media/image6611.png"/><Relationship Id="rId505" Type="http://schemas.openxmlformats.org/officeDocument/2006/relationships/image" Target="../media/image6680.png"/><Relationship Id="rId37" Type="http://schemas.openxmlformats.org/officeDocument/2006/relationships/image" Target="../media/image4350.png"/><Relationship Id="rId79" Type="http://schemas.openxmlformats.org/officeDocument/2006/relationships/image" Target="../media/image4560.png"/><Relationship Id="rId102" Type="http://schemas.openxmlformats.org/officeDocument/2006/relationships/customXml" Target="../ink/ink486.xml"/><Relationship Id="rId144" Type="http://schemas.openxmlformats.org/officeDocument/2006/relationships/customXml" Target="../ink/ink507.xml"/><Relationship Id="rId90" Type="http://schemas.openxmlformats.org/officeDocument/2006/relationships/customXml" Target="../ink/ink480.xml"/><Relationship Id="rId186" Type="http://schemas.openxmlformats.org/officeDocument/2006/relationships/customXml" Target="../ink/ink528.xml"/><Relationship Id="rId351" Type="http://schemas.openxmlformats.org/officeDocument/2006/relationships/image" Target="../media/image5911.png"/><Relationship Id="rId393" Type="http://schemas.openxmlformats.org/officeDocument/2006/relationships/image" Target="../media/image6120.png"/><Relationship Id="rId407" Type="http://schemas.openxmlformats.org/officeDocument/2006/relationships/image" Target="../media/image6190.png"/><Relationship Id="rId449" Type="http://schemas.openxmlformats.org/officeDocument/2006/relationships/image" Target="../media/image6400.png"/><Relationship Id="rId211" Type="http://schemas.openxmlformats.org/officeDocument/2006/relationships/image" Target="../media/image5211.png"/><Relationship Id="rId253" Type="http://schemas.openxmlformats.org/officeDocument/2006/relationships/image" Target="../media/image5420.png"/><Relationship Id="rId295" Type="http://schemas.openxmlformats.org/officeDocument/2006/relationships/image" Target="../media/image5630.png"/><Relationship Id="rId309" Type="http://schemas.openxmlformats.org/officeDocument/2006/relationships/image" Target="../media/image5700.png"/><Relationship Id="rId460" Type="http://schemas.openxmlformats.org/officeDocument/2006/relationships/customXml" Target="../ink/ink665.xml"/><Relationship Id="rId516" Type="http://schemas.openxmlformats.org/officeDocument/2006/relationships/customXml" Target="../ink/ink693.xml"/><Relationship Id="rId48" Type="http://schemas.openxmlformats.org/officeDocument/2006/relationships/customXml" Target="../ink/ink459.xml"/><Relationship Id="rId113" Type="http://schemas.openxmlformats.org/officeDocument/2006/relationships/image" Target="../media/image4720.png"/><Relationship Id="rId320" Type="http://schemas.openxmlformats.org/officeDocument/2006/relationships/customXml" Target="../ink/ink595.xml"/><Relationship Id="rId155" Type="http://schemas.openxmlformats.org/officeDocument/2006/relationships/image" Target="../media/image4930.png"/><Relationship Id="rId197" Type="http://schemas.openxmlformats.org/officeDocument/2006/relationships/image" Target="../media/image5140.png"/><Relationship Id="rId362" Type="http://schemas.openxmlformats.org/officeDocument/2006/relationships/customXml" Target="../ink/ink616.xml"/><Relationship Id="rId418" Type="http://schemas.openxmlformats.org/officeDocument/2006/relationships/customXml" Target="../ink/ink644.xml"/><Relationship Id="rId222" Type="http://schemas.openxmlformats.org/officeDocument/2006/relationships/customXml" Target="../ink/ink546.xml"/><Relationship Id="rId264" Type="http://schemas.openxmlformats.org/officeDocument/2006/relationships/customXml" Target="../ink/ink567.xml"/><Relationship Id="rId471" Type="http://schemas.openxmlformats.org/officeDocument/2006/relationships/image" Target="../media/image6511.png"/><Relationship Id="rId17" Type="http://schemas.openxmlformats.org/officeDocument/2006/relationships/image" Target="../media/image4250.png"/><Relationship Id="rId59" Type="http://schemas.openxmlformats.org/officeDocument/2006/relationships/image" Target="../media/image4460.png"/><Relationship Id="rId124" Type="http://schemas.openxmlformats.org/officeDocument/2006/relationships/customXml" Target="../ink/ink497.xml"/><Relationship Id="rId527" Type="http://schemas.openxmlformats.org/officeDocument/2006/relationships/image" Target="../media/image6790.png"/><Relationship Id="rId70" Type="http://schemas.openxmlformats.org/officeDocument/2006/relationships/customXml" Target="../ink/ink470.xml"/><Relationship Id="rId166" Type="http://schemas.openxmlformats.org/officeDocument/2006/relationships/customXml" Target="../ink/ink518.xml"/><Relationship Id="rId331" Type="http://schemas.openxmlformats.org/officeDocument/2006/relationships/image" Target="../media/image5811.png"/><Relationship Id="rId373" Type="http://schemas.openxmlformats.org/officeDocument/2006/relationships/image" Target="../media/image6020.png"/><Relationship Id="rId429" Type="http://schemas.openxmlformats.org/officeDocument/2006/relationships/image" Target="../media/image630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320.png"/><Relationship Id="rId440" Type="http://schemas.openxmlformats.org/officeDocument/2006/relationships/customXml" Target="../ink/ink655.xml"/><Relationship Id="rId28" Type="http://schemas.openxmlformats.org/officeDocument/2006/relationships/customXml" Target="../ink/ink449.xml"/><Relationship Id="rId275" Type="http://schemas.openxmlformats.org/officeDocument/2006/relationships/image" Target="../media/image5530.png"/><Relationship Id="rId300" Type="http://schemas.openxmlformats.org/officeDocument/2006/relationships/customXml" Target="../ink/ink585.xml"/><Relationship Id="rId482" Type="http://schemas.openxmlformats.org/officeDocument/2006/relationships/customXml" Target="../ink/ink676.xml"/><Relationship Id="rId538" Type="http://schemas.openxmlformats.org/officeDocument/2006/relationships/customXml" Target="../ink/ink704.xml"/><Relationship Id="rId81" Type="http://schemas.openxmlformats.org/officeDocument/2006/relationships/image" Target="../media/image4570.png"/><Relationship Id="rId135" Type="http://schemas.openxmlformats.org/officeDocument/2006/relationships/image" Target="../media/image4830.png"/><Relationship Id="rId177" Type="http://schemas.openxmlformats.org/officeDocument/2006/relationships/image" Target="../media/image5040.png"/><Relationship Id="rId342" Type="http://schemas.openxmlformats.org/officeDocument/2006/relationships/customXml" Target="../ink/ink606.xml"/><Relationship Id="rId384" Type="http://schemas.openxmlformats.org/officeDocument/2006/relationships/customXml" Target="../ink/ink627.xml"/><Relationship Id="rId202" Type="http://schemas.openxmlformats.org/officeDocument/2006/relationships/customXml" Target="../ink/ink536.xml"/><Relationship Id="rId244" Type="http://schemas.openxmlformats.org/officeDocument/2006/relationships/customXml" Target="../ink/ink557.xml"/><Relationship Id="rId39" Type="http://schemas.openxmlformats.org/officeDocument/2006/relationships/image" Target="../media/image4360.png"/><Relationship Id="rId286" Type="http://schemas.openxmlformats.org/officeDocument/2006/relationships/customXml" Target="../ink/ink578.xml"/><Relationship Id="rId451" Type="http://schemas.openxmlformats.org/officeDocument/2006/relationships/image" Target="../media/image6411.png"/><Relationship Id="rId493" Type="http://schemas.openxmlformats.org/officeDocument/2006/relationships/image" Target="../media/image6620.png"/><Relationship Id="rId507" Type="http://schemas.openxmlformats.org/officeDocument/2006/relationships/image" Target="../media/image6690.png"/><Relationship Id="rId50" Type="http://schemas.openxmlformats.org/officeDocument/2006/relationships/customXml" Target="../ink/ink460.xml"/><Relationship Id="rId104" Type="http://schemas.openxmlformats.org/officeDocument/2006/relationships/customXml" Target="../ink/ink487.xml"/><Relationship Id="rId146" Type="http://schemas.openxmlformats.org/officeDocument/2006/relationships/customXml" Target="../ink/ink508.xml"/><Relationship Id="rId188" Type="http://schemas.openxmlformats.org/officeDocument/2006/relationships/customXml" Target="../ink/ink529.xml"/><Relationship Id="rId311" Type="http://schemas.openxmlformats.org/officeDocument/2006/relationships/image" Target="../media/image5711.png"/><Relationship Id="rId353" Type="http://schemas.openxmlformats.org/officeDocument/2006/relationships/image" Target="../media/image5920.png"/><Relationship Id="rId395" Type="http://schemas.openxmlformats.org/officeDocument/2006/relationships/image" Target="../media/image6130.png"/><Relationship Id="rId409" Type="http://schemas.openxmlformats.org/officeDocument/2006/relationships/image" Target="../media/image6200.png"/><Relationship Id="rId92" Type="http://schemas.openxmlformats.org/officeDocument/2006/relationships/customXml" Target="../ink/ink481.xml"/><Relationship Id="rId213" Type="http://schemas.openxmlformats.org/officeDocument/2006/relationships/image" Target="../media/image5220.png"/><Relationship Id="rId420" Type="http://schemas.openxmlformats.org/officeDocument/2006/relationships/customXml" Target="../ink/ink645.xml"/><Relationship Id="rId255" Type="http://schemas.openxmlformats.org/officeDocument/2006/relationships/image" Target="../media/image5430.png"/><Relationship Id="rId297" Type="http://schemas.openxmlformats.org/officeDocument/2006/relationships/image" Target="../media/image5640.png"/><Relationship Id="rId462" Type="http://schemas.openxmlformats.org/officeDocument/2006/relationships/customXml" Target="../ink/ink666.xml"/><Relationship Id="rId518" Type="http://schemas.openxmlformats.org/officeDocument/2006/relationships/customXml" Target="../ink/ink694.xml"/><Relationship Id="rId115" Type="http://schemas.openxmlformats.org/officeDocument/2006/relationships/image" Target="../media/image4730.png"/><Relationship Id="rId157" Type="http://schemas.openxmlformats.org/officeDocument/2006/relationships/image" Target="../media/image4940.png"/><Relationship Id="rId322" Type="http://schemas.openxmlformats.org/officeDocument/2006/relationships/customXml" Target="../ink/ink596.xml"/><Relationship Id="rId364" Type="http://schemas.openxmlformats.org/officeDocument/2006/relationships/customXml" Target="../ink/ink617.xml"/><Relationship Id="rId61" Type="http://schemas.openxmlformats.org/officeDocument/2006/relationships/image" Target="../media/image4470.png"/><Relationship Id="rId199" Type="http://schemas.openxmlformats.org/officeDocument/2006/relationships/image" Target="../media/image5150.png"/><Relationship Id="rId19" Type="http://schemas.openxmlformats.org/officeDocument/2006/relationships/image" Target="../media/image4260.png"/><Relationship Id="rId224" Type="http://schemas.openxmlformats.org/officeDocument/2006/relationships/customXml" Target="../ink/ink547.xml"/><Relationship Id="rId266" Type="http://schemas.openxmlformats.org/officeDocument/2006/relationships/customXml" Target="../ink/ink568.xml"/><Relationship Id="rId431" Type="http://schemas.openxmlformats.org/officeDocument/2006/relationships/image" Target="../media/image6311.png"/><Relationship Id="rId473" Type="http://schemas.openxmlformats.org/officeDocument/2006/relationships/image" Target="../media/image6520.png"/><Relationship Id="rId529" Type="http://schemas.openxmlformats.org/officeDocument/2006/relationships/image" Target="../media/image6800.png"/><Relationship Id="rId30" Type="http://schemas.openxmlformats.org/officeDocument/2006/relationships/customXml" Target="../ink/ink450.xml"/><Relationship Id="rId126" Type="http://schemas.openxmlformats.org/officeDocument/2006/relationships/customXml" Target="../ink/ink498.xml"/><Relationship Id="rId168" Type="http://schemas.openxmlformats.org/officeDocument/2006/relationships/customXml" Target="../ink/ink519.xml"/><Relationship Id="rId333" Type="http://schemas.openxmlformats.org/officeDocument/2006/relationships/image" Target="../media/image5820.png"/><Relationship Id="rId72" Type="http://schemas.openxmlformats.org/officeDocument/2006/relationships/customXml" Target="../ink/ink471.xml"/><Relationship Id="rId375" Type="http://schemas.openxmlformats.org/officeDocument/2006/relationships/image" Target="../media/image6030.png"/><Relationship Id="rId3" Type="http://schemas.openxmlformats.org/officeDocument/2006/relationships/image" Target="../media/image4180.png"/><Relationship Id="rId235" Type="http://schemas.openxmlformats.org/officeDocument/2006/relationships/image" Target="../media/image5330.png"/><Relationship Id="rId277" Type="http://schemas.openxmlformats.org/officeDocument/2006/relationships/image" Target="../media/image5540.png"/><Relationship Id="rId400" Type="http://schemas.openxmlformats.org/officeDocument/2006/relationships/customXml" Target="../ink/ink635.xml"/><Relationship Id="rId442" Type="http://schemas.openxmlformats.org/officeDocument/2006/relationships/customXml" Target="../ink/ink656.xml"/><Relationship Id="rId484" Type="http://schemas.openxmlformats.org/officeDocument/2006/relationships/customXml" Target="../ink/ink677.xml"/><Relationship Id="rId137" Type="http://schemas.openxmlformats.org/officeDocument/2006/relationships/image" Target="../media/image4840.png"/><Relationship Id="rId302" Type="http://schemas.openxmlformats.org/officeDocument/2006/relationships/customXml" Target="../ink/ink586.xml"/><Relationship Id="rId344" Type="http://schemas.openxmlformats.org/officeDocument/2006/relationships/customXml" Target="../ink/ink607.xml"/><Relationship Id="rId41" Type="http://schemas.openxmlformats.org/officeDocument/2006/relationships/image" Target="../media/image4370.png"/><Relationship Id="rId83" Type="http://schemas.openxmlformats.org/officeDocument/2006/relationships/image" Target="../media/image4580.png"/><Relationship Id="rId179" Type="http://schemas.openxmlformats.org/officeDocument/2006/relationships/image" Target="../media/image5050.png"/><Relationship Id="rId386" Type="http://schemas.openxmlformats.org/officeDocument/2006/relationships/customXml" Target="../ink/ink628.xml"/><Relationship Id="rId190" Type="http://schemas.openxmlformats.org/officeDocument/2006/relationships/customXml" Target="../ink/ink530.xml"/><Relationship Id="rId204" Type="http://schemas.openxmlformats.org/officeDocument/2006/relationships/customXml" Target="../ink/ink537.xml"/><Relationship Id="rId246" Type="http://schemas.openxmlformats.org/officeDocument/2006/relationships/customXml" Target="../ink/ink558.xml"/><Relationship Id="rId288" Type="http://schemas.openxmlformats.org/officeDocument/2006/relationships/customXml" Target="../ink/ink579.xml"/><Relationship Id="rId411" Type="http://schemas.openxmlformats.org/officeDocument/2006/relationships/image" Target="../media/image6211.png"/><Relationship Id="rId453" Type="http://schemas.openxmlformats.org/officeDocument/2006/relationships/image" Target="../media/image6420.png"/><Relationship Id="rId509" Type="http://schemas.openxmlformats.org/officeDocument/2006/relationships/image" Target="../media/image6700.png"/><Relationship Id="rId106" Type="http://schemas.openxmlformats.org/officeDocument/2006/relationships/customXml" Target="../ink/ink488.xml"/><Relationship Id="rId313" Type="http://schemas.openxmlformats.org/officeDocument/2006/relationships/image" Target="../media/image5720.png"/><Relationship Id="rId495" Type="http://schemas.openxmlformats.org/officeDocument/2006/relationships/image" Target="../media/image6630.png"/><Relationship Id="rId10" Type="http://schemas.openxmlformats.org/officeDocument/2006/relationships/customXml" Target="../ink/ink440.xml"/><Relationship Id="rId52" Type="http://schemas.openxmlformats.org/officeDocument/2006/relationships/customXml" Target="../ink/ink461.xml"/><Relationship Id="rId94" Type="http://schemas.openxmlformats.org/officeDocument/2006/relationships/customXml" Target="../ink/ink482.xml"/><Relationship Id="rId148" Type="http://schemas.openxmlformats.org/officeDocument/2006/relationships/customXml" Target="../ink/ink509.xml"/><Relationship Id="rId355" Type="http://schemas.openxmlformats.org/officeDocument/2006/relationships/image" Target="../media/image5930.png"/><Relationship Id="rId397" Type="http://schemas.openxmlformats.org/officeDocument/2006/relationships/image" Target="../media/image6140.png"/><Relationship Id="rId520" Type="http://schemas.openxmlformats.org/officeDocument/2006/relationships/customXml" Target="../ink/ink695.xml"/><Relationship Id="rId215" Type="http://schemas.openxmlformats.org/officeDocument/2006/relationships/image" Target="../media/image5230.png"/><Relationship Id="rId257" Type="http://schemas.openxmlformats.org/officeDocument/2006/relationships/image" Target="../media/image5440.png"/><Relationship Id="rId422" Type="http://schemas.openxmlformats.org/officeDocument/2006/relationships/customXml" Target="../ink/ink646.xml"/><Relationship Id="rId464" Type="http://schemas.openxmlformats.org/officeDocument/2006/relationships/customXml" Target="../ink/ink667.xml"/><Relationship Id="rId299" Type="http://schemas.openxmlformats.org/officeDocument/2006/relationships/image" Target="../media/image5650.png"/><Relationship Id="rId63" Type="http://schemas.openxmlformats.org/officeDocument/2006/relationships/image" Target="../media/image4480.png"/><Relationship Id="rId159" Type="http://schemas.openxmlformats.org/officeDocument/2006/relationships/image" Target="../media/image4950.png"/><Relationship Id="rId366" Type="http://schemas.openxmlformats.org/officeDocument/2006/relationships/customXml" Target="../ink/ink618.xml"/><Relationship Id="rId226" Type="http://schemas.openxmlformats.org/officeDocument/2006/relationships/customXml" Target="../ink/ink548.xml"/><Relationship Id="rId433" Type="http://schemas.openxmlformats.org/officeDocument/2006/relationships/image" Target="../media/image6320.png"/><Relationship Id="rId74" Type="http://schemas.openxmlformats.org/officeDocument/2006/relationships/customXml" Target="../ink/ink472.xml"/><Relationship Id="rId377" Type="http://schemas.openxmlformats.org/officeDocument/2006/relationships/image" Target="../media/image6040.png"/><Relationship Id="rId500" Type="http://schemas.openxmlformats.org/officeDocument/2006/relationships/customXml" Target="../ink/ink685.xml"/><Relationship Id="rId5" Type="http://schemas.openxmlformats.org/officeDocument/2006/relationships/image" Target="../media/image4190.png"/><Relationship Id="rId237" Type="http://schemas.openxmlformats.org/officeDocument/2006/relationships/image" Target="../media/image5340.png"/><Relationship Id="rId444" Type="http://schemas.openxmlformats.org/officeDocument/2006/relationships/customXml" Target="../ink/ink65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30.png"/><Relationship Id="rId299" Type="http://schemas.openxmlformats.org/officeDocument/2006/relationships/image" Target="../media/image8330.png"/><Relationship Id="rId21" Type="http://schemas.openxmlformats.org/officeDocument/2006/relationships/image" Target="../media/image6950.png"/><Relationship Id="rId63" Type="http://schemas.openxmlformats.org/officeDocument/2006/relationships/image" Target="../media/image7160.png"/><Relationship Id="rId159" Type="http://schemas.openxmlformats.org/officeDocument/2006/relationships/image" Target="../media/image7630.png"/><Relationship Id="rId324" Type="http://schemas.openxmlformats.org/officeDocument/2006/relationships/customXml" Target="../ink/ink866.xml"/><Relationship Id="rId366" Type="http://schemas.openxmlformats.org/officeDocument/2006/relationships/customXml" Target="../ink/ink887.xml"/><Relationship Id="rId170" Type="http://schemas.openxmlformats.org/officeDocument/2006/relationships/customXml" Target="../ink/ink789.xml"/><Relationship Id="rId226" Type="http://schemas.openxmlformats.org/officeDocument/2006/relationships/customXml" Target="../ink/ink817.xml"/><Relationship Id="rId433" Type="http://schemas.openxmlformats.org/officeDocument/2006/relationships/image" Target="../media/image9000.png"/><Relationship Id="rId268" Type="http://schemas.openxmlformats.org/officeDocument/2006/relationships/customXml" Target="../ink/ink838.xml"/><Relationship Id="rId475" Type="http://schemas.openxmlformats.org/officeDocument/2006/relationships/image" Target="../media/image9211.png"/><Relationship Id="rId32" Type="http://schemas.openxmlformats.org/officeDocument/2006/relationships/customXml" Target="../ink/ink720.xml"/><Relationship Id="rId74" Type="http://schemas.openxmlformats.org/officeDocument/2006/relationships/customXml" Target="../ink/ink741.xml"/><Relationship Id="rId128" Type="http://schemas.openxmlformats.org/officeDocument/2006/relationships/customXml" Target="../ink/ink768.xml"/><Relationship Id="rId335" Type="http://schemas.openxmlformats.org/officeDocument/2006/relationships/image" Target="../media/image8511.png"/><Relationship Id="rId377" Type="http://schemas.openxmlformats.org/officeDocument/2006/relationships/image" Target="../media/image8720.png"/><Relationship Id="rId500" Type="http://schemas.openxmlformats.org/officeDocument/2006/relationships/customXml" Target="../ink/ink953.xml"/><Relationship Id="rId5" Type="http://schemas.openxmlformats.org/officeDocument/2006/relationships/image" Target="../media/image6870.png"/><Relationship Id="rId181" Type="http://schemas.openxmlformats.org/officeDocument/2006/relationships/image" Target="../media/image7740.png"/><Relationship Id="rId237" Type="http://schemas.openxmlformats.org/officeDocument/2006/relationships/image" Target="../media/image8020.png"/><Relationship Id="rId402" Type="http://schemas.openxmlformats.org/officeDocument/2006/relationships/customXml" Target="../ink/ink905.xml"/><Relationship Id="rId279" Type="http://schemas.openxmlformats.org/officeDocument/2006/relationships/image" Target="../media/image8230.png"/><Relationship Id="rId444" Type="http://schemas.openxmlformats.org/officeDocument/2006/relationships/customXml" Target="../ink/ink926.xml"/><Relationship Id="rId486" Type="http://schemas.openxmlformats.org/officeDocument/2006/relationships/customXml" Target="../ink/ink946.xml"/><Relationship Id="rId43" Type="http://schemas.openxmlformats.org/officeDocument/2006/relationships/image" Target="../media/image7060.png"/><Relationship Id="rId139" Type="http://schemas.openxmlformats.org/officeDocument/2006/relationships/image" Target="../media/image7540.png"/><Relationship Id="rId290" Type="http://schemas.openxmlformats.org/officeDocument/2006/relationships/customXml" Target="../ink/ink849.xml"/><Relationship Id="rId304" Type="http://schemas.openxmlformats.org/officeDocument/2006/relationships/customXml" Target="../ink/ink856.xml"/><Relationship Id="rId346" Type="http://schemas.openxmlformats.org/officeDocument/2006/relationships/customXml" Target="../ink/ink877.xml"/><Relationship Id="rId388" Type="http://schemas.openxmlformats.org/officeDocument/2006/relationships/customXml" Target="../ink/ink898.xml"/><Relationship Id="rId85" Type="http://schemas.openxmlformats.org/officeDocument/2006/relationships/image" Target="../media/image7270.png"/><Relationship Id="rId150" Type="http://schemas.openxmlformats.org/officeDocument/2006/relationships/customXml" Target="../ink/ink779.xml"/><Relationship Id="rId192" Type="http://schemas.openxmlformats.org/officeDocument/2006/relationships/customXml" Target="../ink/ink800.xml"/><Relationship Id="rId206" Type="http://schemas.openxmlformats.org/officeDocument/2006/relationships/customXml" Target="../ink/ink807.xml"/><Relationship Id="rId413" Type="http://schemas.openxmlformats.org/officeDocument/2006/relationships/image" Target="../media/image8900.png"/><Relationship Id="rId248" Type="http://schemas.openxmlformats.org/officeDocument/2006/relationships/customXml" Target="../ink/ink828.xml"/><Relationship Id="rId455" Type="http://schemas.openxmlformats.org/officeDocument/2006/relationships/image" Target="../media/image9111.png"/><Relationship Id="rId497" Type="http://schemas.openxmlformats.org/officeDocument/2006/relationships/image" Target="../media/image9200.png"/><Relationship Id="rId12" Type="http://schemas.openxmlformats.org/officeDocument/2006/relationships/customXml" Target="../ink/ink710.xml"/><Relationship Id="rId108" Type="http://schemas.openxmlformats.org/officeDocument/2006/relationships/customXml" Target="../ink/ink758.xml"/><Relationship Id="rId315" Type="http://schemas.openxmlformats.org/officeDocument/2006/relationships/image" Target="../media/image8411.png"/><Relationship Id="rId357" Type="http://schemas.openxmlformats.org/officeDocument/2006/relationships/image" Target="../media/image8620.png"/><Relationship Id="rId54" Type="http://schemas.openxmlformats.org/officeDocument/2006/relationships/customXml" Target="../ink/ink731.xml"/><Relationship Id="rId96" Type="http://schemas.openxmlformats.org/officeDocument/2006/relationships/customXml" Target="../ink/ink752.xml"/><Relationship Id="rId161" Type="http://schemas.openxmlformats.org/officeDocument/2006/relationships/image" Target="../media/image7640.png"/><Relationship Id="rId217" Type="http://schemas.openxmlformats.org/officeDocument/2006/relationships/image" Target="../media/image7920.png"/><Relationship Id="rId399" Type="http://schemas.openxmlformats.org/officeDocument/2006/relationships/image" Target="../media/image8830.png"/><Relationship Id="rId259" Type="http://schemas.openxmlformats.org/officeDocument/2006/relationships/image" Target="../media/image8130.png"/><Relationship Id="rId424" Type="http://schemas.openxmlformats.org/officeDocument/2006/relationships/customXml" Target="../ink/ink916.xml"/><Relationship Id="rId466" Type="http://schemas.openxmlformats.org/officeDocument/2006/relationships/customXml" Target="../ink/ink937.xml"/><Relationship Id="rId23" Type="http://schemas.openxmlformats.org/officeDocument/2006/relationships/image" Target="../media/image6960.png"/><Relationship Id="rId119" Type="http://schemas.openxmlformats.org/officeDocument/2006/relationships/image" Target="../media/image7440.png"/><Relationship Id="rId270" Type="http://schemas.openxmlformats.org/officeDocument/2006/relationships/customXml" Target="../ink/ink839.xml"/><Relationship Id="rId326" Type="http://schemas.openxmlformats.org/officeDocument/2006/relationships/customXml" Target="../ink/ink867.xml"/><Relationship Id="rId65" Type="http://schemas.openxmlformats.org/officeDocument/2006/relationships/image" Target="../media/image7170.png"/><Relationship Id="rId130" Type="http://schemas.openxmlformats.org/officeDocument/2006/relationships/customXml" Target="../ink/ink769.xml"/><Relationship Id="rId368" Type="http://schemas.openxmlformats.org/officeDocument/2006/relationships/customXml" Target="../ink/ink888.xml"/><Relationship Id="rId172" Type="http://schemas.openxmlformats.org/officeDocument/2006/relationships/customXml" Target="../ink/ink790.xml"/><Relationship Id="rId228" Type="http://schemas.openxmlformats.org/officeDocument/2006/relationships/customXml" Target="../ink/ink818.xml"/><Relationship Id="rId435" Type="http://schemas.openxmlformats.org/officeDocument/2006/relationships/image" Target="../media/image9011.png"/><Relationship Id="rId477" Type="http://schemas.openxmlformats.org/officeDocument/2006/relationships/image" Target="../media/image9220.png"/><Relationship Id="rId281" Type="http://schemas.openxmlformats.org/officeDocument/2006/relationships/image" Target="../media/image8240.png"/><Relationship Id="rId337" Type="http://schemas.openxmlformats.org/officeDocument/2006/relationships/image" Target="../media/image8520.png"/><Relationship Id="rId34" Type="http://schemas.openxmlformats.org/officeDocument/2006/relationships/customXml" Target="../ink/ink721.xml"/><Relationship Id="rId76" Type="http://schemas.openxmlformats.org/officeDocument/2006/relationships/customXml" Target="../ink/ink742.xml"/><Relationship Id="rId141" Type="http://schemas.openxmlformats.org/officeDocument/2006/relationships/image" Target="../media/image7550.png"/><Relationship Id="rId379" Type="http://schemas.openxmlformats.org/officeDocument/2006/relationships/image" Target="../media/image8730.png"/><Relationship Id="rId7" Type="http://schemas.openxmlformats.org/officeDocument/2006/relationships/image" Target="../media/image6880.png"/><Relationship Id="rId183" Type="http://schemas.openxmlformats.org/officeDocument/2006/relationships/image" Target="../media/image7750.png"/><Relationship Id="rId239" Type="http://schemas.openxmlformats.org/officeDocument/2006/relationships/image" Target="../media/image8030.png"/><Relationship Id="rId390" Type="http://schemas.openxmlformats.org/officeDocument/2006/relationships/customXml" Target="../ink/ink899.xml"/><Relationship Id="rId404" Type="http://schemas.openxmlformats.org/officeDocument/2006/relationships/customXml" Target="../ink/ink906.xml"/><Relationship Id="rId446" Type="http://schemas.openxmlformats.org/officeDocument/2006/relationships/customXml" Target="../ink/ink927.xml"/><Relationship Id="rId250" Type="http://schemas.openxmlformats.org/officeDocument/2006/relationships/customXml" Target="../ink/ink829.xml"/><Relationship Id="rId292" Type="http://schemas.openxmlformats.org/officeDocument/2006/relationships/customXml" Target="../ink/ink850.xml"/><Relationship Id="rId306" Type="http://schemas.openxmlformats.org/officeDocument/2006/relationships/customXml" Target="../ink/ink857.xml"/><Relationship Id="rId488" Type="http://schemas.openxmlformats.org/officeDocument/2006/relationships/customXml" Target="../ink/ink947.xml"/><Relationship Id="rId45" Type="http://schemas.openxmlformats.org/officeDocument/2006/relationships/image" Target="../media/image7070.png"/><Relationship Id="rId87" Type="http://schemas.openxmlformats.org/officeDocument/2006/relationships/image" Target="../media/image7280.png"/><Relationship Id="rId110" Type="http://schemas.openxmlformats.org/officeDocument/2006/relationships/customXml" Target="../ink/ink759.xml"/><Relationship Id="rId348" Type="http://schemas.openxmlformats.org/officeDocument/2006/relationships/customXml" Target="../ink/ink878.xml"/><Relationship Id="rId152" Type="http://schemas.openxmlformats.org/officeDocument/2006/relationships/customXml" Target="../ink/ink780.xml"/><Relationship Id="rId194" Type="http://schemas.openxmlformats.org/officeDocument/2006/relationships/customXml" Target="../ink/ink801.xml"/><Relationship Id="rId208" Type="http://schemas.openxmlformats.org/officeDocument/2006/relationships/customXml" Target="../ink/ink808.xml"/><Relationship Id="rId415" Type="http://schemas.openxmlformats.org/officeDocument/2006/relationships/image" Target="../media/image8911.png"/><Relationship Id="rId457" Type="http://schemas.openxmlformats.org/officeDocument/2006/relationships/image" Target="../media/image9120.png"/><Relationship Id="rId261" Type="http://schemas.openxmlformats.org/officeDocument/2006/relationships/image" Target="../media/image8140.png"/><Relationship Id="rId499" Type="http://schemas.openxmlformats.org/officeDocument/2006/relationships/image" Target="../media/image9321.png"/><Relationship Id="rId14" Type="http://schemas.openxmlformats.org/officeDocument/2006/relationships/customXml" Target="../ink/ink711.xml"/><Relationship Id="rId56" Type="http://schemas.openxmlformats.org/officeDocument/2006/relationships/customXml" Target="../ink/ink732.xml"/><Relationship Id="rId317" Type="http://schemas.openxmlformats.org/officeDocument/2006/relationships/image" Target="../media/image8420.png"/><Relationship Id="rId359" Type="http://schemas.openxmlformats.org/officeDocument/2006/relationships/image" Target="../media/image8630.png"/><Relationship Id="rId98" Type="http://schemas.openxmlformats.org/officeDocument/2006/relationships/customXml" Target="../ink/ink753.xml"/><Relationship Id="rId121" Type="http://schemas.openxmlformats.org/officeDocument/2006/relationships/image" Target="../media/image7450.png"/><Relationship Id="rId163" Type="http://schemas.openxmlformats.org/officeDocument/2006/relationships/image" Target="../media/image7650.png"/><Relationship Id="rId219" Type="http://schemas.openxmlformats.org/officeDocument/2006/relationships/image" Target="../media/image7930.png"/><Relationship Id="rId370" Type="http://schemas.openxmlformats.org/officeDocument/2006/relationships/customXml" Target="../ink/ink889.xml"/><Relationship Id="rId426" Type="http://schemas.openxmlformats.org/officeDocument/2006/relationships/customXml" Target="../ink/ink917.xml"/><Relationship Id="rId230" Type="http://schemas.openxmlformats.org/officeDocument/2006/relationships/customXml" Target="../ink/ink819.xml"/><Relationship Id="rId468" Type="http://schemas.openxmlformats.org/officeDocument/2006/relationships/customXml" Target="../ink/ink938.xml"/><Relationship Id="rId25" Type="http://schemas.openxmlformats.org/officeDocument/2006/relationships/image" Target="../media/image6970.png"/><Relationship Id="rId67" Type="http://schemas.openxmlformats.org/officeDocument/2006/relationships/image" Target="../media/image7180.png"/><Relationship Id="rId272" Type="http://schemas.openxmlformats.org/officeDocument/2006/relationships/customXml" Target="../ink/ink840.xml"/><Relationship Id="rId328" Type="http://schemas.openxmlformats.org/officeDocument/2006/relationships/customXml" Target="../ink/ink868.xml"/><Relationship Id="rId132" Type="http://schemas.openxmlformats.org/officeDocument/2006/relationships/customXml" Target="../ink/ink770.xml"/><Relationship Id="rId174" Type="http://schemas.openxmlformats.org/officeDocument/2006/relationships/customXml" Target="../ink/ink791.xml"/><Relationship Id="rId381" Type="http://schemas.openxmlformats.org/officeDocument/2006/relationships/image" Target="../media/image8740.png"/><Relationship Id="rId241" Type="http://schemas.openxmlformats.org/officeDocument/2006/relationships/image" Target="../media/image8040.png"/><Relationship Id="rId437" Type="http://schemas.openxmlformats.org/officeDocument/2006/relationships/image" Target="../media/image9020.png"/><Relationship Id="rId479" Type="http://schemas.openxmlformats.org/officeDocument/2006/relationships/image" Target="../media/image9230.png"/><Relationship Id="rId36" Type="http://schemas.openxmlformats.org/officeDocument/2006/relationships/customXml" Target="../ink/ink722.xml"/><Relationship Id="rId283" Type="http://schemas.openxmlformats.org/officeDocument/2006/relationships/image" Target="../media/image8250.png"/><Relationship Id="rId339" Type="http://schemas.openxmlformats.org/officeDocument/2006/relationships/image" Target="../media/image8530.png"/><Relationship Id="rId490" Type="http://schemas.openxmlformats.org/officeDocument/2006/relationships/customXml" Target="../ink/ink948.xml"/><Relationship Id="rId78" Type="http://schemas.openxmlformats.org/officeDocument/2006/relationships/customXml" Target="../ink/ink743.xml"/><Relationship Id="rId101" Type="http://schemas.openxmlformats.org/officeDocument/2006/relationships/image" Target="../media/image7350.png"/><Relationship Id="rId143" Type="http://schemas.openxmlformats.org/officeDocument/2006/relationships/image" Target="../media/image7560.png"/><Relationship Id="rId185" Type="http://schemas.openxmlformats.org/officeDocument/2006/relationships/image" Target="../media/image7760.png"/><Relationship Id="rId350" Type="http://schemas.openxmlformats.org/officeDocument/2006/relationships/customXml" Target="../ink/ink879.xml"/><Relationship Id="rId406" Type="http://schemas.openxmlformats.org/officeDocument/2006/relationships/customXml" Target="../ink/ink907.xml"/><Relationship Id="rId9" Type="http://schemas.openxmlformats.org/officeDocument/2006/relationships/image" Target="../media/image6890.png"/><Relationship Id="rId210" Type="http://schemas.openxmlformats.org/officeDocument/2006/relationships/customXml" Target="../ink/ink809.xml"/><Relationship Id="rId392" Type="http://schemas.openxmlformats.org/officeDocument/2006/relationships/customXml" Target="../ink/ink900.xml"/><Relationship Id="rId448" Type="http://schemas.openxmlformats.org/officeDocument/2006/relationships/customXml" Target="../ink/ink928.xml"/><Relationship Id="rId252" Type="http://schemas.openxmlformats.org/officeDocument/2006/relationships/customXml" Target="../ink/ink830.xml"/><Relationship Id="rId294" Type="http://schemas.openxmlformats.org/officeDocument/2006/relationships/customXml" Target="../ink/ink851.xml"/><Relationship Id="rId308" Type="http://schemas.openxmlformats.org/officeDocument/2006/relationships/customXml" Target="../ink/ink858.xml"/><Relationship Id="rId47" Type="http://schemas.openxmlformats.org/officeDocument/2006/relationships/image" Target="../media/image7080.png"/><Relationship Id="rId89" Type="http://schemas.openxmlformats.org/officeDocument/2006/relationships/image" Target="../media/image7290.png"/><Relationship Id="rId112" Type="http://schemas.openxmlformats.org/officeDocument/2006/relationships/customXml" Target="../ink/ink760.xml"/><Relationship Id="rId154" Type="http://schemas.openxmlformats.org/officeDocument/2006/relationships/customXml" Target="../ink/ink781.xml"/><Relationship Id="rId361" Type="http://schemas.openxmlformats.org/officeDocument/2006/relationships/image" Target="../media/image8640.png"/><Relationship Id="rId196" Type="http://schemas.openxmlformats.org/officeDocument/2006/relationships/customXml" Target="../ink/ink802.xml"/><Relationship Id="rId417" Type="http://schemas.openxmlformats.org/officeDocument/2006/relationships/image" Target="../media/image8920.png"/><Relationship Id="rId459" Type="http://schemas.openxmlformats.org/officeDocument/2006/relationships/image" Target="../media/image9130.png"/><Relationship Id="rId16" Type="http://schemas.openxmlformats.org/officeDocument/2006/relationships/customXml" Target="../ink/ink712.xml"/><Relationship Id="rId221" Type="http://schemas.openxmlformats.org/officeDocument/2006/relationships/image" Target="../media/image7940.png"/><Relationship Id="rId263" Type="http://schemas.openxmlformats.org/officeDocument/2006/relationships/image" Target="../media/image8150.png"/><Relationship Id="rId319" Type="http://schemas.openxmlformats.org/officeDocument/2006/relationships/image" Target="../media/image8430.png"/><Relationship Id="rId470" Type="http://schemas.openxmlformats.org/officeDocument/2006/relationships/customXml" Target="../ink/ink939.xml"/><Relationship Id="rId58" Type="http://schemas.openxmlformats.org/officeDocument/2006/relationships/customXml" Target="../ink/ink733.xml"/><Relationship Id="rId123" Type="http://schemas.openxmlformats.org/officeDocument/2006/relationships/image" Target="../media/image7460.png"/><Relationship Id="rId330" Type="http://schemas.openxmlformats.org/officeDocument/2006/relationships/customXml" Target="../ink/ink869.xml"/><Relationship Id="rId165" Type="http://schemas.openxmlformats.org/officeDocument/2006/relationships/image" Target="../media/image7660.png"/><Relationship Id="rId372" Type="http://schemas.openxmlformats.org/officeDocument/2006/relationships/customXml" Target="../ink/ink890.xml"/><Relationship Id="rId428" Type="http://schemas.openxmlformats.org/officeDocument/2006/relationships/customXml" Target="../ink/ink918.xml"/><Relationship Id="rId232" Type="http://schemas.openxmlformats.org/officeDocument/2006/relationships/customXml" Target="../ink/ink820.xml"/><Relationship Id="rId274" Type="http://schemas.openxmlformats.org/officeDocument/2006/relationships/customXml" Target="../ink/ink841.xml"/><Relationship Id="rId481" Type="http://schemas.openxmlformats.org/officeDocument/2006/relationships/image" Target="../media/image9240.png"/><Relationship Id="rId27" Type="http://schemas.openxmlformats.org/officeDocument/2006/relationships/image" Target="../media/image6980.png"/><Relationship Id="rId69" Type="http://schemas.openxmlformats.org/officeDocument/2006/relationships/image" Target="../media/image7190.png"/><Relationship Id="rId134" Type="http://schemas.openxmlformats.org/officeDocument/2006/relationships/customXml" Target="../ink/ink771.xml"/><Relationship Id="rId80" Type="http://schemas.openxmlformats.org/officeDocument/2006/relationships/customXml" Target="../ink/ink744.xml"/><Relationship Id="rId176" Type="http://schemas.openxmlformats.org/officeDocument/2006/relationships/customXml" Target="../ink/ink792.xml"/><Relationship Id="rId341" Type="http://schemas.openxmlformats.org/officeDocument/2006/relationships/image" Target="../media/image8540.png"/><Relationship Id="rId383" Type="http://schemas.openxmlformats.org/officeDocument/2006/relationships/image" Target="../media/image8750.png"/><Relationship Id="rId439" Type="http://schemas.openxmlformats.org/officeDocument/2006/relationships/image" Target="../media/image9030.png"/><Relationship Id="rId201" Type="http://schemas.openxmlformats.org/officeDocument/2006/relationships/image" Target="../media/image7840.png"/><Relationship Id="rId243" Type="http://schemas.openxmlformats.org/officeDocument/2006/relationships/image" Target="../media/image8050.png"/><Relationship Id="rId285" Type="http://schemas.openxmlformats.org/officeDocument/2006/relationships/image" Target="../media/image8260.png"/><Relationship Id="rId450" Type="http://schemas.openxmlformats.org/officeDocument/2006/relationships/customXml" Target="../ink/ink929.xml"/><Relationship Id="rId38" Type="http://schemas.openxmlformats.org/officeDocument/2006/relationships/customXml" Target="../ink/ink723.xml"/><Relationship Id="rId103" Type="http://schemas.openxmlformats.org/officeDocument/2006/relationships/image" Target="../media/image7360.png"/><Relationship Id="rId310" Type="http://schemas.openxmlformats.org/officeDocument/2006/relationships/customXml" Target="../ink/ink859.xml"/><Relationship Id="rId492" Type="http://schemas.openxmlformats.org/officeDocument/2006/relationships/customXml" Target="../ink/ink949.xml"/><Relationship Id="rId91" Type="http://schemas.openxmlformats.org/officeDocument/2006/relationships/image" Target="../media/image7300.png"/><Relationship Id="rId145" Type="http://schemas.openxmlformats.org/officeDocument/2006/relationships/image" Target="../media/image7570.png"/><Relationship Id="rId187" Type="http://schemas.openxmlformats.org/officeDocument/2006/relationships/image" Target="../media/image7770.png"/><Relationship Id="rId352" Type="http://schemas.openxmlformats.org/officeDocument/2006/relationships/customXml" Target="../ink/ink880.xml"/><Relationship Id="rId394" Type="http://schemas.openxmlformats.org/officeDocument/2006/relationships/customXml" Target="../ink/ink901.xml"/><Relationship Id="rId408" Type="http://schemas.openxmlformats.org/officeDocument/2006/relationships/customXml" Target="../ink/ink908.xml"/><Relationship Id="rId212" Type="http://schemas.openxmlformats.org/officeDocument/2006/relationships/customXml" Target="../ink/ink810.xml"/><Relationship Id="rId254" Type="http://schemas.openxmlformats.org/officeDocument/2006/relationships/customXml" Target="../ink/ink831.xml"/><Relationship Id="rId49" Type="http://schemas.openxmlformats.org/officeDocument/2006/relationships/image" Target="../media/image7090.png"/><Relationship Id="rId114" Type="http://schemas.openxmlformats.org/officeDocument/2006/relationships/customXml" Target="../ink/ink761.xml"/><Relationship Id="rId296" Type="http://schemas.openxmlformats.org/officeDocument/2006/relationships/customXml" Target="../ink/ink852.xml"/><Relationship Id="rId461" Type="http://schemas.openxmlformats.org/officeDocument/2006/relationships/image" Target="../media/image9140.png"/><Relationship Id="rId60" Type="http://schemas.openxmlformats.org/officeDocument/2006/relationships/customXml" Target="../ink/ink734.xml"/><Relationship Id="rId156" Type="http://schemas.openxmlformats.org/officeDocument/2006/relationships/customXml" Target="../ink/ink782.xml"/><Relationship Id="rId198" Type="http://schemas.openxmlformats.org/officeDocument/2006/relationships/customXml" Target="../ink/ink803.xml"/><Relationship Id="rId321" Type="http://schemas.openxmlformats.org/officeDocument/2006/relationships/image" Target="../media/image8440.png"/><Relationship Id="rId363" Type="http://schemas.openxmlformats.org/officeDocument/2006/relationships/image" Target="../media/image8650.png"/><Relationship Id="rId419" Type="http://schemas.openxmlformats.org/officeDocument/2006/relationships/image" Target="../media/image8930.png"/><Relationship Id="rId223" Type="http://schemas.openxmlformats.org/officeDocument/2006/relationships/image" Target="../media/image7950.png"/><Relationship Id="rId430" Type="http://schemas.openxmlformats.org/officeDocument/2006/relationships/customXml" Target="../ink/ink919.xml"/><Relationship Id="rId18" Type="http://schemas.openxmlformats.org/officeDocument/2006/relationships/customXml" Target="../ink/ink713.xml"/><Relationship Id="rId265" Type="http://schemas.openxmlformats.org/officeDocument/2006/relationships/image" Target="../media/image8160.png"/><Relationship Id="rId472" Type="http://schemas.openxmlformats.org/officeDocument/2006/relationships/customXml" Target="../ink/ink940.xml"/><Relationship Id="rId125" Type="http://schemas.openxmlformats.org/officeDocument/2006/relationships/image" Target="../media/image7470.png"/><Relationship Id="rId167" Type="http://schemas.openxmlformats.org/officeDocument/2006/relationships/image" Target="../media/image7670.png"/><Relationship Id="rId332" Type="http://schemas.openxmlformats.org/officeDocument/2006/relationships/customXml" Target="../ink/ink870.xml"/><Relationship Id="rId374" Type="http://schemas.openxmlformats.org/officeDocument/2006/relationships/customXml" Target="../ink/ink891.xml"/><Relationship Id="rId71" Type="http://schemas.openxmlformats.org/officeDocument/2006/relationships/image" Target="../media/image7200.png"/><Relationship Id="rId234" Type="http://schemas.openxmlformats.org/officeDocument/2006/relationships/customXml" Target="../ink/ink821.xml"/><Relationship Id="rId2" Type="http://schemas.openxmlformats.org/officeDocument/2006/relationships/customXml" Target="../ink/ink705.xml"/><Relationship Id="rId29" Type="http://schemas.openxmlformats.org/officeDocument/2006/relationships/image" Target="../media/image6990.png"/><Relationship Id="rId276" Type="http://schemas.openxmlformats.org/officeDocument/2006/relationships/customXml" Target="../ink/ink842.xml"/><Relationship Id="rId441" Type="http://schemas.openxmlformats.org/officeDocument/2006/relationships/image" Target="../media/image9040.png"/><Relationship Id="rId483" Type="http://schemas.openxmlformats.org/officeDocument/2006/relationships/image" Target="../media/image9250.png"/><Relationship Id="rId40" Type="http://schemas.openxmlformats.org/officeDocument/2006/relationships/customXml" Target="../ink/ink724.xml"/><Relationship Id="rId136" Type="http://schemas.openxmlformats.org/officeDocument/2006/relationships/customXml" Target="../ink/ink772.xml"/><Relationship Id="rId178" Type="http://schemas.openxmlformats.org/officeDocument/2006/relationships/customXml" Target="../ink/ink793.xml"/><Relationship Id="rId301" Type="http://schemas.openxmlformats.org/officeDocument/2006/relationships/image" Target="../media/image8340.png"/><Relationship Id="rId343" Type="http://schemas.openxmlformats.org/officeDocument/2006/relationships/image" Target="../media/image8550.png"/><Relationship Id="rId82" Type="http://schemas.openxmlformats.org/officeDocument/2006/relationships/customXml" Target="../ink/ink745.xml"/><Relationship Id="rId203" Type="http://schemas.openxmlformats.org/officeDocument/2006/relationships/image" Target="../media/image7850.png"/><Relationship Id="rId385" Type="http://schemas.openxmlformats.org/officeDocument/2006/relationships/image" Target="../media/image8760.png"/><Relationship Id="rId245" Type="http://schemas.openxmlformats.org/officeDocument/2006/relationships/image" Target="../media/image8060.png"/><Relationship Id="rId287" Type="http://schemas.openxmlformats.org/officeDocument/2006/relationships/image" Target="../media/image8270.png"/><Relationship Id="rId410" Type="http://schemas.openxmlformats.org/officeDocument/2006/relationships/customXml" Target="../ink/ink909.xml"/><Relationship Id="rId452" Type="http://schemas.openxmlformats.org/officeDocument/2006/relationships/customXml" Target="../ink/ink930.xml"/><Relationship Id="rId494" Type="http://schemas.openxmlformats.org/officeDocument/2006/relationships/customXml" Target="../ink/ink950.xml"/><Relationship Id="rId105" Type="http://schemas.openxmlformats.org/officeDocument/2006/relationships/image" Target="../media/image7370.png"/><Relationship Id="rId147" Type="http://schemas.openxmlformats.org/officeDocument/2006/relationships/image" Target="../media/image6490.png"/><Relationship Id="rId312" Type="http://schemas.openxmlformats.org/officeDocument/2006/relationships/customXml" Target="../ink/ink860.xml"/><Relationship Id="rId354" Type="http://schemas.openxmlformats.org/officeDocument/2006/relationships/customXml" Target="../ink/ink881.xml"/><Relationship Id="rId51" Type="http://schemas.openxmlformats.org/officeDocument/2006/relationships/image" Target="../media/image7101.png"/><Relationship Id="rId93" Type="http://schemas.openxmlformats.org/officeDocument/2006/relationships/image" Target="../media/image7311.png"/><Relationship Id="rId189" Type="http://schemas.openxmlformats.org/officeDocument/2006/relationships/image" Target="../media/image7780.png"/><Relationship Id="rId396" Type="http://schemas.openxmlformats.org/officeDocument/2006/relationships/customXml" Target="../ink/ink902.xml"/><Relationship Id="rId214" Type="http://schemas.openxmlformats.org/officeDocument/2006/relationships/customXml" Target="../ink/ink811.xml"/><Relationship Id="rId256" Type="http://schemas.openxmlformats.org/officeDocument/2006/relationships/customXml" Target="../ink/ink832.xml"/><Relationship Id="rId298" Type="http://schemas.openxmlformats.org/officeDocument/2006/relationships/customXml" Target="../ink/ink853.xml"/><Relationship Id="rId421" Type="http://schemas.openxmlformats.org/officeDocument/2006/relationships/image" Target="../media/image8940.png"/><Relationship Id="rId463" Type="http://schemas.openxmlformats.org/officeDocument/2006/relationships/image" Target="../media/image9150.png"/><Relationship Id="rId116" Type="http://schemas.openxmlformats.org/officeDocument/2006/relationships/customXml" Target="../ink/ink762.xml"/><Relationship Id="rId158" Type="http://schemas.openxmlformats.org/officeDocument/2006/relationships/customXml" Target="../ink/ink783.xml"/><Relationship Id="rId323" Type="http://schemas.openxmlformats.org/officeDocument/2006/relationships/image" Target="../media/image8450.png"/><Relationship Id="rId20" Type="http://schemas.openxmlformats.org/officeDocument/2006/relationships/customXml" Target="../ink/ink714.xml"/><Relationship Id="rId62" Type="http://schemas.openxmlformats.org/officeDocument/2006/relationships/customXml" Target="../ink/ink735.xml"/><Relationship Id="rId365" Type="http://schemas.openxmlformats.org/officeDocument/2006/relationships/image" Target="../media/image8660.png"/><Relationship Id="rId225" Type="http://schemas.openxmlformats.org/officeDocument/2006/relationships/image" Target="../media/image7960.png"/><Relationship Id="rId267" Type="http://schemas.openxmlformats.org/officeDocument/2006/relationships/image" Target="../media/image8170.png"/><Relationship Id="rId432" Type="http://schemas.openxmlformats.org/officeDocument/2006/relationships/customXml" Target="../ink/ink920.xml"/><Relationship Id="rId106" Type="http://schemas.openxmlformats.org/officeDocument/2006/relationships/customXml" Target="../ink/ink757.xml"/><Relationship Id="rId127" Type="http://schemas.openxmlformats.org/officeDocument/2006/relationships/image" Target="../media/image7480.png"/><Relationship Id="rId313" Type="http://schemas.openxmlformats.org/officeDocument/2006/relationships/image" Target="../media/image8400.png"/><Relationship Id="rId495" Type="http://schemas.openxmlformats.org/officeDocument/2006/relationships/image" Target="../media/image9311.png"/><Relationship Id="rId10" Type="http://schemas.openxmlformats.org/officeDocument/2006/relationships/customXml" Target="../ink/ink709.xml"/><Relationship Id="rId31" Type="http://schemas.openxmlformats.org/officeDocument/2006/relationships/image" Target="../media/image7000.png"/><Relationship Id="rId52" Type="http://schemas.openxmlformats.org/officeDocument/2006/relationships/customXml" Target="../ink/ink730.xml"/><Relationship Id="rId73" Type="http://schemas.openxmlformats.org/officeDocument/2006/relationships/image" Target="../media/image7211.png"/><Relationship Id="rId94" Type="http://schemas.openxmlformats.org/officeDocument/2006/relationships/customXml" Target="../ink/ink751.xml"/><Relationship Id="rId148" Type="http://schemas.openxmlformats.org/officeDocument/2006/relationships/customXml" Target="../ink/ink778.xml"/><Relationship Id="rId169" Type="http://schemas.openxmlformats.org/officeDocument/2006/relationships/image" Target="../media/image7680.png"/><Relationship Id="rId334" Type="http://schemas.openxmlformats.org/officeDocument/2006/relationships/customXml" Target="../ink/ink871.xml"/><Relationship Id="rId355" Type="http://schemas.openxmlformats.org/officeDocument/2006/relationships/image" Target="../media/image8611.png"/><Relationship Id="rId376" Type="http://schemas.openxmlformats.org/officeDocument/2006/relationships/customXml" Target="../ink/ink892.xml"/><Relationship Id="rId397" Type="http://schemas.openxmlformats.org/officeDocument/2006/relationships/image" Target="../media/image8820.png"/><Relationship Id="rId4" Type="http://schemas.openxmlformats.org/officeDocument/2006/relationships/customXml" Target="../ink/ink706.xml"/><Relationship Id="rId180" Type="http://schemas.openxmlformats.org/officeDocument/2006/relationships/customXml" Target="../ink/ink794.xml"/><Relationship Id="rId215" Type="http://schemas.openxmlformats.org/officeDocument/2006/relationships/image" Target="../media/image7911.png"/><Relationship Id="rId236" Type="http://schemas.openxmlformats.org/officeDocument/2006/relationships/customXml" Target="../ink/ink822.xml"/><Relationship Id="rId257" Type="http://schemas.openxmlformats.org/officeDocument/2006/relationships/image" Target="../media/image8120.png"/><Relationship Id="rId278" Type="http://schemas.openxmlformats.org/officeDocument/2006/relationships/customXml" Target="../ink/ink843.xml"/><Relationship Id="rId401" Type="http://schemas.openxmlformats.org/officeDocument/2006/relationships/image" Target="../media/image8840.png"/><Relationship Id="rId422" Type="http://schemas.openxmlformats.org/officeDocument/2006/relationships/customXml" Target="../ink/ink915.xml"/><Relationship Id="rId443" Type="http://schemas.openxmlformats.org/officeDocument/2006/relationships/image" Target="../media/image9050.png"/><Relationship Id="rId464" Type="http://schemas.openxmlformats.org/officeDocument/2006/relationships/customXml" Target="../ink/ink936.xml"/><Relationship Id="rId303" Type="http://schemas.openxmlformats.org/officeDocument/2006/relationships/image" Target="../media/image8350.png"/><Relationship Id="rId485" Type="http://schemas.openxmlformats.org/officeDocument/2006/relationships/image" Target="../media/image9260.png"/><Relationship Id="rId42" Type="http://schemas.openxmlformats.org/officeDocument/2006/relationships/customXml" Target="../ink/ink725.xml"/><Relationship Id="rId84" Type="http://schemas.openxmlformats.org/officeDocument/2006/relationships/customXml" Target="../ink/ink746.xml"/><Relationship Id="rId138" Type="http://schemas.openxmlformats.org/officeDocument/2006/relationships/customXml" Target="../ink/ink773.xml"/><Relationship Id="rId345" Type="http://schemas.openxmlformats.org/officeDocument/2006/relationships/image" Target="../media/image8560.png"/><Relationship Id="rId387" Type="http://schemas.openxmlformats.org/officeDocument/2006/relationships/image" Target="../media/image8770.png"/><Relationship Id="rId191" Type="http://schemas.openxmlformats.org/officeDocument/2006/relationships/image" Target="../media/image7790.png"/><Relationship Id="rId205" Type="http://schemas.openxmlformats.org/officeDocument/2006/relationships/image" Target="../media/image7860.png"/><Relationship Id="rId247" Type="http://schemas.openxmlformats.org/officeDocument/2006/relationships/image" Target="../media/image8070.png"/><Relationship Id="rId412" Type="http://schemas.openxmlformats.org/officeDocument/2006/relationships/customXml" Target="../ink/ink910.xml"/><Relationship Id="rId107" Type="http://schemas.openxmlformats.org/officeDocument/2006/relationships/image" Target="../media/image7380.png"/><Relationship Id="rId289" Type="http://schemas.openxmlformats.org/officeDocument/2006/relationships/image" Target="../media/image8280.png"/><Relationship Id="rId454" Type="http://schemas.openxmlformats.org/officeDocument/2006/relationships/customXml" Target="../ink/ink931.xml"/><Relationship Id="rId496" Type="http://schemas.openxmlformats.org/officeDocument/2006/relationships/customXml" Target="../ink/ink951.xml"/><Relationship Id="rId11" Type="http://schemas.openxmlformats.org/officeDocument/2006/relationships/image" Target="../media/image6900.png"/><Relationship Id="rId53" Type="http://schemas.openxmlformats.org/officeDocument/2006/relationships/image" Target="../media/image7111.png"/><Relationship Id="rId149" Type="http://schemas.openxmlformats.org/officeDocument/2006/relationships/image" Target="../media/image7580.png"/><Relationship Id="rId314" Type="http://schemas.openxmlformats.org/officeDocument/2006/relationships/customXml" Target="../ink/ink861.xml"/><Relationship Id="rId356" Type="http://schemas.openxmlformats.org/officeDocument/2006/relationships/customXml" Target="../ink/ink882.xml"/><Relationship Id="rId398" Type="http://schemas.openxmlformats.org/officeDocument/2006/relationships/customXml" Target="../ink/ink903.xml"/><Relationship Id="rId95" Type="http://schemas.openxmlformats.org/officeDocument/2006/relationships/image" Target="../media/image7320.png"/><Relationship Id="rId160" Type="http://schemas.openxmlformats.org/officeDocument/2006/relationships/customXml" Target="../ink/ink784.xml"/><Relationship Id="rId216" Type="http://schemas.openxmlformats.org/officeDocument/2006/relationships/customXml" Target="../ink/ink812.xml"/><Relationship Id="rId423" Type="http://schemas.openxmlformats.org/officeDocument/2006/relationships/image" Target="../media/image8950.png"/><Relationship Id="rId258" Type="http://schemas.openxmlformats.org/officeDocument/2006/relationships/customXml" Target="../ink/ink833.xml"/><Relationship Id="rId465" Type="http://schemas.openxmlformats.org/officeDocument/2006/relationships/image" Target="../media/image9160.png"/><Relationship Id="rId22" Type="http://schemas.openxmlformats.org/officeDocument/2006/relationships/customXml" Target="../ink/ink715.xml"/><Relationship Id="rId64" Type="http://schemas.openxmlformats.org/officeDocument/2006/relationships/customXml" Target="../ink/ink736.xml"/><Relationship Id="rId118" Type="http://schemas.openxmlformats.org/officeDocument/2006/relationships/customXml" Target="../ink/ink763.xml"/><Relationship Id="rId325" Type="http://schemas.openxmlformats.org/officeDocument/2006/relationships/image" Target="../media/image8460.png"/><Relationship Id="rId367" Type="http://schemas.openxmlformats.org/officeDocument/2006/relationships/image" Target="../media/image8670.png"/><Relationship Id="rId171" Type="http://schemas.openxmlformats.org/officeDocument/2006/relationships/image" Target="../media/image7690.png"/><Relationship Id="rId227" Type="http://schemas.openxmlformats.org/officeDocument/2006/relationships/image" Target="../media/image7970.png"/><Relationship Id="rId269" Type="http://schemas.openxmlformats.org/officeDocument/2006/relationships/image" Target="../media/image8180.png"/><Relationship Id="rId434" Type="http://schemas.openxmlformats.org/officeDocument/2006/relationships/customXml" Target="../ink/ink921.xml"/><Relationship Id="rId476" Type="http://schemas.openxmlformats.org/officeDocument/2006/relationships/customXml" Target="../ink/ink941.xml"/><Relationship Id="rId33" Type="http://schemas.openxmlformats.org/officeDocument/2006/relationships/image" Target="../media/image7011.png"/><Relationship Id="rId129" Type="http://schemas.openxmlformats.org/officeDocument/2006/relationships/image" Target="../media/image7490.png"/><Relationship Id="rId280" Type="http://schemas.openxmlformats.org/officeDocument/2006/relationships/customXml" Target="../ink/ink844.xml"/><Relationship Id="rId336" Type="http://schemas.openxmlformats.org/officeDocument/2006/relationships/customXml" Target="../ink/ink872.xml"/><Relationship Id="rId501" Type="http://schemas.openxmlformats.org/officeDocument/2006/relationships/image" Target="../media/image9331.png"/><Relationship Id="rId75" Type="http://schemas.openxmlformats.org/officeDocument/2006/relationships/image" Target="../media/image7220.png"/><Relationship Id="rId140" Type="http://schemas.openxmlformats.org/officeDocument/2006/relationships/customXml" Target="../ink/ink774.xml"/><Relationship Id="rId182" Type="http://schemas.openxmlformats.org/officeDocument/2006/relationships/customXml" Target="../ink/ink795.xml"/><Relationship Id="rId378" Type="http://schemas.openxmlformats.org/officeDocument/2006/relationships/customXml" Target="../ink/ink893.xml"/><Relationship Id="rId403" Type="http://schemas.openxmlformats.org/officeDocument/2006/relationships/image" Target="../media/image8850.png"/><Relationship Id="rId6" Type="http://schemas.openxmlformats.org/officeDocument/2006/relationships/customXml" Target="../ink/ink707.xml"/><Relationship Id="rId238" Type="http://schemas.openxmlformats.org/officeDocument/2006/relationships/customXml" Target="../ink/ink823.xml"/><Relationship Id="rId445" Type="http://schemas.openxmlformats.org/officeDocument/2006/relationships/image" Target="../media/image9060.png"/><Relationship Id="rId487" Type="http://schemas.openxmlformats.org/officeDocument/2006/relationships/image" Target="../media/image9270.png"/><Relationship Id="rId291" Type="http://schemas.openxmlformats.org/officeDocument/2006/relationships/image" Target="../media/image8290.png"/><Relationship Id="rId305" Type="http://schemas.openxmlformats.org/officeDocument/2006/relationships/image" Target="../media/image8360.png"/><Relationship Id="rId347" Type="http://schemas.openxmlformats.org/officeDocument/2006/relationships/image" Target="../media/image8570.png"/><Relationship Id="rId44" Type="http://schemas.openxmlformats.org/officeDocument/2006/relationships/customXml" Target="../ink/ink726.xml"/><Relationship Id="rId86" Type="http://schemas.openxmlformats.org/officeDocument/2006/relationships/customXml" Target="../ink/ink747.xml"/><Relationship Id="rId151" Type="http://schemas.openxmlformats.org/officeDocument/2006/relationships/image" Target="../media/image7590.png"/><Relationship Id="rId389" Type="http://schemas.openxmlformats.org/officeDocument/2006/relationships/image" Target="../media/image8780.png"/><Relationship Id="rId193" Type="http://schemas.openxmlformats.org/officeDocument/2006/relationships/image" Target="../media/image7800.png"/><Relationship Id="rId207" Type="http://schemas.openxmlformats.org/officeDocument/2006/relationships/image" Target="../media/image7870.png"/><Relationship Id="rId249" Type="http://schemas.openxmlformats.org/officeDocument/2006/relationships/image" Target="../media/image8080.png"/><Relationship Id="rId414" Type="http://schemas.openxmlformats.org/officeDocument/2006/relationships/customXml" Target="../ink/ink911.xml"/><Relationship Id="rId456" Type="http://schemas.openxmlformats.org/officeDocument/2006/relationships/customXml" Target="../ink/ink932.xml"/><Relationship Id="rId498" Type="http://schemas.openxmlformats.org/officeDocument/2006/relationships/customXml" Target="../ink/ink952.xml"/><Relationship Id="rId13" Type="http://schemas.openxmlformats.org/officeDocument/2006/relationships/image" Target="../media/image6911.png"/><Relationship Id="rId109" Type="http://schemas.openxmlformats.org/officeDocument/2006/relationships/image" Target="../media/image7390.png"/><Relationship Id="rId260" Type="http://schemas.openxmlformats.org/officeDocument/2006/relationships/customXml" Target="../ink/ink834.xml"/><Relationship Id="rId316" Type="http://schemas.openxmlformats.org/officeDocument/2006/relationships/customXml" Target="../ink/ink862.xml"/><Relationship Id="rId55" Type="http://schemas.openxmlformats.org/officeDocument/2006/relationships/image" Target="../media/image7120.png"/><Relationship Id="rId97" Type="http://schemas.openxmlformats.org/officeDocument/2006/relationships/image" Target="../media/image7330.png"/><Relationship Id="rId120" Type="http://schemas.openxmlformats.org/officeDocument/2006/relationships/customXml" Target="../ink/ink764.xml"/><Relationship Id="rId358" Type="http://schemas.openxmlformats.org/officeDocument/2006/relationships/customXml" Target="../ink/ink883.xml"/><Relationship Id="rId162" Type="http://schemas.openxmlformats.org/officeDocument/2006/relationships/customXml" Target="../ink/ink785.xml"/><Relationship Id="rId218" Type="http://schemas.openxmlformats.org/officeDocument/2006/relationships/customXml" Target="../ink/ink813.xml"/><Relationship Id="rId425" Type="http://schemas.openxmlformats.org/officeDocument/2006/relationships/image" Target="../media/image8960.png"/><Relationship Id="rId467" Type="http://schemas.openxmlformats.org/officeDocument/2006/relationships/image" Target="../media/image9170.png"/><Relationship Id="rId271" Type="http://schemas.openxmlformats.org/officeDocument/2006/relationships/image" Target="../media/image8190.png"/><Relationship Id="rId24" Type="http://schemas.openxmlformats.org/officeDocument/2006/relationships/customXml" Target="../ink/ink716.xml"/><Relationship Id="rId66" Type="http://schemas.openxmlformats.org/officeDocument/2006/relationships/customXml" Target="../ink/ink737.xml"/><Relationship Id="rId131" Type="http://schemas.openxmlformats.org/officeDocument/2006/relationships/image" Target="../media/image7500.png"/><Relationship Id="rId327" Type="http://schemas.openxmlformats.org/officeDocument/2006/relationships/image" Target="../media/image8470.png"/><Relationship Id="rId369" Type="http://schemas.openxmlformats.org/officeDocument/2006/relationships/image" Target="../media/image8680.png"/><Relationship Id="rId173" Type="http://schemas.openxmlformats.org/officeDocument/2006/relationships/image" Target="../media/image7700.png"/><Relationship Id="rId229" Type="http://schemas.openxmlformats.org/officeDocument/2006/relationships/image" Target="../media/image7980.png"/><Relationship Id="rId380" Type="http://schemas.openxmlformats.org/officeDocument/2006/relationships/customXml" Target="../ink/ink894.xml"/><Relationship Id="rId436" Type="http://schemas.openxmlformats.org/officeDocument/2006/relationships/customXml" Target="../ink/ink922.xml"/><Relationship Id="rId240" Type="http://schemas.openxmlformats.org/officeDocument/2006/relationships/customXml" Target="../ink/ink824.xml"/><Relationship Id="rId478" Type="http://schemas.openxmlformats.org/officeDocument/2006/relationships/customXml" Target="../ink/ink942.xml"/><Relationship Id="rId35" Type="http://schemas.openxmlformats.org/officeDocument/2006/relationships/image" Target="../media/image7020.png"/><Relationship Id="rId77" Type="http://schemas.openxmlformats.org/officeDocument/2006/relationships/image" Target="../media/image7230.png"/><Relationship Id="rId100" Type="http://schemas.openxmlformats.org/officeDocument/2006/relationships/customXml" Target="../ink/ink754.xml"/><Relationship Id="rId282" Type="http://schemas.openxmlformats.org/officeDocument/2006/relationships/customXml" Target="../ink/ink845.xml"/><Relationship Id="rId338" Type="http://schemas.openxmlformats.org/officeDocument/2006/relationships/customXml" Target="../ink/ink873.xml"/><Relationship Id="rId8" Type="http://schemas.openxmlformats.org/officeDocument/2006/relationships/customXml" Target="../ink/ink708.xml"/><Relationship Id="rId142" Type="http://schemas.openxmlformats.org/officeDocument/2006/relationships/customXml" Target="../ink/ink775.xml"/><Relationship Id="rId184" Type="http://schemas.openxmlformats.org/officeDocument/2006/relationships/customXml" Target="../ink/ink796.xml"/><Relationship Id="rId391" Type="http://schemas.openxmlformats.org/officeDocument/2006/relationships/image" Target="../media/image8790.png"/><Relationship Id="rId405" Type="http://schemas.openxmlformats.org/officeDocument/2006/relationships/image" Target="../media/image8860.png"/><Relationship Id="rId447" Type="http://schemas.openxmlformats.org/officeDocument/2006/relationships/image" Target="../media/image9070.png"/><Relationship Id="rId251" Type="http://schemas.openxmlformats.org/officeDocument/2006/relationships/image" Target="../media/image8090.png"/><Relationship Id="rId489" Type="http://schemas.openxmlformats.org/officeDocument/2006/relationships/image" Target="../media/image9280.png"/><Relationship Id="rId46" Type="http://schemas.openxmlformats.org/officeDocument/2006/relationships/customXml" Target="../ink/ink727.xml"/><Relationship Id="rId293" Type="http://schemas.openxmlformats.org/officeDocument/2006/relationships/image" Target="../media/image8300.png"/><Relationship Id="rId307" Type="http://schemas.openxmlformats.org/officeDocument/2006/relationships/image" Target="../media/image8370.png"/><Relationship Id="rId349" Type="http://schemas.openxmlformats.org/officeDocument/2006/relationships/image" Target="../media/image8580.png"/><Relationship Id="rId88" Type="http://schemas.openxmlformats.org/officeDocument/2006/relationships/customXml" Target="../ink/ink748.xml"/><Relationship Id="rId111" Type="http://schemas.openxmlformats.org/officeDocument/2006/relationships/image" Target="../media/image7400.png"/><Relationship Id="rId153" Type="http://schemas.openxmlformats.org/officeDocument/2006/relationships/image" Target="../media/image7600.png"/><Relationship Id="rId195" Type="http://schemas.openxmlformats.org/officeDocument/2006/relationships/image" Target="../media/image7811.png"/><Relationship Id="rId209" Type="http://schemas.openxmlformats.org/officeDocument/2006/relationships/image" Target="../media/image7880.png"/><Relationship Id="rId360" Type="http://schemas.openxmlformats.org/officeDocument/2006/relationships/customXml" Target="../ink/ink884.xml"/><Relationship Id="rId416" Type="http://schemas.openxmlformats.org/officeDocument/2006/relationships/customXml" Target="../ink/ink912.xml"/><Relationship Id="rId220" Type="http://schemas.openxmlformats.org/officeDocument/2006/relationships/customXml" Target="../ink/ink814.xml"/><Relationship Id="rId458" Type="http://schemas.openxmlformats.org/officeDocument/2006/relationships/customXml" Target="../ink/ink933.xml"/><Relationship Id="rId15" Type="http://schemas.openxmlformats.org/officeDocument/2006/relationships/image" Target="../media/image6920.png"/><Relationship Id="rId57" Type="http://schemas.openxmlformats.org/officeDocument/2006/relationships/image" Target="../media/image7130.png"/><Relationship Id="rId262" Type="http://schemas.openxmlformats.org/officeDocument/2006/relationships/customXml" Target="../ink/ink835.xml"/><Relationship Id="rId318" Type="http://schemas.openxmlformats.org/officeDocument/2006/relationships/customXml" Target="../ink/ink863.xml"/><Relationship Id="rId99" Type="http://schemas.openxmlformats.org/officeDocument/2006/relationships/image" Target="../media/image7340.png"/><Relationship Id="rId122" Type="http://schemas.openxmlformats.org/officeDocument/2006/relationships/customXml" Target="../ink/ink765.xml"/><Relationship Id="rId164" Type="http://schemas.openxmlformats.org/officeDocument/2006/relationships/customXml" Target="../ink/ink786.xml"/><Relationship Id="rId371" Type="http://schemas.openxmlformats.org/officeDocument/2006/relationships/image" Target="../media/image8690.png"/><Relationship Id="rId427" Type="http://schemas.openxmlformats.org/officeDocument/2006/relationships/image" Target="../media/image8970.png"/><Relationship Id="rId469" Type="http://schemas.openxmlformats.org/officeDocument/2006/relationships/image" Target="../media/image9180.png"/><Relationship Id="rId26" Type="http://schemas.openxmlformats.org/officeDocument/2006/relationships/customXml" Target="../ink/ink717.xml"/><Relationship Id="rId231" Type="http://schemas.openxmlformats.org/officeDocument/2006/relationships/image" Target="../media/image7990.png"/><Relationship Id="rId273" Type="http://schemas.openxmlformats.org/officeDocument/2006/relationships/image" Target="../media/image8200.png"/><Relationship Id="rId329" Type="http://schemas.openxmlformats.org/officeDocument/2006/relationships/image" Target="../media/image8480.png"/><Relationship Id="rId480" Type="http://schemas.openxmlformats.org/officeDocument/2006/relationships/customXml" Target="../ink/ink943.xml"/><Relationship Id="rId68" Type="http://schemas.openxmlformats.org/officeDocument/2006/relationships/customXml" Target="../ink/ink738.xml"/><Relationship Id="rId133" Type="http://schemas.openxmlformats.org/officeDocument/2006/relationships/image" Target="../media/image7511.png"/><Relationship Id="rId175" Type="http://schemas.openxmlformats.org/officeDocument/2006/relationships/image" Target="../media/image7711.png"/><Relationship Id="rId340" Type="http://schemas.openxmlformats.org/officeDocument/2006/relationships/customXml" Target="../ink/ink874.xml"/><Relationship Id="rId200" Type="http://schemas.openxmlformats.org/officeDocument/2006/relationships/customXml" Target="../ink/ink804.xml"/><Relationship Id="rId382" Type="http://schemas.openxmlformats.org/officeDocument/2006/relationships/customXml" Target="../ink/ink895.xml"/><Relationship Id="rId438" Type="http://schemas.openxmlformats.org/officeDocument/2006/relationships/customXml" Target="../ink/ink923.xml"/><Relationship Id="rId242" Type="http://schemas.openxmlformats.org/officeDocument/2006/relationships/customXml" Target="../ink/ink825.xml"/><Relationship Id="rId284" Type="http://schemas.openxmlformats.org/officeDocument/2006/relationships/customXml" Target="../ink/ink846.xml"/><Relationship Id="rId491" Type="http://schemas.openxmlformats.org/officeDocument/2006/relationships/image" Target="../media/image9290.png"/><Relationship Id="rId37" Type="http://schemas.openxmlformats.org/officeDocument/2006/relationships/image" Target="../media/image7030.png"/><Relationship Id="rId79" Type="http://schemas.openxmlformats.org/officeDocument/2006/relationships/image" Target="../media/image7240.png"/><Relationship Id="rId102" Type="http://schemas.openxmlformats.org/officeDocument/2006/relationships/customXml" Target="../ink/ink755.xml"/><Relationship Id="rId144" Type="http://schemas.openxmlformats.org/officeDocument/2006/relationships/customXml" Target="../ink/ink776.xml"/><Relationship Id="rId90" Type="http://schemas.openxmlformats.org/officeDocument/2006/relationships/customXml" Target="../ink/ink749.xml"/><Relationship Id="rId186" Type="http://schemas.openxmlformats.org/officeDocument/2006/relationships/customXml" Target="../ink/ink797.xml"/><Relationship Id="rId351" Type="http://schemas.openxmlformats.org/officeDocument/2006/relationships/image" Target="../media/image8590.png"/><Relationship Id="rId393" Type="http://schemas.openxmlformats.org/officeDocument/2006/relationships/image" Target="../media/image8800.png"/><Relationship Id="rId407" Type="http://schemas.openxmlformats.org/officeDocument/2006/relationships/image" Target="../media/image8870.png"/><Relationship Id="rId449" Type="http://schemas.openxmlformats.org/officeDocument/2006/relationships/image" Target="../media/image9080.png"/><Relationship Id="rId211" Type="http://schemas.openxmlformats.org/officeDocument/2006/relationships/image" Target="../media/image7890.png"/><Relationship Id="rId253" Type="http://schemas.openxmlformats.org/officeDocument/2006/relationships/image" Target="../media/image8101.png"/><Relationship Id="rId295" Type="http://schemas.openxmlformats.org/officeDocument/2006/relationships/image" Target="../media/image8311.png"/><Relationship Id="rId309" Type="http://schemas.openxmlformats.org/officeDocument/2006/relationships/image" Target="../media/image8380.png"/><Relationship Id="rId460" Type="http://schemas.openxmlformats.org/officeDocument/2006/relationships/customXml" Target="../ink/ink934.xml"/><Relationship Id="rId48" Type="http://schemas.openxmlformats.org/officeDocument/2006/relationships/customXml" Target="../ink/ink728.xml"/><Relationship Id="rId113" Type="http://schemas.openxmlformats.org/officeDocument/2006/relationships/image" Target="../media/image7411.png"/><Relationship Id="rId320" Type="http://schemas.openxmlformats.org/officeDocument/2006/relationships/customXml" Target="../ink/ink864.xml"/><Relationship Id="rId155" Type="http://schemas.openxmlformats.org/officeDocument/2006/relationships/image" Target="../media/image7611.png"/><Relationship Id="rId197" Type="http://schemas.openxmlformats.org/officeDocument/2006/relationships/image" Target="../media/image7820.png"/><Relationship Id="rId362" Type="http://schemas.openxmlformats.org/officeDocument/2006/relationships/customXml" Target="../ink/ink885.xml"/><Relationship Id="rId418" Type="http://schemas.openxmlformats.org/officeDocument/2006/relationships/customXml" Target="../ink/ink913.xml"/><Relationship Id="rId222" Type="http://schemas.openxmlformats.org/officeDocument/2006/relationships/customXml" Target="../ink/ink815.xml"/><Relationship Id="rId264" Type="http://schemas.openxmlformats.org/officeDocument/2006/relationships/customXml" Target="../ink/ink836.xml"/><Relationship Id="rId471" Type="http://schemas.openxmlformats.org/officeDocument/2006/relationships/image" Target="../media/image9190.png"/><Relationship Id="rId17" Type="http://schemas.openxmlformats.org/officeDocument/2006/relationships/image" Target="../media/image6930.png"/><Relationship Id="rId59" Type="http://schemas.openxmlformats.org/officeDocument/2006/relationships/image" Target="../media/image7140.png"/><Relationship Id="rId124" Type="http://schemas.openxmlformats.org/officeDocument/2006/relationships/customXml" Target="../ink/ink766.xml"/><Relationship Id="rId70" Type="http://schemas.openxmlformats.org/officeDocument/2006/relationships/customXml" Target="../ink/ink739.xml"/><Relationship Id="rId166" Type="http://schemas.openxmlformats.org/officeDocument/2006/relationships/customXml" Target="../ink/ink787.xml"/><Relationship Id="rId331" Type="http://schemas.openxmlformats.org/officeDocument/2006/relationships/image" Target="../media/image8490.png"/><Relationship Id="rId373" Type="http://schemas.openxmlformats.org/officeDocument/2006/relationships/image" Target="../media/image8700.png"/><Relationship Id="rId429" Type="http://schemas.openxmlformats.org/officeDocument/2006/relationships/image" Target="../media/image898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000.png"/><Relationship Id="rId440" Type="http://schemas.openxmlformats.org/officeDocument/2006/relationships/customXml" Target="../ink/ink924.xml"/><Relationship Id="rId28" Type="http://schemas.openxmlformats.org/officeDocument/2006/relationships/customXml" Target="../ink/ink718.xml"/><Relationship Id="rId275" Type="http://schemas.openxmlformats.org/officeDocument/2006/relationships/image" Target="../media/image8211.png"/><Relationship Id="rId300" Type="http://schemas.openxmlformats.org/officeDocument/2006/relationships/customXml" Target="../ink/ink854.xml"/><Relationship Id="rId482" Type="http://schemas.openxmlformats.org/officeDocument/2006/relationships/customXml" Target="../ink/ink944.xml"/><Relationship Id="rId81" Type="http://schemas.openxmlformats.org/officeDocument/2006/relationships/image" Target="../media/image7250.png"/><Relationship Id="rId135" Type="http://schemas.openxmlformats.org/officeDocument/2006/relationships/image" Target="../media/image7520.png"/><Relationship Id="rId177" Type="http://schemas.openxmlformats.org/officeDocument/2006/relationships/image" Target="../media/image7720.png"/><Relationship Id="rId342" Type="http://schemas.openxmlformats.org/officeDocument/2006/relationships/customXml" Target="../ink/ink875.xml"/><Relationship Id="rId384" Type="http://schemas.openxmlformats.org/officeDocument/2006/relationships/customXml" Target="../ink/ink896.xml"/><Relationship Id="rId202" Type="http://schemas.openxmlformats.org/officeDocument/2006/relationships/customXml" Target="../ink/ink805.xml"/><Relationship Id="rId244" Type="http://schemas.openxmlformats.org/officeDocument/2006/relationships/customXml" Target="../ink/ink826.xml"/><Relationship Id="rId39" Type="http://schemas.openxmlformats.org/officeDocument/2006/relationships/image" Target="../media/image7040.png"/><Relationship Id="rId286" Type="http://schemas.openxmlformats.org/officeDocument/2006/relationships/customXml" Target="../ink/ink847.xml"/><Relationship Id="rId451" Type="http://schemas.openxmlformats.org/officeDocument/2006/relationships/image" Target="../media/image9090.png"/><Relationship Id="rId493" Type="http://schemas.openxmlformats.org/officeDocument/2006/relationships/image" Target="../media/image9300.png"/><Relationship Id="rId50" Type="http://schemas.openxmlformats.org/officeDocument/2006/relationships/customXml" Target="../ink/ink729.xml"/><Relationship Id="rId104" Type="http://schemas.openxmlformats.org/officeDocument/2006/relationships/customXml" Target="../ink/ink756.xml"/><Relationship Id="rId146" Type="http://schemas.openxmlformats.org/officeDocument/2006/relationships/customXml" Target="../ink/ink777.xml"/><Relationship Id="rId188" Type="http://schemas.openxmlformats.org/officeDocument/2006/relationships/customXml" Target="../ink/ink798.xml"/><Relationship Id="rId311" Type="http://schemas.openxmlformats.org/officeDocument/2006/relationships/image" Target="../media/image8390.png"/><Relationship Id="rId353" Type="http://schemas.openxmlformats.org/officeDocument/2006/relationships/image" Target="../media/image8600.png"/><Relationship Id="rId395" Type="http://schemas.openxmlformats.org/officeDocument/2006/relationships/image" Target="../media/image8811.png"/><Relationship Id="rId409" Type="http://schemas.openxmlformats.org/officeDocument/2006/relationships/image" Target="../media/image8880.png"/><Relationship Id="rId92" Type="http://schemas.openxmlformats.org/officeDocument/2006/relationships/customXml" Target="../ink/ink750.xml"/><Relationship Id="rId213" Type="http://schemas.openxmlformats.org/officeDocument/2006/relationships/image" Target="../media/image7900.png"/><Relationship Id="rId420" Type="http://schemas.openxmlformats.org/officeDocument/2006/relationships/customXml" Target="../ink/ink914.xml"/><Relationship Id="rId255" Type="http://schemas.openxmlformats.org/officeDocument/2006/relationships/image" Target="../media/image8111.png"/><Relationship Id="rId297" Type="http://schemas.openxmlformats.org/officeDocument/2006/relationships/image" Target="../media/image8320.png"/><Relationship Id="rId462" Type="http://schemas.openxmlformats.org/officeDocument/2006/relationships/customXml" Target="../ink/ink935.xml"/><Relationship Id="rId115" Type="http://schemas.openxmlformats.org/officeDocument/2006/relationships/image" Target="../media/image7420.png"/><Relationship Id="rId157" Type="http://schemas.openxmlformats.org/officeDocument/2006/relationships/image" Target="../media/image7620.png"/><Relationship Id="rId322" Type="http://schemas.openxmlformats.org/officeDocument/2006/relationships/customXml" Target="../ink/ink865.xml"/><Relationship Id="rId364" Type="http://schemas.openxmlformats.org/officeDocument/2006/relationships/customXml" Target="../ink/ink886.xml"/><Relationship Id="rId61" Type="http://schemas.openxmlformats.org/officeDocument/2006/relationships/image" Target="../media/image7150.png"/><Relationship Id="rId199" Type="http://schemas.openxmlformats.org/officeDocument/2006/relationships/image" Target="../media/image7830.png"/><Relationship Id="rId19" Type="http://schemas.openxmlformats.org/officeDocument/2006/relationships/image" Target="../media/image6940.png"/><Relationship Id="rId224" Type="http://schemas.openxmlformats.org/officeDocument/2006/relationships/customXml" Target="../ink/ink816.xml"/><Relationship Id="rId266" Type="http://schemas.openxmlformats.org/officeDocument/2006/relationships/customXml" Target="../ink/ink837.xml"/><Relationship Id="rId431" Type="http://schemas.openxmlformats.org/officeDocument/2006/relationships/image" Target="../media/image8990.png"/><Relationship Id="rId30" Type="http://schemas.openxmlformats.org/officeDocument/2006/relationships/customXml" Target="../ink/ink719.xml"/><Relationship Id="rId126" Type="http://schemas.openxmlformats.org/officeDocument/2006/relationships/customXml" Target="../ink/ink767.xml"/><Relationship Id="rId168" Type="http://schemas.openxmlformats.org/officeDocument/2006/relationships/customXml" Target="../ink/ink788.xml"/><Relationship Id="rId333" Type="http://schemas.openxmlformats.org/officeDocument/2006/relationships/image" Target="../media/image8500.png"/><Relationship Id="rId72" Type="http://schemas.openxmlformats.org/officeDocument/2006/relationships/customXml" Target="../ink/ink740.xml"/><Relationship Id="rId375" Type="http://schemas.openxmlformats.org/officeDocument/2006/relationships/image" Target="../media/image8711.png"/><Relationship Id="rId3" Type="http://schemas.openxmlformats.org/officeDocument/2006/relationships/image" Target="../media/image6860.png"/><Relationship Id="rId235" Type="http://schemas.openxmlformats.org/officeDocument/2006/relationships/image" Target="../media/image8011.png"/><Relationship Id="rId277" Type="http://schemas.openxmlformats.org/officeDocument/2006/relationships/image" Target="../media/image8220.png"/><Relationship Id="rId400" Type="http://schemas.openxmlformats.org/officeDocument/2006/relationships/customXml" Target="../ink/ink904.xml"/><Relationship Id="rId442" Type="http://schemas.openxmlformats.org/officeDocument/2006/relationships/customXml" Target="../ink/ink925.xml"/><Relationship Id="rId484" Type="http://schemas.openxmlformats.org/officeDocument/2006/relationships/customXml" Target="../ink/ink945.xml"/><Relationship Id="rId137" Type="http://schemas.openxmlformats.org/officeDocument/2006/relationships/image" Target="../media/image7530.png"/><Relationship Id="rId302" Type="http://schemas.openxmlformats.org/officeDocument/2006/relationships/customXml" Target="../ink/ink855.xml"/><Relationship Id="rId344" Type="http://schemas.openxmlformats.org/officeDocument/2006/relationships/customXml" Target="../ink/ink876.xml"/><Relationship Id="rId41" Type="http://schemas.openxmlformats.org/officeDocument/2006/relationships/image" Target="../media/image7050.png"/><Relationship Id="rId83" Type="http://schemas.openxmlformats.org/officeDocument/2006/relationships/image" Target="../media/image7260.png"/><Relationship Id="rId179" Type="http://schemas.openxmlformats.org/officeDocument/2006/relationships/image" Target="../media/image7730.png"/><Relationship Id="rId386" Type="http://schemas.openxmlformats.org/officeDocument/2006/relationships/customXml" Target="../ink/ink897.xml"/><Relationship Id="rId190" Type="http://schemas.openxmlformats.org/officeDocument/2006/relationships/customXml" Target="../ink/ink799.xml"/><Relationship Id="rId204" Type="http://schemas.openxmlformats.org/officeDocument/2006/relationships/customXml" Target="../ink/ink806.xml"/><Relationship Id="rId246" Type="http://schemas.openxmlformats.org/officeDocument/2006/relationships/customXml" Target="../ink/ink827.xml"/><Relationship Id="rId288" Type="http://schemas.openxmlformats.org/officeDocument/2006/relationships/customXml" Target="../ink/ink848.xml"/><Relationship Id="rId411" Type="http://schemas.openxmlformats.org/officeDocument/2006/relationships/image" Target="../media/image8890.png"/><Relationship Id="rId453" Type="http://schemas.openxmlformats.org/officeDocument/2006/relationships/image" Target="../media/image910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90.png"/><Relationship Id="rId299" Type="http://schemas.openxmlformats.org/officeDocument/2006/relationships/image" Target="../media/image10800.png"/><Relationship Id="rId21" Type="http://schemas.openxmlformats.org/officeDocument/2006/relationships/image" Target="../media/image9411.png"/><Relationship Id="rId63" Type="http://schemas.openxmlformats.org/officeDocument/2006/relationships/image" Target="../media/image9620.png"/><Relationship Id="rId159" Type="http://schemas.openxmlformats.org/officeDocument/2006/relationships/image" Target="../media/image10101.png"/><Relationship Id="rId573" Type="http://schemas.openxmlformats.org/officeDocument/2006/relationships/image" Target="../media/image9.png"/><Relationship Id="rId170" Type="http://schemas.openxmlformats.org/officeDocument/2006/relationships/customXml" Target="../ink/ink1038.xml"/><Relationship Id="rId226" Type="http://schemas.openxmlformats.org/officeDocument/2006/relationships/customXml" Target="../ink/ink1066.xml"/><Relationship Id="rId268" Type="http://schemas.openxmlformats.org/officeDocument/2006/relationships/customXml" Target="../ink/ink1087.xml"/><Relationship Id="rId32" Type="http://schemas.openxmlformats.org/officeDocument/2006/relationships/customXml" Target="../ink/ink969.xml"/><Relationship Id="rId74" Type="http://schemas.openxmlformats.org/officeDocument/2006/relationships/customXml" Target="../ink/ink990.xml"/><Relationship Id="rId128" Type="http://schemas.openxmlformats.org/officeDocument/2006/relationships/customXml" Target="../ink/ink1017.xml"/><Relationship Id="rId542" Type="http://schemas.openxmlformats.org/officeDocument/2006/relationships/customXml" Target="../ink/ink1110.xml"/><Relationship Id="rId584" Type="http://schemas.openxmlformats.org/officeDocument/2006/relationships/customXml" Target="../ink/ink1131.xml"/><Relationship Id="rId5" Type="http://schemas.openxmlformats.org/officeDocument/2006/relationships/image" Target="../media/image9330.png"/><Relationship Id="rId181" Type="http://schemas.openxmlformats.org/officeDocument/2006/relationships/image" Target="../media/image10211.png"/><Relationship Id="rId237" Type="http://schemas.openxmlformats.org/officeDocument/2006/relationships/image" Target="../media/image10490.png"/><Relationship Id="rId279" Type="http://schemas.openxmlformats.org/officeDocument/2006/relationships/image" Target="../media/image10700.png"/><Relationship Id="rId43" Type="http://schemas.openxmlformats.org/officeDocument/2006/relationships/image" Target="../media/image9520.png"/><Relationship Id="rId139" Type="http://schemas.openxmlformats.org/officeDocument/2006/relationships/image" Target="../media/image10000.png"/><Relationship Id="rId290" Type="http://schemas.openxmlformats.org/officeDocument/2006/relationships/customXml" Target="../ink/ink1098.xml"/><Relationship Id="rId304" Type="http://schemas.openxmlformats.org/officeDocument/2006/relationships/customXml" Target="../ink/ink1105.xml"/><Relationship Id="rId553" Type="http://schemas.openxmlformats.org/officeDocument/2006/relationships/image" Target="../media/image12061.png"/><Relationship Id="rId609" Type="http://schemas.openxmlformats.org/officeDocument/2006/relationships/image" Target="../media/image27.png"/><Relationship Id="rId85" Type="http://schemas.openxmlformats.org/officeDocument/2006/relationships/image" Target="../media/image9730.png"/><Relationship Id="rId150" Type="http://schemas.openxmlformats.org/officeDocument/2006/relationships/customXml" Target="../ink/ink1028.xml"/><Relationship Id="rId192" Type="http://schemas.openxmlformats.org/officeDocument/2006/relationships/customXml" Target="../ink/ink1049.xml"/><Relationship Id="rId206" Type="http://schemas.openxmlformats.org/officeDocument/2006/relationships/customXml" Target="../ink/ink1056.xml"/><Relationship Id="rId595" Type="http://schemas.openxmlformats.org/officeDocument/2006/relationships/image" Target="../media/image20.png"/><Relationship Id="rId248" Type="http://schemas.openxmlformats.org/officeDocument/2006/relationships/customXml" Target="../ink/ink1077.xml"/><Relationship Id="rId620" Type="http://schemas.openxmlformats.org/officeDocument/2006/relationships/customXml" Target="../ink/ink1149.xml"/><Relationship Id="rId12" Type="http://schemas.openxmlformats.org/officeDocument/2006/relationships/customXml" Target="../ink/ink959.xml"/><Relationship Id="rId108" Type="http://schemas.openxmlformats.org/officeDocument/2006/relationships/customXml" Target="../ink/ink1007.xml"/><Relationship Id="rId54" Type="http://schemas.openxmlformats.org/officeDocument/2006/relationships/customXml" Target="../ink/ink980.xml"/><Relationship Id="rId96" Type="http://schemas.openxmlformats.org/officeDocument/2006/relationships/customXml" Target="../ink/ink1001.xml"/><Relationship Id="rId161" Type="http://schemas.openxmlformats.org/officeDocument/2006/relationships/image" Target="../media/image10111.png"/><Relationship Id="rId217" Type="http://schemas.openxmlformats.org/officeDocument/2006/relationships/image" Target="../media/image10390.png"/><Relationship Id="rId564" Type="http://schemas.openxmlformats.org/officeDocument/2006/relationships/customXml" Target="../ink/ink1121.xml"/><Relationship Id="rId259" Type="http://schemas.openxmlformats.org/officeDocument/2006/relationships/image" Target="../media/image10600.png"/><Relationship Id="rId23" Type="http://schemas.openxmlformats.org/officeDocument/2006/relationships/image" Target="../media/image9420.png"/><Relationship Id="rId119" Type="http://schemas.openxmlformats.org/officeDocument/2006/relationships/image" Target="../media/image9900.png"/><Relationship Id="rId270" Type="http://schemas.openxmlformats.org/officeDocument/2006/relationships/customXml" Target="../ink/ink1088.xml"/><Relationship Id="rId533" Type="http://schemas.openxmlformats.org/officeDocument/2006/relationships/image" Target="../media/image11960.png"/><Relationship Id="rId65" Type="http://schemas.openxmlformats.org/officeDocument/2006/relationships/image" Target="../media/image9630.png"/><Relationship Id="rId130" Type="http://schemas.openxmlformats.org/officeDocument/2006/relationships/customXml" Target="../ink/ink1018.xml"/><Relationship Id="rId575" Type="http://schemas.openxmlformats.org/officeDocument/2006/relationships/image" Target="../media/image10.png"/><Relationship Id="rId172" Type="http://schemas.openxmlformats.org/officeDocument/2006/relationships/customXml" Target="../ink/ink1039.xml"/><Relationship Id="rId228" Type="http://schemas.openxmlformats.org/officeDocument/2006/relationships/customXml" Target="../ink/ink1067.xml"/><Relationship Id="rId600" Type="http://schemas.openxmlformats.org/officeDocument/2006/relationships/customXml" Target="../ink/ink1139.xml"/><Relationship Id="rId281" Type="http://schemas.openxmlformats.org/officeDocument/2006/relationships/image" Target="../media/image10711.png"/><Relationship Id="rId34" Type="http://schemas.openxmlformats.org/officeDocument/2006/relationships/customXml" Target="../ink/ink970.xml"/><Relationship Id="rId76" Type="http://schemas.openxmlformats.org/officeDocument/2006/relationships/customXml" Target="../ink/ink991.xml"/><Relationship Id="rId141" Type="http://schemas.openxmlformats.org/officeDocument/2006/relationships/image" Target="../media/image10011.png"/><Relationship Id="rId544" Type="http://schemas.openxmlformats.org/officeDocument/2006/relationships/customXml" Target="../ink/ink1111.xml"/><Relationship Id="rId586" Type="http://schemas.openxmlformats.org/officeDocument/2006/relationships/customXml" Target="../ink/ink1132.xml"/><Relationship Id="rId7" Type="http://schemas.openxmlformats.org/officeDocument/2006/relationships/image" Target="../media/image9340.png"/><Relationship Id="rId183" Type="http://schemas.openxmlformats.org/officeDocument/2006/relationships/image" Target="../media/image10220.png"/><Relationship Id="rId239" Type="http://schemas.openxmlformats.org/officeDocument/2006/relationships/image" Target="../media/image10500.png"/><Relationship Id="rId611" Type="http://schemas.openxmlformats.org/officeDocument/2006/relationships/image" Target="../media/image28.png"/><Relationship Id="rId250" Type="http://schemas.openxmlformats.org/officeDocument/2006/relationships/customXml" Target="../ink/ink1078.xml"/><Relationship Id="rId292" Type="http://schemas.openxmlformats.org/officeDocument/2006/relationships/customXml" Target="../ink/ink1099.xml"/><Relationship Id="rId45" Type="http://schemas.openxmlformats.org/officeDocument/2006/relationships/image" Target="../media/image9530.png"/><Relationship Id="rId87" Type="http://schemas.openxmlformats.org/officeDocument/2006/relationships/image" Target="../media/image9740.png"/><Relationship Id="rId110" Type="http://schemas.openxmlformats.org/officeDocument/2006/relationships/customXml" Target="../ink/ink1008.xml"/><Relationship Id="rId555" Type="http://schemas.openxmlformats.org/officeDocument/2006/relationships/image" Target="../media/image12071.png"/><Relationship Id="rId597" Type="http://schemas.openxmlformats.org/officeDocument/2006/relationships/image" Target="../media/image21.png"/><Relationship Id="rId152" Type="http://schemas.openxmlformats.org/officeDocument/2006/relationships/customXml" Target="../ink/ink1029.xml"/><Relationship Id="rId194" Type="http://schemas.openxmlformats.org/officeDocument/2006/relationships/customXml" Target="../ink/ink1050.xml"/><Relationship Id="rId208" Type="http://schemas.openxmlformats.org/officeDocument/2006/relationships/customXml" Target="../ink/ink1057.xml"/><Relationship Id="rId622" Type="http://schemas.openxmlformats.org/officeDocument/2006/relationships/customXml" Target="../ink/ink1150.xml"/><Relationship Id="rId261" Type="http://schemas.openxmlformats.org/officeDocument/2006/relationships/image" Target="../media/image10611.png"/><Relationship Id="rId14" Type="http://schemas.openxmlformats.org/officeDocument/2006/relationships/customXml" Target="../ink/ink960.xml"/><Relationship Id="rId56" Type="http://schemas.openxmlformats.org/officeDocument/2006/relationships/customXml" Target="../ink/ink981.xml"/><Relationship Id="rId566" Type="http://schemas.openxmlformats.org/officeDocument/2006/relationships/customXml" Target="../ink/ink1122.xml"/><Relationship Id="rId98" Type="http://schemas.openxmlformats.org/officeDocument/2006/relationships/customXml" Target="../ink/ink1002.xml"/><Relationship Id="rId121" Type="http://schemas.openxmlformats.org/officeDocument/2006/relationships/image" Target="../media/image9911.png"/><Relationship Id="rId163" Type="http://schemas.openxmlformats.org/officeDocument/2006/relationships/image" Target="../media/image10120.png"/><Relationship Id="rId219" Type="http://schemas.openxmlformats.org/officeDocument/2006/relationships/image" Target="../media/image10400.png"/><Relationship Id="rId230" Type="http://schemas.openxmlformats.org/officeDocument/2006/relationships/customXml" Target="../ink/ink1068.xml"/><Relationship Id="rId25" Type="http://schemas.openxmlformats.org/officeDocument/2006/relationships/image" Target="../media/image9430.png"/><Relationship Id="rId67" Type="http://schemas.openxmlformats.org/officeDocument/2006/relationships/image" Target="../media/image9640.png"/><Relationship Id="rId272" Type="http://schemas.openxmlformats.org/officeDocument/2006/relationships/customXml" Target="../ink/ink1089.xml"/><Relationship Id="rId535" Type="http://schemas.openxmlformats.org/officeDocument/2006/relationships/image" Target="../media/image11971.png"/><Relationship Id="rId577" Type="http://schemas.openxmlformats.org/officeDocument/2006/relationships/image" Target="../media/image11.png"/><Relationship Id="rId132" Type="http://schemas.openxmlformats.org/officeDocument/2006/relationships/customXml" Target="../ink/ink1019.xml"/><Relationship Id="rId174" Type="http://schemas.openxmlformats.org/officeDocument/2006/relationships/customXml" Target="../ink/ink1040.xml"/><Relationship Id="rId602" Type="http://schemas.openxmlformats.org/officeDocument/2006/relationships/customXml" Target="../ink/ink1140.xml"/><Relationship Id="rId241" Type="http://schemas.openxmlformats.org/officeDocument/2006/relationships/image" Target="../media/image10511.png"/><Relationship Id="rId36" Type="http://schemas.openxmlformats.org/officeDocument/2006/relationships/customXml" Target="../ink/ink971.xml"/><Relationship Id="rId283" Type="http://schemas.openxmlformats.org/officeDocument/2006/relationships/image" Target="../media/image10720.png"/><Relationship Id="rId546" Type="http://schemas.openxmlformats.org/officeDocument/2006/relationships/customXml" Target="../ink/ink1112.xml"/><Relationship Id="rId78" Type="http://schemas.openxmlformats.org/officeDocument/2006/relationships/customXml" Target="../ink/ink992.xml"/><Relationship Id="rId101" Type="http://schemas.openxmlformats.org/officeDocument/2006/relationships/image" Target="../media/image9811.png"/><Relationship Id="rId143" Type="http://schemas.openxmlformats.org/officeDocument/2006/relationships/image" Target="../media/image10020.png"/><Relationship Id="rId185" Type="http://schemas.openxmlformats.org/officeDocument/2006/relationships/image" Target="../media/image10230.png"/><Relationship Id="rId588" Type="http://schemas.openxmlformats.org/officeDocument/2006/relationships/customXml" Target="../ink/ink1133.xml"/><Relationship Id="rId9" Type="http://schemas.openxmlformats.org/officeDocument/2006/relationships/image" Target="../media/image9350.png"/><Relationship Id="rId210" Type="http://schemas.openxmlformats.org/officeDocument/2006/relationships/customXml" Target="../ink/ink1058.xml"/><Relationship Id="rId613" Type="http://schemas.openxmlformats.org/officeDocument/2006/relationships/image" Target="../media/image29.png"/><Relationship Id="rId252" Type="http://schemas.openxmlformats.org/officeDocument/2006/relationships/customXml" Target="../ink/ink1079.xml"/><Relationship Id="rId294" Type="http://schemas.openxmlformats.org/officeDocument/2006/relationships/customXml" Target="../ink/ink1100.xml"/><Relationship Id="rId47" Type="http://schemas.openxmlformats.org/officeDocument/2006/relationships/image" Target="../media/image9540.png"/><Relationship Id="rId89" Type="http://schemas.openxmlformats.org/officeDocument/2006/relationships/image" Target="../media/image9750.png"/><Relationship Id="rId112" Type="http://schemas.openxmlformats.org/officeDocument/2006/relationships/customXml" Target="../ink/ink1009.xml"/><Relationship Id="rId154" Type="http://schemas.openxmlformats.org/officeDocument/2006/relationships/customXml" Target="../ink/ink1030.xml"/><Relationship Id="rId557" Type="http://schemas.openxmlformats.org/officeDocument/2006/relationships/image" Target="../media/image12081.png"/><Relationship Id="rId599" Type="http://schemas.openxmlformats.org/officeDocument/2006/relationships/image" Target="../media/image22.png"/><Relationship Id="rId196" Type="http://schemas.openxmlformats.org/officeDocument/2006/relationships/customXml" Target="../ink/ink1051.xml"/><Relationship Id="rId16" Type="http://schemas.openxmlformats.org/officeDocument/2006/relationships/customXml" Target="../ink/ink961.xml"/><Relationship Id="rId221" Type="http://schemas.openxmlformats.org/officeDocument/2006/relationships/image" Target="../media/image10411.png"/><Relationship Id="rId242" Type="http://schemas.openxmlformats.org/officeDocument/2006/relationships/customXml" Target="../ink/ink1074.xml"/><Relationship Id="rId263" Type="http://schemas.openxmlformats.org/officeDocument/2006/relationships/image" Target="../media/image10620.png"/><Relationship Id="rId284" Type="http://schemas.openxmlformats.org/officeDocument/2006/relationships/customXml" Target="../ink/ink1095.xml"/><Relationship Id="rId37" Type="http://schemas.openxmlformats.org/officeDocument/2006/relationships/image" Target="../media/image9490.png"/><Relationship Id="rId58" Type="http://schemas.openxmlformats.org/officeDocument/2006/relationships/customXml" Target="../ink/ink982.xml"/><Relationship Id="rId79" Type="http://schemas.openxmlformats.org/officeDocument/2006/relationships/image" Target="../media/image9700.png"/><Relationship Id="rId102" Type="http://schemas.openxmlformats.org/officeDocument/2006/relationships/customXml" Target="../ink/ink1004.xml"/><Relationship Id="rId123" Type="http://schemas.openxmlformats.org/officeDocument/2006/relationships/image" Target="../media/image9920.png"/><Relationship Id="rId144" Type="http://schemas.openxmlformats.org/officeDocument/2006/relationships/customXml" Target="../ink/ink1025.xml"/><Relationship Id="rId547" Type="http://schemas.openxmlformats.org/officeDocument/2006/relationships/image" Target="../media/image12031.png"/><Relationship Id="rId568" Type="http://schemas.openxmlformats.org/officeDocument/2006/relationships/customXml" Target="../ink/ink1123.xml"/><Relationship Id="rId589" Type="http://schemas.openxmlformats.org/officeDocument/2006/relationships/image" Target="../media/image17.png"/><Relationship Id="rId90" Type="http://schemas.openxmlformats.org/officeDocument/2006/relationships/customXml" Target="../ink/ink998.xml"/><Relationship Id="rId165" Type="http://schemas.openxmlformats.org/officeDocument/2006/relationships/image" Target="../media/image10130.png"/><Relationship Id="rId186" Type="http://schemas.openxmlformats.org/officeDocument/2006/relationships/customXml" Target="../ink/ink1046.xml"/><Relationship Id="rId614" Type="http://schemas.openxmlformats.org/officeDocument/2006/relationships/customXml" Target="../ink/ink1146.xml"/><Relationship Id="rId211" Type="http://schemas.openxmlformats.org/officeDocument/2006/relationships/image" Target="../media/image10360.png"/><Relationship Id="rId232" Type="http://schemas.openxmlformats.org/officeDocument/2006/relationships/customXml" Target="../ink/ink1069.xml"/><Relationship Id="rId253" Type="http://schemas.openxmlformats.org/officeDocument/2006/relationships/image" Target="../media/image10570.png"/><Relationship Id="rId274" Type="http://schemas.openxmlformats.org/officeDocument/2006/relationships/customXml" Target="../ink/ink1090.xml"/><Relationship Id="rId295" Type="http://schemas.openxmlformats.org/officeDocument/2006/relationships/image" Target="../media/image10780.png"/><Relationship Id="rId27" Type="http://schemas.openxmlformats.org/officeDocument/2006/relationships/image" Target="../media/image9440.png"/><Relationship Id="rId48" Type="http://schemas.openxmlformats.org/officeDocument/2006/relationships/customXml" Target="../ink/ink977.xml"/><Relationship Id="rId69" Type="http://schemas.openxmlformats.org/officeDocument/2006/relationships/image" Target="../media/image9650.png"/><Relationship Id="rId113" Type="http://schemas.openxmlformats.org/officeDocument/2006/relationships/image" Target="../media/image9870.png"/><Relationship Id="rId134" Type="http://schemas.openxmlformats.org/officeDocument/2006/relationships/customXml" Target="../ink/ink1020.xml"/><Relationship Id="rId537" Type="http://schemas.openxmlformats.org/officeDocument/2006/relationships/image" Target="../media/image11981.png"/><Relationship Id="rId558" Type="http://schemas.openxmlformats.org/officeDocument/2006/relationships/customXml" Target="../ink/ink1118.xml"/><Relationship Id="rId579" Type="http://schemas.openxmlformats.org/officeDocument/2006/relationships/image" Target="../media/image12.png"/><Relationship Id="rId80" Type="http://schemas.openxmlformats.org/officeDocument/2006/relationships/customXml" Target="../ink/ink993.xml"/><Relationship Id="rId155" Type="http://schemas.openxmlformats.org/officeDocument/2006/relationships/image" Target="../media/image10080.png"/><Relationship Id="rId176" Type="http://schemas.openxmlformats.org/officeDocument/2006/relationships/customXml" Target="../ink/ink1041.xml"/><Relationship Id="rId197" Type="http://schemas.openxmlformats.org/officeDocument/2006/relationships/image" Target="../media/image10290.png"/><Relationship Id="rId590" Type="http://schemas.openxmlformats.org/officeDocument/2006/relationships/customXml" Target="../ink/ink1134.xml"/><Relationship Id="rId604" Type="http://schemas.openxmlformats.org/officeDocument/2006/relationships/customXml" Target="../ink/ink1141.xml"/><Relationship Id="rId201" Type="http://schemas.openxmlformats.org/officeDocument/2006/relationships/image" Target="../media/image10311.png"/><Relationship Id="rId222" Type="http://schemas.openxmlformats.org/officeDocument/2006/relationships/customXml" Target="../ink/ink1064.xml"/><Relationship Id="rId243" Type="http://schemas.openxmlformats.org/officeDocument/2006/relationships/image" Target="../media/image10520.png"/><Relationship Id="rId264" Type="http://schemas.openxmlformats.org/officeDocument/2006/relationships/customXml" Target="../ink/ink1085.xml"/><Relationship Id="rId285" Type="http://schemas.openxmlformats.org/officeDocument/2006/relationships/image" Target="../media/image10730.png"/><Relationship Id="rId17" Type="http://schemas.openxmlformats.org/officeDocument/2006/relationships/image" Target="../media/image9390.png"/><Relationship Id="rId38" Type="http://schemas.openxmlformats.org/officeDocument/2006/relationships/customXml" Target="../ink/ink972.xml"/><Relationship Id="rId59" Type="http://schemas.openxmlformats.org/officeDocument/2006/relationships/image" Target="../media/image9600.png"/><Relationship Id="rId103" Type="http://schemas.openxmlformats.org/officeDocument/2006/relationships/image" Target="../media/image9820.png"/><Relationship Id="rId124" Type="http://schemas.openxmlformats.org/officeDocument/2006/relationships/customXml" Target="../ink/ink1015.xml"/><Relationship Id="rId548" Type="http://schemas.openxmlformats.org/officeDocument/2006/relationships/customXml" Target="../ink/ink1113.xml"/><Relationship Id="rId569" Type="http://schemas.openxmlformats.org/officeDocument/2006/relationships/image" Target="../media/image7.png"/><Relationship Id="rId70" Type="http://schemas.openxmlformats.org/officeDocument/2006/relationships/customXml" Target="../ink/ink988.xml"/><Relationship Id="rId91" Type="http://schemas.openxmlformats.org/officeDocument/2006/relationships/image" Target="../media/image9760.png"/><Relationship Id="rId145" Type="http://schemas.openxmlformats.org/officeDocument/2006/relationships/image" Target="../media/image10030.png"/><Relationship Id="rId166" Type="http://schemas.openxmlformats.org/officeDocument/2006/relationships/customXml" Target="../ink/ink1036.xml"/><Relationship Id="rId187" Type="http://schemas.openxmlformats.org/officeDocument/2006/relationships/image" Target="../media/image10240.png"/><Relationship Id="rId580" Type="http://schemas.openxmlformats.org/officeDocument/2006/relationships/customXml" Target="../ink/ink1129.xml"/><Relationship Id="rId61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9.xml"/><Relationship Id="rId233" Type="http://schemas.openxmlformats.org/officeDocument/2006/relationships/image" Target="../media/image10470.png"/><Relationship Id="rId254" Type="http://schemas.openxmlformats.org/officeDocument/2006/relationships/customXml" Target="../ink/ink1080.xml"/><Relationship Id="rId28" Type="http://schemas.openxmlformats.org/officeDocument/2006/relationships/customXml" Target="../ink/ink967.xml"/><Relationship Id="rId49" Type="http://schemas.openxmlformats.org/officeDocument/2006/relationships/image" Target="../media/image9550.png"/><Relationship Id="rId114" Type="http://schemas.openxmlformats.org/officeDocument/2006/relationships/customXml" Target="../ink/ink1010.xml"/><Relationship Id="rId275" Type="http://schemas.openxmlformats.org/officeDocument/2006/relationships/image" Target="../media/image10680.png"/><Relationship Id="rId296" Type="http://schemas.openxmlformats.org/officeDocument/2006/relationships/customXml" Target="../ink/ink1101.xml"/><Relationship Id="rId300" Type="http://schemas.openxmlformats.org/officeDocument/2006/relationships/customXml" Target="../ink/ink1103.xml"/><Relationship Id="rId538" Type="http://schemas.openxmlformats.org/officeDocument/2006/relationships/customXml" Target="../ink/ink1108.xml"/><Relationship Id="rId559" Type="http://schemas.openxmlformats.org/officeDocument/2006/relationships/image" Target="../media/image2.png"/><Relationship Id="rId60" Type="http://schemas.openxmlformats.org/officeDocument/2006/relationships/customXml" Target="../ink/ink983.xml"/><Relationship Id="rId81" Type="http://schemas.openxmlformats.org/officeDocument/2006/relationships/image" Target="../media/image9711.png"/><Relationship Id="rId135" Type="http://schemas.openxmlformats.org/officeDocument/2006/relationships/image" Target="../media/image9980.png"/><Relationship Id="rId156" Type="http://schemas.openxmlformats.org/officeDocument/2006/relationships/customXml" Target="../ink/ink1031.xml"/><Relationship Id="rId177" Type="http://schemas.openxmlformats.org/officeDocument/2006/relationships/image" Target="../media/image10190.png"/><Relationship Id="rId198" Type="http://schemas.openxmlformats.org/officeDocument/2006/relationships/customXml" Target="../ink/ink1052.xml"/><Relationship Id="rId570" Type="http://schemas.openxmlformats.org/officeDocument/2006/relationships/customXml" Target="../ink/ink1124.xml"/><Relationship Id="rId591" Type="http://schemas.openxmlformats.org/officeDocument/2006/relationships/image" Target="../media/image18.png"/><Relationship Id="rId605" Type="http://schemas.openxmlformats.org/officeDocument/2006/relationships/image" Target="../media/image25.png"/><Relationship Id="rId202" Type="http://schemas.openxmlformats.org/officeDocument/2006/relationships/customXml" Target="../ink/ink1054.xml"/><Relationship Id="rId223" Type="http://schemas.openxmlformats.org/officeDocument/2006/relationships/image" Target="../media/image10420.png"/><Relationship Id="rId244" Type="http://schemas.openxmlformats.org/officeDocument/2006/relationships/customXml" Target="../ink/ink1075.xml"/><Relationship Id="rId18" Type="http://schemas.openxmlformats.org/officeDocument/2006/relationships/customXml" Target="../ink/ink962.xml"/><Relationship Id="rId39" Type="http://schemas.openxmlformats.org/officeDocument/2006/relationships/image" Target="../media/image9500.png"/><Relationship Id="rId265" Type="http://schemas.openxmlformats.org/officeDocument/2006/relationships/image" Target="../media/image10630.png"/><Relationship Id="rId286" Type="http://schemas.openxmlformats.org/officeDocument/2006/relationships/customXml" Target="../ink/ink1096.xml"/><Relationship Id="rId549" Type="http://schemas.openxmlformats.org/officeDocument/2006/relationships/image" Target="../media/image12041.png"/><Relationship Id="rId50" Type="http://schemas.openxmlformats.org/officeDocument/2006/relationships/customXml" Target="../ink/ink978.xml"/><Relationship Id="rId104" Type="http://schemas.openxmlformats.org/officeDocument/2006/relationships/customXml" Target="../ink/ink1005.xml"/><Relationship Id="rId125" Type="http://schemas.openxmlformats.org/officeDocument/2006/relationships/image" Target="../media/image9930.png"/><Relationship Id="rId146" Type="http://schemas.openxmlformats.org/officeDocument/2006/relationships/customXml" Target="../ink/ink1026.xml"/><Relationship Id="rId167" Type="http://schemas.openxmlformats.org/officeDocument/2006/relationships/image" Target="../media/image10140.png"/><Relationship Id="rId188" Type="http://schemas.openxmlformats.org/officeDocument/2006/relationships/customXml" Target="../ink/ink1047.xml"/><Relationship Id="rId560" Type="http://schemas.openxmlformats.org/officeDocument/2006/relationships/customXml" Target="../ink/ink1119.xml"/><Relationship Id="rId581" Type="http://schemas.openxmlformats.org/officeDocument/2006/relationships/image" Target="../media/image13.png"/><Relationship Id="rId71" Type="http://schemas.openxmlformats.org/officeDocument/2006/relationships/image" Target="../media/image9660.png"/><Relationship Id="rId92" Type="http://schemas.openxmlformats.org/officeDocument/2006/relationships/customXml" Target="../ink/ink999.xml"/><Relationship Id="rId213" Type="http://schemas.openxmlformats.org/officeDocument/2006/relationships/image" Target="../media/image10370.png"/><Relationship Id="rId234" Type="http://schemas.openxmlformats.org/officeDocument/2006/relationships/customXml" Target="../ink/ink1070.xml"/><Relationship Id="rId616" Type="http://schemas.openxmlformats.org/officeDocument/2006/relationships/customXml" Target="../ink/ink1147.xml"/><Relationship Id="rId2" Type="http://schemas.openxmlformats.org/officeDocument/2006/relationships/customXml" Target="../ink/ink954.xml"/><Relationship Id="rId29" Type="http://schemas.openxmlformats.org/officeDocument/2006/relationships/image" Target="../media/image9450.png"/><Relationship Id="rId255" Type="http://schemas.openxmlformats.org/officeDocument/2006/relationships/image" Target="../media/image10580.png"/><Relationship Id="rId276" Type="http://schemas.openxmlformats.org/officeDocument/2006/relationships/customXml" Target="../ink/ink1091.xml"/><Relationship Id="rId297" Type="http://schemas.openxmlformats.org/officeDocument/2006/relationships/image" Target="../media/image10790.png"/><Relationship Id="rId539" Type="http://schemas.openxmlformats.org/officeDocument/2006/relationships/image" Target="../media/image11991.png"/><Relationship Id="rId40" Type="http://schemas.openxmlformats.org/officeDocument/2006/relationships/customXml" Target="../ink/ink973.xml"/><Relationship Id="rId115" Type="http://schemas.openxmlformats.org/officeDocument/2006/relationships/image" Target="../media/image9880.png"/><Relationship Id="rId136" Type="http://schemas.openxmlformats.org/officeDocument/2006/relationships/customXml" Target="../ink/ink1021.xml"/><Relationship Id="rId157" Type="http://schemas.openxmlformats.org/officeDocument/2006/relationships/image" Target="../media/image10090.png"/><Relationship Id="rId178" Type="http://schemas.openxmlformats.org/officeDocument/2006/relationships/customXml" Target="../ink/ink1042.xml"/><Relationship Id="rId301" Type="http://schemas.openxmlformats.org/officeDocument/2006/relationships/image" Target="../media/image10811.png"/><Relationship Id="rId550" Type="http://schemas.openxmlformats.org/officeDocument/2006/relationships/customXml" Target="../ink/ink1114.xml"/><Relationship Id="rId61" Type="http://schemas.openxmlformats.org/officeDocument/2006/relationships/image" Target="../media/image9611.png"/><Relationship Id="rId82" Type="http://schemas.openxmlformats.org/officeDocument/2006/relationships/customXml" Target="../ink/ink994.xml"/><Relationship Id="rId199" Type="http://schemas.openxmlformats.org/officeDocument/2006/relationships/image" Target="../media/image10300.png"/><Relationship Id="rId203" Type="http://schemas.openxmlformats.org/officeDocument/2006/relationships/image" Target="../media/image10320.png"/><Relationship Id="rId571" Type="http://schemas.openxmlformats.org/officeDocument/2006/relationships/image" Target="../media/image8.png"/><Relationship Id="rId592" Type="http://schemas.openxmlformats.org/officeDocument/2006/relationships/customXml" Target="../ink/ink1135.xml"/><Relationship Id="rId606" Type="http://schemas.openxmlformats.org/officeDocument/2006/relationships/customXml" Target="../ink/ink1142.xml"/><Relationship Id="rId19" Type="http://schemas.openxmlformats.org/officeDocument/2006/relationships/image" Target="../media/image9400.png"/><Relationship Id="rId224" Type="http://schemas.openxmlformats.org/officeDocument/2006/relationships/customXml" Target="../ink/ink1065.xml"/><Relationship Id="rId245" Type="http://schemas.openxmlformats.org/officeDocument/2006/relationships/image" Target="../media/image10530.png"/><Relationship Id="rId266" Type="http://schemas.openxmlformats.org/officeDocument/2006/relationships/customXml" Target="../ink/ink1086.xml"/><Relationship Id="rId287" Type="http://schemas.openxmlformats.org/officeDocument/2006/relationships/image" Target="../media/image10740.png"/><Relationship Id="rId30" Type="http://schemas.openxmlformats.org/officeDocument/2006/relationships/customXml" Target="../ink/ink968.xml"/><Relationship Id="rId105" Type="http://schemas.openxmlformats.org/officeDocument/2006/relationships/image" Target="../media/image9830.png"/><Relationship Id="rId126" Type="http://schemas.openxmlformats.org/officeDocument/2006/relationships/customXml" Target="../ink/ink1016.xml"/><Relationship Id="rId147" Type="http://schemas.openxmlformats.org/officeDocument/2006/relationships/image" Target="../media/image10040.png"/><Relationship Id="rId168" Type="http://schemas.openxmlformats.org/officeDocument/2006/relationships/customXml" Target="../ink/ink1037.xml"/><Relationship Id="rId540" Type="http://schemas.openxmlformats.org/officeDocument/2006/relationships/customXml" Target="../ink/ink1109.xml"/><Relationship Id="rId51" Type="http://schemas.openxmlformats.org/officeDocument/2006/relationships/image" Target="../media/image9560.png"/><Relationship Id="rId72" Type="http://schemas.openxmlformats.org/officeDocument/2006/relationships/customXml" Target="../ink/ink989.xml"/><Relationship Id="rId93" Type="http://schemas.openxmlformats.org/officeDocument/2006/relationships/image" Target="../media/image9770.png"/><Relationship Id="rId189" Type="http://schemas.openxmlformats.org/officeDocument/2006/relationships/image" Target="../media/image10250.png"/><Relationship Id="rId561" Type="http://schemas.openxmlformats.org/officeDocument/2006/relationships/image" Target="../media/image3.png"/><Relationship Id="rId582" Type="http://schemas.openxmlformats.org/officeDocument/2006/relationships/customXml" Target="../ink/ink1130.xml"/><Relationship Id="rId617" Type="http://schemas.openxmlformats.org/officeDocument/2006/relationships/image" Target="../media/image31.png"/><Relationship Id="rId3" Type="http://schemas.openxmlformats.org/officeDocument/2006/relationships/image" Target="../media/image9320.png"/><Relationship Id="rId214" Type="http://schemas.openxmlformats.org/officeDocument/2006/relationships/customXml" Target="../ink/ink1060.xml"/><Relationship Id="rId235" Type="http://schemas.openxmlformats.org/officeDocument/2006/relationships/image" Target="../media/image10480.png"/><Relationship Id="rId256" Type="http://schemas.openxmlformats.org/officeDocument/2006/relationships/customXml" Target="../ink/ink1081.xml"/><Relationship Id="rId277" Type="http://schemas.openxmlformats.org/officeDocument/2006/relationships/image" Target="../media/image10690.png"/><Relationship Id="rId298" Type="http://schemas.openxmlformats.org/officeDocument/2006/relationships/customXml" Target="../ink/ink1102.xml"/><Relationship Id="rId116" Type="http://schemas.openxmlformats.org/officeDocument/2006/relationships/customXml" Target="../ink/ink1011.xml"/><Relationship Id="rId137" Type="http://schemas.openxmlformats.org/officeDocument/2006/relationships/image" Target="../media/image9990.png"/><Relationship Id="rId158" Type="http://schemas.openxmlformats.org/officeDocument/2006/relationships/customXml" Target="../ink/ink1032.xml"/><Relationship Id="rId302" Type="http://schemas.openxmlformats.org/officeDocument/2006/relationships/customXml" Target="../ink/ink1104.xml"/><Relationship Id="rId20" Type="http://schemas.openxmlformats.org/officeDocument/2006/relationships/customXml" Target="../ink/ink963.xml"/><Relationship Id="rId41" Type="http://schemas.openxmlformats.org/officeDocument/2006/relationships/image" Target="../media/image9511.png"/><Relationship Id="rId62" Type="http://schemas.openxmlformats.org/officeDocument/2006/relationships/customXml" Target="../ink/ink984.xml"/><Relationship Id="rId83" Type="http://schemas.openxmlformats.org/officeDocument/2006/relationships/image" Target="../media/image9720.png"/><Relationship Id="rId179" Type="http://schemas.openxmlformats.org/officeDocument/2006/relationships/image" Target="../media/image10200.png"/><Relationship Id="rId551" Type="http://schemas.openxmlformats.org/officeDocument/2006/relationships/image" Target="../media/image12051.png"/><Relationship Id="rId572" Type="http://schemas.openxmlformats.org/officeDocument/2006/relationships/customXml" Target="../ink/ink1125.xml"/><Relationship Id="rId593" Type="http://schemas.openxmlformats.org/officeDocument/2006/relationships/image" Target="../media/image19.png"/><Relationship Id="rId607" Type="http://schemas.openxmlformats.org/officeDocument/2006/relationships/image" Target="../media/image26.png"/><Relationship Id="rId190" Type="http://schemas.openxmlformats.org/officeDocument/2006/relationships/customXml" Target="../ink/ink1048.xml"/><Relationship Id="rId204" Type="http://schemas.openxmlformats.org/officeDocument/2006/relationships/customXml" Target="../ink/ink1055.xml"/><Relationship Id="rId225" Type="http://schemas.openxmlformats.org/officeDocument/2006/relationships/image" Target="../media/image10430.png"/><Relationship Id="rId246" Type="http://schemas.openxmlformats.org/officeDocument/2006/relationships/customXml" Target="../ink/ink1076.xml"/><Relationship Id="rId267" Type="http://schemas.openxmlformats.org/officeDocument/2006/relationships/image" Target="../media/image10640.png"/><Relationship Id="rId288" Type="http://schemas.openxmlformats.org/officeDocument/2006/relationships/customXml" Target="../ink/ink1097.xml"/><Relationship Id="rId106" Type="http://schemas.openxmlformats.org/officeDocument/2006/relationships/customXml" Target="../ink/ink1006.xml"/><Relationship Id="rId127" Type="http://schemas.openxmlformats.org/officeDocument/2006/relationships/image" Target="../media/image9940.png"/><Relationship Id="rId10" Type="http://schemas.openxmlformats.org/officeDocument/2006/relationships/customXml" Target="../ink/ink958.xml"/><Relationship Id="rId31" Type="http://schemas.openxmlformats.org/officeDocument/2006/relationships/image" Target="../media/image9460.png"/><Relationship Id="rId52" Type="http://schemas.openxmlformats.org/officeDocument/2006/relationships/customXml" Target="../ink/ink979.xml"/><Relationship Id="rId73" Type="http://schemas.openxmlformats.org/officeDocument/2006/relationships/image" Target="../media/image9670.png"/><Relationship Id="rId94" Type="http://schemas.openxmlformats.org/officeDocument/2006/relationships/customXml" Target="../ink/ink1000.xml"/><Relationship Id="rId148" Type="http://schemas.openxmlformats.org/officeDocument/2006/relationships/customXml" Target="../ink/ink1027.xml"/><Relationship Id="rId169" Type="http://schemas.openxmlformats.org/officeDocument/2006/relationships/image" Target="../media/image10150.png"/><Relationship Id="rId541" Type="http://schemas.openxmlformats.org/officeDocument/2006/relationships/image" Target="../media/image12001.png"/><Relationship Id="rId562" Type="http://schemas.openxmlformats.org/officeDocument/2006/relationships/customXml" Target="../ink/ink1120.xml"/><Relationship Id="rId583" Type="http://schemas.openxmlformats.org/officeDocument/2006/relationships/image" Target="../media/image14.png"/><Relationship Id="rId618" Type="http://schemas.openxmlformats.org/officeDocument/2006/relationships/customXml" Target="../ink/ink1148.xml"/><Relationship Id="rId4" Type="http://schemas.openxmlformats.org/officeDocument/2006/relationships/customXml" Target="../ink/ink955.xml"/><Relationship Id="rId180" Type="http://schemas.openxmlformats.org/officeDocument/2006/relationships/customXml" Target="../ink/ink1043.xml"/><Relationship Id="rId215" Type="http://schemas.openxmlformats.org/officeDocument/2006/relationships/image" Target="../media/image10380.png"/><Relationship Id="rId236" Type="http://schemas.openxmlformats.org/officeDocument/2006/relationships/customXml" Target="../ink/ink1071.xml"/><Relationship Id="rId257" Type="http://schemas.openxmlformats.org/officeDocument/2006/relationships/image" Target="../media/image10590.png"/><Relationship Id="rId278" Type="http://schemas.openxmlformats.org/officeDocument/2006/relationships/customXml" Target="../ink/ink1092.xml"/><Relationship Id="rId303" Type="http://schemas.openxmlformats.org/officeDocument/2006/relationships/image" Target="../media/image10820.png"/><Relationship Id="rId42" Type="http://schemas.openxmlformats.org/officeDocument/2006/relationships/customXml" Target="../ink/ink974.xml"/><Relationship Id="rId84" Type="http://schemas.openxmlformats.org/officeDocument/2006/relationships/customXml" Target="../ink/ink995.xml"/><Relationship Id="rId138" Type="http://schemas.openxmlformats.org/officeDocument/2006/relationships/customXml" Target="../ink/ink1022.xml"/><Relationship Id="rId552" Type="http://schemas.openxmlformats.org/officeDocument/2006/relationships/customXml" Target="../ink/ink1115.xml"/><Relationship Id="rId594" Type="http://schemas.openxmlformats.org/officeDocument/2006/relationships/customXml" Target="../ink/ink1136.xml"/><Relationship Id="rId608" Type="http://schemas.openxmlformats.org/officeDocument/2006/relationships/customXml" Target="../ink/ink1143.xml"/><Relationship Id="rId191" Type="http://schemas.openxmlformats.org/officeDocument/2006/relationships/image" Target="../media/image10260.png"/><Relationship Id="rId205" Type="http://schemas.openxmlformats.org/officeDocument/2006/relationships/image" Target="../media/image10330.png"/><Relationship Id="rId247" Type="http://schemas.openxmlformats.org/officeDocument/2006/relationships/image" Target="../media/image10540.png"/><Relationship Id="rId107" Type="http://schemas.openxmlformats.org/officeDocument/2006/relationships/image" Target="../media/image9840.png"/><Relationship Id="rId289" Type="http://schemas.openxmlformats.org/officeDocument/2006/relationships/image" Target="../media/image10750.png"/><Relationship Id="rId11" Type="http://schemas.openxmlformats.org/officeDocument/2006/relationships/image" Target="../media/image9360.png"/><Relationship Id="rId53" Type="http://schemas.openxmlformats.org/officeDocument/2006/relationships/image" Target="../media/image9570.png"/><Relationship Id="rId149" Type="http://schemas.openxmlformats.org/officeDocument/2006/relationships/image" Target="../media/image10050.png"/><Relationship Id="rId563" Type="http://schemas.openxmlformats.org/officeDocument/2006/relationships/image" Target="../media/image4.png"/><Relationship Id="rId619" Type="http://schemas.openxmlformats.org/officeDocument/2006/relationships/image" Target="../media/image32.png"/><Relationship Id="rId95" Type="http://schemas.openxmlformats.org/officeDocument/2006/relationships/image" Target="../media/image9780.png"/><Relationship Id="rId160" Type="http://schemas.openxmlformats.org/officeDocument/2006/relationships/customXml" Target="../ink/ink1033.xml"/><Relationship Id="rId216" Type="http://schemas.openxmlformats.org/officeDocument/2006/relationships/customXml" Target="../ink/ink1061.xml"/><Relationship Id="rId258" Type="http://schemas.openxmlformats.org/officeDocument/2006/relationships/customXml" Target="../ink/ink1082.xml"/><Relationship Id="rId22" Type="http://schemas.openxmlformats.org/officeDocument/2006/relationships/customXml" Target="../ink/ink964.xml"/><Relationship Id="rId64" Type="http://schemas.openxmlformats.org/officeDocument/2006/relationships/customXml" Target="../ink/ink985.xml"/><Relationship Id="rId118" Type="http://schemas.openxmlformats.org/officeDocument/2006/relationships/customXml" Target="../ink/ink1012.xml"/><Relationship Id="rId574" Type="http://schemas.openxmlformats.org/officeDocument/2006/relationships/customXml" Target="../ink/ink1126.xml"/><Relationship Id="rId171" Type="http://schemas.openxmlformats.org/officeDocument/2006/relationships/image" Target="../media/image10160.png"/><Relationship Id="rId227" Type="http://schemas.openxmlformats.org/officeDocument/2006/relationships/image" Target="../media/image10440.png"/><Relationship Id="rId269" Type="http://schemas.openxmlformats.org/officeDocument/2006/relationships/image" Target="../media/image10650.png"/><Relationship Id="rId33" Type="http://schemas.openxmlformats.org/officeDocument/2006/relationships/image" Target="../media/image9470.png"/><Relationship Id="rId129" Type="http://schemas.openxmlformats.org/officeDocument/2006/relationships/image" Target="../media/image9950.png"/><Relationship Id="rId280" Type="http://schemas.openxmlformats.org/officeDocument/2006/relationships/customXml" Target="../ink/ink1093.xml"/><Relationship Id="rId543" Type="http://schemas.openxmlformats.org/officeDocument/2006/relationships/image" Target="../media/image12012.png"/><Relationship Id="rId75" Type="http://schemas.openxmlformats.org/officeDocument/2006/relationships/image" Target="../media/image9680.png"/><Relationship Id="rId140" Type="http://schemas.openxmlformats.org/officeDocument/2006/relationships/customXml" Target="../ink/ink1023.xml"/><Relationship Id="rId182" Type="http://schemas.openxmlformats.org/officeDocument/2006/relationships/customXml" Target="../ink/ink1044.xml"/><Relationship Id="rId585" Type="http://schemas.openxmlformats.org/officeDocument/2006/relationships/image" Target="../media/image15.png"/><Relationship Id="rId6" Type="http://schemas.openxmlformats.org/officeDocument/2006/relationships/customXml" Target="../ink/ink956.xml"/><Relationship Id="rId238" Type="http://schemas.openxmlformats.org/officeDocument/2006/relationships/customXml" Target="../ink/ink1072.xml"/><Relationship Id="rId610" Type="http://schemas.openxmlformats.org/officeDocument/2006/relationships/customXml" Target="../ink/ink1144.xml"/><Relationship Id="rId291" Type="http://schemas.openxmlformats.org/officeDocument/2006/relationships/image" Target="../media/image10760.png"/><Relationship Id="rId44" Type="http://schemas.openxmlformats.org/officeDocument/2006/relationships/customXml" Target="../ink/ink975.xml"/><Relationship Id="rId86" Type="http://schemas.openxmlformats.org/officeDocument/2006/relationships/customXml" Target="../ink/ink996.xml"/><Relationship Id="rId151" Type="http://schemas.openxmlformats.org/officeDocument/2006/relationships/image" Target="../media/image10060.png"/><Relationship Id="rId554" Type="http://schemas.openxmlformats.org/officeDocument/2006/relationships/customXml" Target="../ink/ink1116.xml"/><Relationship Id="rId596" Type="http://schemas.openxmlformats.org/officeDocument/2006/relationships/customXml" Target="../ink/ink1137.xml"/><Relationship Id="rId193" Type="http://schemas.openxmlformats.org/officeDocument/2006/relationships/image" Target="../media/image10270.png"/><Relationship Id="rId207" Type="http://schemas.openxmlformats.org/officeDocument/2006/relationships/image" Target="../media/image10340.png"/><Relationship Id="rId249" Type="http://schemas.openxmlformats.org/officeDocument/2006/relationships/image" Target="../media/image10550.png"/><Relationship Id="rId621" Type="http://schemas.openxmlformats.org/officeDocument/2006/relationships/image" Target="../media/image33.png"/><Relationship Id="rId13" Type="http://schemas.openxmlformats.org/officeDocument/2006/relationships/image" Target="../media/image9370.png"/><Relationship Id="rId109" Type="http://schemas.openxmlformats.org/officeDocument/2006/relationships/image" Target="../media/image9850.png"/><Relationship Id="rId260" Type="http://schemas.openxmlformats.org/officeDocument/2006/relationships/customXml" Target="../ink/ink1083.xml"/><Relationship Id="rId55" Type="http://schemas.openxmlformats.org/officeDocument/2006/relationships/image" Target="../media/image9580.png"/><Relationship Id="rId97" Type="http://schemas.openxmlformats.org/officeDocument/2006/relationships/image" Target="../media/image9790.png"/><Relationship Id="rId120" Type="http://schemas.openxmlformats.org/officeDocument/2006/relationships/customXml" Target="../ink/ink1013.xml"/><Relationship Id="rId565" Type="http://schemas.openxmlformats.org/officeDocument/2006/relationships/image" Target="../media/image5.png"/><Relationship Id="rId162" Type="http://schemas.openxmlformats.org/officeDocument/2006/relationships/customXml" Target="../ink/ink1034.xml"/><Relationship Id="rId218" Type="http://schemas.openxmlformats.org/officeDocument/2006/relationships/customXml" Target="../ink/ink1062.xml"/><Relationship Id="rId271" Type="http://schemas.openxmlformats.org/officeDocument/2006/relationships/image" Target="../media/image10660.png"/><Relationship Id="rId24" Type="http://schemas.openxmlformats.org/officeDocument/2006/relationships/customXml" Target="../ink/ink965.xml"/><Relationship Id="rId66" Type="http://schemas.openxmlformats.org/officeDocument/2006/relationships/customXml" Target="../ink/ink986.xml"/><Relationship Id="rId131" Type="http://schemas.openxmlformats.org/officeDocument/2006/relationships/image" Target="../media/image9960.png"/><Relationship Id="rId534" Type="http://schemas.openxmlformats.org/officeDocument/2006/relationships/customXml" Target="../ink/ink1106.xml"/><Relationship Id="rId576" Type="http://schemas.openxmlformats.org/officeDocument/2006/relationships/customXml" Target="../ink/ink1127.xml"/><Relationship Id="rId173" Type="http://schemas.openxmlformats.org/officeDocument/2006/relationships/image" Target="../media/image10170.png"/><Relationship Id="rId229" Type="http://schemas.openxmlformats.org/officeDocument/2006/relationships/image" Target="../media/image10450.png"/><Relationship Id="rId601" Type="http://schemas.openxmlformats.org/officeDocument/2006/relationships/image" Target="../media/image23.png"/><Relationship Id="rId240" Type="http://schemas.openxmlformats.org/officeDocument/2006/relationships/customXml" Target="../ink/ink1073.xml"/><Relationship Id="rId35" Type="http://schemas.openxmlformats.org/officeDocument/2006/relationships/image" Target="../media/image9480.png"/><Relationship Id="rId77" Type="http://schemas.openxmlformats.org/officeDocument/2006/relationships/image" Target="../media/image9690.png"/><Relationship Id="rId100" Type="http://schemas.openxmlformats.org/officeDocument/2006/relationships/customXml" Target="../ink/ink1003.xml"/><Relationship Id="rId282" Type="http://schemas.openxmlformats.org/officeDocument/2006/relationships/customXml" Target="../ink/ink1094.xml"/><Relationship Id="rId545" Type="http://schemas.openxmlformats.org/officeDocument/2006/relationships/image" Target="../media/image12021.png"/><Relationship Id="rId587" Type="http://schemas.openxmlformats.org/officeDocument/2006/relationships/image" Target="../media/image16.png"/><Relationship Id="rId8" Type="http://schemas.openxmlformats.org/officeDocument/2006/relationships/customXml" Target="../ink/ink957.xml"/><Relationship Id="rId142" Type="http://schemas.openxmlformats.org/officeDocument/2006/relationships/customXml" Target="../ink/ink1024.xml"/><Relationship Id="rId184" Type="http://schemas.openxmlformats.org/officeDocument/2006/relationships/customXml" Target="../ink/ink1045.xml"/><Relationship Id="rId612" Type="http://schemas.openxmlformats.org/officeDocument/2006/relationships/customXml" Target="../ink/ink1145.xml"/><Relationship Id="rId251" Type="http://schemas.openxmlformats.org/officeDocument/2006/relationships/image" Target="../media/image10560.png"/><Relationship Id="rId46" Type="http://schemas.openxmlformats.org/officeDocument/2006/relationships/customXml" Target="../ink/ink976.xml"/><Relationship Id="rId293" Type="http://schemas.openxmlformats.org/officeDocument/2006/relationships/image" Target="../media/image10770.png"/><Relationship Id="rId556" Type="http://schemas.openxmlformats.org/officeDocument/2006/relationships/customXml" Target="../ink/ink1117.xml"/><Relationship Id="rId88" Type="http://schemas.openxmlformats.org/officeDocument/2006/relationships/customXml" Target="../ink/ink997.xml"/><Relationship Id="rId111" Type="http://schemas.openxmlformats.org/officeDocument/2006/relationships/image" Target="../media/image9860.png"/><Relationship Id="rId153" Type="http://schemas.openxmlformats.org/officeDocument/2006/relationships/image" Target="../media/image10070.png"/><Relationship Id="rId195" Type="http://schemas.openxmlformats.org/officeDocument/2006/relationships/image" Target="../media/image10280.png"/><Relationship Id="rId209" Type="http://schemas.openxmlformats.org/officeDocument/2006/relationships/image" Target="../media/image10350.png"/><Relationship Id="rId598" Type="http://schemas.openxmlformats.org/officeDocument/2006/relationships/customXml" Target="../ink/ink1138.xml"/><Relationship Id="rId220" Type="http://schemas.openxmlformats.org/officeDocument/2006/relationships/customXml" Target="../ink/ink1063.xml"/><Relationship Id="rId623" Type="http://schemas.openxmlformats.org/officeDocument/2006/relationships/image" Target="../media/image34.png"/><Relationship Id="rId15" Type="http://schemas.openxmlformats.org/officeDocument/2006/relationships/image" Target="../media/image9380.png"/><Relationship Id="rId57" Type="http://schemas.openxmlformats.org/officeDocument/2006/relationships/image" Target="../media/image9590.png"/><Relationship Id="rId262" Type="http://schemas.openxmlformats.org/officeDocument/2006/relationships/customXml" Target="../ink/ink1084.xml"/><Relationship Id="rId567" Type="http://schemas.openxmlformats.org/officeDocument/2006/relationships/image" Target="../media/image6.png"/><Relationship Id="rId99" Type="http://schemas.openxmlformats.org/officeDocument/2006/relationships/image" Target="../media/image9800.png"/><Relationship Id="rId122" Type="http://schemas.openxmlformats.org/officeDocument/2006/relationships/customXml" Target="../ink/ink1014.xml"/><Relationship Id="rId164" Type="http://schemas.openxmlformats.org/officeDocument/2006/relationships/customXml" Target="../ink/ink1035.xml"/><Relationship Id="rId26" Type="http://schemas.openxmlformats.org/officeDocument/2006/relationships/customXml" Target="../ink/ink966.xml"/><Relationship Id="rId231" Type="http://schemas.openxmlformats.org/officeDocument/2006/relationships/image" Target="../media/image10460.png"/><Relationship Id="rId273" Type="http://schemas.openxmlformats.org/officeDocument/2006/relationships/image" Target="../media/image10670.png"/><Relationship Id="rId536" Type="http://schemas.openxmlformats.org/officeDocument/2006/relationships/customXml" Target="../ink/ink1107.xml"/><Relationship Id="rId68" Type="http://schemas.openxmlformats.org/officeDocument/2006/relationships/customXml" Target="../ink/ink987.xml"/><Relationship Id="rId133" Type="http://schemas.openxmlformats.org/officeDocument/2006/relationships/image" Target="../media/image9970.png"/><Relationship Id="rId175" Type="http://schemas.openxmlformats.org/officeDocument/2006/relationships/image" Target="../media/image10180.png"/><Relationship Id="rId578" Type="http://schemas.openxmlformats.org/officeDocument/2006/relationships/customXml" Target="../ink/ink1128.xml"/><Relationship Id="rId200" Type="http://schemas.openxmlformats.org/officeDocument/2006/relationships/customXml" Target="../ink/ink1053.xml"/><Relationship Id="rId60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.png"/><Relationship Id="rId21" Type="http://schemas.openxmlformats.org/officeDocument/2006/relationships/image" Target="../media/image44.png"/><Relationship Id="rId324" Type="http://schemas.openxmlformats.org/officeDocument/2006/relationships/customXml" Target="../ink/ink1312.xml"/><Relationship Id="rId531" Type="http://schemas.openxmlformats.org/officeDocument/2006/relationships/image" Target="../media/image299.png"/><Relationship Id="rId170" Type="http://schemas.openxmlformats.org/officeDocument/2006/relationships/customXml" Target="../ink/ink1235.xml"/><Relationship Id="rId268" Type="http://schemas.openxmlformats.org/officeDocument/2006/relationships/customXml" Target="../ink/ink1284.xml"/><Relationship Id="rId475" Type="http://schemas.openxmlformats.org/officeDocument/2006/relationships/image" Target="../media/image271.png"/><Relationship Id="rId32" Type="http://schemas.openxmlformats.org/officeDocument/2006/relationships/customXml" Target="../ink/ink1166.xml"/><Relationship Id="rId128" Type="http://schemas.openxmlformats.org/officeDocument/2006/relationships/customXml" Target="../ink/ink1214.xml"/><Relationship Id="rId335" Type="http://schemas.openxmlformats.org/officeDocument/2006/relationships/image" Target="../media/image201.png"/><Relationship Id="rId542" Type="http://schemas.openxmlformats.org/officeDocument/2006/relationships/customXml" Target="../ink/ink1421.xml"/><Relationship Id="rId181" Type="http://schemas.openxmlformats.org/officeDocument/2006/relationships/image" Target="../media/image124.png"/><Relationship Id="rId402" Type="http://schemas.openxmlformats.org/officeDocument/2006/relationships/customXml" Target="../ink/ink1351.xml"/><Relationship Id="rId279" Type="http://schemas.openxmlformats.org/officeDocument/2006/relationships/image" Target="../media/image173.png"/><Relationship Id="rId486" Type="http://schemas.openxmlformats.org/officeDocument/2006/relationships/customXml" Target="../ink/ink1393.xml"/><Relationship Id="rId43" Type="http://schemas.openxmlformats.org/officeDocument/2006/relationships/image" Target="../media/image55.png"/><Relationship Id="rId139" Type="http://schemas.openxmlformats.org/officeDocument/2006/relationships/image" Target="../media/image103.png"/><Relationship Id="rId346" Type="http://schemas.openxmlformats.org/officeDocument/2006/relationships/customXml" Target="../ink/ink1323.xml"/><Relationship Id="rId553" Type="http://schemas.openxmlformats.org/officeDocument/2006/relationships/image" Target="../media/image310.png"/><Relationship Id="rId192" Type="http://schemas.openxmlformats.org/officeDocument/2006/relationships/customXml" Target="../ink/ink1246.xml"/><Relationship Id="rId206" Type="http://schemas.openxmlformats.org/officeDocument/2006/relationships/customXml" Target="../ink/ink1253.xml"/><Relationship Id="rId413" Type="http://schemas.openxmlformats.org/officeDocument/2006/relationships/image" Target="../media/image240.png"/><Relationship Id="rId497" Type="http://schemas.openxmlformats.org/officeDocument/2006/relationships/image" Target="../media/image282.png"/><Relationship Id="rId357" Type="http://schemas.openxmlformats.org/officeDocument/2006/relationships/image" Target="../media/image212.png"/><Relationship Id="rId54" Type="http://schemas.openxmlformats.org/officeDocument/2006/relationships/customXml" Target="../ink/ink1177.xml"/><Relationship Id="rId96" Type="http://schemas.openxmlformats.org/officeDocument/2006/relationships/customXml" Target="../ink/ink1198.xml"/><Relationship Id="rId161" Type="http://schemas.openxmlformats.org/officeDocument/2006/relationships/image" Target="../media/image114.png"/><Relationship Id="rId217" Type="http://schemas.openxmlformats.org/officeDocument/2006/relationships/image" Target="../media/image142.png"/><Relationship Id="rId399" Type="http://schemas.openxmlformats.org/officeDocument/2006/relationships/image" Target="../media/image233.png"/><Relationship Id="rId259" Type="http://schemas.openxmlformats.org/officeDocument/2006/relationships/image" Target="../media/image163.png"/><Relationship Id="rId424" Type="http://schemas.openxmlformats.org/officeDocument/2006/relationships/customXml" Target="../ink/ink1362.xml"/><Relationship Id="rId466" Type="http://schemas.openxmlformats.org/officeDocument/2006/relationships/customXml" Target="../ink/ink1383.xml"/><Relationship Id="rId23" Type="http://schemas.openxmlformats.org/officeDocument/2006/relationships/image" Target="../media/image45.png"/><Relationship Id="rId119" Type="http://schemas.openxmlformats.org/officeDocument/2006/relationships/image" Target="../media/image93.png"/><Relationship Id="rId270" Type="http://schemas.openxmlformats.org/officeDocument/2006/relationships/customXml" Target="../ink/ink1285.xml"/><Relationship Id="rId326" Type="http://schemas.openxmlformats.org/officeDocument/2006/relationships/customXml" Target="../ink/ink1313.xml"/><Relationship Id="rId533" Type="http://schemas.openxmlformats.org/officeDocument/2006/relationships/image" Target="../media/image300.png"/><Relationship Id="rId65" Type="http://schemas.openxmlformats.org/officeDocument/2006/relationships/image" Target="../media/image66.png"/><Relationship Id="rId130" Type="http://schemas.openxmlformats.org/officeDocument/2006/relationships/customXml" Target="../ink/ink1215.xml"/><Relationship Id="rId368" Type="http://schemas.openxmlformats.org/officeDocument/2006/relationships/customXml" Target="../ink/ink1334.xml"/><Relationship Id="rId172" Type="http://schemas.openxmlformats.org/officeDocument/2006/relationships/customXml" Target="../ink/ink1236.xml"/><Relationship Id="rId228" Type="http://schemas.openxmlformats.org/officeDocument/2006/relationships/customXml" Target="../ink/ink1264.xml"/><Relationship Id="rId435" Type="http://schemas.openxmlformats.org/officeDocument/2006/relationships/image" Target="../media/image251.png"/><Relationship Id="rId477" Type="http://schemas.openxmlformats.org/officeDocument/2006/relationships/image" Target="../media/image272.png"/><Relationship Id="rId281" Type="http://schemas.openxmlformats.org/officeDocument/2006/relationships/image" Target="../media/image174.png"/><Relationship Id="rId337" Type="http://schemas.openxmlformats.org/officeDocument/2006/relationships/image" Target="../media/image202.png"/><Relationship Id="rId502" Type="http://schemas.openxmlformats.org/officeDocument/2006/relationships/customXml" Target="../ink/ink1401.xml"/><Relationship Id="rId34" Type="http://schemas.openxmlformats.org/officeDocument/2006/relationships/customXml" Target="../ink/ink1167.xml"/><Relationship Id="rId76" Type="http://schemas.openxmlformats.org/officeDocument/2006/relationships/customXml" Target="../ink/ink1188.xml"/><Relationship Id="rId141" Type="http://schemas.openxmlformats.org/officeDocument/2006/relationships/image" Target="../media/image104.png"/><Relationship Id="rId379" Type="http://schemas.openxmlformats.org/officeDocument/2006/relationships/image" Target="../media/image223.png"/><Relationship Id="rId544" Type="http://schemas.openxmlformats.org/officeDocument/2006/relationships/customXml" Target="../ink/ink1422.xml"/><Relationship Id="rId7" Type="http://schemas.openxmlformats.org/officeDocument/2006/relationships/image" Target="../media/image37.png"/><Relationship Id="rId183" Type="http://schemas.openxmlformats.org/officeDocument/2006/relationships/image" Target="../media/image125.png"/><Relationship Id="rId239" Type="http://schemas.openxmlformats.org/officeDocument/2006/relationships/image" Target="../media/image153.png"/><Relationship Id="rId390" Type="http://schemas.openxmlformats.org/officeDocument/2006/relationships/customXml" Target="../ink/ink1345.xml"/><Relationship Id="rId404" Type="http://schemas.openxmlformats.org/officeDocument/2006/relationships/customXml" Target="../ink/ink1352.xml"/><Relationship Id="rId446" Type="http://schemas.openxmlformats.org/officeDocument/2006/relationships/customXml" Target="../ink/ink1373.xml"/><Relationship Id="rId250" Type="http://schemas.openxmlformats.org/officeDocument/2006/relationships/customXml" Target="../ink/ink1275.xml"/><Relationship Id="rId292" Type="http://schemas.openxmlformats.org/officeDocument/2006/relationships/customXml" Target="../ink/ink1296.xml"/><Relationship Id="rId306" Type="http://schemas.openxmlformats.org/officeDocument/2006/relationships/customXml" Target="../ink/ink1303.xml"/><Relationship Id="rId488" Type="http://schemas.openxmlformats.org/officeDocument/2006/relationships/customXml" Target="../ink/ink1394.xml"/><Relationship Id="rId45" Type="http://schemas.openxmlformats.org/officeDocument/2006/relationships/image" Target="../media/image56.png"/><Relationship Id="rId87" Type="http://schemas.openxmlformats.org/officeDocument/2006/relationships/image" Target="../media/image77.png"/><Relationship Id="rId110" Type="http://schemas.openxmlformats.org/officeDocument/2006/relationships/customXml" Target="../ink/ink1205.xml"/><Relationship Id="rId348" Type="http://schemas.openxmlformats.org/officeDocument/2006/relationships/customXml" Target="../ink/ink1324.xml"/><Relationship Id="rId513" Type="http://schemas.openxmlformats.org/officeDocument/2006/relationships/image" Target="../media/image290.png"/><Relationship Id="rId555" Type="http://schemas.openxmlformats.org/officeDocument/2006/relationships/image" Target="../media/image311.png"/><Relationship Id="rId152" Type="http://schemas.openxmlformats.org/officeDocument/2006/relationships/customXml" Target="../ink/ink1226.xml"/><Relationship Id="rId194" Type="http://schemas.openxmlformats.org/officeDocument/2006/relationships/customXml" Target="../ink/ink1247.xml"/><Relationship Id="rId208" Type="http://schemas.openxmlformats.org/officeDocument/2006/relationships/customXml" Target="../ink/ink1254.xml"/><Relationship Id="rId415" Type="http://schemas.openxmlformats.org/officeDocument/2006/relationships/image" Target="../media/image241.png"/><Relationship Id="rId457" Type="http://schemas.openxmlformats.org/officeDocument/2006/relationships/image" Target="../media/image262.png"/><Relationship Id="rId261" Type="http://schemas.openxmlformats.org/officeDocument/2006/relationships/image" Target="../media/image164.png"/><Relationship Id="rId499" Type="http://schemas.openxmlformats.org/officeDocument/2006/relationships/image" Target="../media/image283.png"/><Relationship Id="rId14" Type="http://schemas.openxmlformats.org/officeDocument/2006/relationships/customXml" Target="../ink/ink1157.xml"/><Relationship Id="rId56" Type="http://schemas.openxmlformats.org/officeDocument/2006/relationships/customXml" Target="../ink/ink1178.xml"/><Relationship Id="rId317" Type="http://schemas.openxmlformats.org/officeDocument/2006/relationships/image" Target="../media/image192.png"/><Relationship Id="rId359" Type="http://schemas.openxmlformats.org/officeDocument/2006/relationships/image" Target="../media/image213.png"/><Relationship Id="rId524" Type="http://schemas.openxmlformats.org/officeDocument/2006/relationships/customXml" Target="../ink/ink1412.xml"/><Relationship Id="rId98" Type="http://schemas.openxmlformats.org/officeDocument/2006/relationships/customXml" Target="../ink/ink1199.xml"/><Relationship Id="rId121" Type="http://schemas.openxmlformats.org/officeDocument/2006/relationships/image" Target="../media/image94.png"/><Relationship Id="rId163" Type="http://schemas.openxmlformats.org/officeDocument/2006/relationships/image" Target="../media/image115.png"/><Relationship Id="rId219" Type="http://schemas.openxmlformats.org/officeDocument/2006/relationships/image" Target="../media/image143.png"/><Relationship Id="rId370" Type="http://schemas.openxmlformats.org/officeDocument/2006/relationships/customXml" Target="../ink/ink1335.xml"/><Relationship Id="rId426" Type="http://schemas.openxmlformats.org/officeDocument/2006/relationships/customXml" Target="../ink/ink1363.xml"/><Relationship Id="rId230" Type="http://schemas.openxmlformats.org/officeDocument/2006/relationships/customXml" Target="../ink/ink1265.xml"/><Relationship Id="rId468" Type="http://schemas.openxmlformats.org/officeDocument/2006/relationships/customXml" Target="../ink/ink1384.xml"/><Relationship Id="rId25" Type="http://schemas.openxmlformats.org/officeDocument/2006/relationships/image" Target="../media/image46.png"/><Relationship Id="rId67" Type="http://schemas.openxmlformats.org/officeDocument/2006/relationships/image" Target="../media/image67.png"/><Relationship Id="rId272" Type="http://schemas.openxmlformats.org/officeDocument/2006/relationships/customXml" Target="../ink/ink1286.xml"/><Relationship Id="rId328" Type="http://schemas.openxmlformats.org/officeDocument/2006/relationships/customXml" Target="../ink/ink1314.xml"/><Relationship Id="rId535" Type="http://schemas.openxmlformats.org/officeDocument/2006/relationships/image" Target="../media/image301.png"/><Relationship Id="rId132" Type="http://schemas.openxmlformats.org/officeDocument/2006/relationships/customXml" Target="../ink/ink1216.xml"/><Relationship Id="rId174" Type="http://schemas.openxmlformats.org/officeDocument/2006/relationships/customXml" Target="../ink/ink1237.xml"/><Relationship Id="rId381" Type="http://schemas.openxmlformats.org/officeDocument/2006/relationships/image" Target="../media/image224.png"/><Relationship Id="rId241" Type="http://schemas.openxmlformats.org/officeDocument/2006/relationships/image" Target="../media/image154.png"/><Relationship Id="rId437" Type="http://schemas.openxmlformats.org/officeDocument/2006/relationships/image" Target="../media/image252.png"/><Relationship Id="rId479" Type="http://schemas.openxmlformats.org/officeDocument/2006/relationships/image" Target="../media/image273.png"/><Relationship Id="rId36" Type="http://schemas.openxmlformats.org/officeDocument/2006/relationships/customXml" Target="../ink/ink1168.xml"/><Relationship Id="rId283" Type="http://schemas.openxmlformats.org/officeDocument/2006/relationships/image" Target="../media/image175.png"/><Relationship Id="rId339" Type="http://schemas.openxmlformats.org/officeDocument/2006/relationships/image" Target="../media/image203.png"/><Relationship Id="rId490" Type="http://schemas.openxmlformats.org/officeDocument/2006/relationships/customXml" Target="../ink/ink1395.xml"/><Relationship Id="rId504" Type="http://schemas.openxmlformats.org/officeDocument/2006/relationships/customXml" Target="../ink/ink1402.xml"/><Relationship Id="rId546" Type="http://schemas.openxmlformats.org/officeDocument/2006/relationships/customXml" Target="../ink/ink1423.xml"/><Relationship Id="rId78" Type="http://schemas.openxmlformats.org/officeDocument/2006/relationships/customXml" Target="../ink/ink1189.xml"/><Relationship Id="rId101" Type="http://schemas.openxmlformats.org/officeDocument/2006/relationships/image" Target="../media/image84.png"/><Relationship Id="rId143" Type="http://schemas.openxmlformats.org/officeDocument/2006/relationships/image" Target="../media/image105.png"/><Relationship Id="rId185" Type="http://schemas.openxmlformats.org/officeDocument/2006/relationships/image" Target="../media/image126.png"/><Relationship Id="rId350" Type="http://schemas.openxmlformats.org/officeDocument/2006/relationships/customXml" Target="../ink/ink1325.xml"/><Relationship Id="rId406" Type="http://schemas.openxmlformats.org/officeDocument/2006/relationships/customXml" Target="../ink/ink1353.xml"/><Relationship Id="rId9" Type="http://schemas.openxmlformats.org/officeDocument/2006/relationships/image" Target="../media/image38.png"/><Relationship Id="rId210" Type="http://schemas.openxmlformats.org/officeDocument/2006/relationships/customXml" Target="../ink/ink1255.xml"/><Relationship Id="rId392" Type="http://schemas.openxmlformats.org/officeDocument/2006/relationships/customXml" Target="../ink/ink1346.xml"/><Relationship Id="rId448" Type="http://schemas.openxmlformats.org/officeDocument/2006/relationships/customXml" Target="../ink/ink1374.xml"/><Relationship Id="rId252" Type="http://schemas.openxmlformats.org/officeDocument/2006/relationships/customXml" Target="../ink/ink1276.xml"/><Relationship Id="rId294" Type="http://schemas.openxmlformats.org/officeDocument/2006/relationships/customXml" Target="../ink/ink1297.xml"/><Relationship Id="rId308" Type="http://schemas.openxmlformats.org/officeDocument/2006/relationships/customXml" Target="../ink/ink1304.xml"/><Relationship Id="rId515" Type="http://schemas.openxmlformats.org/officeDocument/2006/relationships/image" Target="../media/image291.png"/><Relationship Id="rId47" Type="http://schemas.openxmlformats.org/officeDocument/2006/relationships/image" Target="../media/image57.png"/><Relationship Id="rId89" Type="http://schemas.openxmlformats.org/officeDocument/2006/relationships/image" Target="../media/image78.png"/><Relationship Id="rId112" Type="http://schemas.openxmlformats.org/officeDocument/2006/relationships/customXml" Target="../ink/ink1206.xml"/><Relationship Id="rId154" Type="http://schemas.openxmlformats.org/officeDocument/2006/relationships/customXml" Target="../ink/ink1227.xml"/><Relationship Id="rId361" Type="http://schemas.openxmlformats.org/officeDocument/2006/relationships/image" Target="../media/image214.png"/><Relationship Id="rId196" Type="http://schemas.openxmlformats.org/officeDocument/2006/relationships/customXml" Target="../ink/ink1248.xml"/><Relationship Id="rId417" Type="http://schemas.openxmlformats.org/officeDocument/2006/relationships/image" Target="../media/image242.png"/><Relationship Id="rId459" Type="http://schemas.openxmlformats.org/officeDocument/2006/relationships/image" Target="../media/image263.png"/><Relationship Id="rId16" Type="http://schemas.openxmlformats.org/officeDocument/2006/relationships/customXml" Target="../ink/ink1158.xml"/><Relationship Id="rId221" Type="http://schemas.openxmlformats.org/officeDocument/2006/relationships/image" Target="../media/image144.png"/><Relationship Id="rId263" Type="http://schemas.openxmlformats.org/officeDocument/2006/relationships/image" Target="../media/image165.png"/><Relationship Id="rId319" Type="http://schemas.openxmlformats.org/officeDocument/2006/relationships/image" Target="../media/image193.png"/><Relationship Id="rId470" Type="http://schemas.openxmlformats.org/officeDocument/2006/relationships/customXml" Target="../ink/ink1385.xml"/><Relationship Id="rId526" Type="http://schemas.openxmlformats.org/officeDocument/2006/relationships/customXml" Target="../ink/ink1413.xml"/><Relationship Id="rId58" Type="http://schemas.openxmlformats.org/officeDocument/2006/relationships/customXml" Target="../ink/ink1179.xml"/><Relationship Id="rId123" Type="http://schemas.openxmlformats.org/officeDocument/2006/relationships/image" Target="../media/image95.png"/><Relationship Id="rId330" Type="http://schemas.openxmlformats.org/officeDocument/2006/relationships/customXml" Target="../ink/ink1315.xml"/><Relationship Id="rId165" Type="http://schemas.openxmlformats.org/officeDocument/2006/relationships/image" Target="../media/image116.png"/><Relationship Id="rId372" Type="http://schemas.openxmlformats.org/officeDocument/2006/relationships/customXml" Target="../ink/ink1336.xml"/><Relationship Id="rId428" Type="http://schemas.openxmlformats.org/officeDocument/2006/relationships/customXml" Target="../ink/ink1364.xml"/><Relationship Id="rId232" Type="http://schemas.openxmlformats.org/officeDocument/2006/relationships/customXml" Target="../ink/ink1266.xml"/><Relationship Id="rId274" Type="http://schemas.openxmlformats.org/officeDocument/2006/relationships/customXml" Target="../ink/ink1287.xml"/><Relationship Id="rId481" Type="http://schemas.openxmlformats.org/officeDocument/2006/relationships/image" Target="../media/image274.png"/><Relationship Id="rId27" Type="http://schemas.openxmlformats.org/officeDocument/2006/relationships/image" Target="../media/image47.png"/><Relationship Id="rId69" Type="http://schemas.openxmlformats.org/officeDocument/2006/relationships/image" Target="../media/image68.png"/><Relationship Id="rId134" Type="http://schemas.openxmlformats.org/officeDocument/2006/relationships/customXml" Target="../ink/ink1217.xml"/><Relationship Id="rId537" Type="http://schemas.openxmlformats.org/officeDocument/2006/relationships/image" Target="../media/image302.png"/><Relationship Id="rId80" Type="http://schemas.openxmlformats.org/officeDocument/2006/relationships/customXml" Target="../ink/ink1190.xml"/><Relationship Id="rId176" Type="http://schemas.openxmlformats.org/officeDocument/2006/relationships/customXml" Target="../ink/ink1238.xml"/><Relationship Id="rId341" Type="http://schemas.openxmlformats.org/officeDocument/2006/relationships/image" Target="../media/image204.png"/><Relationship Id="rId383" Type="http://schemas.openxmlformats.org/officeDocument/2006/relationships/image" Target="../media/image225.png"/><Relationship Id="rId439" Type="http://schemas.openxmlformats.org/officeDocument/2006/relationships/image" Target="../media/image253.png"/><Relationship Id="rId201" Type="http://schemas.openxmlformats.org/officeDocument/2006/relationships/image" Target="../media/image134.png"/><Relationship Id="rId243" Type="http://schemas.openxmlformats.org/officeDocument/2006/relationships/image" Target="../media/image155.png"/><Relationship Id="rId285" Type="http://schemas.openxmlformats.org/officeDocument/2006/relationships/image" Target="../media/image176.png"/><Relationship Id="rId450" Type="http://schemas.openxmlformats.org/officeDocument/2006/relationships/customXml" Target="../ink/ink1375.xml"/><Relationship Id="rId506" Type="http://schemas.openxmlformats.org/officeDocument/2006/relationships/customXml" Target="../ink/ink1403.xml"/><Relationship Id="rId38" Type="http://schemas.openxmlformats.org/officeDocument/2006/relationships/customXml" Target="../ink/ink1169.xml"/><Relationship Id="rId103" Type="http://schemas.openxmlformats.org/officeDocument/2006/relationships/image" Target="../media/image85.png"/><Relationship Id="rId310" Type="http://schemas.openxmlformats.org/officeDocument/2006/relationships/customXml" Target="../ink/ink1305.xml"/><Relationship Id="rId492" Type="http://schemas.openxmlformats.org/officeDocument/2006/relationships/customXml" Target="../ink/ink1396.xml"/><Relationship Id="rId548" Type="http://schemas.openxmlformats.org/officeDocument/2006/relationships/customXml" Target="../ink/ink1424.xml"/><Relationship Id="rId91" Type="http://schemas.openxmlformats.org/officeDocument/2006/relationships/image" Target="../media/image79.png"/><Relationship Id="rId145" Type="http://schemas.openxmlformats.org/officeDocument/2006/relationships/image" Target="../media/image106.png"/><Relationship Id="rId187" Type="http://schemas.openxmlformats.org/officeDocument/2006/relationships/image" Target="../media/image127.png"/><Relationship Id="rId352" Type="http://schemas.openxmlformats.org/officeDocument/2006/relationships/customXml" Target="../ink/ink1326.xml"/><Relationship Id="rId394" Type="http://schemas.openxmlformats.org/officeDocument/2006/relationships/customXml" Target="../ink/ink1347.xml"/><Relationship Id="rId408" Type="http://schemas.openxmlformats.org/officeDocument/2006/relationships/customXml" Target="../ink/ink1354.xml"/><Relationship Id="rId212" Type="http://schemas.openxmlformats.org/officeDocument/2006/relationships/customXml" Target="../ink/ink1256.xml"/><Relationship Id="rId254" Type="http://schemas.openxmlformats.org/officeDocument/2006/relationships/customXml" Target="../ink/ink1277.xml"/><Relationship Id="rId49" Type="http://schemas.openxmlformats.org/officeDocument/2006/relationships/image" Target="../media/image58.png"/><Relationship Id="rId114" Type="http://schemas.openxmlformats.org/officeDocument/2006/relationships/customXml" Target="../ink/ink1207.xml"/><Relationship Id="rId296" Type="http://schemas.openxmlformats.org/officeDocument/2006/relationships/customXml" Target="../ink/ink1298.xml"/><Relationship Id="rId461" Type="http://schemas.openxmlformats.org/officeDocument/2006/relationships/image" Target="../media/image264.png"/><Relationship Id="rId517" Type="http://schemas.openxmlformats.org/officeDocument/2006/relationships/image" Target="../media/image292.png"/><Relationship Id="rId60" Type="http://schemas.openxmlformats.org/officeDocument/2006/relationships/customXml" Target="../ink/ink1180.xml"/><Relationship Id="rId156" Type="http://schemas.openxmlformats.org/officeDocument/2006/relationships/customXml" Target="../ink/ink1228.xml"/><Relationship Id="rId198" Type="http://schemas.openxmlformats.org/officeDocument/2006/relationships/customXml" Target="../ink/ink1249.xml"/><Relationship Id="rId321" Type="http://schemas.openxmlformats.org/officeDocument/2006/relationships/image" Target="../media/image194.png"/><Relationship Id="rId363" Type="http://schemas.openxmlformats.org/officeDocument/2006/relationships/image" Target="../media/image215.png"/><Relationship Id="rId419" Type="http://schemas.openxmlformats.org/officeDocument/2006/relationships/image" Target="../media/image243.png"/><Relationship Id="rId223" Type="http://schemas.openxmlformats.org/officeDocument/2006/relationships/image" Target="../media/image145.png"/><Relationship Id="rId430" Type="http://schemas.openxmlformats.org/officeDocument/2006/relationships/customXml" Target="../ink/ink1365.xml"/><Relationship Id="rId18" Type="http://schemas.openxmlformats.org/officeDocument/2006/relationships/customXml" Target="../ink/ink1159.xml"/><Relationship Id="rId265" Type="http://schemas.openxmlformats.org/officeDocument/2006/relationships/image" Target="../media/image166.png"/><Relationship Id="rId472" Type="http://schemas.openxmlformats.org/officeDocument/2006/relationships/customXml" Target="../ink/ink1386.xml"/><Relationship Id="rId528" Type="http://schemas.openxmlformats.org/officeDocument/2006/relationships/customXml" Target="../ink/ink1414.xml"/><Relationship Id="rId125" Type="http://schemas.openxmlformats.org/officeDocument/2006/relationships/image" Target="../media/image96.png"/><Relationship Id="rId167" Type="http://schemas.openxmlformats.org/officeDocument/2006/relationships/image" Target="../media/image117.png"/><Relationship Id="rId332" Type="http://schemas.openxmlformats.org/officeDocument/2006/relationships/customXml" Target="../ink/ink1316.xml"/><Relationship Id="rId374" Type="http://schemas.openxmlformats.org/officeDocument/2006/relationships/customXml" Target="../ink/ink1337.xml"/><Relationship Id="rId71" Type="http://schemas.openxmlformats.org/officeDocument/2006/relationships/image" Target="../media/image69.png"/><Relationship Id="rId234" Type="http://schemas.openxmlformats.org/officeDocument/2006/relationships/customXml" Target="../ink/ink1267.xml"/><Relationship Id="rId2" Type="http://schemas.openxmlformats.org/officeDocument/2006/relationships/customXml" Target="../ink/ink1151.xml"/><Relationship Id="rId29" Type="http://schemas.openxmlformats.org/officeDocument/2006/relationships/image" Target="../media/image48.png"/><Relationship Id="rId276" Type="http://schemas.openxmlformats.org/officeDocument/2006/relationships/customXml" Target="../ink/ink1288.xml"/><Relationship Id="rId441" Type="http://schemas.openxmlformats.org/officeDocument/2006/relationships/image" Target="../media/image254.png"/><Relationship Id="rId483" Type="http://schemas.openxmlformats.org/officeDocument/2006/relationships/image" Target="../media/image275.png"/><Relationship Id="rId539" Type="http://schemas.openxmlformats.org/officeDocument/2006/relationships/image" Target="../media/image303.png"/><Relationship Id="rId40" Type="http://schemas.openxmlformats.org/officeDocument/2006/relationships/customXml" Target="../ink/ink1170.xml"/><Relationship Id="rId136" Type="http://schemas.openxmlformats.org/officeDocument/2006/relationships/customXml" Target="../ink/ink1218.xml"/><Relationship Id="rId178" Type="http://schemas.openxmlformats.org/officeDocument/2006/relationships/customXml" Target="../ink/ink1239.xml"/><Relationship Id="rId301" Type="http://schemas.openxmlformats.org/officeDocument/2006/relationships/image" Target="../media/image184.png"/><Relationship Id="rId343" Type="http://schemas.openxmlformats.org/officeDocument/2006/relationships/image" Target="../media/image205.png"/><Relationship Id="rId550" Type="http://schemas.openxmlformats.org/officeDocument/2006/relationships/customXml" Target="../ink/ink1425.xml"/><Relationship Id="rId82" Type="http://schemas.openxmlformats.org/officeDocument/2006/relationships/customXml" Target="../ink/ink1191.xml"/><Relationship Id="rId203" Type="http://schemas.openxmlformats.org/officeDocument/2006/relationships/image" Target="../media/image135.png"/><Relationship Id="rId385" Type="http://schemas.openxmlformats.org/officeDocument/2006/relationships/image" Target="../media/image226.png"/><Relationship Id="rId245" Type="http://schemas.openxmlformats.org/officeDocument/2006/relationships/image" Target="../media/image156.png"/><Relationship Id="rId287" Type="http://schemas.openxmlformats.org/officeDocument/2006/relationships/image" Target="../media/image177.png"/><Relationship Id="rId410" Type="http://schemas.openxmlformats.org/officeDocument/2006/relationships/customXml" Target="../ink/ink1355.xml"/><Relationship Id="rId452" Type="http://schemas.openxmlformats.org/officeDocument/2006/relationships/customXml" Target="../ink/ink1376.xml"/><Relationship Id="rId494" Type="http://schemas.openxmlformats.org/officeDocument/2006/relationships/customXml" Target="../ink/ink1397.xml"/><Relationship Id="rId508" Type="http://schemas.openxmlformats.org/officeDocument/2006/relationships/customXml" Target="../ink/ink1404.xml"/><Relationship Id="rId105" Type="http://schemas.openxmlformats.org/officeDocument/2006/relationships/image" Target="../media/image86.png"/><Relationship Id="rId147" Type="http://schemas.openxmlformats.org/officeDocument/2006/relationships/image" Target="../media/image107.png"/><Relationship Id="rId312" Type="http://schemas.openxmlformats.org/officeDocument/2006/relationships/customXml" Target="../ink/ink1306.xml"/><Relationship Id="rId354" Type="http://schemas.openxmlformats.org/officeDocument/2006/relationships/customXml" Target="../ink/ink1327.xml"/><Relationship Id="rId51" Type="http://schemas.openxmlformats.org/officeDocument/2006/relationships/image" Target="../media/image59.png"/><Relationship Id="rId93" Type="http://schemas.openxmlformats.org/officeDocument/2006/relationships/image" Target="../media/image80.png"/><Relationship Id="rId189" Type="http://schemas.openxmlformats.org/officeDocument/2006/relationships/image" Target="../media/image128.png"/><Relationship Id="rId396" Type="http://schemas.openxmlformats.org/officeDocument/2006/relationships/customXml" Target="../ink/ink1348.xml"/><Relationship Id="rId214" Type="http://schemas.openxmlformats.org/officeDocument/2006/relationships/customXml" Target="../ink/ink1257.xml"/><Relationship Id="rId256" Type="http://schemas.openxmlformats.org/officeDocument/2006/relationships/customXml" Target="../ink/ink1278.xml"/><Relationship Id="rId298" Type="http://schemas.openxmlformats.org/officeDocument/2006/relationships/customXml" Target="../ink/ink1299.xml"/><Relationship Id="rId421" Type="http://schemas.openxmlformats.org/officeDocument/2006/relationships/image" Target="../media/image244.png"/><Relationship Id="rId463" Type="http://schemas.openxmlformats.org/officeDocument/2006/relationships/image" Target="../media/image265.png"/><Relationship Id="rId519" Type="http://schemas.openxmlformats.org/officeDocument/2006/relationships/image" Target="../media/image293.png"/><Relationship Id="rId116" Type="http://schemas.openxmlformats.org/officeDocument/2006/relationships/customXml" Target="../ink/ink1208.xml"/><Relationship Id="rId158" Type="http://schemas.openxmlformats.org/officeDocument/2006/relationships/customXml" Target="../ink/ink1229.xml"/><Relationship Id="rId323" Type="http://schemas.openxmlformats.org/officeDocument/2006/relationships/image" Target="../media/image195.png"/><Relationship Id="rId530" Type="http://schemas.openxmlformats.org/officeDocument/2006/relationships/customXml" Target="../ink/ink1415.xml"/><Relationship Id="rId20" Type="http://schemas.openxmlformats.org/officeDocument/2006/relationships/customXml" Target="../ink/ink1160.xml"/><Relationship Id="rId62" Type="http://schemas.openxmlformats.org/officeDocument/2006/relationships/customXml" Target="../ink/ink1181.xml"/><Relationship Id="rId365" Type="http://schemas.openxmlformats.org/officeDocument/2006/relationships/image" Target="../media/image216.png"/><Relationship Id="rId225" Type="http://schemas.openxmlformats.org/officeDocument/2006/relationships/image" Target="../media/image146.png"/><Relationship Id="rId267" Type="http://schemas.openxmlformats.org/officeDocument/2006/relationships/image" Target="../media/image167.png"/><Relationship Id="rId432" Type="http://schemas.openxmlformats.org/officeDocument/2006/relationships/customXml" Target="../ink/ink1366.xml"/><Relationship Id="rId474" Type="http://schemas.openxmlformats.org/officeDocument/2006/relationships/customXml" Target="../ink/ink1387.xml"/><Relationship Id="rId127" Type="http://schemas.openxmlformats.org/officeDocument/2006/relationships/image" Target="../media/image97.png"/><Relationship Id="rId31" Type="http://schemas.openxmlformats.org/officeDocument/2006/relationships/image" Target="../media/image49.png"/><Relationship Id="rId73" Type="http://schemas.openxmlformats.org/officeDocument/2006/relationships/image" Target="../media/image70.png"/><Relationship Id="rId169" Type="http://schemas.openxmlformats.org/officeDocument/2006/relationships/image" Target="../media/image118.png"/><Relationship Id="rId334" Type="http://schemas.openxmlformats.org/officeDocument/2006/relationships/customXml" Target="../ink/ink1317.xml"/><Relationship Id="rId376" Type="http://schemas.openxmlformats.org/officeDocument/2006/relationships/customXml" Target="../ink/ink1338.xml"/><Relationship Id="rId541" Type="http://schemas.openxmlformats.org/officeDocument/2006/relationships/image" Target="../media/image304.png"/><Relationship Id="rId4" Type="http://schemas.openxmlformats.org/officeDocument/2006/relationships/customXml" Target="../ink/ink1152.xml"/><Relationship Id="rId180" Type="http://schemas.openxmlformats.org/officeDocument/2006/relationships/customXml" Target="../ink/ink1240.xml"/><Relationship Id="rId236" Type="http://schemas.openxmlformats.org/officeDocument/2006/relationships/customXml" Target="../ink/ink1268.xml"/><Relationship Id="rId278" Type="http://schemas.openxmlformats.org/officeDocument/2006/relationships/customXml" Target="../ink/ink1289.xml"/><Relationship Id="rId401" Type="http://schemas.openxmlformats.org/officeDocument/2006/relationships/image" Target="../media/image234.png"/><Relationship Id="rId443" Type="http://schemas.openxmlformats.org/officeDocument/2006/relationships/image" Target="../media/image255.png"/><Relationship Id="rId303" Type="http://schemas.openxmlformats.org/officeDocument/2006/relationships/image" Target="../media/image185.png"/><Relationship Id="rId485" Type="http://schemas.openxmlformats.org/officeDocument/2006/relationships/image" Target="../media/image276.png"/><Relationship Id="rId42" Type="http://schemas.openxmlformats.org/officeDocument/2006/relationships/customXml" Target="../ink/ink1171.xml"/><Relationship Id="rId84" Type="http://schemas.openxmlformats.org/officeDocument/2006/relationships/customXml" Target="../ink/ink1192.xml"/><Relationship Id="rId138" Type="http://schemas.openxmlformats.org/officeDocument/2006/relationships/customXml" Target="../ink/ink1219.xml"/><Relationship Id="rId345" Type="http://schemas.openxmlformats.org/officeDocument/2006/relationships/image" Target="../media/image206.png"/><Relationship Id="rId387" Type="http://schemas.openxmlformats.org/officeDocument/2006/relationships/image" Target="../media/image227.png"/><Relationship Id="rId510" Type="http://schemas.openxmlformats.org/officeDocument/2006/relationships/customXml" Target="../ink/ink1405.xml"/><Relationship Id="rId552" Type="http://schemas.openxmlformats.org/officeDocument/2006/relationships/customXml" Target="../ink/ink1426.xml"/><Relationship Id="rId191" Type="http://schemas.openxmlformats.org/officeDocument/2006/relationships/image" Target="../media/image129.png"/><Relationship Id="rId205" Type="http://schemas.openxmlformats.org/officeDocument/2006/relationships/image" Target="../media/image136.png"/><Relationship Id="rId247" Type="http://schemas.openxmlformats.org/officeDocument/2006/relationships/image" Target="../media/image157.png"/><Relationship Id="rId412" Type="http://schemas.openxmlformats.org/officeDocument/2006/relationships/customXml" Target="../ink/ink1356.xml"/><Relationship Id="rId107" Type="http://schemas.openxmlformats.org/officeDocument/2006/relationships/image" Target="../media/image87.png"/><Relationship Id="rId289" Type="http://schemas.openxmlformats.org/officeDocument/2006/relationships/image" Target="../media/image178.png"/><Relationship Id="rId454" Type="http://schemas.openxmlformats.org/officeDocument/2006/relationships/customXml" Target="../ink/ink1377.xml"/><Relationship Id="rId496" Type="http://schemas.openxmlformats.org/officeDocument/2006/relationships/customXml" Target="../ink/ink1398.xml"/><Relationship Id="rId11" Type="http://schemas.openxmlformats.org/officeDocument/2006/relationships/image" Target="../media/image39.png"/><Relationship Id="rId53" Type="http://schemas.openxmlformats.org/officeDocument/2006/relationships/image" Target="../media/image60.png"/><Relationship Id="rId149" Type="http://schemas.openxmlformats.org/officeDocument/2006/relationships/image" Target="../media/image108.png"/><Relationship Id="rId314" Type="http://schemas.openxmlformats.org/officeDocument/2006/relationships/customXml" Target="../ink/ink1307.xml"/><Relationship Id="rId356" Type="http://schemas.openxmlformats.org/officeDocument/2006/relationships/customXml" Target="../ink/ink1328.xml"/><Relationship Id="rId398" Type="http://schemas.openxmlformats.org/officeDocument/2006/relationships/customXml" Target="../ink/ink1349.xml"/><Relationship Id="rId521" Type="http://schemas.openxmlformats.org/officeDocument/2006/relationships/image" Target="../media/image294.png"/><Relationship Id="rId95" Type="http://schemas.openxmlformats.org/officeDocument/2006/relationships/image" Target="../media/image81.png"/><Relationship Id="rId160" Type="http://schemas.openxmlformats.org/officeDocument/2006/relationships/customXml" Target="../ink/ink1230.xml"/><Relationship Id="rId216" Type="http://schemas.openxmlformats.org/officeDocument/2006/relationships/customXml" Target="../ink/ink1258.xml"/><Relationship Id="rId423" Type="http://schemas.openxmlformats.org/officeDocument/2006/relationships/image" Target="../media/image245.png"/><Relationship Id="rId258" Type="http://schemas.openxmlformats.org/officeDocument/2006/relationships/customXml" Target="../ink/ink1279.xml"/><Relationship Id="rId465" Type="http://schemas.openxmlformats.org/officeDocument/2006/relationships/image" Target="../media/image266.png"/><Relationship Id="rId22" Type="http://schemas.openxmlformats.org/officeDocument/2006/relationships/customXml" Target="../ink/ink1161.xml"/><Relationship Id="rId64" Type="http://schemas.openxmlformats.org/officeDocument/2006/relationships/customXml" Target="../ink/ink1182.xml"/><Relationship Id="rId118" Type="http://schemas.openxmlformats.org/officeDocument/2006/relationships/customXml" Target="../ink/ink1209.xml"/><Relationship Id="rId325" Type="http://schemas.openxmlformats.org/officeDocument/2006/relationships/image" Target="../media/image196.png"/><Relationship Id="rId367" Type="http://schemas.openxmlformats.org/officeDocument/2006/relationships/image" Target="../media/image217.png"/><Relationship Id="rId532" Type="http://schemas.openxmlformats.org/officeDocument/2006/relationships/customXml" Target="../ink/ink1416.xml"/><Relationship Id="rId171" Type="http://schemas.openxmlformats.org/officeDocument/2006/relationships/image" Target="../media/image119.png"/><Relationship Id="rId227" Type="http://schemas.openxmlformats.org/officeDocument/2006/relationships/image" Target="../media/image147.png"/><Relationship Id="rId269" Type="http://schemas.openxmlformats.org/officeDocument/2006/relationships/image" Target="../media/image168.png"/><Relationship Id="rId434" Type="http://schemas.openxmlformats.org/officeDocument/2006/relationships/customXml" Target="../ink/ink1367.xml"/><Relationship Id="rId476" Type="http://schemas.openxmlformats.org/officeDocument/2006/relationships/customXml" Target="../ink/ink1388.xml"/><Relationship Id="rId33" Type="http://schemas.openxmlformats.org/officeDocument/2006/relationships/image" Target="../media/image50.png"/><Relationship Id="rId129" Type="http://schemas.openxmlformats.org/officeDocument/2006/relationships/image" Target="../media/image98.png"/><Relationship Id="rId280" Type="http://schemas.openxmlformats.org/officeDocument/2006/relationships/customXml" Target="../ink/ink1290.xml"/><Relationship Id="rId336" Type="http://schemas.openxmlformats.org/officeDocument/2006/relationships/customXml" Target="../ink/ink1318.xml"/><Relationship Id="rId501" Type="http://schemas.openxmlformats.org/officeDocument/2006/relationships/image" Target="../media/image284.png"/><Relationship Id="rId543" Type="http://schemas.openxmlformats.org/officeDocument/2006/relationships/image" Target="../media/image305.png"/><Relationship Id="rId75" Type="http://schemas.openxmlformats.org/officeDocument/2006/relationships/image" Target="../media/image71.png"/><Relationship Id="rId140" Type="http://schemas.openxmlformats.org/officeDocument/2006/relationships/customXml" Target="../ink/ink1220.xml"/><Relationship Id="rId182" Type="http://schemas.openxmlformats.org/officeDocument/2006/relationships/customXml" Target="../ink/ink1241.xml"/><Relationship Id="rId378" Type="http://schemas.openxmlformats.org/officeDocument/2006/relationships/customXml" Target="../ink/ink1339.xml"/><Relationship Id="rId403" Type="http://schemas.openxmlformats.org/officeDocument/2006/relationships/image" Target="../media/image235.png"/><Relationship Id="rId6" Type="http://schemas.openxmlformats.org/officeDocument/2006/relationships/customXml" Target="../ink/ink1153.xml"/><Relationship Id="rId238" Type="http://schemas.openxmlformats.org/officeDocument/2006/relationships/customXml" Target="../ink/ink1269.xml"/><Relationship Id="rId445" Type="http://schemas.openxmlformats.org/officeDocument/2006/relationships/image" Target="../media/image256.png"/><Relationship Id="rId487" Type="http://schemas.openxmlformats.org/officeDocument/2006/relationships/image" Target="../media/image277.png"/><Relationship Id="rId291" Type="http://schemas.openxmlformats.org/officeDocument/2006/relationships/image" Target="../media/image179.png"/><Relationship Id="rId305" Type="http://schemas.openxmlformats.org/officeDocument/2006/relationships/image" Target="../media/image186.png"/><Relationship Id="rId347" Type="http://schemas.openxmlformats.org/officeDocument/2006/relationships/image" Target="../media/image207.png"/><Relationship Id="rId512" Type="http://schemas.openxmlformats.org/officeDocument/2006/relationships/customXml" Target="../ink/ink1406.xml"/><Relationship Id="rId44" Type="http://schemas.openxmlformats.org/officeDocument/2006/relationships/customXml" Target="../ink/ink1172.xml"/><Relationship Id="rId86" Type="http://schemas.openxmlformats.org/officeDocument/2006/relationships/customXml" Target="../ink/ink1193.xml"/><Relationship Id="rId151" Type="http://schemas.openxmlformats.org/officeDocument/2006/relationships/image" Target="../media/image109.png"/><Relationship Id="rId389" Type="http://schemas.openxmlformats.org/officeDocument/2006/relationships/image" Target="../media/image228.png"/><Relationship Id="rId554" Type="http://schemas.openxmlformats.org/officeDocument/2006/relationships/customXml" Target="../ink/ink1427.xml"/><Relationship Id="rId193" Type="http://schemas.openxmlformats.org/officeDocument/2006/relationships/image" Target="../media/image130.png"/><Relationship Id="rId207" Type="http://schemas.openxmlformats.org/officeDocument/2006/relationships/image" Target="../media/image137.png"/><Relationship Id="rId249" Type="http://schemas.openxmlformats.org/officeDocument/2006/relationships/image" Target="../media/image158.png"/><Relationship Id="rId414" Type="http://schemas.openxmlformats.org/officeDocument/2006/relationships/customXml" Target="../ink/ink1357.xml"/><Relationship Id="rId456" Type="http://schemas.openxmlformats.org/officeDocument/2006/relationships/customXml" Target="../ink/ink1378.xml"/><Relationship Id="rId498" Type="http://schemas.openxmlformats.org/officeDocument/2006/relationships/customXml" Target="../ink/ink1399.xml"/><Relationship Id="rId13" Type="http://schemas.openxmlformats.org/officeDocument/2006/relationships/image" Target="../media/image40.png"/><Relationship Id="rId109" Type="http://schemas.openxmlformats.org/officeDocument/2006/relationships/image" Target="../media/image88.png"/><Relationship Id="rId260" Type="http://schemas.openxmlformats.org/officeDocument/2006/relationships/customXml" Target="../ink/ink1280.xml"/><Relationship Id="rId316" Type="http://schemas.openxmlformats.org/officeDocument/2006/relationships/customXml" Target="../ink/ink1308.xml"/><Relationship Id="rId523" Type="http://schemas.openxmlformats.org/officeDocument/2006/relationships/image" Target="../media/image295.png"/><Relationship Id="rId55" Type="http://schemas.openxmlformats.org/officeDocument/2006/relationships/image" Target="../media/image61.png"/><Relationship Id="rId97" Type="http://schemas.openxmlformats.org/officeDocument/2006/relationships/image" Target="../media/image82.png"/><Relationship Id="rId120" Type="http://schemas.openxmlformats.org/officeDocument/2006/relationships/customXml" Target="../ink/ink1210.xml"/><Relationship Id="rId358" Type="http://schemas.openxmlformats.org/officeDocument/2006/relationships/customXml" Target="../ink/ink1329.xml"/><Relationship Id="rId162" Type="http://schemas.openxmlformats.org/officeDocument/2006/relationships/customXml" Target="../ink/ink1231.xml"/><Relationship Id="rId218" Type="http://schemas.openxmlformats.org/officeDocument/2006/relationships/customXml" Target="../ink/ink1259.xml"/><Relationship Id="rId425" Type="http://schemas.openxmlformats.org/officeDocument/2006/relationships/image" Target="../media/image246.png"/><Relationship Id="rId467" Type="http://schemas.openxmlformats.org/officeDocument/2006/relationships/image" Target="../media/image267.png"/><Relationship Id="rId271" Type="http://schemas.openxmlformats.org/officeDocument/2006/relationships/image" Target="../media/image169.png"/><Relationship Id="rId24" Type="http://schemas.openxmlformats.org/officeDocument/2006/relationships/customXml" Target="../ink/ink1162.xml"/><Relationship Id="rId66" Type="http://schemas.openxmlformats.org/officeDocument/2006/relationships/customXml" Target="../ink/ink1183.xml"/><Relationship Id="rId131" Type="http://schemas.openxmlformats.org/officeDocument/2006/relationships/image" Target="../media/image99.png"/><Relationship Id="rId327" Type="http://schemas.openxmlformats.org/officeDocument/2006/relationships/image" Target="../media/image197.png"/><Relationship Id="rId369" Type="http://schemas.openxmlformats.org/officeDocument/2006/relationships/image" Target="../media/image218.png"/><Relationship Id="rId534" Type="http://schemas.openxmlformats.org/officeDocument/2006/relationships/customXml" Target="../ink/ink1417.xml"/><Relationship Id="rId173" Type="http://schemas.openxmlformats.org/officeDocument/2006/relationships/image" Target="../media/image120.png"/><Relationship Id="rId229" Type="http://schemas.openxmlformats.org/officeDocument/2006/relationships/image" Target="../media/image148.png"/><Relationship Id="rId380" Type="http://schemas.openxmlformats.org/officeDocument/2006/relationships/customXml" Target="../ink/ink1340.xml"/><Relationship Id="rId436" Type="http://schemas.openxmlformats.org/officeDocument/2006/relationships/customXml" Target="../ink/ink1368.xml"/><Relationship Id="rId240" Type="http://schemas.openxmlformats.org/officeDocument/2006/relationships/customXml" Target="../ink/ink1270.xml"/><Relationship Id="rId478" Type="http://schemas.openxmlformats.org/officeDocument/2006/relationships/customXml" Target="../ink/ink1389.xml"/><Relationship Id="rId35" Type="http://schemas.openxmlformats.org/officeDocument/2006/relationships/image" Target="../media/image51.png"/><Relationship Id="rId77" Type="http://schemas.openxmlformats.org/officeDocument/2006/relationships/image" Target="../media/image72.png"/><Relationship Id="rId100" Type="http://schemas.openxmlformats.org/officeDocument/2006/relationships/customXml" Target="../ink/ink1200.xml"/><Relationship Id="rId282" Type="http://schemas.openxmlformats.org/officeDocument/2006/relationships/customXml" Target="../ink/ink1291.xml"/><Relationship Id="rId338" Type="http://schemas.openxmlformats.org/officeDocument/2006/relationships/customXml" Target="../ink/ink1319.xml"/><Relationship Id="rId503" Type="http://schemas.openxmlformats.org/officeDocument/2006/relationships/image" Target="../media/image285.png"/><Relationship Id="rId545" Type="http://schemas.openxmlformats.org/officeDocument/2006/relationships/image" Target="../media/image306.png"/><Relationship Id="rId8" Type="http://schemas.openxmlformats.org/officeDocument/2006/relationships/customXml" Target="../ink/ink1154.xml"/><Relationship Id="rId142" Type="http://schemas.openxmlformats.org/officeDocument/2006/relationships/customXml" Target="../ink/ink1221.xml"/><Relationship Id="rId184" Type="http://schemas.openxmlformats.org/officeDocument/2006/relationships/customXml" Target="../ink/ink1242.xml"/><Relationship Id="rId391" Type="http://schemas.openxmlformats.org/officeDocument/2006/relationships/image" Target="../media/image229.png"/><Relationship Id="rId405" Type="http://schemas.openxmlformats.org/officeDocument/2006/relationships/image" Target="../media/image236.png"/><Relationship Id="rId447" Type="http://schemas.openxmlformats.org/officeDocument/2006/relationships/image" Target="../media/image257.png"/><Relationship Id="rId251" Type="http://schemas.openxmlformats.org/officeDocument/2006/relationships/image" Target="../media/image159.png"/><Relationship Id="rId489" Type="http://schemas.openxmlformats.org/officeDocument/2006/relationships/image" Target="../media/image278.png"/><Relationship Id="rId46" Type="http://schemas.openxmlformats.org/officeDocument/2006/relationships/customXml" Target="../ink/ink1173.xml"/><Relationship Id="rId293" Type="http://schemas.openxmlformats.org/officeDocument/2006/relationships/image" Target="../media/image180.png"/><Relationship Id="rId307" Type="http://schemas.openxmlformats.org/officeDocument/2006/relationships/image" Target="../media/image187.png"/><Relationship Id="rId349" Type="http://schemas.openxmlformats.org/officeDocument/2006/relationships/image" Target="../media/image208.png"/><Relationship Id="rId514" Type="http://schemas.openxmlformats.org/officeDocument/2006/relationships/customXml" Target="../ink/ink1407.xml"/><Relationship Id="rId88" Type="http://schemas.openxmlformats.org/officeDocument/2006/relationships/customXml" Target="../ink/ink1194.xml"/><Relationship Id="rId111" Type="http://schemas.openxmlformats.org/officeDocument/2006/relationships/image" Target="../media/image89.png"/><Relationship Id="rId153" Type="http://schemas.openxmlformats.org/officeDocument/2006/relationships/image" Target="../media/image110.png"/><Relationship Id="rId195" Type="http://schemas.openxmlformats.org/officeDocument/2006/relationships/image" Target="../media/image131.png"/><Relationship Id="rId209" Type="http://schemas.openxmlformats.org/officeDocument/2006/relationships/image" Target="../media/image138.png"/><Relationship Id="rId360" Type="http://schemas.openxmlformats.org/officeDocument/2006/relationships/customXml" Target="../ink/ink1330.xml"/><Relationship Id="rId416" Type="http://schemas.openxmlformats.org/officeDocument/2006/relationships/customXml" Target="../ink/ink1358.xml"/><Relationship Id="rId220" Type="http://schemas.openxmlformats.org/officeDocument/2006/relationships/customXml" Target="../ink/ink1260.xml"/><Relationship Id="rId458" Type="http://schemas.openxmlformats.org/officeDocument/2006/relationships/customXml" Target="../ink/ink1379.xml"/><Relationship Id="rId15" Type="http://schemas.openxmlformats.org/officeDocument/2006/relationships/image" Target="../media/image41.png"/><Relationship Id="rId57" Type="http://schemas.openxmlformats.org/officeDocument/2006/relationships/image" Target="../media/image62.png"/><Relationship Id="rId262" Type="http://schemas.openxmlformats.org/officeDocument/2006/relationships/customXml" Target="../ink/ink1281.xml"/><Relationship Id="rId318" Type="http://schemas.openxmlformats.org/officeDocument/2006/relationships/customXml" Target="../ink/ink1309.xml"/><Relationship Id="rId525" Type="http://schemas.openxmlformats.org/officeDocument/2006/relationships/image" Target="../media/image296.png"/><Relationship Id="rId99" Type="http://schemas.openxmlformats.org/officeDocument/2006/relationships/image" Target="../media/image83.png"/><Relationship Id="rId122" Type="http://schemas.openxmlformats.org/officeDocument/2006/relationships/customXml" Target="../ink/ink1211.xml"/><Relationship Id="rId164" Type="http://schemas.openxmlformats.org/officeDocument/2006/relationships/customXml" Target="../ink/ink1232.xml"/><Relationship Id="rId371" Type="http://schemas.openxmlformats.org/officeDocument/2006/relationships/image" Target="../media/image219.png"/><Relationship Id="rId427" Type="http://schemas.openxmlformats.org/officeDocument/2006/relationships/image" Target="../media/image247.png"/><Relationship Id="rId469" Type="http://schemas.openxmlformats.org/officeDocument/2006/relationships/image" Target="../media/image268.png"/><Relationship Id="rId26" Type="http://schemas.openxmlformats.org/officeDocument/2006/relationships/customXml" Target="../ink/ink1163.xml"/><Relationship Id="rId231" Type="http://schemas.openxmlformats.org/officeDocument/2006/relationships/image" Target="../media/image149.png"/><Relationship Id="rId273" Type="http://schemas.openxmlformats.org/officeDocument/2006/relationships/image" Target="../media/image170.png"/><Relationship Id="rId329" Type="http://schemas.openxmlformats.org/officeDocument/2006/relationships/image" Target="../media/image198.png"/><Relationship Id="rId480" Type="http://schemas.openxmlformats.org/officeDocument/2006/relationships/customXml" Target="../ink/ink1390.xml"/><Relationship Id="rId536" Type="http://schemas.openxmlformats.org/officeDocument/2006/relationships/customXml" Target="../ink/ink1418.xml"/><Relationship Id="rId68" Type="http://schemas.openxmlformats.org/officeDocument/2006/relationships/customXml" Target="../ink/ink1184.xml"/><Relationship Id="rId133" Type="http://schemas.openxmlformats.org/officeDocument/2006/relationships/image" Target="../media/image100.png"/><Relationship Id="rId175" Type="http://schemas.openxmlformats.org/officeDocument/2006/relationships/image" Target="../media/image121.png"/><Relationship Id="rId340" Type="http://schemas.openxmlformats.org/officeDocument/2006/relationships/customXml" Target="../ink/ink1320.xml"/><Relationship Id="rId200" Type="http://schemas.openxmlformats.org/officeDocument/2006/relationships/customXml" Target="../ink/ink1250.xml"/><Relationship Id="rId382" Type="http://schemas.openxmlformats.org/officeDocument/2006/relationships/customXml" Target="../ink/ink1341.xml"/><Relationship Id="rId438" Type="http://schemas.openxmlformats.org/officeDocument/2006/relationships/customXml" Target="../ink/ink1369.xml"/><Relationship Id="rId242" Type="http://schemas.openxmlformats.org/officeDocument/2006/relationships/customXml" Target="../ink/ink1271.xml"/><Relationship Id="rId284" Type="http://schemas.openxmlformats.org/officeDocument/2006/relationships/customXml" Target="../ink/ink1292.xml"/><Relationship Id="rId491" Type="http://schemas.openxmlformats.org/officeDocument/2006/relationships/image" Target="../media/image279.png"/><Relationship Id="rId505" Type="http://schemas.openxmlformats.org/officeDocument/2006/relationships/image" Target="../media/image286.png"/><Relationship Id="rId37" Type="http://schemas.openxmlformats.org/officeDocument/2006/relationships/image" Target="../media/image52.png"/><Relationship Id="rId79" Type="http://schemas.openxmlformats.org/officeDocument/2006/relationships/image" Target="../media/image73.png"/><Relationship Id="rId102" Type="http://schemas.openxmlformats.org/officeDocument/2006/relationships/customXml" Target="../ink/ink1201.xml"/><Relationship Id="rId144" Type="http://schemas.openxmlformats.org/officeDocument/2006/relationships/customXml" Target="../ink/ink1222.xml"/><Relationship Id="rId547" Type="http://schemas.openxmlformats.org/officeDocument/2006/relationships/image" Target="../media/image307.png"/><Relationship Id="rId90" Type="http://schemas.openxmlformats.org/officeDocument/2006/relationships/customXml" Target="../ink/ink1195.xml"/><Relationship Id="rId186" Type="http://schemas.openxmlformats.org/officeDocument/2006/relationships/customXml" Target="../ink/ink1243.xml"/><Relationship Id="rId351" Type="http://schemas.openxmlformats.org/officeDocument/2006/relationships/image" Target="../media/image209.png"/><Relationship Id="rId393" Type="http://schemas.openxmlformats.org/officeDocument/2006/relationships/image" Target="../media/image230.png"/><Relationship Id="rId407" Type="http://schemas.openxmlformats.org/officeDocument/2006/relationships/image" Target="../media/image237.png"/><Relationship Id="rId449" Type="http://schemas.openxmlformats.org/officeDocument/2006/relationships/image" Target="../media/image258.png"/><Relationship Id="rId211" Type="http://schemas.openxmlformats.org/officeDocument/2006/relationships/image" Target="../media/image139.png"/><Relationship Id="rId253" Type="http://schemas.openxmlformats.org/officeDocument/2006/relationships/image" Target="../media/image160.png"/><Relationship Id="rId295" Type="http://schemas.openxmlformats.org/officeDocument/2006/relationships/image" Target="../media/image181.png"/><Relationship Id="rId309" Type="http://schemas.openxmlformats.org/officeDocument/2006/relationships/image" Target="../media/image188.png"/><Relationship Id="rId460" Type="http://schemas.openxmlformats.org/officeDocument/2006/relationships/customXml" Target="../ink/ink1380.xml"/><Relationship Id="rId516" Type="http://schemas.openxmlformats.org/officeDocument/2006/relationships/customXml" Target="../ink/ink1408.xml"/><Relationship Id="rId48" Type="http://schemas.openxmlformats.org/officeDocument/2006/relationships/customXml" Target="../ink/ink1174.xml"/><Relationship Id="rId113" Type="http://schemas.openxmlformats.org/officeDocument/2006/relationships/image" Target="../media/image90.png"/><Relationship Id="rId320" Type="http://schemas.openxmlformats.org/officeDocument/2006/relationships/customXml" Target="../ink/ink1310.xml"/><Relationship Id="rId155" Type="http://schemas.openxmlformats.org/officeDocument/2006/relationships/image" Target="../media/image111.png"/><Relationship Id="rId197" Type="http://schemas.openxmlformats.org/officeDocument/2006/relationships/image" Target="../media/image132.png"/><Relationship Id="rId362" Type="http://schemas.openxmlformats.org/officeDocument/2006/relationships/customXml" Target="../ink/ink1331.xml"/><Relationship Id="rId418" Type="http://schemas.openxmlformats.org/officeDocument/2006/relationships/customXml" Target="../ink/ink1359.xml"/><Relationship Id="rId222" Type="http://schemas.openxmlformats.org/officeDocument/2006/relationships/customXml" Target="../ink/ink1261.xml"/><Relationship Id="rId264" Type="http://schemas.openxmlformats.org/officeDocument/2006/relationships/customXml" Target="../ink/ink1282.xml"/><Relationship Id="rId471" Type="http://schemas.openxmlformats.org/officeDocument/2006/relationships/image" Target="../media/image269.png"/><Relationship Id="rId17" Type="http://schemas.openxmlformats.org/officeDocument/2006/relationships/image" Target="../media/image42.png"/><Relationship Id="rId59" Type="http://schemas.openxmlformats.org/officeDocument/2006/relationships/image" Target="../media/image63.png"/><Relationship Id="rId124" Type="http://schemas.openxmlformats.org/officeDocument/2006/relationships/customXml" Target="../ink/ink1212.xml"/><Relationship Id="rId527" Type="http://schemas.openxmlformats.org/officeDocument/2006/relationships/image" Target="../media/image297.png"/><Relationship Id="rId70" Type="http://schemas.openxmlformats.org/officeDocument/2006/relationships/customXml" Target="../ink/ink1185.xml"/><Relationship Id="rId166" Type="http://schemas.openxmlformats.org/officeDocument/2006/relationships/customXml" Target="../ink/ink1233.xml"/><Relationship Id="rId331" Type="http://schemas.openxmlformats.org/officeDocument/2006/relationships/image" Target="../media/image199.png"/><Relationship Id="rId373" Type="http://schemas.openxmlformats.org/officeDocument/2006/relationships/image" Target="../media/image220.png"/><Relationship Id="rId429" Type="http://schemas.openxmlformats.org/officeDocument/2006/relationships/image" Target="../media/image24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0.png"/><Relationship Id="rId440" Type="http://schemas.openxmlformats.org/officeDocument/2006/relationships/customXml" Target="../ink/ink1370.xml"/><Relationship Id="rId28" Type="http://schemas.openxmlformats.org/officeDocument/2006/relationships/customXml" Target="../ink/ink1164.xml"/><Relationship Id="rId275" Type="http://schemas.openxmlformats.org/officeDocument/2006/relationships/image" Target="../media/image171.png"/><Relationship Id="rId300" Type="http://schemas.openxmlformats.org/officeDocument/2006/relationships/customXml" Target="../ink/ink1300.xml"/><Relationship Id="rId482" Type="http://schemas.openxmlformats.org/officeDocument/2006/relationships/customXml" Target="../ink/ink1391.xml"/><Relationship Id="rId538" Type="http://schemas.openxmlformats.org/officeDocument/2006/relationships/customXml" Target="../ink/ink1419.xml"/><Relationship Id="rId81" Type="http://schemas.openxmlformats.org/officeDocument/2006/relationships/image" Target="../media/image74.png"/><Relationship Id="rId135" Type="http://schemas.openxmlformats.org/officeDocument/2006/relationships/image" Target="../media/image101.png"/><Relationship Id="rId177" Type="http://schemas.openxmlformats.org/officeDocument/2006/relationships/image" Target="../media/image122.png"/><Relationship Id="rId342" Type="http://schemas.openxmlformats.org/officeDocument/2006/relationships/customXml" Target="../ink/ink1321.xml"/><Relationship Id="rId384" Type="http://schemas.openxmlformats.org/officeDocument/2006/relationships/customXml" Target="../ink/ink1342.xml"/><Relationship Id="rId202" Type="http://schemas.openxmlformats.org/officeDocument/2006/relationships/customXml" Target="../ink/ink1251.xml"/><Relationship Id="rId244" Type="http://schemas.openxmlformats.org/officeDocument/2006/relationships/customXml" Target="../ink/ink1272.xml"/><Relationship Id="rId39" Type="http://schemas.openxmlformats.org/officeDocument/2006/relationships/image" Target="../media/image53.png"/><Relationship Id="rId286" Type="http://schemas.openxmlformats.org/officeDocument/2006/relationships/customXml" Target="../ink/ink1293.xml"/><Relationship Id="rId451" Type="http://schemas.openxmlformats.org/officeDocument/2006/relationships/image" Target="../media/image259.png"/><Relationship Id="rId493" Type="http://schemas.openxmlformats.org/officeDocument/2006/relationships/image" Target="../media/image280.png"/><Relationship Id="rId507" Type="http://schemas.openxmlformats.org/officeDocument/2006/relationships/image" Target="../media/image287.png"/><Relationship Id="rId549" Type="http://schemas.openxmlformats.org/officeDocument/2006/relationships/image" Target="../media/image308.png"/><Relationship Id="rId50" Type="http://schemas.openxmlformats.org/officeDocument/2006/relationships/customXml" Target="../ink/ink1175.xml"/><Relationship Id="rId104" Type="http://schemas.openxmlformats.org/officeDocument/2006/relationships/customXml" Target="../ink/ink1202.xml"/><Relationship Id="rId146" Type="http://schemas.openxmlformats.org/officeDocument/2006/relationships/customXml" Target="../ink/ink1223.xml"/><Relationship Id="rId188" Type="http://schemas.openxmlformats.org/officeDocument/2006/relationships/customXml" Target="../ink/ink1244.xml"/><Relationship Id="rId311" Type="http://schemas.openxmlformats.org/officeDocument/2006/relationships/image" Target="../media/image189.png"/><Relationship Id="rId353" Type="http://schemas.openxmlformats.org/officeDocument/2006/relationships/image" Target="../media/image210.png"/><Relationship Id="rId395" Type="http://schemas.openxmlformats.org/officeDocument/2006/relationships/image" Target="../media/image231.png"/><Relationship Id="rId409" Type="http://schemas.openxmlformats.org/officeDocument/2006/relationships/image" Target="../media/image238.png"/><Relationship Id="rId92" Type="http://schemas.openxmlformats.org/officeDocument/2006/relationships/customXml" Target="../ink/ink1196.xml"/><Relationship Id="rId213" Type="http://schemas.openxmlformats.org/officeDocument/2006/relationships/image" Target="../media/image140.png"/><Relationship Id="rId420" Type="http://schemas.openxmlformats.org/officeDocument/2006/relationships/customXml" Target="../ink/ink1360.xml"/><Relationship Id="rId255" Type="http://schemas.openxmlformats.org/officeDocument/2006/relationships/image" Target="../media/image161.png"/><Relationship Id="rId297" Type="http://schemas.openxmlformats.org/officeDocument/2006/relationships/image" Target="../media/image182.png"/><Relationship Id="rId462" Type="http://schemas.openxmlformats.org/officeDocument/2006/relationships/customXml" Target="../ink/ink1381.xml"/><Relationship Id="rId518" Type="http://schemas.openxmlformats.org/officeDocument/2006/relationships/customXml" Target="../ink/ink1409.xml"/><Relationship Id="rId115" Type="http://schemas.openxmlformats.org/officeDocument/2006/relationships/image" Target="../media/image91.png"/><Relationship Id="rId157" Type="http://schemas.openxmlformats.org/officeDocument/2006/relationships/image" Target="../media/image112.png"/><Relationship Id="rId322" Type="http://schemas.openxmlformats.org/officeDocument/2006/relationships/customXml" Target="../ink/ink1311.xml"/><Relationship Id="rId364" Type="http://schemas.openxmlformats.org/officeDocument/2006/relationships/customXml" Target="../ink/ink1332.xml"/><Relationship Id="rId61" Type="http://schemas.openxmlformats.org/officeDocument/2006/relationships/image" Target="../media/image64.png"/><Relationship Id="rId199" Type="http://schemas.openxmlformats.org/officeDocument/2006/relationships/image" Target="../media/image133.png"/><Relationship Id="rId19" Type="http://schemas.openxmlformats.org/officeDocument/2006/relationships/image" Target="../media/image43.png"/><Relationship Id="rId224" Type="http://schemas.openxmlformats.org/officeDocument/2006/relationships/customXml" Target="../ink/ink1262.xml"/><Relationship Id="rId266" Type="http://schemas.openxmlformats.org/officeDocument/2006/relationships/customXml" Target="../ink/ink1283.xml"/><Relationship Id="rId431" Type="http://schemas.openxmlformats.org/officeDocument/2006/relationships/image" Target="../media/image249.png"/><Relationship Id="rId473" Type="http://schemas.openxmlformats.org/officeDocument/2006/relationships/image" Target="../media/image270.png"/><Relationship Id="rId529" Type="http://schemas.openxmlformats.org/officeDocument/2006/relationships/image" Target="../media/image298.png"/><Relationship Id="rId30" Type="http://schemas.openxmlformats.org/officeDocument/2006/relationships/customXml" Target="../ink/ink1165.xml"/><Relationship Id="rId126" Type="http://schemas.openxmlformats.org/officeDocument/2006/relationships/customXml" Target="../ink/ink1213.xml"/><Relationship Id="rId168" Type="http://schemas.openxmlformats.org/officeDocument/2006/relationships/customXml" Target="../ink/ink1234.xml"/><Relationship Id="rId333" Type="http://schemas.openxmlformats.org/officeDocument/2006/relationships/image" Target="../media/image200.png"/><Relationship Id="rId540" Type="http://schemas.openxmlformats.org/officeDocument/2006/relationships/customXml" Target="../ink/ink1420.xml"/><Relationship Id="rId72" Type="http://schemas.openxmlformats.org/officeDocument/2006/relationships/customXml" Target="../ink/ink1186.xml"/><Relationship Id="rId375" Type="http://schemas.openxmlformats.org/officeDocument/2006/relationships/image" Target="../media/image221.png"/><Relationship Id="rId3" Type="http://schemas.openxmlformats.org/officeDocument/2006/relationships/image" Target="../media/image35.png"/><Relationship Id="rId235" Type="http://schemas.openxmlformats.org/officeDocument/2006/relationships/image" Target="../media/image151.png"/><Relationship Id="rId277" Type="http://schemas.openxmlformats.org/officeDocument/2006/relationships/image" Target="../media/image172.png"/><Relationship Id="rId400" Type="http://schemas.openxmlformats.org/officeDocument/2006/relationships/customXml" Target="../ink/ink1350.xml"/><Relationship Id="rId442" Type="http://schemas.openxmlformats.org/officeDocument/2006/relationships/customXml" Target="../ink/ink1371.xml"/><Relationship Id="rId484" Type="http://schemas.openxmlformats.org/officeDocument/2006/relationships/customXml" Target="../ink/ink1392.xml"/><Relationship Id="rId137" Type="http://schemas.openxmlformats.org/officeDocument/2006/relationships/image" Target="../media/image102.png"/><Relationship Id="rId302" Type="http://schemas.openxmlformats.org/officeDocument/2006/relationships/customXml" Target="../ink/ink1301.xml"/><Relationship Id="rId344" Type="http://schemas.openxmlformats.org/officeDocument/2006/relationships/customXml" Target="../ink/ink1322.xml"/><Relationship Id="rId41" Type="http://schemas.openxmlformats.org/officeDocument/2006/relationships/image" Target="../media/image54.png"/><Relationship Id="rId83" Type="http://schemas.openxmlformats.org/officeDocument/2006/relationships/image" Target="../media/image75.png"/><Relationship Id="rId179" Type="http://schemas.openxmlformats.org/officeDocument/2006/relationships/image" Target="../media/image123.png"/><Relationship Id="rId386" Type="http://schemas.openxmlformats.org/officeDocument/2006/relationships/customXml" Target="../ink/ink1343.xml"/><Relationship Id="rId551" Type="http://schemas.openxmlformats.org/officeDocument/2006/relationships/image" Target="../media/image309.png"/><Relationship Id="rId190" Type="http://schemas.openxmlformats.org/officeDocument/2006/relationships/customXml" Target="../ink/ink1245.xml"/><Relationship Id="rId204" Type="http://schemas.openxmlformats.org/officeDocument/2006/relationships/customXml" Target="../ink/ink1252.xml"/><Relationship Id="rId246" Type="http://schemas.openxmlformats.org/officeDocument/2006/relationships/customXml" Target="../ink/ink1273.xml"/><Relationship Id="rId288" Type="http://schemas.openxmlformats.org/officeDocument/2006/relationships/customXml" Target="../ink/ink1294.xml"/><Relationship Id="rId411" Type="http://schemas.openxmlformats.org/officeDocument/2006/relationships/image" Target="../media/image239.png"/><Relationship Id="rId453" Type="http://schemas.openxmlformats.org/officeDocument/2006/relationships/image" Target="../media/image260.png"/><Relationship Id="rId509" Type="http://schemas.openxmlformats.org/officeDocument/2006/relationships/image" Target="../media/image288.png"/><Relationship Id="rId106" Type="http://schemas.openxmlformats.org/officeDocument/2006/relationships/customXml" Target="../ink/ink1203.xml"/><Relationship Id="rId313" Type="http://schemas.openxmlformats.org/officeDocument/2006/relationships/image" Target="../media/image190.png"/><Relationship Id="rId495" Type="http://schemas.openxmlformats.org/officeDocument/2006/relationships/image" Target="../media/image281.png"/><Relationship Id="rId10" Type="http://schemas.openxmlformats.org/officeDocument/2006/relationships/customXml" Target="../ink/ink1155.xml"/><Relationship Id="rId52" Type="http://schemas.openxmlformats.org/officeDocument/2006/relationships/customXml" Target="../ink/ink1176.xml"/><Relationship Id="rId94" Type="http://schemas.openxmlformats.org/officeDocument/2006/relationships/customXml" Target="../ink/ink1197.xml"/><Relationship Id="rId148" Type="http://schemas.openxmlformats.org/officeDocument/2006/relationships/customXml" Target="../ink/ink1224.xml"/><Relationship Id="rId355" Type="http://schemas.openxmlformats.org/officeDocument/2006/relationships/image" Target="../media/image211.png"/><Relationship Id="rId397" Type="http://schemas.openxmlformats.org/officeDocument/2006/relationships/image" Target="../media/image232.png"/><Relationship Id="rId520" Type="http://schemas.openxmlformats.org/officeDocument/2006/relationships/customXml" Target="../ink/ink1410.xml"/><Relationship Id="rId215" Type="http://schemas.openxmlformats.org/officeDocument/2006/relationships/image" Target="../media/image141.png"/><Relationship Id="rId257" Type="http://schemas.openxmlformats.org/officeDocument/2006/relationships/image" Target="../media/image162.png"/><Relationship Id="rId422" Type="http://schemas.openxmlformats.org/officeDocument/2006/relationships/customXml" Target="../ink/ink1361.xml"/><Relationship Id="rId464" Type="http://schemas.openxmlformats.org/officeDocument/2006/relationships/customXml" Target="../ink/ink1382.xml"/><Relationship Id="rId299" Type="http://schemas.openxmlformats.org/officeDocument/2006/relationships/image" Target="../media/image183.png"/><Relationship Id="rId63" Type="http://schemas.openxmlformats.org/officeDocument/2006/relationships/image" Target="../media/image65.png"/><Relationship Id="rId159" Type="http://schemas.openxmlformats.org/officeDocument/2006/relationships/image" Target="../media/image113.png"/><Relationship Id="rId366" Type="http://schemas.openxmlformats.org/officeDocument/2006/relationships/customXml" Target="../ink/ink1333.xml"/><Relationship Id="rId226" Type="http://schemas.openxmlformats.org/officeDocument/2006/relationships/customXml" Target="../ink/ink1263.xml"/><Relationship Id="rId433" Type="http://schemas.openxmlformats.org/officeDocument/2006/relationships/image" Target="../media/image250.png"/><Relationship Id="rId74" Type="http://schemas.openxmlformats.org/officeDocument/2006/relationships/customXml" Target="../ink/ink1187.xml"/><Relationship Id="rId377" Type="http://schemas.openxmlformats.org/officeDocument/2006/relationships/image" Target="../media/image222.png"/><Relationship Id="rId500" Type="http://schemas.openxmlformats.org/officeDocument/2006/relationships/customXml" Target="../ink/ink1400.xml"/><Relationship Id="rId5" Type="http://schemas.openxmlformats.org/officeDocument/2006/relationships/image" Target="../media/image36.png"/><Relationship Id="rId237" Type="http://schemas.openxmlformats.org/officeDocument/2006/relationships/image" Target="../media/image152.png"/><Relationship Id="rId444" Type="http://schemas.openxmlformats.org/officeDocument/2006/relationships/customXml" Target="../ink/ink1372.xml"/><Relationship Id="rId290" Type="http://schemas.openxmlformats.org/officeDocument/2006/relationships/customXml" Target="../ink/ink1295.xml"/><Relationship Id="rId304" Type="http://schemas.openxmlformats.org/officeDocument/2006/relationships/customXml" Target="../ink/ink1302.xml"/><Relationship Id="rId388" Type="http://schemas.openxmlformats.org/officeDocument/2006/relationships/customXml" Target="../ink/ink1344.xml"/><Relationship Id="rId511" Type="http://schemas.openxmlformats.org/officeDocument/2006/relationships/image" Target="../media/image289.png"/><Relationship Id="rId85" Type="http://schemas.openxmlformats.org/officeDocument/2006/relationships/image" Target="../media/image76.png"/><Relationship Id="rId150" Type="http://schemas.openxmlformats.org/officeDocument/2006/relationships/customXml" Target="../ink/ink1225.xml"/><Relationship Id="rId248" Type="http://schemas.openxmlformats.org/officeDocument/2006/relationships/customXml" Target="../ink/ink1274.xml"/><Relationship Id="rId455" Type="http://schemas.openxmlformats.org/officeDocument/2006/relationships/image" Target="../media/image261.png"/><Relationship Id="rId12" Type="http://schemas.openxmlformats.org/officeDocument/2006/relationships/customXml" Target="../ink/ink1156.xml"/><Relationship Id="rId108" Type="http://schemas.openxmlformats.org/officeDocument/2006/relationships/customXml" Target="../ink/ink1204.xml"/><Relationship Id="rId315" Type="http://schemas.openxmlformats.org/officeDocument/2006/relationships/image" Target="../media/image191.png"/><Relationship Id="rId522" Type="http://schemas.openxmlformats.org/officeDocument/2006/relationships/customXml" Target="../ink/ink141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080.png"/><Relationship Id="rId21" Type="http://schemas.openxmlformats.org/officeDocument/2006/relationships/customXml" Target="../ink/ink1437.xml"/><Relationship Id="rId42" Type="http://schemas.openxmlformats.org/officeDocument/2006/relationships/image" Target="../media/image12160.png"/><Relationship Id="rId47" Type="http://schemas.openxmlformats.org/officeDocument/2006/relationships/customXml" Target="../ink/ink1450.xml"/><Relationship Id="rId63" Type="http://schemas.openxmlformats.org/officeDocument/2006/relationships/customXml" Target="../ink/ink1458.xml"/><Relationship Id="rId68" Type="http://schemas.openxmlformats.org/officeDocument/2006/relationships/image" Target="../media/image12290.png"/><Relationship Id="rId84" Type="http://schemas.openxmlformats.org/officeDocument/2006/relationships/image" Target="../media/image12370.png"/><Relationship Id="rId16" Type="http://schemas.openxmlformats.org/officeDocument/2006/relationships/image" Target="../media/image12030.png"/><Relationship Id="rId11" Type="http://schemas.openxmlformats.org/officeDocument/2006/relationships/customXml" Target="../ink/ink1432.xml"/><Relationship Id="rId32" Type="http://schemas.openxmlformats.org/officeDocument/2006/relationships/image" Target="../media/image12111.png"/><Relationship Id="rId37" Type="http://schemas.openxmlformats.org/officeDocument/2006/relationships/customXml" Target="../ink/ink1445.xml"/><Relationship Id="rId53" Type="http://schemas.openxmlformats.org/officeDocument/2006/relationships/customXml" Target="../ink/ink1453.xml"/><Relationship Id="rId58" Type="http://schemas.openxmlformats.org/officeDocument/2006/relationships/image" Target="../media/image12240.png"/><Relationship Id="rId74" Type="http://schemas.openxmlformats.org/officeDocument/2006/relationships/image" Target="../media/image12320.png"/><Relationship Id="rId79" Type="http://schemas.openxmlformats.org/officeDocument/2006/relationships/customXml" Target="../ink/ink1466.xml"/><Relationship Id="rId5" Type="http://schemas.openxmlformats.org/officeDocument/2006/relationships/customXml" Target="../ink/ink1429.xml"/><Relationship Id="rId19" Type="http://schemas.openxmlformats.org/officeDocument/2006/relationships/customXml" Target="../ink/ink1436.xml"/><Relationship Id="rId14" Type="http://schemas.openxmlformats.org/officeDocument/2006/relationships/image" Target="../media/image12020.png"/><Relationship Id="rId22" Type="http://schemas.openxmlformats.org/officeDocument/2006/relationships/image" Target="../media/image12060.png"/><Relationship Id="rId27" Type="http://schemas.openxmlformats.org/officeDocument/2006/relationships/customXml" Target="../ink/ink1440.xml"/><Relationship Id="rId30" Type="http://schemas.openxmlformats.org/officeDocument/2006/relationships/image" Target="../media/image12101.png"/><Relationship Id="rId35" Type="http://schemas.openxmlformats.org/officeDocument/2006/relationships/customXml" Target="../ink/ink1444.xml"/><Relationship Id="rId43" Type="http://schemas.openxmlformats.org/officeDocument/2006/relationships/customXml" Target="../ink/ink1448.xml"/><Relationship Id="rId48" Type="http://schemas.openxmlformats.org/officeDocument/2006/relationships/image" Target="../media/image12190.png"/><Relationship Id="rId56" Type="http://schemas.openxmlformats.org/officeDocument/2006/relationships/image" Target="../media/image12230.png"/><Relationship Id="rId64" Type="http://schemas.openxmlformats.org/officeDocument/2006/relationships/image" Target="../media/image12270.png"/><Relationship Id="rId69" Type="http://schemas.openxmlformats.org/officeDocument/2006/relationships/customXml" Target="../ink/ink1461.xml"/><Relationship Id="rId77" Type="http://schemas.openxmlformats.org/officeDocument/2006/relationships/customXml" Target="../ink/ink1465.xml"/><Relationship Id="rId8" Type="http://schemas.openxmlformats.org/officeDocument/2006/relationships/image" Target="../media/image11990.png"/><Relationship Id="rId51" Type="http://schemas.openxmlformats.org/officeDocument/2006/relationships/customXml" Target="../ink/ink1452.xml"/><Relationship Id="rId72" Type="http://schemas.openxmlformats.org/officeDocument/2006/relationships/image" Target="../media/image12311.png"/><Relationship Id="rId80" Type="http://schemas.openxmlformats.org/officeDocument/2006/relationships/image" Target="../media/image12350.png"/><Relationship Id="rId85" Type="http://schemas.openxmlformats.org/officeDocument/2006/relationships/customXml" Target="../ink/ink1469.xml"/><Relationship Id="rId3" Type="http://schemas.openxmlformats.org/officeDocument/2006/relationships/customXml" Target="../ink/ink1428.xml"/><Relationship Id="rId12" Type="http://schemas.openxmlformats.org/officeDocument/2006/relationships/image" Target="../media/image12010.png"/><Relationship Id="rId17" Type="http://schemas.openxmlformats.org/officeDocument/2006/relationships/customXml" Target="../ink/ink1435.xml"/><Relationship Id="rId25" Type="http://schemas.openxmlformats.org/officeDocument/2006/relationships/customXml" Target="../ink/ink1439.xml"/><Relationship Id="rId33" Type="http://schemas.openxmlformats.org/officeDocument/2006/relationships/customXml" Target="../ink/ink1443.xml"/><Relationship Id="rId38" Type="http://schemas.openxmlformats.org/officeDocument/2006/relationships/image" Target="../media/image12140.png"/><Relationship Id="rId46" Type="http://schemas.openxmlformats.org/officeDocument/2006/relationships/image" Target="../media/image12180.png"/><Relationship Id="rId59" Type="http://schemas.openxmlformats.org/officeDocument/2006/relationships/customXml" Target="../ink/ink1456.xml"/><Relationship Id="rId67" Type="http://schemas.openxmlformats.org/officeDocument/2006/relationships/customXml" Target="../ink/ink1460.xml"/><Relationship Id="rId20" Type="http://schemas.openxmlformats.org/officeDocument/2006/relationships/image" Target="../media/image12050.png"/><Relationship Id="rId41" Type="http://schemas.openxmlformats.org/officeDocument/2006/relationships/customXml" Target="../ink/ink1447.xml"/><Relationship Id="rId54" Type="http://schemas.openxmlformats.org/officeDocument/2006/relationships/image" Target="../media/image12220.png"/><Relationship Id="rId62" Type="http://schemas.openxmlformats.org/officeDocument/2006/relationships/image" Target="../media/image12260.png"/><Relationship Id="rId70" Type="http://schemas.openxmlformats.org/officeDocument/2006/relationships/image" Target="../media/image12300.png"/><Relationship Id="rId75" Type="http://schemas.openxmlformats.org/officeDocument/2006/relationships/customXml" Target="../ink/ink1464.xml"/><Relationship Id="rId83" Type="http://schemas.openxmlformats.org/officeDocument/2006/relationships/customXml" Target="../ink/ink14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80.png"/><Relationship Id="rId15" Type="http://schemas.openxmlformats.org/officeDocument/2006/relationships/customXml" Target="../ink/ink1434.xml"/><Relationship Id="rId23" Type="http://schemas.openxmlformats.org/officeDocument/2006/relationships/customXml" Target="../ink/ink1438.xml"/><Relationship Id="rId28" Type="http://schemas.openxmlformats.org/officeDocument/2006/relationships/image" Target="../media/image12090.png"/><Relationship Id="rId36" Type="http://schemas.openxmlformats.org/officeDocument/2006/relationships/image" Target="../media/image12130.png"/><Relationship Id="rId49" Type="http://schemas.openxmlformats.org/officeDocument/2006/relationships/customXml" Target="../ink/ink1451.xml"/><Relationship Id="rId57" Type="http://schemas.openxmlformats.org/officeDocument/2006/relationships/customXml" Target="../ink/ink1455.xml"/><Relationship Id="rId10" Type="http://schemas.openxmlformats.org/officeDocument/2006/relationships/image" Target="../media/image12000.png"/><Relationship Id="rId31" Type="http://schemas.openxmlformats.org/officeDocument/2006/relationships/customXml" Target="../ink/ink1442.xml"/><Relationship Id="rId44" Type="http://schemas.openxmlformats.org/officeDocument/2006/relationships/image" Target="../media/image12170.png"/><Relationship Id="rId52" Type="http://schemas.openxmlformats.org/officeDocument/2006/relationships/image" Target="../media/image12211.png"/><Relationship Id="rId60" Type="http://schemas.openxmlformats.org/officeDocument/2006/relationships/image" Target="../media/image12250.png"/><Relationship Id="rId65" Type="http://schemas.openxmlformats.org/officeDocument/2006/relationships/customXml" Target="../ink/ink1459.xml"/><Relationship Id="rId73" Type="http://schemas.openxmlformats.org/officeDocument/2006/relationships/customXml" Target="../ink/ink1463.xml"/><Relationship Id="rId78" Type="http://schemas.openxmlformats.org/officeDocument/2006/relationships/image" Target="../media/image12340.png"/><Relationship Id="rId81" Type="http://schemas.openxmlformats.org/officeDocument/2006/relationships/customXml" Target="../ink/ink1467.xml"/><Relationship Id="rId86" Type="http://schemas.openxmlformats.org/officeDocument/2006/relationships/image" Target="../media/image12380.png"/><Relationship Id="rId4" Type="http://schemas.openxmlformats.org/officeDocument/2006/relationships/image" Target="../media/image11970.png"/><Relationship Id="rId9" Type="http://schemas.openxmlformats.org/officeDocument/2006/relationships/customXml" Target="../ink/ink1431.xml"/><Relationship Id="rId13" Type="http://schemas.openxmlformats.org/officeDocument/2006/relationships/customXml" Target="../ink/ink1433.xml"/><Relationship Id="rId18" Type="http://schemas.openxmlformats.org/officeDocument/2006/relationships/image" Target="../media/image12040.png"/><Relationship Id="rId39" Type="http://schemas.openxmlformats.org/officeDocument/2006/relationships/customXml" Target="../ink/ink1446.xml"/><Relationship Id="rId34" Type="http://schemas.openxmlformats.org/officeDocument/2006/relationships/image" Target="../media/image12120.png"/><Relationship Id="rId50" Type="http://schemas.openxmlformats.org/officeDocument/2006/relationships/image" Target="../media/image12200.png"/><Relationship Id="rId55" Type="http://schemas.openxmlformats.org/officeDocument/2006/relationships/customXml" Target="../ink/ink1454.xml"/><Relationship Id="rId76" Type="http://schemas.openxmlformats.org/officeDocument/2006/relationships/image" Target="../media/image12330.png"/><Relationship Id="rId7" Type="http://schemas.openxmlformats.org/officeDocument/2006/relationships/customXml" Target="../ink/ink1430.xml"/><Relationship Id="rId71" Type="http://schemas.openxmlformats.org/officeDocument/2006/relationships/customXml" Target="../ink/ink1462.xml"/><Relationship Id="rId2" Type="http://schemas.openxmlformats.org/officeDocument/2006/relationships/image" Target="../media/image2.emf"/><Relationship Id="rId29" Type="http://schemas.openxmlformats.org/officeDocument/2006/relationships/customXml" Target="../ink/ink1441.xml"/><Relationship Id="rId24" Type="http://schemas.openxmlformats.org/officeDocument/2006/relationships/image" Target="../media/image12070.png"/><Relationship Id="rId40" Type="http://schemas.openxmlformats.org/officeDocument/2006/relationships/image" Target="../media/image12150.png"/><Relationship Id="rId45" Type="http://schemas.openxmlformats.org/officeDocument/2006/relationships/customXml" Target="../ink/ink1449.xml"/><Relationship Id="rId66" Type="http://schemas.openxmlformats.org/officeDocument/2006/relationships/image" Target="../media/image12280.png"/><Relationship Id="rId61" Type="http://schemas.openxmlformats.org/officeDocument/2006/relationships/customXml" Target="../ink/ink1457.xml"/><Relationship Id="rId82" Type="http://schemas.openxmlformats.org/officeDocument/2006/relationships/image" Target="../media/image123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D644-5B4A-BA7B-AFDF-6CEED7937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Alpha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B333A-F051-24A8-8A70-B8A2218EF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Alpha tunneling</a:t>
            </a:r>
          </a:p>
        </p:txBody>
      </p:sp>
    </p:spTree>
    <p:extLst>
      <p:ext uri="{BB962C8B-B14F-4D97-AF65-F5344CB8AC3E}">
        <p14:creationId xmlns:p14="http://schemas.microsoft.com/office/powerpoint/2010/main" val="113855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8A33B-45D0-F7ED-E4AC-8E6F2B98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279" y="1298815"/>
            <a:ext cx="4566949" cy="21301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FCD003-3C79-5EDF-5CF2-2B04334332D6}"/>
                  </a:ext>
                </a:extLst>
              </p14:cNvPr>
              <p14:cNvContentPartPr/>
              <p14:nvPr/>
            </p14:nvContentPartPr>
            <p14:xfrm>
              <a:off x="667045" y="181864"/>
              <a:ext cx="215640" cy="40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FCD003-3C79-5EDF-5CF2-2B04334332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45" y="172864"/>
                <a:ext cx="2332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4530E4-C58D-1F07-1A70-0FAE7CD32C6D}"/>
                  </a:ext>
                </a:extLst>
              </p14:cNvPr>
              <p14:cNvContentPartPr/>
              <p14:nvPr/>
            </p14:nvContentPartPr>
            <p14:xfrm>
              <a:off x="978445" y="566344"/>
              <a:ext cx="1836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4530E4-C58D-1F07-1A70-0FAE7CD32C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445" y="557344"/>
                <a:ext cx="36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FCBCE3-D3F1-405C-D0BD-700E443B8000}"/>
                  </a:ext>
                </a:extLst>
              </p14:cNvPr>
              <p14:cNvContentPartPr/>
              <p14:nvPr/>
            </p14:nvContentPartPr>
            <p14:xfrm>
              <a:off x="1515205" y="188704"/>
              <a:ext cx="1452600" cy="37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FCBCE3-D3F1-405C-D0BD-700E443B80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6205" y="180064"/>
                <a:ext cx="14702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51C082E-2296-0506-B239-66E342D17540}"/>
                  </a:ext>
                </a:extLst>
              </p14:cNvPr>
              <p14:cNvContentPartPr/>
              <p14:nvPr/>
            </p14:nvContentPartPr>
            <p14:xfrm>
              <a:off x="2489365" y="251704"/>
              <a:ext cx="27360" cy="12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51C082E-2296-0506-B239-66E342D175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80365" y="242704"/>
                <a:ext cx="45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FDCC2BA-5FFB-5E35-B0CF-2153007A467C}"/>
                  </a:ext>
                </a:extLst>
              </p14:cNvPr>
              <p14:cNvContentPartPr/>
              <p14:nvPr/>
            </p14:nvContentPartPr>
            <p14:xfrm>
              <a:off x="3229525" y="255664"/>
              <a:ext cx="299160" cy="511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FDCC2BA-5FFB-5E35-B0CF-2153007A46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20525" y="246664"/>
                <a:ext cx="316800" cy="52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FC81909-F748-019A-C4BA-BDFA78DA1552}"/>
              </a:ext>
            </a:extLst>
          </p:cNvPr>
          <p:cNvGrpSpPr/>
          <p:nvPr/>
        </p:nvGrpSpPr>
        <p:grpSpPr>
          <a:xfrm>
            <a:off x="3779965" y="148384"/>
            <a:ext cx="1645560" cy="660960"/>
            <a:chOff x="3779965" y="148384"/>
            <a:chExt cx="164556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17DEE3-1E26-0EE3-8702-5B3B2FE628D7}"/>
                    </a:ext>
                  </a:extLst>
                </p14:cNvPr>
                <p14:cNvContentPartPr/>
                <p14:nvPr/>
              </p14:nvContentPartPr>
              <p14:xfrm>
                <a:off x="3779965" y="148384"/>
                <a:ext cx="1645560" cy="660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17DEE3-1E26-0EE3-8702-5B3B2FE628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71325" y="139744"/>
                  <a:ext cx="166320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07B3ED-3E02-177F-61E2-E73DAE490EFA}"/>
                    </a:ext>
                  </a:extLst>
                </p14:cNvPr>
                <p14:cNvContentPartPr/>
                <p14:nvPr/>
              </p14:nvContentPartPr>
              <p14:xfrm>
                <a:off x="4501765" y="339544"/>
                <a:ext cx="11160" cy="2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07B3ED-3E02-177F-61E2-E73DAE490E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92765" y="330904"/>
                  <a:ext cx="28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6F02AF-D4D2-AE41-238D-D41FB1BD5468}"/>
                    </a:ext>
                  </a:extLst>
                </p14:cNvPr>
                <p14:cNvContentPartPr/>
                <p14:nvPr/>
              </p14:nvContentPartPr>
              <p14:xfrm>
                <a:off x="4548925" y="324424"/>
                <a:ext cx="138960" cy="1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6F02AF-D4D2-AE41-238D-D41FB1BD54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40285" y="315424"/>
                  <a:ext cx="15660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5175DAB-1B29-FFDD-1DB1-022FB4F5FFF5}"/>
                  </a:ext>
                </a:extLst>
              </p14:cNvPr>
              <p14:cNvContentPartPr/>
              <p14:nvPr/>
            </p14:nvContentPartPr>
            <p14:xfrm>
              <a:off x="5694445" y="191944"/>
              <a:ext cx="1212480" cy="573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5175DAB-1B29-FFDD-1DB1-022FB4F5FFF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85805" y="183304"/>
                <a:ext cx="1230120" cy="59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8207682-233F-733C-41E1-F7AF19FF4853}"/>
              </a:ext>
            </a:extLst>
          </p:cNvPr>
          <p:cNvGrpSpPr/>
          <p:nvPr/>
        </p:nvGrpSpPr>
        <p:grpSpPr>
          <a:xfrm>
            <a:off x="1775125" y="1351504"/>
            <a:ext cx="3538440" cy="621000"/>
            <a:chOff x="1775125" y="1351504"/>
            <a:chExt cx="353844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7EB6E1-931F-E413-CFA7-89F36290F741}"/>
                    </a:ext>
                  </a:extLst>
                </p14:cNvPr>
                <p14:cNvContentPartPr/>
                <p14:nvPr/>
              </p14:nvContentPartPr>
              <p14:xfrm>
                <a:off x="1805365" y="1436824"/>
                <a:ext cx="60840" cy="37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7EB6E1-931F-E413-CFA7-89F36290F7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6365" y="1428184"/>
                  <a:ext cx="784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AAEBFAE-DCFD-3C0D-C72A-F88B1DDE041B}"/>
                    </a:ext>
                  </a:extLst>
                </p14:cNvPr>
                <p14:cNvContentPartPr/>
                <p14:nvPr/>
              </p14:nvContentPartPr>
              <p14:xfrm>
                <a:off x="1775125" y="1431424"/>
                <a:ext cx="326160" cy="46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AAEBFAE-DCFD-3C0D-C72A-F88B1DDE041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66485" y="1422784"/>
                  <a:ext cx="343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50302E-3DCF-6996-A5D6-3311B82D855B}"/>
                    </a:ext>
                  </a:extLst>
                </p14:cNvPr>
                <p14:cNvContentPartPr/>
                <p14:nvPr/>
              </p14:nvContentPartPr>
              <p14:xfrm>
                <a:off x="1807525" y="1639144"/>
                <a:ext cx="252360" cy="3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50302E-3DCF-6996-A5D6-3311B82D855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98885" y="1630504"/>
                  <a:ext cx="270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22B507-BBF9-D656-292F-816CE342118C}"/>
                    </a:ext>
                  </a:extLst>
                </p14:cNvPr>
                <p14:cNvContentPartPr/>
                <p14:nvPr/>
              </p14:nvContentPartPr>
              <p14:xfrm>
                <a:off x="1922725" y="1427824"/>
                <a:ext cx="786240" cy="46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22B507-BBF9-D656-292F-816CE34211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14085" y="1419184"/>
                  <a:ext cx="8038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2FC998-56D5-9264-2402-65173E0F0B74}"/>
                    </a:ext>
                  </a:extLst>
                </p14:cNvPr>
                <p14:cNvContentPartPr/>
                <p14:nvPr/>
              </p14:nvContentPartPr>
              <p14:xfrm>
                <a:off x="2185885" y="1560664"/>
                <a:ext cx="34200" cy="5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2FC998-56D5-9264-2402-65173E0F0B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76885" y="1552024"/>
                  <a:ext cx="51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4E7F52-4CB5-D0F5-32A2-83ACCA5F2F2E}"/>
                    </a:ext>
                  </a:extLst>
                </p14:cNvPr>
                <p14:cNvContentPartPr/>
                <p14:nvPr/>
              </p14:nvContentPartPr>
              <p14:xfrm>
                <a:off x="2845045" y="1351504"/>
                <a:ext cx="666360" cy="524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4E7F52-4CB5-D0F5-32A2-83ACCA5F2F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36405" y="1342864"/>
                  <a:ext cx="68400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A6751C-27E6-D90A-63A5-5D12892B56D6}"/>
                    </a:ext>
                  </a:extLst>
                </p14:cNvPr>
                <p14:cNvContentPartPr/>
                <p14:nvPr/>
              </p14:nvContentPartPr>
              <p14:xfrm>
                <a:off x="2925325" y="1527544"/>
                <a:ext cx="369720" cy="133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A6751C-27E6-D90A-63A5-5D12892B56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16685" y="1518544"/>
                  <a:ext cx="387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0DF136-E4B8-8EBF-1F9E-918C91DBE817}"/>
                    </a:ext>
                  </a:extLst>
                </p14:cNvPr>
                <p14:cNvContentPartPr/>
                <p14:nvPr/>
              </p14:nvContentPartPr>
              <p14:xfrm>
                <a:off x="3827845" y="1582984"/>
                <a:ext cx="1485720" cy="389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0DF136-E4B8-8EBF-1F9E-918C91DBE8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18845" y="1574344"/>
                  <a:ext cx="1503360" cy="40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B2D288-38E0-3170-CDE0-E8469690CBC1}"/>
              </a:ext>
            </a:extLst>
          </p:cNvPr>
          <p:cNvGrpSpPr/>
          <p:nvPr/>
        </p:nvGrpSpPr>
        <p:grpSpPr>
          <a:xfrm>
            <a:off x="1761085" y="2077624"/>
            <a:ext cx="3223440" cy="621360"/>
            <a:chOff x="1761085" y="2077624"/>
            <a:chExt cx="322344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A62F62-749C-AE6A-BD91-50637CFCE28C}"/>
                    </a:ext>
                  </a:extLst>
                </p14:cNvPr>
                <p14:cNvContentPartPr/>
                <p14:nvPr/>
              </p14:nvContentPartPr>
              <p14:xfrm>
                <a:off x="1761085" y="2122264"/>
                <a:ext cx="1227600" cy="576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A62F62-749C-AE6A-BD91-50637CFCE28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52085" y="2113624"/>
                  <a:ext cx="12452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A2D6DCC-67C6-3179-A624-BE02F7F94E9B}"/>
                    </a:ext>
                  </a:extLst>
                </p14:cNvPr>
                <p14:cNvContentPartPr/>
                <p14:nvPr/>
              </p14:nvContentPartPr>
              <p14:xfrm>
                <a:off x="2851885" y="2199304"/>
                <a:ext cx="216720" cy="21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A2D6DCC-67C6-3179-A624-BE02F7F94E9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43245" y="2190664"/>
                  <a:ext cx="234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FC4A4D-7FC8-1A2D-42C4-CBD20645DBB5}"/>
                    </a:ext>
                  </a:extLst>
                </p14:cNvPr>
                <p14:cNvContentPartPr/>
                <p14:nvPr/>
              </p14:nvContentPartPr>
              <p14:xfrm>
                <a:off x="2294605" y="2183104"/>
                <a:ext cx="64080" cy="1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FC4A4D-7FC8-1A2D-42C4-CBD20645DB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85965" y="2174464"/>
                  <a:ext cx="81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06CEAA0-EB01-294B-FB4D-0E5AEFD6FA63}"/>
                    </a:ext>
                  </a:extLst>
                </p14:cNvPr>
                <p14:cNvContentPartPr/>
                <p14:nvPr/>
              </p14:nvContentPartPr>
              <p14:xfrm>
                <a:off x="4020445" y="2077624"/>
                <a:ext cx="964080" cy="389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06CEAA0-EB01-294B-FB4D-0E5AEFD6FA6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11805" y="2068984"/>
                  <a:ext cx="9817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F1D44D3-12EE-FDA3-9430-73DDC08F6A2E}"/>
                    </a:ext>
                  </a:extLst>
                </p14:cNvPr>
                <p14:cNvContentPartPr/>
                <p14:nvPr/>
              </p14:nvContentPartPr>
              <p14:xfrm>
                <a:off x="4773205" y="2190664"/>
                <a:ext cx="189000" cy="15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F1D44D3-12EE-FDA3-9430-73DDC08F6A2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64205" y="2182024"/>
                  <a:ext cx="206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79E1B9-D0F1-600A-9A62-C43DBB028C4E}"/>
                    </a:ext>
                  </a:extLst>
                </p14:cNvPr>
                <p14:cNvContentPartPr/>
                <p14:nvPr/>
              </p14:nvContentPartPr>
              <p14:xfrm>
                <a:off x="3984445" y="2225224"/>
                <a:ext cx="291600" cy="92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79E1B9-D0F1-600A-9A62-C43DBB028C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75805" y="2216584"/>
                  <a:ext cx="3092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992C390-1DD8-C2F7-08BC-24C4C60F5CC9}"/>
              </a:ext>
            </a:extLst>
          </p:cNvPr>
          <p:cNvGrpSpPr/>
          <p:nvPr/>
        </p:nvGrpSpPr>
        <p:grpSpPr>
          <a:xfrm>
            <a:off x="1653445" y="2784304"/>
            <a:ext cx="1388160" cy="432000"/>
            <a:chOff x="1653445" y="2784304"/>
            <a:chExt cx="138816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24B9E1A-D22E-89E7-62CC-F9F281A28603}"/>
                    </a:ext>
                  </a:extLst>
                </p14:cNvPr>
                <p14:cNvContentPartPr/>
                <p14:nvPr/>
              </p14:nvContentPartPr>
              <p14:xfrm>
                <a:off x="1653445" y="2784304"/>
                <a:ext cx="491040" cy="432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24B9E1A-D22E-89E7-62CC-F9F281A286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44805" y="2775304"/>
                  <a:ext cx="5086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481D86-4E9A-9A6C-7DB6-88ABB690CE72}"/>
                    </a:ext>
                  </a:extLst>
                </p14:cNvPr>
                <p14:cNvContentPartPr/>
                <p14:nvPr/>
              </p14:nvContentPartPr>
              <p14:xfrm>
                <a:off x="1926325" y="2920024"/>
                <a:ext cx="278640" cy="2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481D86-4E9A-9A6C-7DB6-88ABB690CE7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17685" y="2911384"/>
                  <a:ext cx="296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8B49370-AC33-1AE8-AAED-85CB9F5ECFC9}"/>
                    </a:ext>
                  </a:extLst>
                </p14:cNvPr>
                <p14:cNvContentPartPr/>
                <p14:nvPr/>
              </p14:nvContentPartPr>
              <p14:xfrm>
                <a:off x="1715725" y="2870344"/>
                <a:ext cx="55080" cy="1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8B49370-AC33-1AE8-AAED-85CB9F5ECFC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06725" y="2861704"/>
                  <a:ext cx="72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20692CD-C79E-1A87-569E-85108F499CFF}"/>
                    </a:ext>
                  </a:extLst>
                </p14:cNvPr>
                <p14:cNvContentPartPr/>
                <p14:nvPr/>
              </p14:nvContentPartPr>
              <p14:xfrm>
                <a:off x="2518525" y="2969344"/>
                <a:ext cx="523080" cy="229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20692CD-C79E-1A87-569E-85108F499C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09885" y="2960704"/>
                  <a:ext cx="54072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76FF3E-5111-8ED3-296B-8236696D94E1}"/>
              </a:ext>
            </a:extLst>
          </p:cNvPr>
          <p:cNvGrpSpPr/>
          <p:nvPr/>
        </p:nvGrpSpPr>
        <p:grpSpPr>
          <a:xfrm>
            <a:off x="3310165" y="2668384"/>
            <a:ext cx="2587680" cy="743040"/>
            <a:chOff x="3310165" y="2668384"/>
            <a:chExt cx="2587680" cy="7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24B02C-2EC4-5AE2-9D70-FDBE0AC30D2B}"/>
                    </a:ext>
                  </a:extLst>
                </p14:cNvPr>
                <p14:cNvContentPartPr/>
                <p14:nvPr/>
              </p14:nvContentPartPr>
              <p14:xfrm>
                <a:off x="3310165" y="2668384"/>
                <a:ext cx="2587680" cy="743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24B02C-2EC4-5AE2-9D70-FDBE0AC30D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01165" y="2659744"/>
                  <a:ext cx="260532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A0915A-E631-8153-0383-C0B0EAD7461F}"/>
                    </a:ext>
                  </a:extLst>
                </p14:cNvPr>
                <p14:cNvContentPartPr/>
                <p14:nvPr/>
              </p14:nvContentPartPr>
              <p14:xfrm>
                <a:off x="4084525" y="2856664"/>
                <a:ext cx="467280" cy="54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A0915A-E631-8153-0383-C0B0EAD7461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75885" y="2847664"/>
                  <a:ext cx="48492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ED77DA-6812-5AA2-251F-4B32CD735A50}"/>
                  </a:ext>
                </a:extLst>
              </p14:cNvPr>
              <p14:cNvContentPartPr/>
              <p14:nvPr/>
            </p14:nvContentPartPr>
            <p14:xfrm>
              <a:off x="2301445" y="3752344"/>
              <a:ext cx="108720" cy="360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ED77DA-6812-5AA2-251F-4B32CD735A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92445" y="3743704"/>
                <a:ext cx="1263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188BCAB-0268-DD65-B645-2E4303AB65C9}"/>
                  </a:ext>
                </a:extLst>
              </p14:cNvPr>
              <p14:cNvContentPartPr/>
              <p14:nvPr/>
            </p14:nvContentPartPr>
            <p14:xfrm>
              <a:off x="2237005" y="3712384"/>
              <a:ext cx="491400" cy="20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188BCAB-0268-DD65-B645-2E4303AB65C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28005" y="3703384"/>
                <a:ext cx="509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773D340-FAA5-3199-092D-CCEDB59D7C24}"/>
                  </a:ext>
                </a:extLst>
              </p14:cNvPr>
              <p14:cNvContentPartPr/>
              <p14:nvPr/>
            </p14:nvContentPartPr>
            <p14:xfrm>
              <a:off x="3072565" y="3818944"/>
              <a:ext cx="208800" cy="108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773D340-FAA5-3199-092D-CCEDB59D7C2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63925" y="3809944"/>
                <a:ext cx="2264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E9D981A-9462-6A96-77A1-E746F265FDC2}"/>
                  </a:ext>
                </a:extLst>
              </p14:cNvPr>
              <p14:cNvContentPartPr/>
              <p14:nvPr/>
            </p14:nvContentPartPr>
            <p14:xfrm>
              <a:off x="3101725" y="3970864"/>
              <a:ext cx="188280" cy="802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E9D981A-9462-6A96-77A1-E746F265FDC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093085" y="3961864"/>
                <a:ext cx="2059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0E5BB94-AC85-0371-01D3-A0DAAACAF3A5}"/>
                  </a:ext>
                </a:extLst>
              </p14:cNvPr>
              <p14:cNvContentPartPr/>
              <p14:nvPr/>
            </p14:nvContentPartPr>
            <p14:xfrm>
              <a:off x="6794605" y="4142944"/>
              <a:ext cx="632160" cy="42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0E5BB94-AC85-0371-01D3-A0DAAACAF3A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785965" y="4133944"/>
                <a:ext cx="6498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3DF9EA2-60BE-91F7-19A5-D8322A590229}"/>
                  </a:ext>
                </a:extLst>
              </p14:cNvPr>
              <p14:cNvContentPartPr/>
              <p14:nvPr/>
            </p14:nvContentPartPr>
            <p14:xfrm>
              <a:off x="4086325" y="3880144"/>
              <a:ext cx="458640" cy="173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3DF9EA2-60BE-91F7-19A5-D8322A5902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077325" y="3871504"/>
                <a:ext cx="4762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5BFF906-D63D-7C26-EDF3-5322EA5CFDB9}"/>
                  </a:ext>
                </a:extLst>
              </p14:cNvPr>
              <p14:cNvContentPartPr/>
              <p14:nvPr/>
            </p14:nvContentPartPr>
            <p14:xfrm>
              <a:off x="4328245" y="3915064"/>
              <a:ext cx="223560" cy="234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5BFF906-D63D-7C26-EDF3-5322EA5CFDB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319605" y="3906424"/>
                <a:ext cx="2412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3E40AD-CD5F-24EE-C53E-6D42018B2E88}"/>
                  </a:ext>
                </a:extLst>
              </p14:cNvPr>
              <p14:cNvContentPartPr/>
              <p14:nvPr/>
            </p14:nvContentPartPr>
            <p14:xfrm>
              <a:off x="4572685" y="3929464"/>
              <a:ext cx="182160" cy="282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3E40AD-CD5F-24EE-C53E-6D42018B2E8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564045" y="3920824"/>
                <a:ext cx="1998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E902FE-57FC-4869-0746-C35DA6DB0D2B}"/>
                  </a:ext>
                </a:extLst>
              </p14:cNvPr>
              <p14:cNvContentPartPr/>
              <p14:nvPr/>
            </p14:nvContentPartPr>
            <p14:xfrm>
              <a:off x="5007565" y="3625624"/>
              <a:ext cx="149400" cy="667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E902FE-57FC-4869-0746-C35DA6DB0D2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998565" y="3616624"/>
                <a:ext cx="16704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3DA3D78-2A19-F7FC-DD9B-56405DF4B39C}"/>
                  </a:ext>
                </a:extLst>
              </p14:cNvPr>
              <p14:cNvContentPartPr/>
              <p14:nvPr/>
            </p14:nvContentPartPr>
            <p14:xfrm>
              <a:off x="5177485" y="3972304"/>
              <a:ext cx="205920" cy="1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3DA3D78-2A19-F7FC-DD9B-56405DF4B39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168485" y="3963664"/>
                <a:ext cx="223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ECF073D-A7CE-AE9A-9248-28A47D038275}"/>
                  </a:ext>
                </a:extLst>
              </p14:cNvPr>
              <p14:cNvContentPartPr/>
              <p14:nvPr/>
            </p14:nvContentPartPr>
            <p14:xfrm>
              <a:off x="5522365" y="3798424"/>
              <a:ext cx="146520" cy="35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ECF073D-A7CE-AE9A-9248-28A47D0382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513725" y="3789784"/>
                <a:ext cx="164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6377182-1F21-A723-2511-14ADBC10283D}"/>
                  </a:ext>
                </a:extLst>
              </p14:cNvPr>
              <p14:cNvContentPartPr/>
              <p14:nvPr/>
            </p14:nvContentPartPr>
            <p14:xfrm>
              <a:off x="5873725" y="3658384"/>
              <a:ext cx="185400" cy="72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6377182-1F21-A723-2511-14ADBC10283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65085" y="3649384"/>
                <a:ext cx="203040" cy="7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98AA15E-674B-D76B-D709-9589DA698727}"/>
                  </a:ext>
                </a:extLst>
              </p14:cNvPr>
              <p14:cNvContentPartPr/>
              <p14:nvPr/>
            </p14:nvContentPartPr>
            <p14:xfrm>
              <a:off x="6063085" y="4273624"/>
              <a:ext cx="128880" cy="166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98AA15E-674B-D76B-D709-9589DA69872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54445" y="4264624"/>
                <a:ext cx="1465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B047288-CCAC-015E-D845-9836A0E4EB68}"/>
                  </a:ext>
                </a:extLst>
              </p14:cNvPr>
              <p14:cNvContentPartPr/>
              <p14:nvPr/>
            </p14:nvContentPartPr>
            <p14:xfrm>
              <a:off x="6147325" y="3494584"/>
              <a:ext cx="169560" cy="323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B047288-CCAC-015E-D845-9836A0E4EB6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38685" y="3485944"/>
                <a:ext cx="1872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0C1D8B7-3331-CCFF-994F-1F1F3831CC94}"/>
                  </a:ext>
                </a:extLst>
              </p14:cNvPr>
              <p14:cNvContentPartPr/>
              <p14:nvPr/>
            </p14:nvContentPartPr>
            <p14:xfrm>
              <a:off x="6431725" y="3660904"/>
              <a:ext cx="308880" cy="761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0C1D8B7-3331-CCFF-994F-1F1F3831CC9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422725" y="3652264"/>
                <a:ext cx="32652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E58DA0-ECFB-A030-33FF-DB36BAF7DDD6}"/>
                  </a:ext>
                </a:extLst>
              </p14:cNvPr>
              <p14:cNvContentPartPr/>
              <p14:nvPr/>
            </p14:nvContentPartPr>
            <p14:xfrm>
              <a:off x="6887845" y="3740464"/>
              <a:ext cx="171000" cy="285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E58DA0-ECFB-A030-33FF-DB36BAF7DDD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78845" y="3731824"/>
                <a:ext cx="1886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C9950A7-B93D-368D-F442-044C6878780C}"/>
                  </a:ext>
                </a:extLst>
              </p14:cNvPr>
              <p14:cNvContentPartPr/>
              <p14:nvPr/>
            </p14:nvContentPartPr>
            <p14:xfrm>
              <a:off x="7133365" y="3733624"/>
              <a:ext cx="230760" cy="277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C9950A7-B93D-368D-F442-044C6878780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124365" y="3724624"/>
                <a:ext cx="2484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59C98A4-39D6-47FD-9F18-95F12F24EF2E}"/>
                  </a:ext>
                </a:extLst>
              </p14:cNvPr>
              <p14:cNvContentPartPr/>
              <p14:nvPr/>
            </p14:nvContentPartPr>
            <p14:xfrm>
              <a:off x="7092325" y="4250944"/>
              <a:ext cx="103680" cy="248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59C98A4-39D6-47FD-9F18-95F12F24EF2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083685" y="4241944"/>
                <a:ext cx="1213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1EEFA18-1F91-B91C-162A-96291BA87FAD}"/>
                  </a:ext>
                </a:extLst>
              </p14:cNvPr>
              <p14:cNvContentPartPr/>
              <p14:nvPr/>
            </p14:nvContentPartPr>
            <p14:xfrm>
              <a:off x="6998005" y="4308904"/>
              <a:ext cx="197280" cy="110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1EEFA18-1F91-B91C-162A-96291BA87FA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989005" y="4299904"/>
                <a:ext cx="214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5B779F6-0AC6-8CA5-21FF-D383D58BDA19}"/>
                  </a:ext>
                </a:extLst>
              </p14:cNvPr>
              <p14:cNvContentPartPr/>
              <p14:nvPr/>
            </p14:nvContentPartPr>
            <p14:xfrm>
              <a:off x="7275205" y="4248784"/>
              <a:ext cx="110880" cy="117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5B779F6-0AC6-8CA5-21FF-D383D58BDA1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266205" y="4239784"/>
                <a:ext cx="128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02DE74-75AB-A533-0325-70BD57DEC9F6}"/>
                  </a:ext>
                </a:extLst>
              </p14:cNvPr>
              <p14:cNvContentPartPr/>
              <p14:nvPr/>
            </p14:nvContentPartPr>
            <p14:xfrm>
              <a:off x="7622245" y="3856024"/>
              <a:ext cx="121320" cy="554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02DE74-75AB-A533-0325-70BD57DEC9F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613245" y="3847024"/>
                <a:ext cx="13896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E50657B-9CC0-DFDC-CEF6-0E9F65D5C352}"/>
                  </a:ext>
                </a:extLst>
              </p14:cNvPr>
              <p14:cNvContentPartPr/>
              <p14:nvPr/>
            </p14:nvContentPartPr>
            <p14:xfrm>
              <a:off x="7820965" y="3947464"/>
              <a:ext cx="178200" cy="294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E50657B-9CC0-DFDC-CEF6-0E9F65D5C35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811965" y="3938824"/>
                <a:ext cx="1958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2CC6158-1C3A-A3B8-1BDE-85C85291DF86}"/>
                  </a:ext>
                </a:extLst>
              </p14:cNvPr>
              <p14:cNvContentPartPr/>
              <p14:nvPr/>
            </p14:nvContentPartPr>
            <p14:xfrm>
              <a:off x="8160805" y="3984184"/>
              <a:ext cx="49680" cy="250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2CC6158-1C3A-A3B8-1BDE-85C85291DF8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151805" y="3975544"/>
                <a:ext cx="673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2E8AFB5-F3A2-27C7-C70A-71B3337D6E96}"/>
                  </a:ext>
                </a:extLst>
              </p14:cNvPr>
              <p14:cNvContentPartPr/>
              <p14:nvPr/>
            </p14:nvContentPartPr>
            <p14:xfrm>
              <a:off x="8226685" y="4124944"/>
              <a:ext cx="153720" cy="86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2E8AFB5-F3A2-27C7-C70A-71B3337D6E9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17685" y="4115944"/>
                <a:ext cx="171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94CBB24-3F2E-0CD9-39AF-E8C2DE95FB46}"/>
                  </a:ext>
                </a:extLst>
              </p14:cNvPr>
              <p14:cNvContentPartPr/>
              <p14:nvPr/>
            </p14:nvContentPartPr>
            <p14:xfrm>
              <a:off x="8245765" y="4104064"/>
              <a:ext cx="179280" cy="125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94CBB24-3F2E-0CD9-39AF-E8C2DE95FB4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36765" y="4095064"/>
                <a:ext cx="196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7911A2B-1A6D-149C-2A6E-23329E7C1CB1}"/>
                  </a:ext>
                </a:extLst>
              </p14:cNvPr>
              <p14:cNvContentPartPr/>
              <p14:nvPr/>
            </p14:nvContentPartPr>
            <p14:xfrm>
              <a:off x="8426125" y="3964744"/>
              <a:ext cx="42120" cy="329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7911A2B-1A6D-149C-2A6E-23329E7C1CB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417125" y="3955744"/>
                <a:ext cx="5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926C836-7F9E-E5CC-890C-5A351B70A997}"/>
                  </a:ext>
                </a:extLst>
              </p14:cNvPr>
              <p14:cNvContentPartPr/>
              <p14:nvPr/>
            </p14:nvContentPartPr>
            <p14:xfrm>
              <a:off x="8569045" y="4155544"/>
              <a:ext cx="158760" cy="15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926C836-7F9E-E5CC-890C-5A351B70A99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560405" y="4146904"/>
                <a:ext cx="1764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5531F50-99D4-F267-7B05-BBD07B802C8C}"/>
                  </a:ext>
                </a:extLst>
              </p14:cNvPr>
              <p14:cNvContentPartPr/>
              <p14:nvPr/>
            </p14:nvContentPartPr>
            <p14:xfrm>
              <a:off x="8829685" y="3964744"/>
              <a:ext cx="142200" cy="330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5531F50-99D4-F267-7B05-BBD07B802C8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821045" y="3956104"/>
                <a:ext cx="1598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2C6F87C-CB08-E611-40B0-A15A1472C07F}"/>
                  </a:ext>
                </a:extLst>
              </p14:cNvPr>
              <p14:cNvContentPartPr/>
              <p14:nvPr/>
            </p14:nvContentPartPr>
            <p14:xfrm>
              <a:off x="8875765" y="4162744"/>
              <a:ext cx="112680" cy="29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2C6F87C-CB08-E611-40B0-A15A1472C07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867125" y="4153744"/>
                <a:ext cx="130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5711F4C-A804-CDE3-51D4-F888C39E0213}"/>
                  </a:ext>
                </a:extLst>
              </p14:cNvPr>
              <p14:cNvContentPartPr/>
              <p14:nvPr/>
            </p14:nvContentPartPr>
            <p14:xfrm>
              <a:off x="8885125" y="3979144"/>
              <a:ext cx="155880" cy="38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5711F4C-A804-CDE3-51D4-F888C39E021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876125" y="3970504"/>
                <a:ext cx="173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C855BAD-D890-07E0-C731-E321B275E9E5}"/>
                  </a:ext>
                </a:extLst>
              </p14:cNvPr>
              <p14:cNvContentPartPr/>
              <p14:nvPr/>
            </p14:nvContentPartPr>
            <p14:xfrm>
              <a:off x="9047845" y="3878704"/>
              <a:ext cx="159120" cy="536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C855BAD-D890-07E0-C731-E321B275E9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039205" y="3869704"/>
                <a:ext cx="17676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77A4786-6E70-794F-1EB6-6F5CB534744A}"/>
                  </a:ext>
                </a:extLst>
              </p14:cNvPr>
              <p14:cNvContentPartPr/>
              <p14:nvPr/>
            </p14:nvContentPartPr>
            <p14:xfrm>
              <a:off x="6714685" y="3652264"/>
              <a:ext cx="2652120" cy="242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77A4786-6E70-794F-1EB6-6F5CB534744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06045" y="3643264"/>
                <a:ext cx="266976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99AB5F9C-EEA5-8ACC-2062-B4257D675BFF}"/>
              </a:ext>
            </a:extLst>
          </p:cNvPr>
          <p:cNvGrpSpPr/>
          <p:nvPr/>
        </p:nvGrpSpPr>
        <p:grpSpPr>
          <a:xfrm>
            <a:off x="9408565" y="3612664"/>
            <a:ext cx="649080" cy="861120"/>
            <a:chOff x="9408565" y="3612664"/>
            <a:chExt cx="649080" cy="86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4AE297D-3BE6-E6E0-1915-833AB1879813}"/>
                    </a:ext>
                  </a:extLst>
                </p14:cNvPr>
                <p14:cNvContentPartPr/>
                <p14:nvPr/>
              </p14:nvContentPartPr>
              <p14:xfrm>
                <a:off x="9408565" y="3891664"/>
                <a:ext cx="141840" cy="325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4AE297D-3BE6-E6E0-1915-833AB187981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99925" y="3883024"/>
                  <a:ext cx="1594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C99D583-0F34-4E80-3C4B-E7C6DDC6D46F}"/>
                    </a:ext>
                  </a:extLst>
                </p14:cNvPr>
                <p14:cNvContentPartPr/>
                <p14:nvPr/>
              </p14:nvContentPartPr>
              <p14:xfrm>
                <a:off x="9669205" y="4060144"/>
                <a:ext cx="105480" cy="146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C99D583-0F34-4E80-3C4B-E7C6DDC6D46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60565" y="4051504"/>
                  <a:ext cx="123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3239DE9-BD58-56C0-01E3-9BBA6C45E7D2}"/>
                    </a:ext>
                  </a:extLst>
                </p14:cNvPr>
                <p14:cNvContentPartPr/>
                <p14:nvPr/>
              </p14:nvContentPartPr>
              <p14:xfrm>
                <a:off x="9577765" y="4072384"/>
                <a:ext cx="303120" cy="166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3239DE9-BD58-56C0-01E3-9BBA6C45E7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69125" y="4063744"/>
                  <a:ext cx="320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32BEA07-00AF-B634-3752-89B5F3EC076F}"/>
                    </a:ext>
                  </a:extLst>
                </p14:cNvPr>
                <p14:cNvContentPartPr/>
                <p14:nvPr/>
              </p14:nvContentPartPr>
              <p14:xfrm>
                <a:off x="9777565" y="3612664"/>
                <a:ext cx="280080" cy="861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32BEA07-00AF-B634-3752-89B5F3EC076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68925" y="3604024"/>
                  <a:ext cx="297720" cy="87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87DC515-1CEC-9237-32CF-37AF1B57EC67}"/>
              </a:ext>
            </a:extLst>
          </p:cNvPr>
          <p:cNvGrpSpPr/>
          <p:nvPr/>
        </p:nvGrpSpPr>
        <p:grpSpPr>
          <a:xfrm>
            <a:off x="10692325" y="3760624"/>
            <a:ext cx="396720" cy="478440"/>
            <a:chOff x="10692325" y="3760624"/>
            <a:chExt cx="39672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F1E58DB-C5DA-6654-A55C-C539673B762A}"/>
                    </a:ext>
                  </a:extLst>
                </p14:cNvPr>
                <p14:cNvContentPartPr/>
                <p14:nvPr/>
              </p14:nvContentPartPr>
              <p14:xfrm>
                <a:off x="10827685" y="3825784"/>
                <a:ext cx="70200" cy="209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F1E58DB-C5DA-6654-A55C-C539673B762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19045" y="3817144"/>
                  <a:ext cx="87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5293AAD-1562-8A4D-401B-C6448EF1DF2E}"/>
                    </a:ext>
                  </a:extLst>
                </p14:cNvPr>
                <p14:cNvContentPartPr/>
                <p14:nvPr/>
              </p14:nvContentPartPr>
              <p14:xfrm>
                <a:off x="10980325" y="3835864"/>
                <a:ext cx="38160" cy="198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5293AAD-1562-8A4D-401B-C6448EF1DF2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71325" y="3827224"/>
                  <a:ext cx="55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0E9A624-D21F-1905-7253-9F5CDF0DA3FC}"/>
                    </a:ext>
                  </a:extLst>
                </p14:cNvPr>
                <p14:cNvContentPartPr/>
                <p14:nvPr/>
              </p14:nvContentPartPr>
              <p14:xfrm>
                <a:off x="11076445" y="3839104"/>
                <a:ext cx="12600" cy="222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0E9A624-D21F-1905-7253-9F5CDF0DA3F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67445" y="3830104"/>
                  <a:ext cx="30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ED63E5-842F-D99E-F8BA-BF6F9C955F1F}"/>
                    </a:ext>
                  </a:extLst>
                </p14:cNvPr>
                <p14:cNvContentPartPr/>
                <p14:nvPr/>
              </p14:nvContentPartPr>
              <p14:xfrm>
                <a:off x="10692325" y="3760624"/>
                <a:ext cx="109800" cy="478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ED63E5-842F-D99E-F8BA-BF6F9C955F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83685" y="3751624"/>
                  <a:ext cx="127440" cy="49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C5F9A48-E40E-F97D-E918-57F27334BE85}"/>
              </a:ext>
            </a:extLst>
          </p:cNvPr>
          <p:cNvGrpSpPr/>
          <p:nvPr/>
        </p:nvGrpSpPr>
        <p:grpSpPr>
          <a:xfrm>
            <a:off x="11269045" y="3785824"/>
            <a:ext cx="509040" cy="579240"/>
            <a:chOff x="11269045" y="3785824"/>
            <a:chExt cx="50904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3F23E1-2461-9EB4-C9A0-16E0251C5405}"/>
                    </a:ext>
                  </a:extLst>
                </p14:cNvPr>
                <p14:cNvContentPartPr/>
                <p14:nvPr/>
              </p14:nvContentPartPr>
              <p14:xfrm>
                <a:off x="11269045" y="4012624"/>
                <a:ext cx="24120" cy="40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3F23E1-2461-9EB4-C9A0-16E0251C540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60405" y="4003624"/>
                  <a:ext cx="41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BC30745-C88C-E96C-4ADA-536FB74B870C}"/>
                    </a:ext>
                  </a:extLst>
                </p14:cNvPr>
                <p14:cNvContentPartPr/>
                <p14:nvPr/>
              </p14:nvContentPartPr>
              <p14:xfrm>
                <a:off x="11394685" y="3879784"/>
                <a:ext cx="176760" cy="262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BC30745-C88C-E96C-4ADA-536FB74B870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86045" y="3870784"/>
                  <a:ext cx="194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29486A5-D388-D17C-693B-2BD15EEBDD56}"/>
                    </a:ext>
                  </a:extLst>
                </p14:cNvPr>
                <p14:cNvContentPartPr/>
                <p14:nvPr/>
              </p14:nvContentPartPr>
              <p14:xfrm>
                <a:off x="11570365" y="3785824"/>
                <a:ext cx="207720" cy="579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29486A5-D388-D17C-693B-2BD15EEBDD5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61725" y="3777184"/>
                  <a:ext cx="225360" cy="59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D438B00-62C4-0A84-6BCA-7F1B596F8723}"/>
              </a:ext>
            </a:extLst>
          </p:cNvPr>
          <p:cNvGrpSpPr/>
          <p:nvPr/>
        </p:nvGrpSpPr>
        <p:grpSpPr>
          <a:xfrm>
            <a:off x="3877165" y="1896544"/>
            <a:ext cx="1187280" cy="39240"/>
            <a:chOff x="3877165" y="1896544"/>
            <a:chExt cx="1187280" cy="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2C47FC-840E-CFA8-9A8E-D350D2AB00E6}"/>
                    </a:ext>
                  </a:extLst>
                </p14:cNvPr>
                <p14:cNvContentPartPr/>
                <p14:nvPr/>
              </p14:nvContentPartPr>
              <p14:xfrm>
                <a:off x="3877165" y="1903024"/>
                <a:ext cx="778680" cy="32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2C47FC-840E-CFA8-9A8E-D350D2AB00E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68165" y="1894024"/>
                  <a:ext cx="796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254C56-6262-3063-A59E-72928FC47250}"/>
                    </a:ext>
                  </a:extLst>
                </p14:cNvPr>
                <p14:cNvContentPartPr/>
                <p14:nvPr/>
              </p14:nvContentPartPr>
              <p14:xfrm>
                <a:off x="4969045" y="1896544"/>
                <a:ext cx="95400" cy="1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254C56-6262-3063-A59E-72928FC4725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60045" y="1887904"/>
                  <a:ext cx="1130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956BE8-EF3C-0233-7CAF-AD7C04E57CC2}"/>
              </a:ext>
            </a:extLst>
          </p:cNvPr>
          <p:cNvGrpSpPr/>
          <p:nvPr/>
        </p:nvGrpSpPr>
        <p:grpSpPr>
          <a:xfrm>
            <a:off x="1753525" y="2577304"/>
            <a:ext cx="1312920" cy="106560"/>
            <a:chOff x="1753525" y="2577304"/>
            <a:chExt cx="131292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A90225-0D77-41ED-E570-788CAEC43C08}"/>
                    </a:ext>
                  </a:extLst>
                </p14:cNvPr>
                <p14:cNvContentPartPr/>
                <p14:nvPr/>
              </p14:nvContentPartPr>
              <p14:xfrm>
                <a:off x="1753525" y="2638864"/>
                <a:ext cx="468720" cy="45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A90225-0D77-41ED-E570-788CAEC43C0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744525" y="2629864"/>
                  <a:ext cx="486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36CEB4-8D3F-6950-8F75-633D263AEACE}"/>
                    </a:ext>
                  </a:extLst>
                </p14:cNvPr>
                <p14:cNvContentPartPr/>
                <p14:nvPr/>
              </p14:nvContentPartPr>
              <p14:xfrm>
                <a:off x="2592685" y="2577304"/>
                <a:ext cx="473760" cy="53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36CEB4-8D3F-6950-8F75-633D263AEAC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584045" y="2568304"/>
                  <a:ext cx="4914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962F05-0E9A-4FDD-ED7F-56B7DA8D2BC5}"/>
              </a:ext>
            </a:extLst>
          </p:cNvPr>
          <p:cNvGrpSpPr/>
          <p:nvPr/>
        </p:nvGrpSpPr>
        <p:grpSpPr>
          <a:xfrm>
            <a:off x="897805" y="2427184"/>
            <a:ext cx="575280" cy="2769480"/>
            <a:chOff x="897805" y="2427184"/>
            <a:chExt cx="575280" cy="27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8DA3E4-A20D-E1C0-456D-13A47293F189}"/>
                    </a:ext>
                  </a:extLst>
                </p14:cNvPr>
                <p14:cNvContentPartPr/>
                <p14:nvPr/>
              </p14:nvContentPartPr>
              <p14:xfrm>
                <a:off x="897805" y="2555704"/>
                <a:ext cx="523440" cy="2640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8DA3E4-A20D-E1C0-456D-13A47293F1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9165" y="2547064"/>
                  <a:ext cx="541080" cy="265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3270FB0-B638-7C4F-887A-3DC73A81935B}"/>
                    </a:ext>
                  </a:extLst>
                </p14:cNvPr>
                <p14:cNvContentPartPr/>
                <p14:nvPr/>
              </p14:nvContentPartPr>
              <p14:xfrm>
                <a:off x="1261765" y="2427184"/>
                <a:ext cx="211320" cy="276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3270FB0-B638-7C4F-887A-3DC73A81935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253125" y="2418544"/>
                  <a:ext cx="22896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5312596-C10B-2E3D-64A3-9B6F1C1FE4D8}"/>
                  </a:ext>
                </a:extLst>
              </p14:cNvPr>
              <p14:cNvContentPartPr/>
              <p14:nvPr/>
            </p14:nvContentPartPr>
            <p14:xfrm>
              <a:off x="920845" y="5204584"/>
              <a:ext cx="209160" cy="8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5312596-C10B-2E3D-64A3-9B6F1C1FE4D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12205" y="5195584"/>
                <a:ext cx="22680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923E05D-FC8B-DD68-6CDE-0F5929A29C6F}"/>
              </a:ext>
            </a:extLst>
          </p:cNvPr>
          <p:cNvGrpSpPr/>
          <p:nvPr/>
        </p:nvGrpSpPr>
        <p:grpSpPr>
          <a:xfrm>
            <a:off x="1370125" y="4793824"/>
            <a:ext cx="3442320" cy="638640"/>
            <a:chOff x="1370125" y="4793824"/>
            <a:chExt cx="344232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DF3B8F-AE09-35FD-F3C3-A4CFFD0A8E26}"/>
                    </a:ext>
                  </a:extLst>
                </p14:cNvPr>
                <p14:cNvContentPartPr/>
                <p14:nvPr/>
              </p14:nvContentPartPr>
              <p14:xfrm>
                <a:off x="1380205" y="4992544"/>
                <a:ext cx="87120" cy="322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DF3B8F-AE09-35FD-F3C3-A4CFFD0A8E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371565" y="4983904"/>
                  <a:ext cx="1047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95A439-ABF8-14EA-09B4-ED973CB079E3}"/>
                    </a:ext>
                  </a:extLst>
                </p14:cNvPr>
                <p14:cNvContentPartPr/>
                <p14:nvPr/>
              </p14:nvContentPartPr>
              <p14:xfrm>
                <a:off x="1370125" y="4970224"/>
                <a:ext cx="247320" cy="39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95A439-ABF8-14EA-09B4-ED973CB079E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361125" y="4961584"/>
                  <a:ext cx="264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66EDD9-1880-3F6B-CEF4-30D84D4DB1D6}"/>
                    </a:ext>
                  </a:extLst>
                </p14:cNvPr>
                <p14:cNvContentPartPr/>
                <p14:nvPr/>
              </p14:nvContentPartPr>
              <p14:xfrm>
                <a:off x="1514845" y="4793824"/>
                <a:ext cx="579240" cy="496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66EDD9-1880-3F6B-CEF4-30D84D4DB1D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506205" y="4784824"/>
                  <a:ext cx="5968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E347C0E-94ED-0C3F-FC4A-F3BB36F65DBB}"/>
                    </a:ext>
                  </a:extLst>
                </p14:cNvPr>
                <p14:cNvContentPartPr/>
                <p14:nvPr/>
              </p14:nvContentPartPr>
              <p14:xfrm>
                <a:off x="1867285" y="5035384"/>
                <a:ext cx="39240" cy="28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E347C0E-94ED-0C3F-FC4A-F3BB36F65DB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858645" y="5026744"/>
                  <a:ext cx="56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FDFBE6-EAB5-DE7F-AA0A-F78F43096D4A}"/>
                    </a:ext>
                  </a:extLst>
                </p14:cNvPr>
                <p14:cNvContentPartPr/>
                <p14:nvPr/>
              </p14:nvContentPartPr>
              <p14:xfrm>
                <a:off x="2233765" y="4893904"/>
                <a:ext cx="1081440" cy="538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FDFBE6-EAB5-DE7F-AA0A-F78F43096D4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25125" y="4885264"/>
                  <a:ext cx="109908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F79A66B-6432-F539-A66C-EA4961EA2242}"/>
                    </a:ext>
                  </a:extLst>
                </p14:cNvPr>
                <p14:cNvContentPartPr/>
                <p14:nvPr/>
              </p14:nvContentPartPr>
              <p14:xfrm>
                <a:off x="2812645" y="5047264"/>
                <a:ext cx="354600" cy="80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F79A66B-6432-F539-A66C-EA4961EA224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804005" y="5038624"/>
                  <a:ext cx="372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19F578F-F3DE-288C-BB9F-0E9796BF2D26}"/>
                    </a:ext>
                  </a:extLst>
                </p14:cNvPr>
                <p14:cNvContentPartPr/>
                <p14:nvPr/>
              </p14:nvContentPartPr>
              <p14:xfrm>
                <a:off x="3531205" y="4886704"/>
                <a:ext cx="1281240" cy="390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19F578F-F3DE-288C-BB9F-0E9796BF2D2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22565" y="4877704"/>
                  <a:ext cx="12988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E550939-9829-C6F6-AFAB-19A6EF2B63BE}"/>
                    </a:ext>
                  </a:extLst>
                </p14:cNvPr>
                <p14:cNvContentPartPr/>
                <p14:nvPr/>
              </p14:nvContentPartPr>
              <p14:xfrm>
                <a:off x="4233205" y="4988224"/>
                <a:ext cx="61560" cy="15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E550939-9829-C6F6-AFAB-19A6EF2B63B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24205" y="4979584"/>
                  <a:ext cx="792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863D662-C02C-3798-1219-F7BFD489C2CD}"/>
              </a:ext>
            </a:extLst>
          </p:cNvPr>
          <p:cNvGrpSpPr/>
          <p:nvPr/>
        </p:nvGrpSpPr>
        <p:grpSpPr>
          <a:xfrm>
            <a:off x="5044645" y="4783744"/>
            <a:ext cx="2802960" cy="676800"/>
            <a:chOff x="5044645" y="4783744"/>
            <a:chExt cx="280296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833A682-09B7-ED50-C123-14CF9712FF23}"/>
                    </a:ext>
                  </a:extLst>
                </p14:cNvPr>
                <p14:cNvContentPartPr/>
                <p14:nvPr/>
              </p14:nvContentPartPr>
              <p14:xfrm>
                <a:off x="5044645" y="4897504"/>
                <a:ext cx="1016640" cy="563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833A682-09B7-ED50-C123-14CF9712FF2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35645" y="4888864"/>
                  <a:ext cx="10342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73C8A1-FB5B-DF27-37A4-ADB13770BDF7}"/>
                    </a:ext>
                  </a:extLst>
                </p14:cNvPr>
                <p14:cNvContentPartPr/>
                <p14:nvPr/>
              </p14:nvContentPartPr>
              <p14:xfrm>
                <a:off x="5752405" y="4959424"/>
                <a:ext cx="15480" cy="12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73C8A1-FB5B-DF27-37A4-ADB13770BDF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743765" y="4950424"/>
                  <a:ext cx="33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636F16C-2596-C89E-F887-BF4905218153}"/>
                    </a:ext>
                  </a:extLst>
                </p14:cNvPr>
                <p14:cNvContentPartPr/>
                <p14:nvPr/>
              </p14:nvContentPartPr>
              <p14:xfrm>
                <a:off x="6261445" y="4910464"/>
                <a:ext cx="376920" cy="335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636F16C-2596-C89E-F887-BF490521815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52445" y="4901824"/>
                  <a:ext cx="3945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7C6E8-D952-09F9-B663-52A17F4B15FF}"/>
                    </a:ext>
                  </a:extLst>
                </p14:cNvPr>
                <p14:cNvContentPartPr/>
                <p14:nvPr/>
              </p14:nvContentPartPr>
              <p14:xfrm>
                <a:off x="6298885" y="4990024"/>
                <a:ext cx="226800" cy="25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7C6E8-D952-09F9-B663-52A17F4B15F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89885" y="4981384"/>
                  <a:ext cx="244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7BE51B0-89D1-091E-FB58-E7A772997FBD}"/>
                    </a:ext>
                  </a:extLst>
                </p14:cNvPr>
                <p14:cNvContentPartPr/>
                <p14:nvPr/>
              </p14:nvContentPartPr>
              <p14:xfrm>
                <a:off x="6871285" y="4783744"/>
                <a:ext cx="976320" cy="450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7BE51B0-89D1-091E-FB58-E7A772997FB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862285" y="4775104"/>
                  <a:ext cx="993960" cy="46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11BB2A2-03FE-3258-1BA6-31E853719016}"/>
              </a:ext>
            </a:extLst>
          </p:cNvPr>
          <p:cNvGrpSpPr/>
          <p:nvPr/>
        </p:nvGrpSpPr>
        <p:grpSpPr>
          <a:xfrm>
            <a:off x="7932925" y="4754224"/>
            <a:ext cx="2270160" cy="600480"/>
            <a:chOff x="7932925" y="4754224"/>
            <a:chExt cx="227016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27D011-B16E-5538-63D4-17641B7106E8}"/>
                    </a:ext>
                  </a:extLst>
                </p14:cNvPr>
                <p14:cNvContentPartPr/>
                <p14:nvPr/>
              </p14:nvContentPartPr>
              <p14:xfrm>
                <a:off x="7932925" y="4754224"/>
                <a:ext cx="1534680" cy="600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27D011-B16E-5538-63D4-17641B7106E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23925" y="4745224"/>
                  <a:ext cx="15523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27DB3B9-9278-16CC-A988-479712F4EECD}"/>
                    </a:ext>
                  </a:extLst>
                </p14:cNvPr>
                <p14:cNvContentPartPr/>
                <p14:nvPr/>
              </p14:nvContentPartPr>
              <p14:xfrm>
                <a:off x="9686485" y="4867624"/>
                <a:ext cx="516600" cy="47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27DB3B9-9278-16CC-A988-479712F4EEC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77845" y="4858624"/>
                  <a:ext cx="534240" cy="49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57114E8-0731-6865-6C55-EE0493309D86}"/>
              </a:ext>
            </a:extLst>
          </p:cNvPr>
          <p:cNvGrpSpPr/>
          <p:nvPr/>
        </p:nvGrpSpPr>
        <p:grpSpPr>
          <a:xfrm>
            <a:off x="1385605" y="5494384"/>
            <a:ext cx="2800440" cy="378000"/>
            <a:chOff x="1385605" y="5494384"/>
            <a:chExt cx="280044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7A59943-1FEB-F460-698F-A9AB8E324759}"/>
                    </a:ext>
                  </a:extLst>
                </p14:cNvPr>
                <p14:cNvContentPartPr/>
                <p14:nvPr/>
              </p14:nvContentPartPr>
              <p14:xfrm>
                <a:off x="1385605" y="5536864"/>
                <a:ext cx="294840" cy="260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7A59943-1FEB-F460-698F-A9AB8E32475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376965" y="5527864"/>
                  <a:ext cx="312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1728DBA-0CC0-A2C3-1622-F1E9915AC35E}"/>
                    </a:ext>
                  </a:extLst>
                </p14:cNvPr>
                <p14:cNvContentPartPr/>
                <p14:nvPr/>
              </p14:nvContentPartPr>
              <p14:xfrm>
                <a:off x="1513045" y="5721184"/>
                <a:ext cx="138240" cy="62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1728DBA-0CC0-A2C3-1622-F1E9915AC35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04045" y="5712184"/>
                  <a:ext cx="155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98BB66E-8AD5-C040-2359-9997BD0675B0}"/>
                    </a:ext>
                  </a:extLst>
                </p14:cNvPr>
                <p14:cNvContentPartPr/>
                <p14:nvPr/>
              </p14:nvContentPartPr>
              <p14:xfrm>
                <a:off x="1724005" y="5697064"/>
                <a:ext cx="697320" cy="141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98BB66E-8AD5-C040-2359-9997BD0675B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715365" y="5688064"/>
                  <a:ext cx="714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03184C1-9A88-CCD2-3074-76D3740562B1}"/>
                    </a:ext>
                  </a:extLst>
                </p14:cNvPr>
                <p14:cNvContentPartPr/>
                <p14:nvPr/>
              </p14:nvContentPartPr>
              <p14:xfrm>
                <a:off x="2269405" y="5533264"/>
                <a:ext cx="32400" cy="14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03184C1-9A88-CCD2-3074-76D3740562B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60765" y="5524264"/>
                  <a:ext cx="50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69B80F6-C445-0B5A-8BD4-D886BE698561}"/>
                    </a:ext>
                  </a:extLst>
                </p14:cNvPr>
                <p14:cNvContentPartPr/>
                <p14:nvPr/>
              </p14:nvContentPartPr>
              <p14:xfrm>
                <a:off x="2480365" y="5765104"/>
                <a:ext cx="74160" cy="8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69B80F6-C445-0B5A-8BD4-D886BE6985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71725" y="5756104"/>
                  <a:ext cx="91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78EF431-1991-5C19-D6EC-738EC6227381}"/>
                    </a:ext>
                  </a:extLst>
                </p14:cNvPr>
                <p14:cNvContentPartPr/>
                <p14:nvPr/>
              </p14:nvContentPartPr>
              <p14:xfrm>
                <a:off x="2719405" y="5494744"/>
                <a:ext cx="1466640" cy="377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78EF431-1991-5C19-D6EC-738EC622738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10405" y="5486104"/>
                  <a:ext cx="14842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9A0767A-5570-03BC-862A-F0FC2AC4E753}"/>
                    </a:ext>
                  </a:extLst>
                </p14:cNvPr>
                <p14:cNvContentPartPr/>
                <p14:nvPr/>
              </p14:nvContentPartPr>
              <p14:xfrm>
                <a:off x="3695005" y="5494384"/>
                <a:ext cx="20520" cy="21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9A0767A-5570-03BC-862A-F0FC2AC4E75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86365" y="5485384"/>
                  <a:ext cx="3816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CB7901E-D7D5-C397-B6D4-DC3B65E49AC5}"/>
                  </a:ext>
                </a:extLst>
              </p14:cNvPr>
              <p14:cNvContentPartPr/>
              <p14:nvPr/>
            </p14:nvContentPartPr>
            <p14:xfrm>
              <a:off x="4321765" y="5501944"/>
              <a:ext cx="191160" cy="450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CB7901E-D7D5-C397-B6D4-DC3B65E49AC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313125" y="5492944"/>
                <a:ext cx="20880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949F374-651A-435B-2624-C86E381D22E0}"/>
                  </a:ext>
                </a:extLst>
              </p14:cNvPr>
              <p14:cNvContentPartPr/>
              <p14:nvPr/>
            </p14:nvContentPartPr>
            <p14:xfrm>
              <a:off x="4544605" y="5650264"/>
              <a:ext cx="249120" cy="1980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949F374-651A-435B-2624-C86E381D22E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535965" y="5641264"/>
                <a:ext cx="2667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3E5AB28-3D25-E5AB-8667-6BAAD51F3C22}"/>
                  </a:ext>
                </a:extLst>
              </p14:cNvPr>
              <p14:cNvContentPartPr/>
              <p14:nvPr/>
            </p14:nvContentPartPr>
            <p14:xfrm>
              <a:off x="4865005" y="5640904"/>
              <a:ext cx="51480" cy="2332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3E5AB28-3D25-E5AB-8667-6BAAD51F3C2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856365" y="5631904"/>
                <a:ext cx="691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3FDA158-4257-D6D0-C4A9-1C85D2296B82}"/>
                  </a:ext>
                </a:extLst>
              </p14:cNvPr>
              <p14:cNvContentPartPr/>
              <p14:nvPr/>
            </p14:nvContentPartPr>
            <p14:xfrm>
              <a:off x="4903165" y="5677984"/>
              <a:ext cx="145800" cy="2034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3FDA158-4257-D6D0-C4A9-1C85D2296B8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894525" y="5669344"/>
                <a:ext cx="163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364C18B-BFF7-747C-AE9D-5A23F7595FB9}"/>
                  </a:ext>
                </a:extLst>
              </p14:cNvPr>
              <p14:cNvContentPartPr/>
              <p14:nvPr/>
            </p14:nvContentPartPr>
            <p14:xfrm>
              <a:off x="5102605" y="5633344"/>
              <a:ext cx="181080" cy="293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364C18B-BFF7-747C-AE9D-5A23F7595FB9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093605" y="5624344"/>
                <a:ext cx="1987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9292C78-D5B5-CA99-004D-ED681D925DC6}"/>
                  </a:ext>
                </a:extLst>
              </p14:cNvPr>
              <p14:cNvContentPartPr/>
              <p14:nvPr/>
            </p14:nvContentPartPr>
            <p14:xfrm>
              <a:off x="5319325" y="5564224"/>
              <a:ext cx="118440" cy="4978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9292C78-D5B5-CA99-004D-ED681D925DC6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310685" y="5555584"/>
                <a:ext cx="136080" cy="51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AD7D5C1-5BA5-B0E4-96C3-464E2DB039AC}"/>
              </a:ext>
            </a:extLst>
          </p:cNvPr>
          <p:cNvGrpSpPr/>
          <p:nvPr/>
        </p:nvGrpSpPr>
        <p:grpSpPr>
          <a:xfrm>
            <a:off x="5763565" y="5679784"/>
            <a:ext cx="1438560" cy="397080"/>
            <a:chOff x="5763565" y="5679784"/>
            <a:chExt cx="143856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8E07E05-0D50-97CC-0221-796407F375F9}"/>
                    </a:ext>
                  </a:extLst>
                </p14:cNvPr>
                <p14:cNvContentPartPr/>
                <p14:nvPr/>
              </p14:nvContentPartPr>
              <p14:xfrm>
                <a:off x="5763565" y="5679784"/>
                <a:ext cx="1341000" cy="397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8E07E05-0D50-97CC-0221-796407F375F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54565" y="5671144"/>
                  <a:ext cx="13586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53C767C-F0F4-494E-C093-5EE7226A9D56}"/>
                    </a:ext>
                  </a:extLst>
                </p14:cNvPr>
                <p14:cNvContentPartPr/>
                <p14:nvPr/>
              </p14:nvContentPartPr>
              <p14:xfrm>
                <a:off x="6825565" y="5700304"/>
                <a:ext cx="249120" cy="234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53C767C-F0F4-494E-C093-5EE7226A9D5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816565" y="5691664"/>
                  <a:ext cx="266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FF8067B-A759-E296-CF7A-5364DFB9865F}"/>
                    </a:ext>
                  </a:extLst>
                </p14:cNvPr>
                <p14:cNvContentPartPr/>
                <p14:nvPr/>
              </p14:nvContentPartPr>
              <p14:xfrm>
                <a:off x="7161085" y="5806864"/>
                <a:ext cx="41040" cy="54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FF8067B-A759-E296-CF7A-5364DFB9865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52445" y="5798224"/>
                  <a:ext cx="5868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852B147-330F-AB87-DB03-BE552DEB7073}"/>
                  </a:ext>
                </a:extLst>
              </p14:cNvPr>
              <p14:cNvContentPartPr/>
              <p14:nvPr/>
            </p14:nvContentPartPr>
            <p14:xfrm>
              <a:off x="3307570" y="2023806"/>
              <a:ext cx="282240" cy="461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852B147-330F-AB87-DB03-BE552DEB707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298930" y="2015166"/>
                <a:ext cx="299880" cy="4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52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06CC6-6648-0042-F011-3E9B73523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6619"/>
            <a:ext cx="7644612" cy="4261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298E73-B3B7-6FA5-684E-A747DC6FB729}"/>
                  </a:ext>
                </a:extLst>
              </p14:cNvPr>
              <p14:cNvContentPartPr/>
              <p14:nvPr/>
            </p14:nvContentPartPr>
            <p14:xfrm>
              <a:off x="592885" y="189424"/>
              <a:ext cx="101880" cy="317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298E73-B3B7-6FA5-684E-A747DC6FB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885" y="180784"/>
                <a:ext cx="11952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1A07845-8288-40C7-A331-376287F8293C}"/>
              </a:ext>
            </a:extLst>
          </p:cNvPr>
          <p:cNvGrpSpPr/>
          <p:nvPr/>
        </p:nvGrpSpPr>
        <p:grpSpPr>
          <a:xfrm>
            <a:off x="733285" y="118504"/>
            <a:ext cx="1812240" cy="510480"/>
            <a:chOff x="733285" y="118504"/>
            <a:chExt cx="181224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E5C4685-6236-EE5C-737C-B3DA27339FF4}"/>
                    </a:ext>
                  </a:extLst>
                </p14:cNvPr>
                <p14:cNvContentPartPr/>
                <p14:nvPr/>
              </p14:nvContentPartPr>
              <p14:xfrm>
                <a:off x="733285" y="118504"/>
                <a:ext cx="1454040" cy="30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E5C4685-6236-EE5C-737C-B3DA27339FF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4645" y="109504"/>
                  <a:ext cx="1471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CED83E7-65F9-4463-C3A4-B4BF87285019}"/>
                    </a:ext>
                  </a:extLst>
                </p14:cNvPr>
                <p14:cNvContentPartPr/>
                <p14:nvPr/>
              </p14:nvContentPartPr>
              <p14:xfrm>
                <a:off x="1930285" y="212104"/>
                <a:ext cx="11160" cy="4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CED83E7-65F9-4463-C3A4-B4BF872850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1645" y="203104"/>
                  <a:ext cx="28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79D29C-C250-AE4F-66B7-CCD990E95B74}"/>
                    </a:ext>
                  </a:extLst>
                </p14:cNvPr>
                <p14:cNvContentPartPr/>
                <p14:nvPr/>
              </p14:nvContentPartPr>
              <p14:xfrm>
                <a:off x="1693765" y="189424"/>
                <a:ext cx="203040" cy="38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79D29C-C250-AE4F-66B7-CCD990E95B7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84765" y="180424"/>
                  <a:ext cx="220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4FE757-B4EF-20A5-8D51-BBFE3DFFDCB0}"/>
                    </a:ext>
                  </a:extLst>
                </p14:cNvPr>
                <p14:cNvContentPartPr/>
                <p14:nvPr/>
              </p14:nvContentPartPr>
              <p14:xfrm>
                <a:off x="1215325" y="233344"/>
                <a:ext cx="245160" cy="42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4FE757-B4EF-20A5-8D51-BBFE3DFFDC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06685" y="224704"/>
                  <a:ext cx="262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04E96E-B4D3-1FFA-34D2-1F0A22C7A8E5}"/>
                    </a:ext>
                  </a:extLst>
                </p14:cNvPr>
                <p14:cNvContentPartPr/>
                <p14:nvPr/>
              </p14:nvContentPartPr>
              <p14:xfrm>
                <a:off x="2393605" y="208864"/>
                <a:ext cx="151920" cy="42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04E96E-B4D3-1FFA-34D2-1F0A22C7A8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84605" y="199864"/>
                  <a:ext cx="169560" cy="43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A5559BE-CA15-8A01-3C71-0C4A37F43206}"/>
                  </a:ext>
                </a:extLst>
              </p14:cNvPr>
              <p14:cNvContentPartPr/>
              <p14:nvPr/>
            </p14:nvContentPartPr>
            <p14:xfrm>
              <a:off x="2737045" y="151624"/>
              <a:ext cx="1249920" cy="463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A5559BE-CA15-8A01-3C71-0C4A37F4320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28045" y="142984"/>
                <a:ext cx="126756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9FCB03C-999E-1402-AD40-7D380A977D3B}"/>
              </a:ext>
            </a:extLst>
          </p:cNvPr>
          <p:cNvGrpSpPr/>
          <p:nvPr/>
        </p:nvGrpSpPr>
        <p:grpSpPr>
          <a:xfrm>
            <a:off x="653365" y="676864"/>
            <a:ext cx="2730240" cy="441360"/>
            <a:chOff x="653365" y="676864"/>
            <a:chExt cx="2730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E2A4BD-0E51-27B8-0C1B-7CE91DE863BE}"/>
                    </a:ext>
                  </a:extLst>
                </p14:cNvPr>
                <p14:cNvContentPartPr/>
                <p14:nvPr/>
              </p14:nvContentPartPr>
              <p14:xfrm>
                <a:off x="653365" y="676864"/>
                <a:ext cx="1044360" cy="441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E2A4BD-0E51-27B8-0C1B-7CE91DE863B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4725" y="668224"/>
                  <a:ext cx="10620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31A99D-2D56-A153-DD23-BEFBAB8054C2}"/>
                    </a:ext>
                  </a:extLst>
                </p14:cNvPr>
                <p14:cNvContentPartPr/>
                <p14:nvPr/>
              </p14:nvContentPartPr>
              <p14:xfrm>
                <a:off x="1336285" y="690184"/>
                <a:ext cx="403920" cy="132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31A99D-2D56-A153-DD23-BEFBAB8054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27285" y="681544"/>
                  <a:ext cx="421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A5A084-6DB6-60C8-75A9-CB21E7253821}"/>
                    </a:ext>
                  </a:extLst>
                </p14:cNvPr>
                <p14:cNvContentPartPr/>
                <p14:nvPr/>
              </p14:nvContentPartPr>
              <p14:xfrm>
                <a:off x="2017405" y="686224"/>
                <a:ext cx="1366200" cy="303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A5A084-6DB6-60C8-75A9-CB21E725382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08765" y="677584"/>
                  <a:ext cx="138384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9DAA95-541F-F776-94B1-8C4A6375ED6F}"/>
              </a:ext>
            </a:extLst>
          </p:cNvPr>
          <p:cNvGrpSpPr/>
          <p:nvPr/>
        </p:nvGrpSpPr>
        <p:grpSpPr>
          <a:xfrm>
            <a:off x="3596725" y="630064"/>
            <a:ext cx="1168200" cy="320760"/>
            <a:chOff x="3596725" y="630064"/>
            <a:chExt cx="116820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CE076F-83D3-3097-B22D-65B9AA926499}"/>
                    </a:ext>
                  </a:extLst>
                </p14:cNvPr>
                <p14:cNvContentPartPr/>
                <p14:nvPr/>
              </p14:nvContentPartPr>
              <p14:xfrm>
                <a:off x="3596725" y="636184"/>
                <a:ext cx="1168200" cy="314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CE076F-83D3-3097-B22D-65B9AA9264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87725" y="627544"/>
                  <a:ext cx="11858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1A89DA-6FA9-BE9F-0400-EF651A84162C}"/>
                    </a:ext>
                  </a:extLst>
                </p14:cNvPr>
                <p14:cNvContentPartPr/>
                <p14:nvPr/>
              </p14:nvContentPartPr>
              <p14:xfrm>
                <a:off x="4510765" y="630064"/>
                <a:ext cx="1404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1A89DA-6FA9-BE9F-0400-EF651A8416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01765" y="621064"/>
                  <a:ext cx="316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401E5C-737B-A321-08FB-7FF97FD9FA72}"/>
                  </a:ext>
                </a:extLst>
              </p14:cNvPr>
              <p14:cNvContentPartPr/>
              <p14:nvPr/>
            </p14:nvContentPartPr>
            <p14:xfrm>
              <a:off x="603685" y="1179424"/>
              <a:ext cx="213840" cy="384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401E5C-737B-A321-08FB-7FF97FD9FA7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4685" y="1170424"/>
                <a:ext cx="2314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09C500C-33BA-2C9C-0771-9B9DE53219EC}"/>
                  </a:ext>
                </a:extLst>
              </p14:cNvPr>
              <p14:cNvContentPartPr/>
              <p14:nvPr/>
            </p14:nvContentPartPr>
            <p14:xfrm>
              <a:off x="1036765" y="1315864"/>
              <a:ext cx="147960" cy="98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09C500C-33BA-2C9C-0771-9B9DE53219E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8125" y="1307224"/>
                <a:ext cx="16560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BCE04-35CE-D86F-265D-3476DCCDCB9D}"/>
              </a:ext>
            </a:extLst>
          </p:cNvPr>
          <p:cNvGrpSpPr/>
          <p:nvPr/>
        </p:nvGrpSpPr>
        <p:grpSpPr>
          <a:xfrm>
            <a:off x="1355365" y="1099864"/>
            <a:ext cx="2544480" cy="504360"/>
            <a:chOff x="1355365" y="1099864"/>
            <a:chExt cx="254448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0B74E4-631B-C2AA-C6ED-F31B3663E8F3}"/>
                    </a:ext>
                  </a:extLst>
                </p14:cNvPr>
                <p14:cNvContentPartPr/>
                <p14:nvPr/>
              </p14:nvContentPartPr>
              <p14:xfrm>
                <a:off x="1355365" y="1149904"/>
                <a:ext cx="1333800" cy="29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0B74E4-631B-C2AA-C6ED-F31B3663E8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46365" y="1140904"/>
                  <a:ext cx="1351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B97D7F2-34FC-FF02-F297-2D0A44F49774}"/>
                    </a:ext>
                  </a:extLst>
                </p14:cNvPr>
                <p14:cNvContentPartPr/>
                <p14:nvPr/>
              </p14:nvContentPartPr>
              <p14:xfrm>
                <a:off x="2944765" y="1105264"/>
                <a:ext cx="152640" cy="49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B97D7F2-34FC-FF02-F297-2D0A44F4977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36125" y="1096264"/>
                  <a:ext cx="1702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52E0D4-3269-FBF3-8BE5-14915F575484}"/>
                    </a:ext>
                  </a:extLst>
                </p14:cNvPr>
                <p14:cNvContentPartPr/>
                <p14:nvPr/>
              </p14:nvContentPartPr>
              <p14:xfrm>
                <a:off x="3088045" y="1227664"/>
                <a:ext cx="161280" cy="270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52E0D4-3269-FBF3-8BE5-14915F57548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79405" y="1219024"/>
                  <a:ext cx="1789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73187B-9228-7EAD-EA1A-95CF184BE4AA}"/>
                    </a:ext>
                  </a:extLst>
                </p14:cNvPr>
                <p14:cNvContentPartPr/>
                <p14:nvPr/>
              </p14:nvContentPartPr>
              <p14:xfrm>
                <a:off x="3146365" y="1403344"/>
                <a:ext cx="92880" cy="1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73187B-9228-7EAD-EA1A-95CF184BE4A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37365" y="1394704"/>
                  <a:ext cx="110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892254-4D3F-92A7-C62E-973D6A9C8750}"/>
                    </a:ext>
                  </a:extLst>
                </p14:cNvPr>
                <p14:cNvContentPartPr/>
                <p14:nvPr/>
              </p14:nvContentPartPr>
              <p14:xfrm>
                <a:off x="3340765" y="1453744"/>
                <a:ext cx="68400" cy="122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892254-4D3F-92A7-C62E-973D6A9C875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31765" y="1445104"/>
                  <a:ext cx="86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8C0FCB9-023D-761A-5F69-DD2AC76C791B}"/>
                    </a:ext>
                  </a:extLst>
                </p14:cNvPr>
                <p14:cNvContentPartPr/>
                <p14:nvPr/>
              </p14:nvContentPartPr>
              <p14:xfrm>
                <a:off x="3527965" y="1207864"/>
                <a:ext cx="204480" cy="262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8C0FCB9-023D-761A-5F69-DD2AC76C79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19325" y="1198864"/>
                  <a:ext cx="222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379133-34CC-3501-1EED-803490018D89}"/>
                    </a:ext>
                  </a:extLst>
                </p14:cNvPr>
                <p14:cNvContentPartPr/>
                <p14:nvPr/>
              </p14:nvContentPartPr>
              <p14:xfrm>
                <a:off x="3781765" y="1099864"/>
                <a:ext cx="118080" cy="489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379133-34CC-3501-1EED-803490018D8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73125" y="1091224"/>
                  <a:ext cx="13572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89B10E-BE9F-DBB7-5438-7F5FD6D02468}"/>
              </a:ext>
            </a:extLst>
          </p:cNvPr>
          <p:cNvGrpSpPr/>
          <p:nvPr/>
        </p:nvGrpSpPr>
        <p:grpSpPr>
          <a:xfrm>
            <a:off x="9877266" y="1026437"/>
            <a:ext cx="1076040" cy="734760"/>
            <a:chOff x="9847405" y="883864"/>
            <a:chExt cx="1076040" cy="73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FF2A18-7E85-CF8A-F6EE-1ACEBCB1F9AA}"/>
                    </a:ext>
                  </a:extLst>
                </p14:cNvPr>
                <p14:cNvContentPartPr/>
                <p14:nvPr/>
              </p14:nvContentPartPr>
              <p14:xfrm>
                <a:off x="10045765" y="995464"/>
                <a:ext cx="230400" cy="345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FF2A18-7E85-CF8A-F6EE-1ACEBCB1F9A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37125" y="986464"/>
                  <a:ext cx="2480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1334A8-F85A-FDE5-F827-3FA35F5D6396}"/>
                    </a:ext>
                  </a:extLst>
                </p14:cNvPr>
                <p14:cNvContentPartPr/>
                <p14:nvPr/>
              </p14:nvContentPartPr>
              <p14:xfrm>
                <a:off x="10101565" y="1177984"/>
                <a:ext cx="184680" cy="23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1334A8-F85A-FDE5-F827-3FA35F5D63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92565" y="1169344"/>
                  <a:ext cx="202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153936-1BEA-E7CC-22D4-173524335AEE}"/>
                    </a:ext>
                  </a:extLst>
                </p14:cNvPr>
                <p14:cNvContentPartPr/>
                <p14:nvPr/>
              </p14:nvContentPartPr>
              <p14:xfrm>
                <a:off x="10314685" y="1260064"/>
                <a:ext cx="102600" cy="132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0153936-1BEA-E7CC-22D4-173524335AE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06045" y="1251064"/>
                  <a:ext cx="120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2F68805-FCE3-31A6-D89C-3C1A4C72D3D6}"/>
                    </a:ext>
                  </a:extLst>
                </p14:cNvPr>
                <p14:cNvContentPartPr/>
                <p14:nvPr/>
              </p14:nvContentPartPr>
              <p14:xfrm>
                <a:off x="10517365" y="1044424"/>
                <a:ext cx="222120" cy="299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2F68805-FCE3-31A6-D89C-3C1A4C72D3D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08365" y="1035424"/>
                  <a:ext cx="239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D38AD0D-AF34-C1F1-29F1-20B33725540B}"/>
                    </a:ext>
                  </a:extLst>
                </p14:cNvPr>
                <p14:cNvContentPartPr/>
                <p14:nvPr/>
              </p14:nvContentPartPr>
              <p14:xfrm>
                <a:off x="10500805" y="1183744"/>
                <a:ext cx="108720" cy="9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D38AD0D-AF34-C1F1-29F1-20B33725540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92165" y="1175104"/>
                  <a:ext cx="126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D0B547B-FBBD-A237-3383-8BBA9AA7EC6A}"/>
                    </a:ext>
                  </a:extLst>
                </p14:cNvPr>
                <p14:cNvContentPartPr/>
                <p14:nvPr/>
              </p14:nvContentPartPr>
              <p14:xfrm>
                <a:off x="9847405" y="883864"/>
                <a:ext cx="1076040" cy="734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D0B547B-FBBD-A237-3383-8BBA9AA7EC6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38765" y="875224"/>
                  <a:ext cx="1093680" cy="75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822F96B-961F-DABB-C8D0-A771DED35EDE}"/>
                  </a:ext>
                </a:extLst>
              </p14:cNvPr>
              <p14:cNvContentPartPr/>
              <p14:nvPr/>
            </p14:nvContentPartPr>
            <p14:xfrm>
              <a:off x="6804685" y="1446184"/>
              <a:ext cx="82080" cy="7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822F96B-961F-DABB-C8D0-A771DED35ED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796045" y="1437544"/>
                <a:ext cx="997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686AFC-B743-BC0B-B1A1-007CE15B5AB2}"/>
                  </a:ext>
                </a:extLst>
              </p14:cNvPr>
              <p14:cNvContentPartPr/>
              <p14:nvPr/>
            </p14:nvContentPartPr>
            <p14:xfrm>
              <a:off x="7164325" y="1442944"/>
              <a:ext cx="199800" cy="18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686AFC-B743-BC0B-B1A1-007CE15B5AB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55325" y="1434304"/>
                <a:ext cx="2174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EB1124B-1E0B-3BB4-6C30-3252D1753827}"/>
                  </a:ext>
                </a:extLst>
              </p14:cNvPr>
              <p14:cNvContentPartPr/>
              <p14:nvPr/>
            </p14:nvContentPartPr>
            <p14:xfrm>
              <a:off x="7692445" y="1480744"/>
              <a:ext cx="18252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EB1124B-1E0B-3BB4-6C30-3252D175382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83805" y="1472104"/>
                <a:ext cx="20016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664A6F74-3962-ADFA-134D-8C0A3D592846}"/>
              </a:ext>
            </a:extLst>
          </p:cNvPr>
          <p:cNvGrpSpPr/>
          <p:nvPr/>
        </p:nvGrpSpPr>
        <p:grpSpPr>
          <a:xfrm>
            <a:off x="8153605" y="1500184"/>
            <a:ext cx="511200" cy="23040"/>
            <a:chOff x="8153605" y="1500184"/>
            <a:chExt cx="511200" cy="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2E240E-BD28-EBA4-5E92-DA8F1DD050D7}"/>
                    </a:ext>
                  </a:extLst>
                </p14:cNvPr>
                <p14:cNvContentPartPr/>
                <p14:nvPr/>
              </p14:nvContentPartPr>
              <p14:xfrm>
                <a:off x="8153605" y="1512424"/>
                <a:ext cx="141840" cy="5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2E240E-BD28-EBA4-5E92-DA8F1DD050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44605" y="1503424"/>
                  <a:ext cx="159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1926D6-DA02-284E-5566-4AE8E80B5D57}"/>
                    </a:ext>
                  </a:extLst>
                </p14:cNvPr>
                <p14:cNvContentPartPr/>
                <p14:nvPr/>
              </p14:nvContentPartPr>
              <p14:xfrm>
                <a:off x="8487685" y="1500184"/>
                <a:ext cx="177120" cy="23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1926D6-DA02-284E-5566-4AE8E80B5D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79045" y="1491544"/>
                  <a:ext cx="1947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7F1BDF3-1C84-DA6F-A027-8029A88AECCF}"/>
                  </a:ext>
                </a:extLst>
              </p14:cNvPr>
              <p14:cNvContentPartPr/>
              <p14:nvPr/>
            </p14:nvContentPartPr>
            <p14:xfrm>
              <a:off x="9045685" y="1440784"/>
              <a:ext cx="1951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7F1BDF3-1C84-DA6F-A027-8029A88AECC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37045" y="1431784"/>
                <a:ext cx="21276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53D8B2C-969F-19E8-4F2B-5364336EE0EF}"/>
              </a:ext>
            </a:extLst>
          </p:cNvPr>
          <p:cNvGrpSpPr/>
          <p:nvPr/>
        </p:nvGrpSpPr>
        <p:grpSpPr>
          <a:xfrm>
            <a:off x="9516205" y="1420264"/>
            <a:ext cx="373680" cy="12600"/>
            <a:chOff x="9516205" y="1420264"/>
            <a:chExt cx="373680" cy="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F76895-C532-C7AF-5ECE-C296C07BD448}"/>
                    </a:ext>
                  </a:extLst>
                </p14:cNvPr>
                <p14:cNvContentPartPr/>
                <p14:nvPr/>
              </p14:nvContentPartPr>
              <p14:xfrm>
                <a:off x="9516205" y="1420264"/>
                <a:ext cx="97200" cy="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F76895-C532-C7AF-5ECE-C296C07BD44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07205" y="1411624"/>
                  <a:ext cx="11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011778-06C6-BB5C-2D18-C068B47178E5}"/>
                    </a:ext>
                  </a:extLst>
                </p14:cNvPr>
                <p14:cNvContentPartPr/>
                <p14:nvPr/>
              </p14:nvContentPartPr>
              <p14:xfrm>
                <a:off x="9798805" y="1421704"/>
                <a:ext cx="91080" cy="11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011778-06C6-BB5C-2D18-C068B47178E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89805" y="1412704"/>
                  <a:ext cx="1087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D5200F4-6178-4C7E-0274-D84043CF48A4}"/>
                  </a:ext>
                </a:extLst>
              </p14:cNvPr>
              <p14:cNvContentPartPr/>
              <p14:nvPr/>
            </p14:nvContentPartPr>
            <p14:xfrm>
              <a:off x="7247845" y="128944"/>
              <a:ext cx="2875320" cy="1323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D5200F4-6178-4C7E-0274-D84043CF48A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239205" y="120304"/>
                <a:ext cx="2892960" cy="13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C1396778-A32F-C60A-861D-E0D7FAEFF125}"/>
              </a:ext>
            </a:extLst>
          </p:cNvPr>
          <p:cNvGrpSpPr/>
          <p:nvPr/>
        </p:nvGrpSpPr>
        <p:grpSpPr>
          <a:xfrm>
            <a:off x="6278725" y="1395064"/>
            <a:ext cx="483480" cy="213120"/>
            <a:chOff x="6278725" y="1395064"/>
            <a:chExt cx="4834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9A41C6B-A1A1-8BFA-A124-B486F8CBAB67}"/>
                    </a:ext>
                  </a:extLst>
                </p14:cNvPr>
                <p14:cNvContentPartPr/>
                <p14:nvPr/>
              </p14:nvContentPartPr>
              <p14:xfrm>
                <a:off x="6551965" y="1395064"/>
                <a:ext cx="210240" cy="174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9A41C6B-A1A1-8BFA-A124-B486F8CBAB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43325" y="1386424"/>
                  <a:ext cx="227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B966A15-864B-A72A-59C9-B80046CED5F0}"/>
                    </a:ext>
                  </a:extLst>
                </p14:cNvPr>
                <p14:cNvContentPartPr/>
                <p14:nvPr/>
              </p14:nvContentPartPr>
              <p14:xfrm>
                <a:off x="6278725" y="1430704"/>
                <a:ext cx="126360" cy="177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B966A15-864B-A72A-59C9-B80046CED5F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69725" y="1421704"/>
                  <a:ext cx="1440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19E6C90-AF4F-6C39-A82C-757DF56957CC}"/>
              </a:ext>
            </a:extLst>
          </p:cNvPr>
          <p:cNvGrpSpPr/>
          <p:nvPr/>
        </p:nvGrpSpPr>
        <p:grpSpPr>
          <a:xfrm>
            <a:off x="7482925" y="613504"/>
            <a:ext cx="2081160" cy="114840"/>
            <a:chOff x="7482925" y="613504"/>
            <a:chExt cx="208116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4237066-0A8D-BACB-4F45-C2782B0F5FA7}"/>
                    </a:ext>
                  </a:extLst>
                </p14:cNvPr>
                <p14:cNvContentPartPr/>
                <p14:nvPr/>
              </p14:nvContentPartPr>
              <p14:xfrm>
                <a:off x="7482925" y="671824"/>
                <a:ext cx="243720" cy="56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4237066-0A8D-BACB-4F45-C2782B0F5F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74285" y="663184"/>
                  <a:ext cx="261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8A0642E-614E-A511-E6F6-C7646DC61AD8}"/>
                    </a:ext>
                  </a:extLst>
                </p14:cNvPr>
                <p14:cNvContentPartPr/>
                <p14:nvPr/>
              </p14:nvContentPartPr>
              <p14:xfrm>
                <a:off x="7821685" y="670024"/>
                <a:ext cx="198000" cy="19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8A0642E-614E-A511-E6F6-C7646DC61A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13045" y="661024"/>
                  <a:ext cx="21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8B45243-6028-7F97-DA4C-21ED21664D8F}"/>
                    </a:ext>
                  </a:extLst>
                </p14:cNvPr>
                <p14:cNvContentPartPr/>
                <p14:nvPr/>
              </p14:nvContentPartPr>
              <p14:xfrm>
                <a:off x="8196805" y="654544"/>
                <a:ext cx="219600" cy="3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8B45243-6028-7F97-DA4C-21ED21664D8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88165" y="645904"/>
                  <a:ext cx="237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ACCD785-F11B-D1D5-8884-96DD38D790A3}"/>
                    </a:ext>
                  </a:extLst>
                </p14:cNvPr>
                <p14:cNvContentPartPr/>
                <p14:nvPr/>
              </p14:nvContentPartPr>
              <p14:xfrm>
                <a:off x="8632405" y="622504"/>
                <a:ext cx="187200" cy="1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ACCD785-F11B-D1D5-8884-96DD38D790A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23765" y="613504"/>
                  <a:ext cx="204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1F747BE-0214-F3AF-1A1E-026EB09C2B57}"/>
                    </a:ext>
                  </a:extLst>
                </p14:cNvPr>
                <p14:cNvContentPartPr/>
                <p14:nvPr/>
              </p14:nvContentPartPr>
              <p14:xfrm>
                <a:off x="8956765" y="613504"/>
                <a:ext cx="246240" cy="9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1F747BE-0214-F3AF-1A1E-026EB09C2B5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48125" y="604864"/>
                  <a:ext cx="263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6B64804-7042-8A2D-5F49-FCF50CDB4269}"/>
                    </a:ext>
                  </a:extLst>
                </p14:cNvPr>
                <p14:cNvContentPartPr/>
                <p14:nvPr/>
              </p14:nvContentPartPr>
              <p14:xfrm>
                <a:off x="9422245" y="623584"/>
                <a:ext cx="141840" cy="7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6B64804-7042-8A2D-5F49-FCF50CDB426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413605" y="614944"/>
                  <a:ext cx="15948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3E5BDC-7702-56B8-3EB0-DFA2D271DB51}"/>
                  </a:ext>
                </a:extLst>
              </p14:cNvPr>
              <p14:cNvContentPartPr/>
              <p14:nvPr/>
            </p14:nvContentPartPr>
            <p14:xfrm>
              <a:off x="9896365" y="619264"/>
              <a:ext cx="192240" cy="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3E5BDC-7702-56B8-3EB0-DFA2D271DB5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887365" y="610264"/>
                <a:ext cx="20988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8C0A37BB-939B-ECF8-1B1C-063BC65F12B3}"/>
              </a:ext>
            </a:extLst>
          </p:cNvPr>
          <p:cNvGrpSpPr/>
          <p:nvPr/>
        </p:nvGrpSpPr>
        <p:grpSpPr>
          <a:xfrm>
            <a:off x="7111765" y="501544"/>
            <a:ext cx="255240" cy="322200"/>
            <a:chOff x="7111765" y="501544"/>
            <a:chExt cx="2552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9BAA3BC-2E6C-4DD8-8912-AC43E1726DA1}"/>
                    </a:ext>
                  </a:extLst>
                </p14:cNvPr>
                <p14:cNvContentPartPr/>
                <p14:nvPr/>
              </p14:nvContentPartPr>
              <p14:xfrm>
                <a:off x="7144885" y="537544"/>
                <a:ext cx="119880" cy="28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9BAA3BC-2E6C-4DD8-8912-AC43E1726DA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36245" y="528544"/>
                  <a:ext cx="137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3401299-EC71-2484-754B-82B12F63EB52}"/>
                    </a:ext>
                  </a:extLst>
                </p14:cNvPr>
                <p14:cNvContentPartPr/>
                <p14:nvPr/>
              </p14:nvContentPartPr>
              <p14:xfrm>
                <a:off x="7156045" y="635464"/>
                <a:ext cx="210960" cy="17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3401299-EC71-2484-754B-82B12F63EB5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47045" y="626824"/>
                  <a:ext cx="228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79B635C-F4C3-C214-F32C-F3DA8FD54F96}"/>
                    </a:ext>
                  </a:extLst>
                </p14:cNvPr>
                <p14:cNvContentPartPr/>
                <p14:nvPr/>
              </p14:nvContentPartPr>
              <p14:xfrm>
                <a:off x="7111765" y="501544"/>
                <a:ext cx="253440" cy="74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79B635C-F4C3-C214-F32C-F3DA8FD54F9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03125" y="492904"/>
                  <a:ext cx="2710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93BD353-294B-3A85-5619-4397F72FB93C}"/>
              </a:ext>
            </a:extLst>
          </p:cNvPr>
          <p:cNvGrpSpPr/>
          <p:nvPr/>
        </p:nvGrpSpPr>
        <p:grpSpPr>
          <a:xfrm>
            <a:off x="8611885" y="1425664"/>
            <a:ext cx="666360" cy="183600"/>
            <a:chOff x="8611885" y="1425664"/>
            <a:chExt cx="66636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D5BE744-456C-59E5-A61C-C5BF06FE1BF7}"/>
                    </a:ext>
                  </a:extLst>
                </p14:cNvPr>
                <p14:cNvContentPartPr/>
                <p14:nvPr/>
              </p14:nvContentPartPr>
              <p14:xfrm>
                <a:off x="8665525" y="1427104"/>
                <a:ext cx="143640" cy="158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D5BE744-456C-59E5-A61C-C5BF06FE1BF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56525" y="1418464"/>
                  <a:ext cx="161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44E84EB-7794-E3D2-B965-106DEB719987}"/>
                    </a:ext>
                  </a:extLst>
                </p14:cNvPr>
                <p14:cNvContentPartPr/>
                <p14:nvPr/>
              </p14:nvContentPartPr>
              <p14:xfrm>
                <a:off x="8772445" y="1425664"/>
                <a:ext cx="505800" cy="159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44E84EB-7794-E3D2-B965-106DEB71998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63805" y="1417024"/>
                  <a:ext cx="523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0BA3885-4A95-C8DA-AD35-4F6D0C4E80FB}"/>
                    </a:ext>
                  </a:extLst>
                </p14:cNvPr>
                <p14:cNvContentPartPr/>
                <p14:nvPr/>
              </p14:nvContentPartPr>
              <p14:xfrm>
                <a:off x="9006805" y="1501624"/>
                <a:ext cx="191160" cy="77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0BA3885-4A95-C8DA-AD35-4F6D0C4E80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98165" y="1492984"/>
                  <a:ext cx="208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17FD980-7C76-159D-F5B7-E83E2C7243C6}"/>
                    </a:ext>
                  </a:extLst>
                </p14:cNvPr>
                <p14:cNvContentPartPr/>
                <p14:nvPr/>
              </p14:nvContentPartPr>
              <p14:xfrm>
                <a:off x="8790445" y="1510264"/>
                <a:ext cx="235800" cy="34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17FD980-7C76-159D-F5B7-E83E2C7243C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81805" y="1501624"/>
                  <a:ext cx="253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DA68DB1-C4E5-72F2-2D4D-D63F1A1EE528}"/>
                    </a:ext>
                  </a:extLst>
                </p14:cNvPr>
                <p14:cNvContentPartPr/>
                <p14:nvPr/>
              </p14:nvContentPartPr>
              <p14:xfrm>
                <a:off x="9010045" y="1483984"/>
                <a:ext cx="86040" cy="54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DA68DB1-C4E5-72F2-2D4D-D63F1A1EE5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01405" y="1474984"/>
                  <a:ext cx="103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2B2BA60-1C81-75B9-A7D5-BF48108AC30D}"/>
                    </a:ext>
                  </a:extLst>
                </p14:cNvPr>
                <p14:cNvContentPartPr/>
                <p14:nvPr/>
              </p14:nvContentPartPr>
              <p14:xfrm>
                <a:off x="8611885" y="1452664"/>
                <a:ext cx="159480" cy="156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2B2BA60-1C81-75B9-A7D5-BF48108AC30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02885" y="1444024"/>
                  <a:ext cx="17712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1DE5A05-78F9-FFBF-E567-7BF9707D537F}"/>
              </a:ext>
            </a:extLst>
          </p:cNvPr>
          <p:cNvGrpSpPr/>
          <p:nvPr/>
        </p:nvGrpSpPr>
        <p:grpSpPr>
          <a:xfrm>
            <a:off x="8629525" y="1727344"/>
            <a:ext cx="120960" cy="244080"/>
            <a:chOff x="8629525" y="1727344"/>
            <a:chExt cx="12096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B113B4B-D24C-DA4F-1FE5-638DF96AE09D}"/>
                    </a:ext>
                  </a:extLst>
                </p14:cNvPr>
                <p14:cNvContentPartPr/>
                <p14:nvPr/>
              </p14:nvContentPartPr>
              <p14:xfrm>
                <a:off x="8656165" y="1727344"/>
                <a:ext cx="6840" cy="244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B113B4B-D24C-DA4F-1FE5-638DF96AE0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47165" y="1718344"/>
                  <a:ext cx="24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08C783-31E8-786E-6DB2-D937281776EA}"/>
                    </a:ext>
                  </a:extLst>
                </p14:cNvPr>
                <p14:cNvContentPartPr/>
                <p14:nvPr/>
              </p14:nvContentPartPr>
              <p14:xfrm>
                <a:off x="8629525" y="1729864"/>
                <a:ext cx="120960" cy="142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08C783-31E8-786E-6DB2-D937281776E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20525" y="1720864"/>
                  <a:ext cx="13860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1BD7776-81AE-7EFB-2174-118B7C8D07A5}"/>
                  </a:ext>
                </a:extLst>
              </p14:cNvPr>
              <p14:cNvContentPartPr/>
              <p14:nvPr/>
            </p14:nvContentPartPr>
            <p14:xfrm>
              <a:off x="9955765" y="1122544"/>
              <a:ext cx="903600" cy="555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1BD7776-81AE-7EFB-2174-118B7C8D07A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01765" y="1014904"/>
                <a:ext cx="1011240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C72F63F-17FA-9EA4-3F5A-33FF81F98FF4}"/>
                  </a:ext>
                </a:extLst>
              </p14:cNvPr>
              <p14:cNvContentPartPr/>
              <p14:nvPr/>
            </p14:nvContentPartPr>
            <p14:xfrm>
              <a:off x="10088605" y="1137304"/>
              <a:ext cx="385200" cy="56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C72F63F-17FA-9EA4-3F5A-33FF81F98FF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034605" y="1029304"/>
                <a:ext cx="492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83558F4-533D-72FC-89ED-D64BC7FF9862}"/>
                  </a:ext>
                </a:extLst>
              </p14:cNvPr>
              <p14:cNvContentPartPr/>
              <p14:nvPr/>
            </p14:nvContentPartPr>
            <p14:xfrm>
              <a:off x="10529245" y="1138744"/>
              <a:ext cx="312480" cy="304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83558F4-533D-72FC-89ED-D64BC7FF986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475605" y="1030744"/>
                <a:ext cx="42012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31D06C9-5838-4755-4C0D-E637641B2FAE}"/>
                  </a:ext>
                </a:extLst>
              </p14:cNvPr>
              <p14:cNvContentPartPr/>
              <p14:nvPr/>
            </p14:nvContentPartPr>
            <p14:xfrm>
              <a:off x="10330885" y="1226584"/>
              <a:ext cx="504360" cy="390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31D06C9-5838-4755-4C0D-E637641B2FA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276885" y="1118584"/>
                <a:ext cx="612000" cy="60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638D90BE-B020-40B2-C499-4F1957A3696E}"/>
              </a:ext>
            </a:extLst>
          </p:cNvPr>
          <p:cNvGrpSpPr/>
          <p:nvPr/>
        </p:nvGrpSpPr>
        <p:grpSpPr>
          <a:xfrm>
            <a:off x="10345645" y="141904"/>
            <a:ext cx="1645560" cy="749160"/>
            <a:chOff x="10345645" y="141904"/>
            <a:chExt cx="1645560" cy="74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3580557-C085-AD4D-7B54-BE9005D7DEFF}"/>
                    </a:ext>
                  </a:extLst>
                </p14:cNvPr>
                <p14:cNvContentPartPr/>
                <p14:nvPr/>
              </p14:nvContentPartPr>
              <p14:xfrm>
                <a:off x="10345645" y="767944"/>
                <a:ext cx="31320" cy="123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3580557-C085-AD4D-7B54-BE9005D7DE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36645" y="758944"/>
                  <a:ext cx="48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512F511-FEC6-3C74-4AFC-C64CFB93F281}"/>
                    </a:ext>
                  </a:extLst>
                </p14:cNvPr>
                <p14:cNvContentPartPr/>
                <p14:nvPr/>
              </p14:nvContentPartPr>
              <p14:xfrm>
                <a:off x="10372285" y="472744"/>
                <a:ext cx="5760" cy="133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512F511-FEC6-3C74-4AFC-C64CFB93F28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63645" y="463744"/>
                  <a:ext cx="23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220169E-9948-4A81-4A90-A09F18D1D04F}"/>
                    </a:ext>
                  </a:extLst>
                </p14:cNvPr>
                <p14:cNvContentPartPr/>
                <p14:nvPr/>
              </p14:nvContentPartPr>
              <p14:xfrm>
                <a:off x="10406485" y="189424"/>
                <a:ext cx="14040" cy="10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220169E-9948-4A81-4A90-A09F18D1D0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97845" y="180424"/>
                  <a:ext cx="31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1055349-A147-30BE-899F-33A022D95985}"/>
                    </a:ext>
                  </a:extLst>
                </p14:cNvPr>
                <p14:cNvContentPartPr/>
                <p14:nvPr/>
              </p14:nvContentPartPr>
              <p14:xfrm>
                <a:off x="10593325" y="185104"/>
                <a:ext cx="213840" cy="301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1055349-A147-30BE-899F-33A022D9598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84325" y="176104"/>
                  <a:ext cx="231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DB0BD5-F817-BEC5-EA40-D1A286B11B46}"/>
                    </a:ext>
                  </a:extLst>
                </p14:cNvPr>
                <p14:cNvContentPartPr/>
                <p14:nvPr/>
              </p14:nvContentPartPr>
              <p14:xfrm>
                <a:off x="10836325" y="213904"/>
                <a:ext cx="141480" cy="344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DB0BD5-F817-BEC5-EA40-D1A286B11B4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27325" y="205264"/>
                  <a:ext cx="1591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B3CC459-6CE3-2C45-4F29-DC3BB8668E3D}"/>
                    </a:ext>
                  </a:extLst>
                </p14:cNvPr>
                <p14:cNvContentPartPr/>
                <p14:nvPr/>
              </p14:nvContentPartPr>
              <p14:xfrm>
                <a:off x="11127205" y="260344"/>
                <a:ext cx="113400" cy="333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B3CC459-6CE3-2C45-4F29-DC3BB8668E3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18565" y="251704"/>
                  <a:ext cx="131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FBAF556-7126-AD68-0C4F-1D7D2DF9F419}"/>
                    </a:ext>
                  </a:extLst>
                </p14:cNvPr>
                <p14:cNvContentPartPr/>
                <p14:nvPr/>
              </p14:nvContentPartPr>
              <p14:xfrm>
                <a:off x="11366965" y="383104"/>
                <a:ext cx="101160" cy="7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FBAF556-7126-AD68-0C4F-1D7D2DF9F41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57965" y="374464"/>
                  <a:ext cx="118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93D3A80-FE59-0F98-4CFE-0DE054D88A57}"/>
                    </a:ext>
                  </a:extLst>
                </p14:cNvPr>
                <p14:cNvContentPartPr/>
                <p14:nvPr/>
              </p14:nvContentPartPr>
              <p14:xfrm>
                <a:off x="11339965" y="436024"/>
                <a:ext cx="128160" cy="14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93D3A80-FE59-0F98-4CFE-0DE054D88A5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31325" y="427384"/>
                  <a:ext cx="145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FEB9100-099B-1D17-055C-A4D3F435E111}"/>
                    </a:ext>
                  </a:extLst>
                </p14:cNvPr>
                <p14:cNvContentPartPr/>
                <p14:nvPr/>
              </p14:nvContentPartPr>
              <p14:xfrm>
                <a:off x="11530765" y="183664"/>
                <a:ext cx="164160" cy="206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FEB9100-099B-1D17-055C-A4D3F435E11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521765" y="174664"/>
                  <a:ext cx="181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2AC8138-BEA9-4B98-1B3D-543DC85B8476}"/>
                    </a:ext>
                  </a:extLst>
                </p14:cNvPr>
                <p14:cNvContentPartPr/>
                <p14:nvPr/>
              </p14:nvContentPartPr>
              <p14:xfrm>
                <a:off x="11675485" y="301744"/>
                <a:ext cx="159120" cy="98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2AC8138-BEA9-4B98-1B3D-543DC85B847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666485" y="292744"/>
                  <a:ext cx="176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AC5246-EB30-F609-B6B2-3A67E7D227DA}"/>
                    </a:ext>
                  </a:extLst>
                </p14:cNvPr>
                <p14:cNvContentPartPr/>
                <p14:nvPr/>
              </p14:nvContentPartPr>
              <p14:xfrm>
                <a:off x="11858005" y="141904"/>
                <a:ext cx="133200" cy="149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AC5246-EB30-F609-B6B2-3A67E7D227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849365" y="132904"/>
                  <a:ext cx="150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D03840-2494-64AB-22BF-1277D6C68DBD}"/>
                    </a:ext>
                  </a:extLst>
                </p14:cNvPr>
                <p14:cNvContentPartPr/>
                <p14:nvPr/>
              </p14:nvContentPartPr>
              <p14:xfrm>
                <a:off x="11543725" y="555184"/>
                <a:ext cx="262440" cy="1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AD03840-2494-64AB-22BF-1277D6C68DB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535085" y="546544"/>
                  <a:ext cx="280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81EFD5B-4E64-8726-FC76-F2EDECB5B67A}"/>
                    </a:ext>
                  </a:extLst>
                </p14:cNvPr>
                <p14:cNvContentPartPr/>
                <p14:nvPr/>
              </p14:nvContentPartPr>
              <p14:xfrm>
                <a:off x="11591245" y="680464"/>
                <a:ext cx="229680" cy="167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81EFD5B-4E64-8726-FC76-F2EDECB5B67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82245" y="671464"/>
                  <a:ext cx="247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49A1D03-D9C8-BC35-0768-33DF53086F5A}"/>
                    </a:ext>
                  </a:extLst>
                </p14:cNvPr>
                <p14:cNvContentPartPr/>
                <p14:nvPr/>
              </p14:nvContentPartPr>
              <p14:xfrm>
                <a:off x="11008765" y="396784"/>
                <a:ext cx="100080" cy="123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49A1D03-D9C8-BC35-0768-33DF53086F5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99765" y="387784"/>
                  <a:ext cx="11772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984A261-DF46-98E0-4227-D28DED0FE8F6}"/>
                  </a:ext>
                </a:extLst>
              </p14:cNvPr>
              <p14:cNvContentPartPr/>
              <p14:nvPr/>
            </p14:nvContentPartPr>
            <p14:xfrm>
              <a:off x="2790685" y="2904184"/>
              <a:ext cx="223200" cy="463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984A261-DF46-98E0-4227-D28DED0FE8F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781685" y="2895184"/>
                <a:ext cx="24084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DC93CC3-7226-7EE9-3C66-2D60DB3F6A55}"/>
                  </a:ext>
                </a:extLst>
              </p14:cNvPr>
              <p14:cNvContentPartPr/>
              <p14:nvPr/>
            </p14:nvContentPartPr>
            <p14:xfrm>
              <a:off x="3029005" y="3098584"/>
              <a:ext cx="104400" cy="170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DC93CC3-7226-7EE9-3C66-2D60DB3F6A5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020365" y="3089944"/>
                <a:ext cx="12204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D9356E-5D44-8260-1547-ABFBD993F4FB}"/>
              </a:ext>
            </a:extLst>
          </p:cNvPr>
          <p:cNvGrpSpPr/>
          <p:nvPr/>
        </p:nvGrpSpPr>
        <p:grpSpPr>
          <a:xfrm>
            <a:off x="2991565" y="2845504"/>
            <a:ext cx="1933920" cy="577440"/>
            <a:chOff x="2991565" y="2845504"/>
            <a:chExt cx="193392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B0A908D-352A-065C-FBA9-FA6D7358BCEC}"/>
                    </a:ext>
                  </a:extLst>
                </p14:cNvPr>
                <p14:cNvContentPartPr/>
                <p14:nvPr/>
              </p14:nvContentPartPr>
              <p14:xfrm>
                <a:off x="3201805" y="3094624"/>
                <a:ext cx="147240" cy="172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B0A908D-352A-065C-FBA9-FA6D7358BCE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193165" y="3085624"/>
                  <a:ext cx="164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175E383-6148-1308-D186-BD325B68BD4C}"/>
                    </a:ext>
                  </a:extLst>
                </p14:cNvPr>
                <p14:cNvContentPartPr/>
                <p14:nvPr/>
              </p14:nvContentPartPr>
              <p14:xfrm>
                <a:off x="3408445" y="3223144"/>
                <a:ext cx="65520" cy="199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175E383-6148-1308-D186-BD325B68BD4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99445" y="3214144"/>
                  <a:ext cx="83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D1BD5E-636D-4C2B-97CC-2727E5ECBDB1}"/>
                    </a:ext>
                  </a:extLst>
                </p14:cNvPr>
                <p14:cNvContentPartPr/>
                <p14:nvPr/>
              </p14:nvContentPartPr>
              <p14:xfrm>
                <a:off x="3543085" y="3025144"/>
                <a:ext cx="68760" cy="291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D1BD5E-636D-4C2B-97CC-2727E5ECBDB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34085" y="3016504"/>
                  <a:ext cx="864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0E9398-4123-6F8E-C5CC-42FC3AE34C58}"/>
                    </a:ext>
                  </a:extLst>
                </p14:cNvPr>
                <p14:cNvContentPartPr/>
                <p14:nvPr/>
              </p14:nvContentPartPr>
              <p14:xfrm>
                <a:off x="3658645" y="3115144"/>
                <a:ext cx="99720" cy="143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0E9398-4123-6F8E-C5CC-42FC3AE34C5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49645" y="3106144"/>
                  <a:ext cx="117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8917E83-472C-22BE-A806-A0627A58F225}"/>
                    </a:ext>
                  </a:extLst>
                </p14:cNvPr>
                <p14:cNvContentPartPr/>
                <p14:nvPr/>
              </p14:nvContentPartPr>
              <p14:xfrm>
                <a:off x="3815965" y="3169144"/>
                <a:ext cx="96480" cy="49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8917E83-472C-22BE-A806-A0627A58F22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06965" y="3160504"/>
                  <a:ext cx="114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705056F-5A1F-ED44-1B9E-0C25EF879E47}"/>
                    </a:ext>
                  </a:extLst>
                </p14:cNvPr>
                <p14:cNvContentPartPr/>
                <p14:nvPr/>
              </p14:nvContentPartPr>
              <p14:xfrm>
                <a:off x="3779605" y="3100744"/>
                <a:ext cx="79560" cy="197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705056F-5A1F-ED44-1B9E-0C25EF879E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770965" y="3092104"/>
                  <a:ext cx="97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42F90C2-B388-97CF-B3EA-3B45D6B868F5}"/>
                    </a:ext>
                  </a:extLst>
                </p14:cNvPr>
                <p14:cNvContentPartPr/>
                <p14:nvPr/>
              </p14:nvContentPartPr>
              <p14:xfrm>
                <a:off x="3960685" y="3107584"/>
                <a:ext cx="40320" cy="170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42F90C2-B388-97CF-B3EA-3B45D6B868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51685" y="3098584"/>
                  <a:ext cx="57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E6D9E94-0B99-99D5-659D-6977DA4E3558}"/>
                    </a:ext>
                  </a:extLst>
                </p14:cNvPr>
                <p14:cNvContentPartPr/>
                <p14:nvPr/>
              </p14:nvContentPartPr>
              <p14:xfrm>
                <a:off x="4028725" y="3199744"/>
                <a:ext cx="60120" cy="8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E6D9E94-0B99-99D5-659D-6977DA4E355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19725" y="3190744"/>
                  <a:ext cx="77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8627733-5B90-7579-DD0E-D5DA2985F242}"/>
                    </a:ext>
                  </a:extLst>
                </p14:cNvPr>
                <p14:cNvContentPartPr/>
                <p14:nvPr/>
              </p14:nvContentPartPr>
              <p14:xfrm>
                <a:off x="4166605" y="3117304"/>
                <a:ext cx="97560" cy="158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8627733-5B90-7579-DD0E-D5DA2985F24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57605" y="3108304"/>
                  <a:ext cx="115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B6EA7A4-4B70-0F87-64AF-ABA0F69D1567}"/>
                    </a:ext>
                  </a:extLst>
                </p14:cNvPr>
                <p14:cNvContentPartPr/>
                <p14:nvPr/>
              </p14:nvContentPartPr>
              <p14:xfrm>
                <a:off x="4213405" y="3202984"/>
                <a:ext cx="68040" cy="14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B6EA7A4-4B70-0F87-64AF-ABA0F69D156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04405" y="3193984"/>
                  <a:ext cx="85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808D386-B77E-9649-45CC-2E44CFA591AC}"/>
                    </a:ext>
                  </a:extLst>
                </p14:cNvPr>
                <p14:cNvContentPartPr/>
                <p14:nvPr/>
              </p14:nvContentPartPr>
              <p14:xfrm>
                <a:off x="4220965" y="3123424"/>
                <a:ext cx="102600" cy="33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808D386-B77E-9649-45CC-2E44CFA591A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212325" y="3114784"/>
                  <a:ext cx="120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FBA15DF-E1FE-0BDB-06D2-B24D9A16CDF2}"/>
                    </a:ext>
                  </a:extLst>
                </p14:cNvPr>
                <p14:cNvContentPartPr/>
                <p14:nvPr/>
              </p14:nvContentPartPr>
              <p14:xfrm>
                <a:off x="4366045" y="2990944"/>
                <a:ext cx="106560" cy="403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FBA15DF-E1FE-0BDB-06D2-B24D9A16CDF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57045" y="2981944"/>
                  <a:ext cx="1242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357D1FF-C277-EA2B-F293-EBD77816A5FD}"/>
                    </a:ext>
                  </a:extLst>
                </p14:cNvPr>
                <p14:cNvContentPartPr/>
                <p14:nvPr/>
              </p14:nvContentPartPr>
              <p14:xfrm>
                <a:off x="2991565" y="2895904"/>
                <a:ext cx="1511280" cy="73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357D1FF-C277-EA2B-F293-EBD77816A5F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82565" y="2886904"/>
                  <a:ext cx="1528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EC9E6EC-4755-4D0E-CD42-372DBDFA9CB6}"/>
                    </a:ext>
                  </a:extLst>
                </p14:cNvPr>
                <p14:cNvContentPartPr/>
                <p14:nvPr/>
              </p14:nvContentPartPr>
              <p14:xfrm>
                <a:off x="4547485" y="3017944"/>
                <a:ext cx="110520" cy="245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EC9E6EC-4755-4D0E-CD42-372DBDFA9CB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538485" y="3008944"/>
                  <a:ext cx="128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0E970E1-363A-9365-C7B6-69C525FBEBDA}"/>
                    </a:ext>
                  </a:extLst>
                </p14:cNvPr>
                <p14:cNvContentPartPr/>
                <p14:nvPr/>
              </p14:nvContentPartPr>
              <p14:xfrm>
                <a:off x="4720285" y="3119104"/>
                <a:ext cx="128160" cy="97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0E970E1-363A-9365-C7B6-69C525FBEBD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711645" y="3110104"/>
                  <a:ext cx="145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EAE1945-4D97-6D9C-FB45-237D99B2C426}"/>
                    </a:ext>
                  </a:extLst>
                </p14:cNvPr>
                <p14:cNvContentPartPr/>
                <p14:nvPr/>
              </p14:nvContentPartPr>
              <p14:xfrm>
                <a:off x="4771405" y="2845504"/>
                <a:ext cx="154080" cy="536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EAE1945-4D97-6D9C-FB45-237D99B2C42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62405" y="2836504"/>
                  <a:ext cx="171720" cy="55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BAE71C2-DFA8-C3C5-6D2A-C288D90FF77E}"/>
              </a:ext>
            </a:extLst>
          </p:cNvPr>
          <p:cNvGrpSpPr/>
          <p:nvPr/>
        </p:nvGrpSpPr>
        <p:grpSpPr>
          <a:xfrm>
            <a:off x="7909525" y="3166984"/>
            <a:ext cx="144360" cy="236880"/>
            <a:chOff x="7909525" y="3166984"/>
            <a:chExt cx="1443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121CD63-8DC5-0EDF-8E16-8A9D59A7E41F}"/>
                    </a:ext>
                  </a:extLst>
                </p14:cNvPr>
                <p14:cNvContentPartPr/>
                <p14:nvPr/>
              </p14:nvContentPartPr>
              <p14:xfrm>
                <a:off x="7909525" y="3174904"/>
                <a:ext cx="8280" cy="228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121CD63-8DC5-0EDF-8E16-8A9D59A7E41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900885" y="3165904"/>
                  <a:ext cx="25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5183C7A-6C6F-958F-B6CF-4E0E32F03E08}"/>
                    </a:ext>
                  </a:extLst>
                </p14:cNvPr>
                <p14:cNvContentPartPr/>
                <p14:nvPr/>
              </p14:nvContentPartPr>
              <p14:xfrm>
                <a:off x="7995565" y="3166984"/>
                <a:ext cx="26640" cy="228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5183C7A-6C6F-958F-B6CF-4E0E32F03E0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86565" y="3157984"/>
                  <a:ext cx="44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A796D21-683F-E97F-2011-C0200AA3D7AB}"/>
                    </a:ext>
                  </a:extLst>
                </p14:cNvPr>
                <p14:cNvContentPartPr/>
                <p14:nvPr/>
              </p14:nvContentPartPr>
              <p14:xfrm>
                <a:off x="7915645" y="3325024"/>
                <a:ext cx="138240" cy="15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A796D21-683F-E97F-2011-C0200AA3D7A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06645" y="3316024"/>
                  <a:ext cx="1558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74ABCFD-CBF9-AD5B-4A32-6345A6913B4A}"/>
              </a:ext>
            </a:extLst>
          </p:cNvPr>
          <p:cNvGrpSpPr/>
          <p:nvPr/>
        </p:nvGrpSpPr>
        <p:grpSpPr>
          <a:xfrm>
            <a:off x="7851925" y="3550024"/>
            <a:ext cx="308880" cy="221400"/>
            <a:chOff x="7851925" y="3550024"/>
            <a:chExt cx="30888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76624A8-2254-57F4-66CD-DEA00FC50823}"/>
                    </a:ext>
                  </a:extLst>
                </p14:cNvPr>
                <p14:cNvContentPartPr/>
                <p14:nvPr/>
              </p14:nvContentPartPr>
              <p14:xfrm>
                <a:off x="7851925" y="3550024"/>
                <a:ext cx="113400" cy="221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76624A8-2254-57F4-66CD-DEA00FC5082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42925" y="3541384"/>
                  <a:ext cx="131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E09668B-04A7-BBB3-7159-7A76043D0009}"/>
                    </a:ext>
                  </a:extLst>
                </p14:cNvPr>
                <p14:cNvContentPartPr/>
                <p14:nvPr/>
              </p14:nvContentPartPr>
              <p14:xfrm>
                <a:off x="8000605" y="3660184"/>
                <a:ext cx="160200" cy="87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E09668B-04A7-BBB3-7159-7A76043D000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91605" y="3651544"/>
                  <a:ext cx="17784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3550873-4F36-790B-78B9-F71D6FC3762A}"/>
                  </a:ext>
                </a:extLst>
              </p14:cNvPr>
              <p14:cNvContentPartPr/>
              <p14:nvPr/>
            </p14:nvContentPartPr>
            <p14:xfrm>
              <a:off x="7806565" y="4412224"/>
              <a:ext cx="154080" cy="2314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3550873-4F36-790B-78B9-F71D6FC3762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797925" y="4403224"/>
                <a:ext cx="171720" cy="24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3BCD278-CEA9-A253-9731-A80469813BEB}"/>
              </a:ext>
            </a:extLst>
          </p:cNvPr>
          <p:cNvGrpSpPr/>
          <p:nvPr/>
        </p:nvGrpSpPr>
        <p:grpSpPr>
          <a:xfrm>
            <a:off x="1355005" y="2843344"/>
            <a:ext cx="1507680" cy="673920"/>
            <a:chOff x="1355005" y="2843344"/>
            <a:chExt cx="150768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6F234C9-7EB3-971C-EFB8-5E08E30F5FE4}"/>
                    </a:ext>
                  </a:extLst>
                </p14:cNvPr>
                <p14:cNvContentPartPr/>
                <p14:nvPr/>
              </p14:nvContentPartPr>
              <p14:xfrm>
                <a:off x="1355005" y="2995984"/>
                <a:ext cx="112320" cy="20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6F234C9-7EB3-971C-EFB8-5E08E30F5FE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346365" y="2987344"/>
                  <a:ext cx="12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7B28C1D-D71F-3EA8-3A45-131CA0F39DF3}"/>
                    </a:ext>
                  </a:extLst>
                </p14:cNvPr>
                <p14:cNvContentPartPr/>
                <p14:nvPr/>
              </p14:nvContentPartPr>
              <p14:xfrm>
                <a:off x="1356445" y="3078064"/>
                <a:ext cx="120960" cy="46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7B28C1D-D71F-3EA8-3A45-131CA0F39DF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347445" y="3069424"/>
                  <a:ext cx="138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2D1A532-FC92-FDE6-90CB-550AD0C8B1AD}"/>
                    </a:ext>
                  </a:extLst>
                </p14:cNvPr>
                <p14:cNvContentPartPr/>
                <p14:nvPr/>
              </p14:nvContentPartPr>
              <p14:xfrm>
                <a:off x="1763245" y="3049264"/>
                <a:ext cx="147960" cy="136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2D1A532-FC92-FDE6-90CB-550AD0C8B1A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754245" y="3040624"/>
                  <a:ext cx="165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4DB5C1C-06D4-7B89-501F-C15833B6DC16}"/>
                    </a:ext>
                  </a:extLst>
                </p14:cNvPr>
                <p14:cNvContentPartPr/>
                <p14:nvPr/>
              </p14:nvContentPartPr>
              <p14:xfrm>
                <a:off x="1926325" y="3102184"/>
                <a:ext cx="96120" cy="75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4DB5C1C-06D4-7B89-501F-C15833B6DC1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17325" y="3093184"/>
                  <a:ext cx="113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13C2638-F8FB-3820-D810-DFF605E5B76F}"/>
                    </a:ext>
                  </a:extLst>
                </p14:cNvPr>
                <p14:cNvContentPartPr/>
                <p14:nvPr/>
              </p14:nvContentPartPr>
              <p14:xfrm>
                <a:off x="1910845" y="3091384"/>
                <a:ext cx="130680" cy="124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13C2638-F8FB-3820-D810-DFF605E5B76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01845" y="3082744"/>
                  <a:ext cx="148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E6D14D5-5CB4-3914-1C5D-0CA719720839}"/>
                    </a:ext>
                  </a:extLst>
                </p14:cNvPr>
                <p14:cNvContentPartPr/>
                <p14:nvPr/>
              </p14:nvContentPartPr>
              <p14:xfrm>
                <a:off x="2104165" y="3134944"/>
                <a:ext cx="14040" cy="163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E6D14D5-5CB4-3914-1C5D-0CA71972083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095165" y="3126304"/>
                  <a:ext cx="31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D3A4CCE-BEA3-5E23-7FCF-E318C5175368}"/>
                    </a:ext>
                  </a:extLst>
                </p14:cNvPr>
                <p14:cNvContentPartPr/>
                <p14:nvPr/>
              </p14:nvContentPartPr>
              <p14:xfrm>
                <a:off x="2074285" y="3105064"/>
                <a:ext cx="97200" cy="84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D3A4CCE-BEA3-5E23-7FCF-E318C517536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065645" y="3096424"/>
                  <a:ext cx="114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DBBE6E0-93DC-E425-1838-C81038C4B15A}"/>
                    </a:ext>
                  </a:extLst>
                </p14:cNvPr>
                <p14:cNvContentPartPr/>
                <p14:nvPr/>
              </p14:nvContentPartPr>
              <p14:xfrm>
                <a:off x="2236285" y="2893024"/>
                <a:ext cx="127800" cy="392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DBBE6E0-93DC-E425-1838-C81038C4B15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227285" y="2884384"/>
                  <a:ext cx="1454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5DB8EEE-CDF0-9B22-039F-35A2FBF55B05}"/>
                    </a:ext>
                  </a:extLst>
                </p14:cNvPr>
                <p14:cNvContentPartPr/>
                <p14:nvPr/>
              </p14:nvContentPartPr>
              <p14:xfrm>
                <a:off x="2336725" y="3124864"/>
                <a:ext cx="108720" cy="16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5DB8EEE-CDF0-9B22-039F-35A2FBF55B0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327725" y="3115864"/>
                  <a:ext cx="126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1D90DDD-592F-4D66-D000-17413A9B1802}"/>
                    </a:ext>
                  </a:extLst>
                </p14:cNvPr>
                <p14:cNvContentPartPr/>
                <p14:nvPr/>
              </p14:nvContentPartPr>
              <p14:xfrm>
                <a:off x="2578285" y="2941264"/>
                <a:ext cx="124560" cy="147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1D90DDD-592F-4D66-D000-17413A9B180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569645" y="2932264"/>
                  <a:ext cx="142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1D8AFA-308E-7CC3-6FF8-B63FCC54DD67}"/>
                    </a:ext>
                  </a:extLst>
                </p14:cNvPr>
                <p14:cNvContentPartPr/>
                <p14:nvPr/>
              </p14:nvContentPartPr>
              <p14:xfrm>
                <a:off x="2526085" y="3146464"/>
                <a:ext cx="215280" cy="28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1D8AFA-308E-7CC3-6FF8-B63FCC54DD6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517445" y="3137824"/>
                  <a:ext cx="232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03BEB86-659F-8C31-896C-DA101EF199E7}"/>
                    </a:ext>
                  </a:extLst>
                </p14:cNvPr>
                <p14:cNvContentPartPr/>
                <p14:nvPr/>
              </p14:nvContentPartPr>
              <p14:xfrm>
                <a:off x="2606365" y="3206224"/>
                <a:ext cx="93960" cy="180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03BEB86-659F-8C31-896C-DA101EF199E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597725" y="3197224"/>
                  <a:ext cx="111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7DCE85B-1CF3-C16F-8D58-C1900D42629E}"/>
                    </a:ext>
                  </a:extLst>
                </p14:cNvPr>
                <p14:cNvContentPartPr/>
                <p14:nvPr/>
              </p14:nvContentPartPr>
              <p14:xfrm>
                <a:off x="2531845" y="3222784"/>
                <a:ext cx="177120" cy="100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7DCE85B-1CF3-C16F-8D58-C1900D42629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523205" y="3214144"/>
                  <a:ext cx="194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D948B9D-8436-CB19-BDB8-82817E15EFA7}"/>
                    </a:ext>
                  </a:extLst>
                </p14:cNvPr>
                <p14:cNvContentPartPr/>
                <p14:nvPr/>
              </p14:nvContentPartPr>
              <p14:xfrm>
                <a:off x="2720485" y="2843344"/>
                <a:ext cx="142200" cy="67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D948B9D-8436-CB19-BDB8-82817E15EFA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11845" y="2834704"/>
                  <a:ext cx="159840" cy="69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10EF0F1-B0B5-83D7-BF22-6CA6AE6ACEC6}"/>
                  </a:ext>
                </a:extLst>
              </p14:cNvPr>
              <p14:cNvContentPartPr/>
              <p14:nvPr/>
            </p14:nvContentPartPr>
            <p14:xfrm>
              <a:off x="10046485" y="144064"/>
              <a:ext cx="90000" cy="9687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10EF0F1-B0B5-83D7-BF22-6CA6AE6ACEC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0037485" y="135064"/>
                <a:ext cx="107640" cy="9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44C4758-21CF-D181-2AF7-726A04F9FC25}"/>
                  </a:ext>
                </a:extLst>
              </p14:cNvPr>
              <p14:cNvContentPartPr/>
              <p14:nvPr/>
            </p14:nvContentPartPr>
            <p14:xfrm>
              <a:off x="9768565" y="187984"/>
              <a:ext cx="214920" cy="392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44C4758-21CF-D181-2AF7-726A04F9FC2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759565" y="179344"/>
                <a:ext cx="232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913D06AB-9F01-5669-896B-DC578F1D794C}"/>
                  </a:ext>
                </a:extLst>
              </p14:cNvPr>
              <p14:cNvContentPartPr/>
              <p14:nvPr/>
            </p14:nvContentPartPr>
            <p14:xfrm>
              <a:off x="8456725" y="117784"/>
              <a:ext cx="113760" cy="1994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913D06AB-9F01-5669-896B-DC578F1D794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448085" y="109144"/>
                <a:ext cx="13140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D9B999C-CCEC-B405-005A-C8986FA01CBF}"/>
              </a:ext>
            </a:extLst>
          </p:cNvPr>
          <p:cNvGrpSpPr/>
          <p:nvPr/>
        </p:nvGrpSpPr>
        <p:grpSpPr>
          <a:xfrm>
            <a:off x="8670925" y="98704"/>
            <a:ext cx="939240" cy="233280"/>
            <a:chOff x="8670925" y="98704"/>
            <a:chExt cx="93924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52E86CE-A099-871C-3A08-F629CDC9D631}"/>
                    </a:ext>
                  </a:extLst>
                </p14:cNvPr>
                <p14:cNvContentPartPr/>
                <p14:nvPr/>
              </p14:nvContentPartPr>
              <p14:xfrm>
                <a:off x="8670925" y="166024"/>
                <a:ext cx="664560" cy="165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52E86CE-A099-871C-3A08-F629CDC9D63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62285" y="157384"/>
                  <a:ext cx="682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BB623C7-85EE-9EE7-ACCA-A1B47924E10D}"/>
                    </a:ext>
                  </a:extLst>
                </p14:cNvPr>
                <p14:cNvContentPartPr/>
                <p14:nvPr/>
              </p14:nvContentPartPr>
              <p14:xfrm>
                <a:off x="9039205" y="107704"/>
                <a:ext cx="28080" cy="3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BB623C7-85EE-9EE7-ACCA-A1B47924E10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030205" y="98704"/>
                  <a:ext cx="4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DD4F0F7-CD5C-878D-2D2F-29719DCD9CFE}"/>
                    </a:ext>
                  </a:extLst>
                </p14:cNvPr>
                <p14:cNvContentPartPr/>
                <p14:nvPr/>
              </p14:nvContentPartPr>
              <p14:xfrm>
                <a:off x="9486685" y="101224"/>
                <a:ext cx="104040" cy="204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DD4F0F7-CD5C-878D-2D2F-29719DCD9CF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478045" y="92224"/>
                  <a:ext cx="121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C1EC993-1E73-6511-B82A-D8EFCD776006}"/>
                    </a:ext>
                  </a:extLst>
                </p14:cNvPr>
                <p14:cNvContentPartPr/>
                <p14:nvPr/>
              </p14:nvContentPartPr>
              <p14:xfrm>
                <a:off x="9500725" y="170704"/>
                <a:ext cx="105120" cy="38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C1EC993-1E73-6511-B82A-D8EFCD77600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91725" y="162064"/>
                  <a:ext cx="122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DBFAEA5-6D68-31D4-4C6D-F4ABDFC9967A}"/>
                    </a:ext>
                  </a:extLst>
                </p14:cNvPr>
                <p14:cNvContentPartPr/>
                <p14:nvPr/>
              </p14:nvContentPartPr>
              <p14:xfrm>
                <a:off x="9483445" y="98704"/>
                <a:ext cx="126720" cy="34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DBFAEA5-6D68-31D4-4C6D-F4ABDFC9967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474805" y="90064"/>
                  <a:ext cx="1443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EC0AD0AD-5C95-FEA0-AA4F-B746D56170A6}"/>
                  </a:ext>
                </a:extLst>
              </p14:cNvPr>
              <p14:cNvContentPartPr/>
              <p14:nvPr/>
            </p14:nvContentPartPr>
            <p14:xfrm>
              <a:off x="9926245" y="155584"/>
              <a:ext cx="76680" cy="1504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EC0AD0AD-5C95-FEA0-AA4F-B746D56170A6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917245" y="146584"/>
                <a:ext cx="9432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5BE1B2A-4E4C-39B3-42F5-32E770F03490}"/>
              </a:ext>
            </a:extLst>
          </p:cNvPr>
          <p:cNvGrpSpPr/>
          <p:nvPr/>
        </p:nvGrpSpPr>
        <p:grpSpPr>
          <a:xfrm>
            <a:off x="7698565" y="4006504"/>
            <a:ext cx="370440" cy="182160"/>
            <a:chOff x="7698565" y="4006504"/>
            <a:chExt cx="37044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F7076AE-721C-3E19-BE2C-B0402EB1C1BE}"/>
                    </a:ext>
                  </a:extLst>
                </p14:cNvPr>
                <p14:cNvContentPartPr/>
                <p14:nvPr/>
              </p14:nvContentPartPr>
              <p14:xfrm>
                <a:off x="7698565" y="4006504"/>
                <a:ext cx="220680" cy="178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F7076AE-721C-3E19-BE2C-B0402EB1C1B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89925" y="3997504"/>
                  <a:ext cx="238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B76F351-02BE-11E6-700F-24201A6B7917}"/>
                    </a:ext>
                  </a:extLst>
                </p14:cNvPr>
                <p14:cNvContentPartPr/>
                <p14:nvPr/>
              </p14:nvContentPartPr>
              <p14:xfrm>
                <a:off x="7955965" y="4102264"/>
                <a:ext cx="113040" cy="86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B76F351-02BE-11E6-700F-24201A6B791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946965" y="4093624"/>
                  <a:ext cx="13068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61C52E3-8243-9F1A-97A6-00A86775967B}"/>
                  </a:ext>
                </a:extLst>
              </p14:cNvPr>
              <p14:cNvContentPartPr/>
              <p14:nvPr/>
            </p14:nvContentPartPr>
            <p14:xfrm>
              <a:off x="2735965" y="3543904"/>
              <a:ext cx="190440" cy="1065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61C52E3-8243-9F1A-97A6-00A86775967B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726965" y="3534904"/>
                <a:ext cx="2080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6710298-83C3-7B82-46F2-272B33D3E0D4}"/>
                  </a:ext>
                </a:extLst>
              </p14:cNvPr>
              <p14:cNvContentPartPr/>
              <p14:nvPr/>
            </p14:nvContentPartPr>
            <p14:xfrm>
              <a:off x="4158325" y="2631304"/>
              <a:ext cx="386640" cy="334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6710298-83C3-7B82-46F2-272B33D3E0D4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149325" y="2622304"/>
                <a:ext cx="4042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A3AC195-AC5E-99D7-CFC1-FC63E20781C9}"/>
                  </a:ext>
                </a:extLst>
              </p14:cNvPr>
              <p14:cNvContentPartPr/>
              <p14:nvPr/>
            </p14:nvContentPartPr>
            <p14:xfrm>
              <a:off x="4298365" y="2556784"/>
              <a:ext cx="265320" cy="1382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A3AC195-AC5E-99D7-CFC1-FC63E20781C9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289365" y="2548144"/>
                <a:ext cx="2829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DC2CF27-CF2D-271D-B14F-4CD4B6268285}"/>
                  </a:ext>
                </a:extLst>
              </p14:cNvPr>
              <p14:cNvContentPartPr/>
              <p14:nvPr/>
            </p14:nvContentPartPr>
            <p14:xfrm>
              <a:off x="365005" y="2576944"/>
              <a:ext cx="4175280" cy="925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DC2CF27-CF2D-271D-B14F-4CD4B6268285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02365" y="2513944"/>
                <a:ext cx="43009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5910976-D516-4CDB-CA4B-825EB74BF06F}"/>
                  </a:ext>
                </a:extLst>
              </p14:cNvPr>
              <p14:cNvContentPartPr/>
              <p14:nvPr/>
            </p14:nvContentPartPr>
            <p14:xfrm>
              <a:off x="2895010" y="2634726"/>
              <a:ext cx="140400" cy="163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5910976-D516-4CDB-CA4B-825EB74BF06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886370" y="2626086"/>
                <a:ext cx="15804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E37699F-41D4-D0B6-D854-52D87886F107}"/>
              </a:ext>
            </a:extLst>
          </p:cNvPr>
          <p:cNvGrpSpPr/>
          <p:nvPr/>
        </p:nvGrpSpPr>
        <p:grpSpPr>
          <a:xfrm>
            <a:off x="10016890" y="1801686"/>
            <a:ext cx="75240" cy="333720"/>
            <a:chOff x="10016890" y="1801686"/>
            <a:chExt cx="7524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506E82-0C1B-0DF4-AE2A-BCC0AE3B5B34}"/>
                    </a:ext>
                  </a:extLst>
                </p14:cNvPr>
                <p14:cNvContentPartPr/>
                <p14:nvPr/>
              </p14:nvContentPartPr>
              <p14:xfrm>
                <a:off x="10057570" y="1827606"/>
                <a:ext cx="144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7506E82-0C1B-0DF4-AE2A-BCC0AE3B5B3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48570" y="1818966"/>
                  <a:ext cx="1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4332AA8-4B29-050F-61BF-3D7986B8C245}"/>
                    </a:ext>
                  </a:extLst>
                </p14:cNvPr>
                <p14:cNvContentPartPr/>
                <p14:nvPr/>
              </p14:nvContentPartPr>
              <p14:xfrm>
                <a:off x="10037770" y="1825806"/>
                <a:ext cx="16560" cy="6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4332AA8-4B29-050F-61BF-3D7986B8C24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28770" y="1817166"/>
                  <a:ext cx="34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11FC4BC-5CEA-3960-C7E1-D6E923D8923C}"/>
                    </a:ext>
                  </a:extLst>
                </p14:cNvPr>
                <p14:cNvContentPartPr/>
                <p14:nvPr/>
              </p14:nvContentPartPr>
              <p14:xfrm>
                <a:off x="10016890" y="1812486"/>
                <a:ext cx="39960" cy="322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11FC4BC-5CEA-3960-C7E1-D6E923D892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007890" y="1803846"/>
                  <a:ext cx="576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518A8FA-4943-12ED-CBE3-D81DAF26ED05}"/>
                    </a:ext>
                  </a:extLst>
                </p14:cNvPr>
                <p14:cNvContentPartPr/>
                <p14:nvPr/>
              </p14:nvContentPartPr>
              <p14:xfrm>
                <a:off x="10023730" y="1801686"/>
                <a:ext cx="68400" cy="120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518A8FA-4943-12ED-CBE3-D81DAF26ED0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14730" y="1792686"/>
                  <a:ext cx="8604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C9E9F77-6613-6F83-95BB-D03E1F59073D}"/>
                  </a:ext>
                </a:extLst>
              </p14:cNvPr>
              <p14:cNvContentPartPr/>
              <p14:nvPr/>
            </p14:nvContentPartPr>
            <p14:xfrm>
              <a:off x="9854890" y="2237286"/>
              <a:ext cx="191880" cy="298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C9E9F77-6613-6F83-95BB-D03E1F59073D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845890" y="2228646"/>
                <a:ext cx="20952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35D143A-440E-DA51-B312-91890EAEE4AB}"/>
              </a:ext>
            </a:extLst>
          </p:cNvPr>
          <p:cNvGrpSpPr/>
          <p:nvPr/>
        </p:nvGrpSpPr>
        <p:grpSpPr>
          <a:xfrm>
            <a:off x="10332250" y="1798806"/>
            <a:ext cx="186480" cy="699120"/>
            <a:chOff x="10332250" y="1798806"/>
            <a:chExt cx="18648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469A22-54CC-1C26-3FA3-EA354AF58BFB}"/>
                    </a:ext>
                  </a:extLst>
                </p14:cNvPr>
                <p14:cNvContentPartPr/>
                <p14:nvPr/>
              </p14:nvContentPartPr>
              <p14:xfrm>
                <a:off x="10366810" y="1798806"/>
                <a:ext cx="111600" cy="402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469A22-54CC-1C26-3FA3-EA354AF58BF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357810" y="1790166"/>
                  <a:ext cx="1292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08A09AC-6A88-76BA-0F6E-13C7B44DE1C9}"/>
                    </a:ext>
                  </a:extLst>
                </p14:cNvPr>
                <p14:cNvContentPartPr/>
                <p14:nvPr/>
              </p14:nvContentPartPr>
              <p14:xfrm>
                <a:off x="10332250" y="2268966"/>
                <a:ext cx="186480" cy="228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08A09AC-6A88-76BA-0F6E-13C7B44DE1C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23610" y="2259966"/>
                  <a:ext cx="20412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0EE658A-E77C-BAC7-CD18-67AD84CC7E0E}"/>
                  </a:ext>
                </a:extLst>
              </p14:cNvPr>
              <p14:cNvContentPartPr/>
              <p14:nvPr/>
            </p14:nvContentPartPr>
            <p14:xfrm>
              <a:off x="9872170" y="2719326"/>
              <a:ext cx="174240" cy="5929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0EE658A-E77C-BAC7-CD18-67AD84CC7E0E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863530" y="2710686"/>
                <a:ext cx="19188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916F0E1-5885-0F15-45A7-01D673B38156}"/>
                  </a:ext>
                </a:extLst>
              </p14:cNvPr>
              <p14:cNvContentPartPr/>
              <p14:nvPr/>
            </p14:nvContentPartPr>
            <p14:xfrm>
              <a:off x="9822490" y="2672526"/>
              <a:ext cx="169200" cy="154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916F0E1-5885-0F15-45A7-01D673B38156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813490" y="2663886"/>
                <a:ext cx="18684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2B703C-4C59-A3C2-01B7-7BE41CB7897A}"/>
              </a:ext>
            </a:extLst>
          </p:cNvPr>
          <p:cNvGrpSpPr/>
          <p:nvPr/>
        </p:nvGrpSpPr>
        <p:grpSpPr>
          <a:xfrm>
            <a:off x="9513250" y="3270486"/>
            <a:ext cx="1542960" cy="922680"/>
            <a:chOff x="9513250" y="3270486"/>
            <a:chExt cx="1542960" cy="9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AF41415-BEBB-B352-46CA-F35DE4878BDB}"/>
                    </a:ext>
                  </a:extLst>
                </p14:cNvPr>
                <p14:cNvContentPartPr/>
                <p14:nvPr/>
              </p14:nvContentPartPr>
              <p14:xfrm>
                <a:off x="9513250" y="3410886"/>
                <a:ext cx="955440" cy="291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AF41415-BEBB-B352-46CA-F35DE4878BD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04250" y="3402246"/>
                  <a:ext cx="973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01049E-DCA2-B420-F576-C111ABB52544}"/>
                    </a:ext>
                  </a:extLst>
                </p14:cNvPr>
                <p14:cNvContentPartPr/>
                <p14:nvPr/>
              </p14:nvContentPartPr>
              <p14:xfrm>
                <a:off x="10033090" y="3422766"/>
                <a:ext cx="25920" cy="23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01049E-DCA2-B420-F576-C111ABB5254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024090" y="3413766"/>
                  <a:ext cx="43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B85D54-5191-AE1E-0EB2-2BAC3CC3A8F1}"/>
                    </a:ext>
                  </a:extLst>
                </p14:cNvPr>
                <p14:cNvContentPartPr/>
                <p14:nvPr/>
              </p14:nvContentPartPr>
              <p14:xfrm>
                <a:off x="10626010" y="3270486"/>
                <a:ext cx="313560" cy="631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B85D54-5191-AE1E-0EB2-2BAC3CC3A8F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617370" y="3261846"/>
                  <a:ext cx="33120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B3B6681-09CA-A4A2-8D34-B909878BBAEA}"/>
                    </a:ext>
                  </a:extLst>
                </p14:cNvPr>
                <p14:cNvContentPartPr/>
                <p14:nvPr/>
              </p14:nvContentPartPr>
              <p14:xfrm>
                <a:off x="9568330" y="3795006"/>
                <a:ext cx="1487880" cy="398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B3B6681-09CA-A4A2-8D34-B909878BBAE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59330" y="3786006"/>
                  <a:ext cx="1505520" cy="41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455BBE8-FE9D-971D-EE75-92CE64DB514D}"/>
                  </a:ext>
                </a:extLst>
              </p14:cNvPr>
              <p14:cNvContentPartPr/>
              <p14:nvPr/>
            </p14:nvContentPartPr>
            <p14:xfrm>
              <a:off x="2081410" y="1964046"/>
              <a:ext cx="16560" cy="16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455BBE8-FE9D-971D-EE75-92CE64DB514D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072410" y="1955046"/>
                <a:ext cx="3420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046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D3DAC73-D27A-5B7F-AD49-B6DEBFE70C66}"/>
              </a:ext>
            </a:extLst>
          </p:cNvPr>
          <p:cNvGrpSpPr/>
          <p:nvPr/>
        </p:nvGrpSpPr>
        <p:grpSpPr>
          <a:xfrm>
            <a:off x="727525" y="136504"/>
            <a:ext cx="3347640" cy="447840"/>
            <a:chOff x="727525" y="136504"/>
            <a:chExt cx="334764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9DDAB19-C091-0FB6-9155-A1CC43566CCA}"/>
                    </a:ext>
                  </a:extLst>
                </p14:cNvPr>
                <p14:cNvContentPartPr/>
                <p14:nvPr/>
              </p14:nvContentPartPr>
              <p14:xfrm>
                <a:off x="727525" y="208144"/>
                <a:ext cx="283680" cy="376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9DDAB19-C091-0FB6-9155-A1CC43566C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8525" y="199144"/>
                  <a:ext cx="3013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B7452DA-B66A-E9DE-3BAB-499BEF757348}"/>
                    </a:ext>
                  </a:extLst>
                </p14:cNvPr>
                <p14:cNvContentPartPr/>
                <p14:nvPr/>
              </p14:nvContentPartPr>
              <p14:xfrm>
                <a:off x="1167085" y="461224"/>
                <a:ext cx="3960" cy="7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B7452DA-B66A-E9DE-3BAB-499BEF7573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8445" y="452584"/>
                  <a:ext cx="21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91F6A2A-8E65-7D8E-FCCA-B27FACE7F1A2}"/>
                    </a:ext>
                  </a:extLst>
                </p14:cNvPr>
                <p14:cNvContentPartPr/>
                <p14:nvPr/>
              </p14:nvContentPartPr>
              <p14:xfrm>
                <a:off x="1424845" y="167464"/>
                <a:ext cx="876600" cy="378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91F6A2A-8E65-7D8E-FCCA-B27FACE7F1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16205" y="158464"/>
                  <a:ext cx="8942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D068A0-6EAE-85E9-A2E0-BE326E635085}"/>
                    </a:ext>
                  </a:extLst>
                </p14:cNvPr>
                <p14:cNvContentPartPr/>
                <p14:nvPr/>
              </p14:nvContentPartPr>
              <p14:xfrm>
                <a:off x="2202805" y="263584"/>
                <a:ext cx="11160" cy="24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BD068A0-6EAE-85E9-A2E0-BE326E6350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4165" y="254944"/>
                  <a:ext cx="28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A29D0D2-1045-D4E4-F448-CBE1C0C8DE0A}"/>
                    </a:ext>
                  </a:extLst>
                </p14:cNvPr>
                <p14:cNvContentPartPr/>
                <p14:nvPr/>
              </p14:nvContentPartPr>
              <p14:xfrm>
                <a:off x="2434285" y="393184"/>
                <a:ext cx="63720" cy="22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A29D0D2-1045-D4E4-F448-CBE1C0C8DE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25285" y="384184"/>
                  <a:ext cx="81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F0DC822-76D6-76AF-2E1F-8D40CC0CF810}"/>
                    </a:ext>
                  </a:extLst>
                </p14:cNvPr>
                <p14:cNvContentPartPr/>
                <p14:nvPr/>
              </p14:nvContentPartPr>
              <p14:xfrm>
                <a:off x="2642365" y="136504"/>
                <a:ext cx="1432800" cy="37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F0DC822-76D6-76AF-2E1F-8D40CC0CF8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33365" y="127504"/>
                  <a:ext cx="14504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5EA218-3F04-2A4A-ACE4-E0270733264A}"/>
                    </a:ext>
                  </a:extLst>
                </p14:cNvPr>
                <p14:cNvContentPartPr/>
                <p14:nvPr/>
              </p14:nvContentPartPr>
              <p14:xfrm>
                <a:off x="3623365" y="208864"/>
                <a:ext cx="31320" cy="17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5EA218-3F04-2A4A-ACE4-E027073326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14365" y="200224"/>
                  <a:ext cx="489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41B008-01E8-A36D-6DE8-5EF34884D7B5}"/>
              </a:ext>
            </a:extLst>
          </p:cNvPr>
          <p:cNvGrpSpPr/>
          <p:nvPr/>
        </p:nvGrpSpPr>
        <p:grpSpPr>
          <a:xfrm>
            <a:off x="4402405" y="149824"/>
            <a:ext cx="3182400" cy="509040"/>
            <a:chOff x="4402405" y="149824"/>
            <a:chExt cx="318240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5D8B7D-CA07-6835-282D-7A4E27E30EF7}"/>
                    </a:ext>
                  </a:extLst>
                </p14:cNvPr>
                <p14:cNvContentPartPr/>
                <p14:nvPr/>
              </p14:nvContentPartPr>
              <p14:xfrm>
                <a:off x="4402405" y="149824"/>
                <a:ext cx="1726920" cy="509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5D8B7D-CA07-6835-282D-7A4E27E30E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93405" y="141184"/>
                  <a:ext cx="17445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46CEDB-4C8C-2DBA-0578-15876DEFF319}"/>
                    </a:ext>
                  </a:extLst>
                </p14:cNvPr>
                <p14:cNvContentPartPr/>
                <p14:nvPr/>
              </p14:nvContentPartPr>
              <p14:xfrm>
                <a:off x="5844205" y="337744"/>
                <a:ext cx="8640" cy="3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46CEDB-4C8C-2DBA-0578-15876DEFF3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35565" y="329104"/>
                  <a:ext cx="26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D3858E-AFEB-0130-3C70-D13116B12445}"/>
                    </a:ext>
                  </a:extLst>
                </p14:cNvPr>
                <p14:cNvContentPartPr/>
                <p14:nvPr/>
              </p14:nvContentPartPr>
              <p14:xfrm>
                <a:off x="5306365" y="320824"/>
                <a:ext cx="495720" cy="35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D3858E-AFEB-0130-3C70-D13116B124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97365" y="312184"/>
                  <a:ext cx="513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A6DEC59-5210-B673-C4D5-7C0454D110E7}"/>
                    </a:ext>
                  </a:extLst>
                </p14:cNvPr>
                <p14:cNvContentPartPr/>
                <p14:nvPr/>
              </p14:nvContentPartPr>
              <p14:xfrm>
                <a:off x="6355405" y="229384"/>
                <a:ext cx="419040" cy="312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A6DEC59-5210-B673-C4D5-7C0454D110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6405" y="220744"/>
                  <a:ext cx="4366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921163-9844-8E48-4F70-4900E1410D52}"/>
                    </a:ext>
                  </a:extLst>
                </p14:cNvPr>
                <p14:cNvContentPartPr/>
                <p14:nvPr/>
              </p14:nvContentPartPr>
              <p14:xfrm>
                <a:off x="6460525" y="292744"/>
                <a:ext cx="278640" cy="30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921163-9844-8E48-4F70-4900E1410D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51525" y="283744"/>
                  <a:ext cx="296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BA5F66-F9BB-BC0D-BDBA-D9568F701694}"/>
                    </a:ext>
                  </a:extLst>
                </p14:cNvPr>
                <p14:cNvContentPartPr/>
                <p14:nvPr/>
              </p14:nvContentPartPr>
              <p14:xfrm>
                <a:off x="7089445" y="291304"/>
                <a:ext cx="250920" cy="19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BA5F66-F9BB-BC0D-BDBA-D9568F7016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0445" y="282304"/>
                  <a:ext cx="268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B4B0DA-2723-145F-92A5-FCB21C90D84F}"/>
                    </a:ext>
                  </a:extLst>
                </p14:cNvPr>
                <p14:cNvContentPartPr/>
                <p14:nvPr/>
              </p14:nvContentPartPr>
              <p14:xfrm>
                <a:off x="7467445" y="395344"/>
                <a:ext cx="117360" cy="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B4B0DA-2723-145F-92A5-FCB21C90D8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58805" y="386344"/>
                  <a:ext cx="13500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EFEDD69-5885-6C89-42F6-051B193B5B62}"/>
                  </a:ext>
                </a:extLst>
              </p14:cNvPr>
              <p14:cNvContentPartPr/>
              <p14:nvPr/>
            </p14:nvContentPartPr>
            <p14:xfrm>
              <a:off x="7697125" y="171064"/>
              <a:ext cx="1213200" cy="553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EFEDD69-5885-6C89-42F6-051B193B5B6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8125" y="162064"/>
                <a:ext cx="1230840" cy="57132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F2E3C96-4A3B-FDA4-974C-B7428E2F911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405221" y="1143714"/>
            <a:ext cx="5290948" cy="340228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F00EA19-C0FA-1175-0B36-6B30DC910F7D}"/>
              </a:ext>
            </a:extLst>
          </p:cNvPr>
          <p:cNvGrpSpPr/>
          <p:nvPr/>
        </p:nvGrpSpPr>
        <p:grpSpPr>
          <a:xfrm>
            <a:off x="4061485" y="974584"/>
            <a:ext cx="1252080" cy="641520"/>
            <a:chOff x="4061485" y="974584"/>
            <a:chExt cx="125208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A86E1A-68DE-C32F-A70A-8391FE85A3F5}"/>
                    </a:ext>
                  </a:extLst>
                </p14:cNvPr>
                <p14:cNvContentPartPr/>
                <p14:nvPr/>
              </p14:nvContentPartPr>
              <p14:xfrm>
                <a:off x="4061485" y="1312624"/>
                <a:ext cx="225000" cy="11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A86E1A-68DE-C32F-A70A-8391FE85A3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52485" y="1303624"/>
                  <a:ext cx="242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10FE8C-6171-80D1-B16A-01392FDBC55F}"/>
                    </a:ext>
                  </a:extLst>
                </p14:cNvPr>
                <p14:cNvContentPartPr/>
                <p14:nvPr/>
              </p14:nvContentPartPr>
              <p14:xfrm>
                <a:off x="4064365" y="1403344"/>
                <a:ext cx="222120" cy="1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10FE8C-6171-80D1-B16A-01392FDBC5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55365" y="1394344"/>
                  <a:ext cx="23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AB47F2-DB01-65FD-F3FC-47C4C38DF40E}"/>
                    </a:ext>
                  </a:extLst>
                </p14:cNvPr>
                <p14:cNvContentPartPr/>
                <p14:nvPr/>
              </p14:nvContentPartPr>
              <p14:xfrm>
                <a:off x="4528405" y="1066384"/>
                <a:ext cx="91440" cy="18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AB47F2-DB01-65FD-F3FC-47C4C38DF4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19405" y="1057384"/>
                  <a:ext cx="109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F3DD31-3A0D-1213-E702-918465F0F60F}"/>
                    </a:ext>
                  </a:extLst>
                </p14:cNvPr>
                <p14:cNvContentPartPr/>
                <p14:nvPr/>
              </p14:nvContentPartPr>
              <p14:xfrm>
                <a:off x="4751245" y="1013104"/>
                <a:ext cx="212760" cy="19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F3DD31-3A0D-1213-E702-918465F0F60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42245" y="1004464"/>
                  <a:ext cx="230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CD42B2F-45CB-F75B-556B-05264DF6F7D8}"/>
                    </a:ext>
                  </a:extLst>
                </p14:cNvPr>
                <p14:cNvContentPartPr/>
                <p14:nvPr/>
              </p14:nvContentPartPr>
              <p14:xfrm>
                <a:off x="4758085" y="1128664"/>
                <a:ext cx="17352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CD42B2F-45CB-F75B-556B-05264DF6F7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49085" y="1120024"/>
                  <a:ext cx="191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B671459-1DDE-CB08-7E82-6F086BE7C8DB}"/>
                    </a:ext>
                  </a:extLst>
                </p14:cNvPr>
                <p14:cNvContentPartPr/>
                <p14:nvPr/>
              </p14:nvContentPartPr>
              <p14:xfrm>
                <a:off x="5039245" y="1108144"/>
                <a:ext cx="100440" cy="10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B671459-1DDE-CB08-7E82-6F086BE7C8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30605" y="1099504"/>
                  <a:ext cx="118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F38C46-6CFC-D00A-CEDE-D36DC3AD9F52}"/>
                    </a:ext>
                  </a:extLst>
                </p14:cNvPr>
                <p14:cNvContentPartPr/>
                <p14:nvPr/>
              </p14:nvContentPartPr>
              <p14:xfrm>
                <a:off x="5198365" y="974584"/>
                <a:ext cx="115200" cy="137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F38C46-6CFC-D00A-CEDE-D36DC3AD9F5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89725" y="965944"/>
                  <a:ext cx="132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123765C-7AFB-4285-58C2-65033AC56B6D}"/>
                    </a:ext>
                  </a:extLst>
                </p14:cNvPr>
                <p14:cNvContentPartPr/>
                <p14:nvPr/>
              </p14:nvContentPartPr>
              <p14:xfrm>
                <a:off x="4516525" y="1311544"/>
                <a:ext cx="655560" cy="72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123765C-7AFB-4285-58C2-65033AC56B6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07525" y="1302544"/>
                  <a:ext cx="673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E6E2B0-1336-C075-EE12-932AC2AA5086}"/>
                    </a:ext>
                  </a:extLst>
                </p14:cNvPr>
                <p14:cNvContentPartPr/>
                <p14:nvPr/>
              </p14:nvContentPartPr>
              <p14:xfrm>
                <a:off x="4751245" y="1462384"/>
                <a:ext cx="92160" cy="153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E6E2B0-1336-C075-EE12-932AC2AA508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42245" y="1453384"/>
                  <a:ext cx="109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4BB849C-3697-A745-0D2E-8B888A52A573}"/>
                    </a:ext>
                  </a:extLst>
                </p14:cNvPr>
                <p14:cNvContentPartPr/>
                <p14:nvPr/>
              </p14:nvContentPartPr>
              <p14:xfrm>
                <a:off x="4967605" y="1420984"/>
                <a:ext cx="110520" cy="79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4BB849C-3697-A745-0D2E-8B888A52A57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58605" y="1411984"/>
                  <a:ext cx="12816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E063CA-96DF-84C3-9C12-4DFCF34A71B9}"/>
                  </a:ext>
                </a:extLst>
              </p14:cNvPr>
              <p14:cNvContentPartPr/>
              <p14:nvPr/>
            </p14:nvContentPartPr>
            <p14:xfrm>
              <a:off x="10544725" y="2936944"/>
              <a:ext cx="358200" cy="311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E063CA-96DF-84C3-9C12-4DFCF34A71B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536085" y="2927944"/>
                <a:ext cx="37584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A5F8795-C3FD-C5F3-6853-25B17861A90E}"/>
              </a:ext>
            </a:extLst>
          </p:cNvPr>
          <p:cNvGrpSpPr/>
          <p:nvPr/>
        </p:nvGrpSpPr>
        <p:grpSpPr>
          <a:xfrm>
            <a:off x="11152405" y="2811304"/>
            <a:ext cx="736200" cy="613440"/>
            <a:chOff x="11152405" y="2811304"/>
            <a:chExt cx="73620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6E9197-E48E-5824-18D9-073D672FC53C}"/>
                    </a:ext>
                  </a:extLst>
                </p14:cNvPr>
                <p14:cNvContentPartPr/>
                <p14:nvPr/>
              </p14:nvContentPartPr>
              <p14:xfrm>
                <a:off x="11152405" y="2811304"/>
                <a:ext cx="144000" cy="466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6E9197-E48E-5824-18D9-073D672FC53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43405" y="2802304"/>
                  <a:ext cx="1616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D55DFA-61AC-B14E-917F-28BA77D60AA9}"/>
                    </a:ext>
                  </a:extLst>
                </p14:cNvPr>
                <p14:cNvContentPartPr/>
                <p14:nvPr/>
              </p14:nvContentPartPr>
              <p14:xfrm>
                <a:off x="11285965" y="2938384"/>
                <a:ext cx="165960" cy="273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D55DFA-61AC-B14E-917F-28BA77D60AA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76965" y="2929744"/>
                  <a:ext cx="183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1C0B93-D8BC-BC8A-E85E-4873911ADA8D}"/>
                    </a:ext>
                  </a:extLst>
                </p14:cNvPr>
                <p14:cNvContentPartPr/>
                <p14:nvPr/>
              </p14:nvContentPartPr>
              <p14:xfrm>
                <a:off x="11496565" y="3013624"/>
                <a:ext cx="84240" cy="8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1C0B93-D8BC-BC8A-E85E-4873911ADA8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87925" y="3004984"/>
                  <a:ext cx="101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4CDA26-2004-E896-AF05-4524BC2E9A63}"/>
                    </a:ext>
                  </a:extLst>
                </p14:cNvPr>
                <p14:cNvContentPartPr/>
                <p14:nvPr/>
              </p14:nvContentPartPr>
              <p14:xfrm>
                <a:off x="11479285" y="3091384"/>
                <a:ext cx="89640" cy="4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4CDA26-2004-E896-AF05-4524BC2E9A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70285" y="3082384"/>
                  <a:ext cx="107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5695C4-886B-9F39-C225-DE006F0185FF}"/>
                    </a:ext>
                  </a:extLst>
                </p14:cNvPr>
                <p14:cNvContentPartPr/>
                <p14:nvPr/>
              </p14:nvContentPartPr>
              <p14:xfrm>
                <a:off x="11647765" y="2940544"/>
                <a:ext cx="159120" cy="257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5695C4-886B-9F39-C225-DE006F0185F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638765" y="2931904"/>
                  <a:ext cx="176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EBDFBC3-9E61-0574-FF31-D6113D73A121}"/>
                    </a:ext>
                  </a:extLst>
                </p14:cNvPr>
                <p14:cNvContentPartPr/>
                <p14:nvPr/>
              </p14:nvContentPartPr>
              <p14:xfrm>
                <a:off x="11737045" y="2859184"/>
                <a:ext cx="151560" cy="565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EBDFBC3-9E61-0574-FF31-D6113D73A12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728405" y="2850544"/>
                  <a:ext cx="169200" cy="58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5CA2595-2553-AF8B-EAE2-36FB31316857}"/>
              </a:ext>
            </a:extLst>
          </p:cNvPr>
          <p:cNvGrpSpPr/>
          <p:nvPr/>
        </p:nvGrpSpPr>
        <p:grpSpPr>
          <a:xfrm>
            <a:off x="9155125" y="3025504"/>
            <a:ext cx="1044000" cy="240480"/>
            <a:chOff x="9155125" y="3025504"/>
            <a:chExt cx="104400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BE4CAE7-BDAC-74E8-3100-5C7CF321D97A}"/>
                    </a:ext>
                  </a:extLst>
                </p14:cNvPr>
                <p14:cNvContentPartPr/>
                <p14:nvPr/>
              </p14:nvContentPartPr>
              <p14:xfrm>
                <a:off x="10011205" y="3025504"/>
                <a:ext cx="187920" cy="212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BE4CAE7-BDAC-74E8-3100-5C7CF321D9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02205" y="3016504"/>
                  <a:ext cx="205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9357BF2-1468-79AD-F221-F91E6962A418}"/>
                    </a:ext>
                  </a:extLst>
                </p14:cNvPr>
                <p14:cNvContentPartPr/>
                <p14:nvPr/>
              </p14:nvContentPartPr>
              <p14:xfrm>
                <a:off x="9155125" y="3154744"/>
                <a:ext cx="838080" cy="111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9357BF2-1468-79AD-F221-F91E6962A4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46125" y="3145744"/>
                  <a:ext cx="855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6003D22-2F6E-A156-2B33-91954906D8A7}"/>
                    </a:ext>
                  </a:extLst>
                </p14:cNvPr>
                <p14:cNvContentPartPr/>
                <p14:nvPr/>
              </p14:nvContentPartPr>
              <p14:xfrm>
                <a:off x="10021285" y="3064744"/>
                <a:ext cx="167760" cy="137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6003D22-2F6E-A156-2B33-91954906D8A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12645" y="3055744"/>
                  <a:ext cx="18540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A229BAB-894B-9B13-584C-58BE1332FA72}"/>
                  </a:ext>
                </a:extLst>
              </p14:cNvPr>
              <p14:cNvContentPartPr/>
              <p14:nvPr/>
            </p14:nvContentPartPr>
            <p14:xfrm>
              <a:off x="9157645" y="3154744"/>
              <a:ext cx="97920" cy="84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A229BAB-894B-9B13-584C-58BE1332FA7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148645" y="3146104"/>
                <a:ext cx="11556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B66BAFD-ABFA-E977-1993-A9F11387AFC2}"/>
              </a:ext>
            </a:extLst>
          </p:cNvPr>
          <p:cNvGrpSpPr/>
          <p:nvPr/>
        </p:nvGrpSpPr>
        <p:grpSpPr>
          <a:xfrm>
            <a:off x="7173325" y="3156904"/>
            <a:ext cx="251640" cy="240480"/>
            <a:chOff x="7173325" y="3156904"/>
            <a:chExt cx="2516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8F7F74-BE89-D4DF-B8B4-F58B7C40C94D}"/>
                    </a:ext>
                  </a:extLst>
                </p14:cNvPr>
                <p14:cNvContentPartPr/>
                <p14:nvPr/>
              </p14:nvContentPartPr>
              <p14:xfrm>
                <a:off x="7173325" y="3160144"/>
                <a:ext cx="200880" cy="237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8F7F74-BE89-D4DF-B8B4-F58B7C40C9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64685" y="3151504"/>
                  <a:ext cx="218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C2573A0-6B7E-B9CF-834E-EE4A19ABC2B6}"/>
                    </a:ext>
                  </a:extLst>
                </p14:cNvPr>
                <p14:cNvContentPartPr/>
                <p14:nvPr/>
              </p14:nvContentPartPr>
              <p14:xfrm>
                <a:off x="7232725" y="3242224"/>
                <a:ext cx="154800" cy="34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C2573A0-6B7E-B9CF-834E-EE4A19ABC2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24085" y="3233224"/>
                  <a:ext cx="172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6C4547C-7ABE-23F6-4678-72F109CE8ED2}"/>
                    </a:ext>
                  </a:extLst>
                </p14:cNvPr>
                <p14:cNvContentPartPr/>
                <p14:nvPr/>
              </p14:nvContentPartPr>
              <p14:xfrm>
                <a:off x="7248925" y="3156904"/>
                <a:ext cx="176040" cy="26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6C4547C-7ABE-23F6-4678-72F109CE8E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39925" y="3147904"/>
                  <a:ext cx="1936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BDAB7F4-DFB0-AF4A-B87A-E69C3D10FED8}"/>
              </a:ext>
            </a:extLst>
          </p:cNvPr>
          <p:cNvGrpSpPr/>
          <p:nvPr/>
        </p:nvGrpSpPr>
        <p:grpSpPr>
          <a:xfrm>
            <a:off x="3990925" y="4284784"/>
            <a:ext cx="114120" cy="355680"/>
            <a:chOff x="3990925" y="4284784"/>
            <a:chExt cx="11412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F5813A-0879-6043-AC71-F2D9C2342D6B}"/>
                    </a:ext>
                  </a:extLst>
                </p14:cNvPr>
                <p14:cNvContentPartPr/>
                <p14:nvPr/>
              </p14:nvContentPartPr>
              <p14:xfrm>
                <a:off x="4026565" y="4361824"/>
                <a:ext cx="78480" cy="278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F5813A-0879-6043-AC71-F2D9C2342D6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17565" y="4352824"/>
                  <a:ext cx="96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A7098B9-583A-9445-A770-16A7F541A557}"/>
                    </a:ext>
                  </a:extLst>
                </p14:cNvPr>
                <p14:cNvContentPartPr/>
                <p14:nvPr/>
              </p14:nvContentPartPr>
              <p14:xfrm>
                <a:off x="3990925" y="4284784"/>
                <a:ext cx="59400" cy="138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A7098B9-583A-9445-A770-16A7F541A5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81925" y="4275784"/>
                  <a:ext cx="7704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4F4A85F-977D-54E8-5AFB-7836C2DCA7ED}"/>
                  </a:ext>
                </a:extLst>
              </p14:cNvPr>
              <p14:cNvContentPartPr/>
              <p14:nvPr/>
            </p14:nvContentPartPr>
            <p14:xfrm>
              <a:off x="3785365" y="4781224"/>
              <a:ext cx="197640" cy="19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4F4A85F-977D-54E8-5AFB-7836C2DCA7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76365" y="4772584"/>
                <a:ext cx="21528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FD5B431-B738-CFC8-1959-E83B3FC36BA2}"/>
              </a:ext>
            </a:extLst>
          </p:cNvPr>
          <p:cNvGrpSpPr/>
          <p:nvPr/>
        </p:nvGrpSpPr>
        <p:grpSpPr>
          <a:xfrm>
            <a:off x="4170205" y="4641544"/>
            <a:ext cx="2180520" cy="437400"/>
            <a:chOff x="4170205" y="4641544"/>
            <a:chExt cx="21805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84C833-4CA2-B019-1FAE-4137F1AC7A58}"/>
                    </a:ext>
                  </a:extLst>
                </p14:cNvPr>
                <p14:cNvContentPartPr/>
                <p14:nvPr/>
              </p14:nvContentPartPr>
              <p14:xfrm>
                <a:off x="4170205" y="4692304"/>
                <a:ext cx="649080" cy="386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84C833-4CA2-B019-1FAE-4137F1AC7A5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61565" y="4683304"/>
                  <a:ext cx="6667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FC1D4EB-0CD8-A2EB-BCFB-0355FC6F46E8}"/>
                    </a:ext>
                  </a:extLst>
                </p14:cNvPr>
                <p14:cNvContentPartPr/>
                <p14:nvPr/>
              </p14:nvContentPartPr>
              <p14:xfrm>
                <a:off x="4660885" y="4787344"/>
                <a:ext cx="234000" cy="141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FC1D4EB-0CD8-A2EB-BCFB-0355FC6F46E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52245" y="4778704"/>
                  <a:ext cx="251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4077632-1BBF-B1E7-D766-FA64CE4E7C3F}"/>
                    </a:ext>
                  </a:extLst>
                </p14:cNvPr>
                <p14:cNvContentPartPr/>
                <p14:nvPr/>
              </p14:nvContentPartPr>
              <p14:xfrm>
                <a:off x="4449565" y="4709944"/>
                <a:ext cx="32400" cy="16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4077632-1BBF-B1E7-D766-FA64CE4E7C3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40925" y="4701304"/>
                  <a:ext cx="50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CC0314-4BAD-86C5-CD2E-E9C7570EB686}"/>
                    </a:ext>
                  </a:extLst>
                </p14:cNvPr>
                <p14:cNvContentPartPr/>
                <p14:nvPr/>
              </p14:nvContentPartPr>
              <p14:xfrm>
                <a:off x="5052925" y="4710304"/>
                <a:ext cx="1074600" cy="295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CC0314-4BAD-86C5-CD2E-E9C7570EB6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43925" y="4701664"/>
                  <a:ext cx="1092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C97BD10-8B78-C94C-9E2F-51B641086943}"/>
                    </a:ext>
                  </a:extLst>
                </p14:cNvPr>
                <p14:cNvContentPartPr/>
                <p14:nvPr/>
              </p14:nvContentPartPr>
              <p14:xfrm>
                <a:off x="5880205" y="4861144"/>
                <a:ext cx="191160" cy="41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C97BD10-8B78-C94C-9E2F-51B64108694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71565" y="4852144"/>
                  <a:ext cx="208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9D940E0-BE2F-F985-0FB2-2D746C7C109C}"/>
                    </a:ext>
                  </a:extLst>
                </p14:cNvPr>
                <p14:cNvContentPartPr/>
                <p14:nvPr/>
              </p14:nvContentPartPr>
              <p14:xfrm>
                <a:off x="5439205" y="4817224"/>
                <a:ext cx="318960" cy="91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9D940E0-BE2F-F985-0FB2-2D746C7C10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30205" y="4808224"/>
                  <a:ext cx="336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3F51E1B-E252-8F3B-6AAC-6DE46C00CC50}"/>
                    </a:ext>
                  </a:extLst>
                </p14:cNvPr>
                <p14:cNvContentPartPr/>
                <p14:nvPr/>
              </p14:nvContentPartPr>
              <p14:xfrm>
                <a:off x="5081725" y="4680784"/>
                <a:ext cx="50040" cy="106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3F51E1B-E252-8F3B-6AAC-6DE46C00CC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72725" y="4672144"/>
                  <a:ext cx="67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80613B1-047D-2092-8772-119968CB9F0B}"/>
                    </a:ext>
                  </a:extLst>
                </p14:cNvPr>
                <p14:cNvContentPartPr/>
                <p14:nvPr/>
              </p14:nvContentPartPr>
              <p14:xfrm>
                <a:off x="5173525" y="4686904"/>
                <a:ext cx="46440" cy="56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80613B1-047D-2092-8772-119968CB9F0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64525" y="4677904"/>
                  <a:ext cx="64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BAAE739-85F5-1C73-1997-C9171DDDA2D8}"/>
                    </a:ext>
                  </a:extLst>
                </p14:cNvPr>
                <p14:cNvContentPartPr/>
                <p14:nvPr/>
              </p14:nvContentPartPr>
              <p14:xfrm>
                <a:off x="6130045" y="4659184"/>
                <a:ext cx="146880" cy="89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BAAE739-85F5-1C73-1997-C9171DDDA2D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21405" y="4650544"/>
                  <a:ext cx="164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90DDCDD-2F34-4C3B-9CE5-9CA2DC30D056}"/>
                    </a:ext>
                  </a:extLst>
                </p14:cNvPr>
                <p14:cNvContentPartPr/>
                <p14:nvPr/>
              </p14:nvContentPartPr>
              <p14:xfrm>
                <a:off x="6319405" y="4641544"/>
                <a:ext cx="31320" cy="138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90DDCDD-2F34-4C3B-9CE5-9CA2DC30D05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10765" y="4632544"/>
                  <a:ext cx="489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534025D-C4FD-A9CD-1429-4E4A3752B433}"/>
              </a:ext>
            </a:extLst>
          </p:cNvPr>
          <p:cNvGrpSpPr/>
          <p:nvPr/>
        </p:nvGrpSpPr>
        <p:grpSpPr>
          <a:xfrm>
            <a:off x="3586285" y="5167144"/>
            <a:ext cx="2437560" cy="314280"/>
            <a:chOff x="3586285" y="5167144"/>
            <a:chExt cx="243756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2DD96F6-2F32-31E0-7E1C-F0881250CEEF}"/>
                    </a:ext>
                  </a:extLst>
                </p14:cNvPr>
                <p14:cNvContentPartPr/>
                <p14:nvPr/>
              </p14:nvContentPartPr>
              <p14:xfrm>
                <a:off x="3586285" y="5180104"/>
                <a:ext cx="1459800" cy="301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2DD96F6-2F32-31E0-7E1C-F0881250CEE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77285" y="5171104"/>
                  <a:ext cx="1477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7958B7E-329B-5D53-11E8-F46CEB14E9F9}"/>
                    </a:ext>
                  </a:extLst>
                </p14:cNvPr>
                <p14:cNvContentPartPr/>
                <p14:nvPr/>
              </p14:nvContentPartPr>
              <p14:xfrm>
                <a:off x="5292325" y="5167144"/>
                <a:ext cx="731520" cy="289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7958B7E-329B-5D53-11E8-F46CEB14E9F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83685" y="5158144"/>
                  <a:ext cx="74916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679DA08-0BA0-2A1F-AF7C-F4A4F737541B}"/>
                  </a:ext>
                </a:extLst>
              </p14:cNvPr>
              <p14:cNvContentPartPr/>
              <p14:nvPr/>
            </p14:nvContentPartPr>
            <p14:xfrm>
              <a:off x="6808645" y="1088704"/>
              <a:ext cx="13680" cy="16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679DA08-0BA0-2A1F-AF7C-F4A4F737541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799645" y="1080064"/>
                <a:ext cx="31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DFB91C4-A6E0-A93B-E71B-A27BC8376606}"/>
                  </a:ext>
                </a:extLst>
              </p14:cNvPr>
              <p14:cNvContentPartPr/>
              <p14:nvPr/>
            </p14:nvContentPartPr>
            <p14:xfrm>
              <a:off x="5576005" y="1122184"/>
              <a:ext cx="1535760" cy="308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DFB91C4-A6E0-A93B-E71B-A27BC837660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67005" y="1113544"/>
                <a:ext cx="155340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CF4AA47A-58B9-5C72-7310-3103CD1FD6B6}"/>
              </a:ext>
            </a:extLst>
          </p:cNvPr>
          <p:cNvGrpSpPr/>
          <p:nvPr/>
        </p:nvGrpSpPr>
        <p:grpSpPr>
          <a:xfrm>
            <a:off x="7311565" y="1079344"/>
            <a:ext cx="1751400" cy="473400"/>
            <a:chOff x="7311565" y="1079344"/>
            <a:chExt cx="175140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F08EB77-EC0B-3059-4825-55E4B0CB4BAF}"/>
                    </a:ext>
                  </a:extLst>
                </p14:cNvPr>
                <p14:cNvContentPartPr/>
                <p14:nvPr/>
              </p14:nvContentPartPr>
              <p14:xfrm>
                <a:off x="7311565" y="1079344"/>
                <a:ext cx="1751400" cy="473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F08EB77-EC0B-3059-4825-55E4B0CB4BA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02925" y="1070344"/>
                  <a:ext cx="17690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2DDDDBC-3399-E146-11E2-9E5E567BA9CC}"/>
                    </a:ext>
                  </a:extLst>
                </p14:cNvPr>
                <p14:cNvContentPartPr/>
                <p14:nvPr/>
              </p14:nvContentPartPr>
              <p14:xfrm>
                <a:off x="8777125" y="1197784"/>
                <a:ext cx="41400" cy="38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2DDDDBC-3399-E146-11E2-9E5E567BA9C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68485" y="1188784"/>
                  <a:ext cx="59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AF38582-63A9-4604-EDD8-2596BCE623E2}"/>
              </a:ext>
            </a:extLst>
          </p:cNvPr>
          <p:cNvGrpSpPr/>
          <p:nvPr/>
        </p:nvGrpSpPr>
        <p:grpSpPr>
          <a:xfrm>
            <a:off x="312085" y="3774304"/>
            <a:ext cx="1753560" cy="505080"/>
            <a:chOff x="312085" y="3774304"/>
            <a:chExt cx="175356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5B0F6A-9CC9-0C69-5F49-ADFAA2F6F7C7}"/>
                    </a:ext>
                  </a:extLst>
                </p14:cNvPr>
                <p14:cNvContentPartPr/>
                <p14:nvPr/>
              </p14:nvContentPartPr>
              <p14:xfrm>
                <a:off x="312085" y="3774304"/>
                <a:ext cx="748080" cy="403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5B0F6A-9CC9-0C69-5F49-ADFAA2F6F7C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3085" y="3765664"/>
                  <a:ext cx="765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5B8F4E7-5766-D97E-A7B1-F9CC75B6F04D}"/>
                    </a:ext>
                  </a:extLst>
                </p14:cNvPr>
                <p14:cNvContentPartPr/>
                <p14:nvPr/>
              </p14:nvContentPartPr>
              <p14:xfrm>
                <a:off x="891685" y="3946744"/>
                <a:ext cx="257040" cy="20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5B8F4E7-5766-D97E-A7B1-F9CC75B6F04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3045" y="3937744"/>
                  <a:ext cx="274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DD1F4D1-6861-867A-0043-30A705F31D68}"/>
                    </a:ext>
                  </a:extLst>
                </p14:cNvPr>
                <p14:cNvContentPartPr/>
                <p14:nvPr/>
              </p14:nvContentPartPr>
              <p14:xfrm>
                <a:off x="1165285" y="3958264"/>
                <a:ext cx="900360" cy="321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DD1F4D1-6861-867A-0043-30A705F31D6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6285" y="3949624"/>
                  <a:ext cx="91800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A2DEBD3-028B-522E-DBAB-2D02737505A1}"/>
              </a:ext>
            </a:extLst>
          </p:cNvPr>
          <p:cNvGrpSpPr/>
          <p:nvPr/>
        </p:nvGrpSpPr>
        <p:grpSpPr>
          <a:xfrm>
            <a:off x="314605" y="4261024"/>
            <a:ext cx="1269360" cy="394200"/>
            <a:chOff x="314605" y="4261024"/>
            <a:chExt cx="12693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B706CED-BF87-D330-6729-5CA2C1B16B7E}"/>
                    </a:ext>
                  </a:extLst>
                </p14:cNvPr>
                <p14:cNvContentPartPr/>
                <p14:nvPr/>
              </p14:nvContentPartPr>
              <p14:xfrm>
                <a:off x="314605" y="4261024"/>
                <a:ext cx="1269360" cy="394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B706CED-BF87-D330-6729-5CA2C1B16B7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5965" y="4252024"/>
                  <a:ext cx="12870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A33E8C-22DB-1BE9-3867-13A7BDCD305D}"/>
                    </a:ext>
                  </a:extLst>
                </p14:cNvPr>
                <p14:cNvContentPartPr/>
                <p14:nvPr/>
              </p14:nvContentPartPr>
              <p14:xfrm>
                <a:off x="1303525" y="4480984"/>
                <a:ext cx="64080" cy="33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A33E8C-22DB-1BE9-3867-13A7BDCD30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94525" y="4471984"/>
                  <a:ext cx="81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98C60C2-69D8-8E61-8596-A5081A9510EC}"/>
                    </a:ext>
                  </a:extLst>
                </p14:cNvPr>
                <p14:cNvContentPartPr/>
                <p14:nvPr/>
              </p14:nvContentPartPr>
              <p14:xfrm>
                <a:off x="1104445" y="4444984"/>
                <a:ext cx="266040" cy="13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98C60C2-69D8-8E61-8596-A5081A9510E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5805" y="4436344"/>
                  <a:ext cx="283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C4CE014-DAEF-005D-4F26-C7A8C85A9312}"/>
                    </a:ext>
                  </a:extLst>
                </p14:cNvPr>
                <p14:cNvContentPartPr/>
                <p14:nvPr/>
              </p14:nvContentPartPr>
              <p14:xfrm>
                <a:off x="475885" y="4344904"/>
                <a:ext cx="364680" cy="77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C4CE014-DAEF-005D-4F26-C7A8C85A93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6885" y="4336264"/>
                  <a:ext cx="38232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57FFB90-BBAA-3DD1-121B-F6D11CB41CB0}"/>
              </a:ext>
            </a:extLst>
          </p:cNvPr>
          <p:cNvGrpSpPr/>
          <p:nvPr/>
        </p:nvGrpSpPr>
        <p:grpSpPr>
          <a:xfrm>
            <a:off x="317845" y="4719304"/>
            <a:ext cx="1793520" cy="491400"/>
            <a:chOff x="317845" y="4719304"/>
            <a:chExt cx="179352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DEF29F0-2559-DF64-6E66-081FF364B529}"/>
                    </a:ext>
                  </a:extLst>
                </p14:cNvPr>
                <p14:cNvContentPartPr/>
                <p14:nvPr/>
              </p14:nvContentPartPr>
              <p14:xfrm>
                <a:off x="317845" y="4875904"/>
                <a:ext cx="100080" cy="183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DEF29F0-2559-DF64-6E66-081FF364B52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9205" y="4866904"/>
                  <a:ext cx="117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1231285-5E59-A071-5DFB-41D0E6C95BCB}"/>
                    </a:ext>
                  </a:extLst>
                </p14:cNvPr>
                <p14:cNvContentPartPr/>
                <p14:nvPr/>
              </p14:nvContentPartPr>
              <p14:xfrm>
                <a:off x="395965" y="4722184"/>
                <a:ext cx="765360" cy="488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1231285-5E59-A071-5DFB-41D0E6C95B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6965" y="4713544"/>
                  <a:ext cx="7830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D9BE1C2-04F5-8B1C-C386-EFA8D2E87A56}"/>
                    </a:ext>
                  </a:extLst>
                </p14:cNvPr>
                <p14:cNvContentPartPr/>
                <p14:nvPr/>
              </p14:nvContentPartPr>
              <p14:xfrm>
                <a:off x="556165" y="4745944"/>
                <a:ext cx="324000" cy="147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D9BE1C2-04F5-8B1C-C386-EFA8D2E87A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7525" y="4736944"/>
                  <a:ext cx="341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05B7A95-CCDC-A04B-3768-CEC13EED8D5F}"/>
                    </a:ext>
                  </a:extLst>
                </p14:cNvPr>
                <p14:cNvContentPartPr/>
                <p14:nvPr/>
              </p14:nvContentPartPr>
              <p14:xfrm>
                <a:off x="1344565" y="4719304"/>
                <a:ext cx="766800" cy="386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05B7A95-CCDC-A04B-3768-CEC13EED8D5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35925" y="4710304"/>
                  <a:ext cx="784440" cy="40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023F55E-B1E9-C435-4A90-61953E827FC1}"/>
                  </a:ext>
                </a:extLst>
              </p14:cNvPr>
              <p14:cNvContentPartPr/>
              <p14:nvPr/>
            </p14:nvContentPartPr>
            <p14:xfrm>
              <a:off x="1924885" y="4199464"/>
              <a:ext cx="837000" cy="4010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023F55E-B1E9-C435-4A90-61953E827FC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916245" y="4190464"/>
                <a:ext cx="85464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A0C08F5-5193-9427-7940-3AB251F2938F}"/>
                  </a:ext>
                </a:extLst>
              </p14:cNvPr>
              <p14:cNvContentPartPr/>
              <p14:nvPr/>
            </p14:nvContentPartPr>
            <p14:xfrm>
              <a:off x="2392165" y="3250504"/>
              <a:ext cx="211320" cy="5414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A0C08F5-5193-9427-7940-3AB251F2938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383165" y="3241864"/>
                <a:ext cx="22896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4F4E00B-609D-DFD3-F972-5F52EF2B97E6}"/>
                  </a:ext>
                </a:extLst>
              </p14:cNvPr>
              <p14:cNvContentPartPr/>
              <p14:nvPr/>
            </p14:nvContentPartPr>
            <p14:xfrm>
              <a:off x="353485" y="3004624"/>
              <a:ext cx="780480" cy="423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4F4E00B-609D-DFD3-F972-5F52EF2B97E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44485" y="2995984"/>
                <a:ext cx="79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9672E06-22C4-CACB-F4A7-445177F51EF2}"/>
                  </a:ext>
                </a:extLst>
              </p14:cNvPr>
              <p14:cNvContentPartPr/>
              <p14:nvPr/>
            </p14:nvContentPartPr>
            <p14:xfrm>
              <a:off x="1813285" y="3395944"/>
              <a:ext cx="37440" cy="165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9672E06-22C4-CACB-F4A7-445177F51EF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804285" y="3387304"/>
                <a:ext cx="550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BC74A5D-E6A3-D45F-14AD-79AC15023E10}"/>
              </a:ext>
            </a:extLst>
          </p:cNvPr>
          <p:cNvGrpSpPr/>
          <p:nvPr/>
        </p:nvGrpSpPr>
        <p:grpSpPr>
          <a:xfrm>
            <a:off x="247645" y="3420064"/>
            <a:ext cx="2014560" cy="325440"/>
            <a:chOff x="247645" y="3420064"/>
            <a:chExt cx="201456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29A8E1-93AD-FD0C-F1EF-4806024D18CC}"/>
                    </a:ext>
                  </a:extLst>
                </p14:cNvPr>
                <p14:cNvContentPartPr/>
                <p14:nvPr/>
              </p14:nvContentPartPr>
              <p14:xfrm>
                <a:off x="247645" y="3471904"/>
                <a:ext cx="129960" cy="180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29A8E1-93AD-FD0C-F1EF-4806024D18C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8645" y="3463264"/>
                  <a:ext cx="147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0D008C-F46E-FEBD-E2BF-B1704E5086A5}"/>
                    </a:ext>
                  </a:extLst>
                </p14:cNvPr>
                <p14:cNvContentPartPr/>
                <p14:nvPr/>
              </p14:nvContentPartPr>
              <p14:xfrm>
                <a:off x="406045" y="3445984"/>
                <a:ext cx="419400" cy="203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0D008C-F46E-FEBD-E2BF-B1704E5086A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7405" y="3437344"/>
                  <a:ext cx="437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90AFD2F-F08B-ACD6-F8B8-9A86CA3D7D17}"/>
                    </a:ext>
                  </a:extLst>
                </p14:cNvPr>
                <p14:cNvContentPartPr/>
                <p14:nvPr/>
              </p14:nvContentPartPr>
              <p14:xfrm>
                <a:off x="919045" y="3505384"/>
                <a:ext cx="264240" cy="141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90AFD2F-F08B-ACD6-F8B8-9A86CA3D7D1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0045" y="3496384"/>
                  <a:ext cx="281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EA2E81-A210-53E7-C6B8-42823395B8C7}"/>
                    </a:ext>
                  </a:extLst>
                </p14:cNvPr>
                <p14:cNvContentPartPr/>
                <p14:nvPr/>
              </p14:nvContentPartPr>
              <p14:xfrm>
                <a:off x="1092565" y="3445624"/>
                <a:ext cx="15480" cy="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EA2E81-A210-53E7-C6B8-42823395B8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3925" y="3436984"/>
                  <a:ext cx="3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BCD472D-0B86-12AD-4EA8-B78BFAB120F7}"/>
                    </a:ext>
                  </a:extLst>
                </p14:cNvPr>
                <p14:cNvContentPartPr/>
                <p14:nvPr/>
              </p14:nvContentPartPr>
              <p14:xfrm>
                <a:off x="1291645" y="3420064"/>
                <a:ext cx="970560" cy="325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BCD472D-0B86-12AD-4EA8-B78BFAB120F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83005" y="3411424"/>
                  <a:ext cx="988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F72AF9F-DAB4-6C9B-7725-2B980274CFD9}"/>
                    </a:ext>
                  </a:extLst>
                </p14:cNvPr>
                <p14:cNvContentPartPr/>
                <p14:nvPr/>
              </p14:nvContentPartPr>
              <p14:xfrm>
                <a:off x="2063125" y="3482344"/>
                <a:ext cx="17280" cy="11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F72AF9F-DAB4-6C9B-7725-2B980274CF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54125" y="3473344"/>
                  <a:ext cx="34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D45D55F-6C3C-37F3-8EF2-9BB6C018F8B0}"/>
                    </a:ext>
                  </a:extLst>
                </p14:cNvPr>
                <p14:cNvContentPartPr/>
                <p14:nvPr/>
              </p14:nvContentPartPr>
              <p14:xfrm>
                <a:off x="1896445" y="3463984"/>
                <a:ext cx="225000" cy="48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D45D55F-6C3C-37F3-8EF2-9BB6C018F8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87445" y="3454984"/>
                  <a:ext cx="2426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8B6C744-6F41-9086-9C9D-F0B7BCAB69CD}"/>
              </a:ext>
            </a:extLst>
          </p:cNvPr>
          <p:cNvGrpSpPr/>
          <p:nvPr/>
        </p:nvGrpSpPr>
        <p:grpSpPr>
          <a:xfrm>
            <a:off x="318925" y="2260144"/>
            <a:ext cx="1911960" cy="350640"/>
            <a:chOff x="318925" y="2260144"/>
            <a:chExt cx="191196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276976F-3BEE-0BD4-42C0-78681FB879AC}"/>
                    </a:ext>
                  </a:extLst>
                </p14:cNvPr>
                <p14:cNvContentPartPr/>
                <p14:nvPr/>
              </p14:nvContentPartPr>
              <p14:xfrm>
                <a:off x="319645" y="2287504"/>
                <a:ext cx="248760" cy="95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276976F-3BEE-0BD4-42C0-78681FB879A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1005" y="2278864"/>
                  <a:ext cx="266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90CC43D-DA42-D67E-43C7-F9C831036C29}"/>
                    </a:ext>
                  </a:extLst>
                </p14:cNvPr>
                <p14:cNvContentPartPr/>
                <p14:nvPr/>
              </p14:nvContentPartPr>
              <p14:xfrm>
                <a:off x="332965" y="2357704"/>
                <a:ext cx="95760" cy="253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90CC43D-DA42-D67E-43C7-F9C831036C2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4325" y="2348704"/>
                  <a:ext cx="113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160CD7D-F61B-3BEA-5F5F-09EDFEAD8384}"/>
                    </a:ext>
                  </a:extLst>
                </p14:cNvPr>
                <p14:cNvContentPartPr/>
                <p14:nvPr/>
              </p14:nvContentPartPr>
              <p14:xfrm>
                <a:off x="318925" y="2441584"/>
                <a:ext cx="201960" cy="12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160CD7D-F61B-3BEA-5F5F-09EDFEAD838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9925" y="2432944"/>
                  <a:ext cx="219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7299F69-E0A7-87AD-172C-DEEC68147F12}"/>
                    </a:ext>
                  </a:extLst>
                </p14:cNvPr>
                <p14:cNvContentPartPr/>
                <p14:nvPr/>
              </p14:nvContentPartPr>
              <p14:xfrm>
                <a:off x="528085" y="2441224"/>
                <a:ext cx="196920" cy="116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7299F69-E0A7-87AD-172C-DEEC68147F1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9085" y="2432224"/>
                  <a:ext cx="214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9F82EF0-3633-15C3-076E-58D0FEC08D90}"/>
                    </a:ext>
                  </a:extLst>
                </p14:cNvPr>
                <p14:cNvContentPartPr/>
                <p14:nvPr/>
              </p14:nvContentPartPr>
              <p14:xfrm>
                <a:off x="867925" y="2369584"/>
                <a:ext cx="170280" cy="204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9F82EF0-3633-15C3-076E-58D0FEC08D9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8925" y="2360584"/>
                  <a:ext cx="187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86A707B-5506-7F52-4AD2-2ECE41AE4AD8}"/>
                    </a:ext>
                  </a:extLst>
                </p14:cNvPr>
                <p14:cNvContentPartPr/>
                <p14:nvPr/>
              </p14:nvContentPartPr>
              <p14:xfrm>
                <a:off x="1114165" y="2471104"/>
                <a:ext cx="125640" cy="12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86A707B-5506-7F52-4AD2-2ECE41AE4AD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05165" y="2462104"/>
                  <a:ext cx="14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9CD293E-127E-C7B3-3CE2-7A1A87E4A194}"/>
                    </a:ext>
                  </a:extLst>
                </p14:cNvPr>
                <p14:cNvContentPartPr/>
                <p14:nvPr/>
              </p14:nvContentPartPr>
              <p14:xfrm>
                <a:off x="1344565" y="2260144"/>
                <a:ext cx="886320" cy="316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9CD293E-127E-C7B3-3CE2-7A1A87E4A19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35565" y="2251144"/>
                  <a:ext cx="9039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342D9C6-0A53-6DB1-7097-4B4EFBB4025B}"/>
                    </a:ext>
                  </a:extLst>
                </p14:cNvPr>
                <p14:cNvContentPartPr/>
                <p14:nvPr/>
              </p14:nvContentPartPr>
              <p14:xfrm>
                <a:off x="1995085" y="2346904"/>
                <a:ext cx="15480" cy="7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342D9C6-0A53-6DB1-7097-4B4EFBB4025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986445" y="2337904"/>
                  <a:ext cx="33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A9EC4B6-8261-59FA-2A0A-21064828AC02}"/>
                    </a:ext>
                  </a:extLst>
                </p14:cNvPr>
                <p14:cNvContentPartPr/>
                <p14:nvPr/>
              </p14:nvContentPartPr>
              <p14:xfrm>
                <a:off x="1770445" y="2357704"/>
                <a:ext cx="303840" cy="23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A9EC4B6-8261-59FA-2A0A-21064828AC0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61805" y="2348704"/>
                  <a:ext cx="3214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0F243A2-29F0-707B-EA0C-AC1CF2E15635}"/>
              </a:ext>
            </a:extLst>
          </p:cNvPr>
          <p:cNvGrpSpPr/>
          <p:nvPr/>
        </p:nvGrpSpPr>
        <p:grpSpPr>
          <a:xfrm>
            <a:off x="173125" y="2688184"/>
            <a:ext cx="1917720" cy="549360"/>
            <a:chOff x="173125" y="2688184"/>
            <a:chExt cx="191772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4C79395-2F13-FB63-79A6-209D94E244D8}"/>
                    </a:ext>
                  </a:extLst>
                </p14:cNvPr>
                <p14:cNvContentPartPr/>
                <p14:nvPr/>
              </p14:nvContentPartPr>
              <p14:xfrm>
                <a:off x="1344205" y="2989144"/>
                <a:ext cx="746640" cy="248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4C79395-2F13-FB63-79A6-209D94E244D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335565" y="2980504"/>
                  <a:ext cx="764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8B265B0-7FA2-7253-E072-244DCBDC24CD}"/>
                    </a:ext>
                  </a:extLst>
                </p14:cNvPr>
                <p14:cNvContentPartPr/>
                <p14:nvPr/>
              </p14:nvContentPartPr>
              <p14:xfrm>
                <a:off x="1397125" y="2985544"/>
                <a:ext cx="410760" cy="80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8B265B0-7FA2-7253-E072-244DCBDC24C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88485" y="2976904"/>
                  <a:ext cx="428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C30523B-4AD5-9C2E-D85A-FCD12BBEB5E8}"/>
                    </a:ext>
                  </a:extLst>
                </p14:cNvPr>
                <p14:cNvContentPartPr/>
                <p14:nvPr/>
              </p14:nvContentPartPr>
              <p14:xfrm>
                <a:off x="173125" y="2688184"/>
                <a:ext cx="1246680" cy="260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C30523B-4AD5-9C2E-D85A-FCD12BBEB5E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4485" y="2679544"/>
                  <a:ext cx="1264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B799A4D-D205-62FB-A8E2-F5872B850B06}"/>
                    </a:ext>
                  </a:extLst>
                </p14:cNvPr>
                <p14:cNvContentPartPr/>
                <p14:nvPr/>
              </p14:nvContentPartPr>
              <p14:xfrm>
                <a:off x="1341325" y="2714464"/>
                <a:ext cx="19080" cy="2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B799A4D-D205-62FB-A8E2-F5872B850B0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332325" y="2705464"/>
                  <a:ext cx="367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BA9B748-22C7-F1A8-30D2-38D9C381A813}"/>
              </a:ext>
            </a:extLst>
          </p:cNvPr>
          <p:cNvGrpSpPr/>
          <p:nvPr/>
        </p:nvGrpSpPr>
        <p:grpSpPr>
          <a:xfrm>
            <a:off x="294445" y="5195944"/>
            <a:ext cx="2094480" cy="452880"/>
            <a:chOff x="294445" y="5195944"/>
            <a:chExt cx="209448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36C758B-1305-603E-FF9B-77CB42542DDB}"/>
                    </a:ext>
                  </a:extLst>
                </p14:cNvPr>
                <p14:cNvContentPartPr/>
                <p14:nvPr/>
              </p14:nvContentPartPr>
              <p14:xfrm>
                <a:off x="294445" y="5196304"/>
                <a:ext cx="1345320" cy="452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36C758B-1305-603E-FF9B-77CB42542DD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5445" y="5187664"/>
                  <a:ext cx="13629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3B16D02-386F-5791-EB52-02728EA251BC}"/>
                    </a:ext>
                  </a:extLst>
                </p14:cNvPr>
                <p14:cNvContentPartPr/>
                <p14:nvPr/>
              </p14:nvContentPartPr>
              <p14:xfrm>
                <a:off x="1360045" y="5230504"/>
                <a:ext cx="22320" cy="4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3B16D02-386F-5791-EB52-02728EA251B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51405" y="5221864"/>
                  <a:ext cx="39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F00C0B7-FC4B-6AF2-B4AC-CA5614E202D9}"/>
                    </a:ext>
                  </a:extLst>
                </p14:cNvPr>
                <p14:cNvContentPartPr/>
                <p14:nvPr/>
              </p14:nvContentPartPr>
              <p14:xfrm>
                <a:off x="1080685" y="5274424"/>
                <a:ext cx="208080" cy="79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F00C0B7-FC4B-6AF2-B4AC-CA5614E202D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1685" y="5265784"/>
                  <a:ext cx="225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4CFE61-7783-971F-8206-DCA76EDE51BA}"/>
                    </a:ext>
                  </a:extLst>
                </p14:cNvPr>
                <p14:cNvContentPartPr/>
                <p14:nvPr/>
              </p14:nvContentPartPr>
              <p14:xfrm>
                <a:off x="607285" y="5270104"/>
                <a:ext cx="225000" cy="36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4CFE61-7783-971F-8206-DCA76EDE51B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98645" y="5261464"/>
                  <a:ext cx="242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B2F40DB-DE11-F626-0AD3-376B31EE9400}"/>
                    </a:ext>
                  </a:extLst>
                </p14:cNvPr>
                <p14:cNvContentPartPr/>
                <p14:nvPr/>
              </p14:nvContentPartPr>
              <p14:xfrm>
                <a:off x="1801405" y="5195944"/>
                <a:ext cx="587520" cy="246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B2F40DB-DE11-F626-0AD3-376B31EE94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92405" y="5187304"/>
                  <a:ext cx="60516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43F28CA-77DC-9D63-98C2-58A3C8FDE85A}"/>
              </a:ext>
            </a:extLst>
          </p:cNvPr>
          <p:cNvGrpSpPr/>
          <p:nvPr/>
        </p:nvGrpSpPr>
        <p:grpSpPr>
          <a:xfrm>
            <a:off x="439165" y="5791744"/>
            <a:ext cx="3800880" cy="480960"/>
            <a:chOff x="439165" y="5791744"/>
            <a:chExt cx="380088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E79FDF0-477A-2B9D-0EA4-89FC834F4272}"/>
                    </a:ext>
                  </a:extLst>
                </p14:cNvPr>
                <p14:cNvContentPartPr/>
                <p14:nvPr/>
              </p14:nvContentPartPr>
              <p14:xfrm>
                <a:off x="439165" y="5854384"/>
                <a:ext cx="1184760" cy="302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E79FDF0-477A-2B9D-0EA4-89FC834F427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30525" y="5845384"/>
                  <a:ext cx="1202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6D4715E-C55B-6406-515B-DE4982C6E9ED}"/>
                    </a:ext>
                  </a:extLst>
                </p14:cNvPr>
                <p14:cNvContentPartPr/>
                <p14:nvPr/>
              </p14:nvContentPartPr>
              <p14:xfrm>
                <a:off x="1303525" y="5791744"/>
                <a:ext cx="58320" cy="82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6D4715E-C55B-6406-515B-DE4982C6E9E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294525" y="5783104"/>
                  <a:ext cx="75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9F6DC37-CEF2-6781-F3AE-4D23841762A1}"/>
                    </a:ext>
                  </a:extLst>
                </p14:cNvPr>
                <p14:cNvContentPartPr/>
                <p14:nvPr/>
              </p14:nvContentPartPr>
              <p14:xfrm>
                <a:off x="1798525" y="5997304"/>
                <a:ext cx="382320" cy="167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9F6DC37-CEF2-6781-F3AE-4D23841762A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789525" y="5988664"/>
                  <a:ext cx="399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4D07BD5-FDD4-5F86-9B84-9DC76A96B35B}"/>
                    </a:ext>
                  </a:extLst>
                </p14:cNvPr>
                <p14:cNvContentPartPr/>
                <p14:nvPr/>
              </p14:nvContentPartPr>
              <p14:xfrm>
                <a:off x="1946125" y="5947984"/>
                <a:ext cx="17280" cy="7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4D07BD5-FDD4-5F86-9B84-9DC76A96B35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937125" y="5939344"/>
                  <a:ext cx="34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BF12EBD-5540-AE6C-C110-BBE0593A4BD6}"/>
                    </a:ext>
                  </a:extLst>
                </p14:cNvPr>
                <p14:cNvContentPartPr/>
                <p14:nvPr/>
              </p14:nvContentPartPr>
              <p14:xfrm>
                <a:off x="2441125" y="5973904"/>
                <a:ext cx="839160" cy="298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BF12EBD-5540-AE6C-C110-BBE0593A4BD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32125" y="5965264"/>
                  <a:ext cx="8568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5A704CB-A5DD-96ED-AE24-466F1B72709E}"/>
                    </a:ext>
                  </a:extLst>
                </p14:cNvPr>
                <p14:cNvContentPartPr/>
                <p14:nvPr/>
              </p14:nvContentPartPr>
              <p14:xfrm>
                <a:off x="3527965" y="5818744"/>
                <a:ext cx="712080" cy="446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5A704CB-A5DD-96ED-AE24-466F1B72709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518965" y="5809744"/>
                  <a:ext cx="7297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F19FB97-0606-2F76-DD6E-906516072978}"/>
                    </a:ext>
                  </a:extLst>
                </p14:cNvPr>
                <p14:cNvContentPartPr/>
                <p14:nvPr/>
              </p14:nvContentPartPr>
              <p14:xfrm>
                <a:off x="3962485" y="5910184"/>
                <a:ext cx="42480" cy="27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F19FB97-0606-2F76-DD6E-90651607297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53845" y="5901544"/>
                  <a:ext cx="601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A3FA126-1844-1C71-172A-5A20DD999436}"/>
                  </a:ext>
                </a:extLst>
              </p14:cNvPr>
              <p14:cNvContentPartPr/>
              <p14:nvPr/>
            </p14:nvContentPartPr>
            <p14:xfrm>
              <a:off x="5202685" y="5805064"/>
              <a:ext cx="163080" cy="281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A3FA126-1844-1C71-172A-5A20DD99943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194045" y="5796064"/>
                <a:ext cx="1807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44E620C-46E6-D8C2-C451-49C03F379886}"/>
                  </a:ext>
                </a:extLst>
              </p14:cNvPr>
              <p14:cNvContentPartPr/>
              <p14:nvPr/>
            </p14:nvContentPartPr>
            <p14:xfrm>
              <a:off x="5556925" y="5937184"/>
              <a:ext cx="186120" cy="205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44E620C-46E6-D8C2-C451-49C03F37988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547925" y="5928544"/>
                <a:ext cx="2037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D31FCEB-070D-6D9B-39FE-9E2B3A3734E4}"/>
                  </a:ext>
                </a:extLst>
              </p14:cNvPr>
              <p14:cNvContentPartPr/>
              <p14:nvPr/>
            </p14:nvContentPartPr>
            <p14:xfrm>
              <a:off x="5559085" y="6008464"/>
              <a:ext cx="246600" cy="187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D31FCEB-070D-6D9B-39FE-9E2B3A3734E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550445" y="5999464"/>
                <a:ext cx="26424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064EC8D-CA0D-C437-38D7-8C68DC8C2C77}"/>
              </a:ext>
            </a:extLst>
          </p:cNvPr>
          <p:cNvGrpSpPr/>
          <p:nvPr/>
        </p:nvGrpSpPr>
        <p:grpSpPr>
          <a:xfrm>
            <a:off x="6041845" y="5527864"/>
            <a:ext cx="2759760" cy="521640"/>
            <a:chOff x="6041845" y="5527864"/>
            <a:chExt cx="275976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BDB47DD-F94A-01A0-D7A5-EABA0D66BDC9}"/>
                    </a:ext>
                  </a:extLst>
                </p14:cNvPr>
                <p14:cNvContentPartPr/>
                <p14:nvPr/>
              </p14:nvContentPartPr>
              <p14:xfrm>
                <a:off x="6041845" y="5825224"/>
                <a:ext cx="16920" cy="223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BDB47DD-F94A-01A0-D7A5-EABA0D66BDC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033205" y="5816224"/>
                  <a:ext cx="34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4B08CFC-710B-1C66-857A-C1768B2137E6}"/>
                    </a:ext>
                  </a:extLst>
                </p14:cNvPr>
                <p14:cNvContentPartPr/>
                <p14:nvPr/>
              </p14:nvContentPartPr>
              <p14:xfrm>
                <a:off x="6109885" y="5991904"/>
                <a:ext cx="48960" cy="24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4B08CFC-710B-1C66-857A-C1768B2137E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01245" y="5983264"/>
                  <a:ext cx="66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5CA11BE-8C69-3935-DF39-452871BB96C2}"/>
                    </a:ext>
                  </a:extLst>
                </p14:cNvPr>
                <p14:cNvContentPartPr/>
                <p14:nvPr/>
              </p14:nvContentPartPr>
              <p14:xfrm>
                <a:off x="6255685" y="5839264"/>
                <a:ext cx="129600" cy="174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5CA11BE-8C69-3935-DF39-452871BB96C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46685" y="5830264"/>
                  <a:ext cx="147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A262631-B9C7-DEAC-7C26-D9418FB77AAA}"/>
                    </a:ext>
                  </a:extLst>
                </p14:cNvPr>
                <p14:cNvContentPartPr/>
                <p14:nvPr/>
              </p14:nvContentPartPr>
              <p14:xfrm>
                <a:off x="6299965" y="5819464"/>
                <a:ext cx="156240" cy="92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A262631-B9C7-DEAC-7C26-D9418FB77AA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90965" y="5810824"/>
                  <a:ext cx="173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A215EE9-81E6-946B-FC5C-D36FE3F7E810}"/>
                    </a:ext>
                  </a:extLst>
                </p14:cNvPr>
                <p14:cNvContentPartPr/>
                <p14:nvPr/>
              </p14:nvContentPartPr>
              <p14:xfrm>
                <a:off x="6605605" y="5771224"/>
                <a:ext cx="217080" cy="278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A215EE9-81E6-946B-FC5C-D36FE3F7E81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96605" y="5762224"/>
                  <a:ext cx="234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48F3363-8492-63CD-9E01-AAB209772DF5}"/>
                    </a:ext>
                  </a:extLst>
                </p14:cNvPr>
                <p14:cNvContentPartPr/>
                <p14:nvPr/>
              </p14:nvContentPartPr>
              <p14:xfrm>
                <a:off x="6631525" y="5967424"/>
                <a:ext cx="158040" cy="17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48F3363-8492-63CD-9E01-AAB209772DF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622525" y="5958424"/>
                  <a:ext cx="175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4AFB099-62A1-47AD-ADBC-26E91F9C4B49}"/>
                    </a:ext>
                  </a:extLst>
                </p14:cNvPr>
                <p14:cNvContentPartPr/>
                <p14:nvPr/>
              </p14:nvContentPartPr>
              <p14:xfrm>
                <a:off x="6893605" y="5603464"/>
                <a:ext cx="6120" cy="138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4AFB099-62A1-47AD-ADBC-26E91F9C4B4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84605" y="5594824"/>
                  <a:ext cx="23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0578C28-1CEE-D082-E877-78009661481E}"/>
                    </a:ext>
                  </a:extLst>
                </p14:cNvPr>
                <p14:cNvContentPartPr/>
                <p14:nvPr/>
              </p14:nvContentPartPr>
              <p14:xfrm>
                <a:off x="6910885" y="5601304"/>
                <a:ext cx="207720" cy="214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0578C28-1CEE-D082-E877-78009661481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901885" y="5592304"/>
                  <a:ext cx="225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8C77029-2115-2303-A639-7A6F43C49CA2}"/>
                    </a:ext>
                  </a:extLst>
                </p14:cNvPr>
                <p14:cNvContentPartPr/>
                <p14:nvPr/>
              </p14:nvContentPartPr>
              <p14:xfrm>
                <a:off x="7024285" y="5725864"/>
                <a:ext cx="160560" cy="177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8C77029-2115-2303-A639-7A6F43C49CA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15645" y="5716864"/>
                  <a:ext cx="178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94B29C8-D4FD-F07F-DA64-128D7FAB57B6}"/>
                    </a:ext>
                  </a:extLst>
                </p14:cNvPr>
                <p14:cNvContentPartPr/>
                <p14:nvPr/>
              </p14:nvContentPartPr>
              <p14:xfrm>
                <a:off x="7334605" y="5820904"/>
                <a:ext cx="239040" cy="192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94B29C8-D4FD-F07F-DA64-128D7FAB57B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25965" y="5811904"/>
                  <a:ext cx="256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78FC846-68CF-F849-FB08-E7B45DB9EAEA}"/>
                    </a:ext>
                  </a:extLst>
                </p14:cNvPr>
                <p14:cNvContentPartPr/>
                <p14:nvPr/>
              </p14:nvContentPartPr>
              <p14:xfrm>
                <a:off x="7341445" y="5834584"/>
                <a:ext cx="141840" cy="173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78FC846-68CF-F849-FB08-E7B45DB9EAE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32445" y="5825944"/>
                  <a:ext cx="159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608849C-FBA1-D41B-B17E-D7F5FB8E8867}"/>
                    </a:ext>
                  </a:extLst>
                </p14:cNvPr>
                <p14:cNvContentPartPr/>
                <p14:nvPr/>
              </p14:nvContentPartPr>
              <p14:xfrm>
                <a:off x="7670125" y="5745664"/>
                <a:ext cx="17640" cy="271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608849C-FBA1-D41B-B17E-D7F5FB8E886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61125" y="5737024"/>
                  <a:ext cx="35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37D932F-7FE1-2C47-073A-4A4C795A04EC}"/>
                    </a:ext>
                  </a:extLst>
                </p14:cNvPr>
                <p14:cNvContentPartPr/>
                <p14:nvPr/>
              </p14:nvContentPartPr>
              <p14:xfrm>
                <a:off x="7821685" y="5784184"/>
                <a:ext cx="124200" cy="201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37D932F-7FE1-2C47-073A-4A4C795A04E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12685" y="5775544"/>
                  <a:ext cx="14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C6CD9A8-3638-2DFC-C0D1-9875B8D3626D}"/>
                    </a:ext>
                  </a:extLst>
                </p14:cNvPr>
                <p14:cNvContentPartPr/>
                <p14:nvPr/>
              </p14:nvContentPartPr>
              <p14:xfrm>
                <a:off x="7981525" y="5703904"/>
                <a:ext cx="124920" cy="16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C6CD9A8-3638-2DFC-C0D1-9875B8D3626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72885" y="5695264"/>
                  <a:ext cx="142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B66E5CC-081E-F634-996F-6C6BE484FE23}"/>
                    </a:ext>
                  </a:extLst>
                </p14:cNvPr>
                <p14:cNvContentPartPr/>
                <p14:nvPr/>
              </p14:nvContentPartPr>
              <p14:xfrm>
                <a:off x="8222005" y="5566744"/>
                <a:ext cx="12600" cy="164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B66E5CC-081E-F634-996F-6C6BE484FE2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13365" y="5557744"/>
                  <a:ext cx="30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CDCFCA4-0CE6-8FED-B57B-4D71587F9B67}"/>
                    </a:ext>
                  </a:extLst>
                </p14:cNvPr>
                <p14:cNvContentPartPr/>
                <p14:nvPr/>
              </p14:nvContentPartPr>
              <p14:xfrm>
                <a:off x="8273125" y="5527864"/>
                <a:ext cx="165960" cy="208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CDCFCA4-0CE6-8FED-B57B-4D71587F9B6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64125" y="5519224"/>
                  <a:ext cx="183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27EF360-FA3B-5CCB-62A0-F61F47CDF89F}"/>
                    </a:ext>
                  </a:extLst>
                </p14:cNvPr>
                <p14:cNvContentPartPr/>
                <p14:nvPr/>
              </p14:nvContentPartPr>
              <p14:xfrm>
                <a:off x="8304445" y="5866264"/>
                <a:ext cx="164520" cy="131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27EF360-FA3B-5CCB-62A0-F61F47CDF8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95805" y="5857264"/>
                  <a:ext cx="182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B356626-3033-13C4-B1E0-5C426874C7BF}"/>
                    </a:ext>
                  </a:extLst>
                </p14:cNvPr>
                <p14:cNvContentPartPr/>
                <p14:nvPr/>
              </p14:nvContentPartPr>
              <p14:xfrm>
                <a:off x="8545645" y="5866984"/>
                <a:ext cx="255960" cy="137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B356626-3033-13C4-B1E0-5C426874C7B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36645" y="5858344"/>
                  <a:ext cx="2736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B8CD95F-18E5-4003-3398-15A663782CE6}"/>
              </a:ext>
            </a:extLst>
          </p:cNvPr>
          <p:cNvGrpSpPr/>
          <p:nvPr/>
        </p:nvGrpSpPr>
        <p:grpSpPr>
          <a:xfrm>
            <a:off x="9068005" y="5509144"/>
            <a:ext cx="2733120" cy="439200"/>
            <a:chOff x="9068005" y="5509144"/>
            <a:chExt cx="273312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E841221-CEA5-D06C-4F88-94DE4096D90E}"/>
                    </a:ext>
                  </a:extLst>
                </p14:cNvPr>
                <p14:cNvContentPartPr/>
                <p14:nvPr/>
              </p14:nvContentPartPr>
              <p14:xfrm>
                <a:off x="9137845" y="5794984"/>
                <a:ext cx="221760" cy="2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E841221-CEA5-D06C-4F88-94DE4096D90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129205" y="5786344"/>
                  <a:ext cx="23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B43D490-E5D1-F9AA-E084-9E3C5D3FCE18}"/>
                    </a:ext>
                  </a:extLst>
                </p14:cNvPr>
                <p14:cNvContentPartPr/>
                <p14:nvPr/>
              </p14:nvContentPartPr>
              <p14:xfrm>
                <a:off x="9068005" y="5909104"/>
                <a:ext cx="222120" cy="21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B43D490-E5D1-F9AA-E084-9E3C5D3FCE1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59005" y="5900104"/>
                  <a:ext cx="239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2976D1D-7BF7-ACA6-EED2-2DBA2837AA48}"/>
                    </a:ext>
                  </a:extLst>
                </p14:cNvPr>
                <p14:cNvContentPartPr/>
                <p14:nvPr/>
              </p14:nvContentPartPr>
              <p14:xfrm>
                <a:off x="9501085" y="5746744"/>
                <a:ext cx="128160" cy="201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2976D1D-7BF7-ACA6-EED2-2DBA2837AA4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92085" y="5737744"/>
                  <a:ext cx="145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1AE01BD-D20E-1259-4699-53A2B6D948E6}"/>
                    </a:ext>
                  </a:extLst>
                </p14:cNvPr>
                <p14:cNvContentPartPr/>
                <p14:nvPr/>
              </p14:nvContentPartPr>
              <p14:xfrm>
                <a:off x="9718165" y="5761864"/>
                <a:ext cx="113400" cy="168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1AE01BD-D20E-1259-4699-53A2B6D948E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709165" y="5752864"/>
                  <a:ext cx="131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09F2A91-8F7E-7230-C4B4-2A8B5B2E78D5}"/>
                    </a:ext>
                  </a:extLst>
                </p14:cNvPr>
                <p14:cNvContentPartPr/>
                <p14:nvPr/>
              </p14:nvContentPartPr>
              <p14:xfrm>
                <a:off x="9952885" y="5509144"/>
                <a:ext cx="827280" cy="431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09F2A91-8F7E-7230-C4B4-2A8B5B2E78D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44245" y="5500504"/>
                  <a:ext cx="8449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50D14B7-BBBB-24D8-6CA3-268D45D9B869}"/>
                    </a:ext>
                  </a:extLst>
                </p14:cNvPr>
                <p14:cNvContentPartPr/>
                <p14:nvPr/>
              </p14:nvContentPartPr>
              <p14:xfrm>
                <a:off x="10965565" y="5712904"/>
                <a:ext cx="141840" cy="165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50D14B7-BBBB-24D8-6CA3-268D45D9B86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56565" y="5703904"/>
                  <a:ext cx="159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D7D1870-9DAD-59C6-95C7-B00B813A6682}"/>
                    </a:ext>
                  </a:extLst>
                </p14:cNvPr>
                <p14:cNvContentPartPr/>
                <p14:nvPr/>
              </p14:nvContentPartPr>
              <p14:xfrm>
                <a:off x="11150245" y="5618944"/>
                <a:ext cx="650880" cy="307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D7D1870-9DAD-59C6-95C7-B00B813A668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141605" y="5609944"/>
                  <a:ext cx="668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438D9C6-AD23-AB99-E008-7134EABBA3EF}"/>
                    </a:ext>
                  </a:extLst>
                </p14:cNvPr>
                <p14:cNvContentPartPr/>
                <p14:nvPr/>
              </p14:nvContentPartPr>
              <p14:xfrm>
                <a:off x="11590525" y="5731624"/>
                <a:ext cx="22320" cy="24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438D9C6-AD23-AB99-E008-7134EABBA3E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581525" y="5722624"/>
                  <a:ext cx="399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0571FAE-A2A9-5AAB-2A70-3EBE3C5A52A8}"/>
              </a:ext>
            </a:extLst>
          </p:cNvPr>
          <p:cNvGrpSpPr/>
          <p:nvPr/>
        </p:nvGrpSpPr>
        <p:grpSpPr>
          <a:xfrm>
            <a:off x="1358245" y="6391864"/>
            <a:ext cx="2390040" cy="432000"/>
            <a:chOff x="1358245" y="6391864"/>
            <a:chExt cx="239004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7C5E58D-8E0B-7351-CF40-E1BD2B0132C4}"/>
                    </a:ext>
                  </a:extLst>
                </p14:cNvPr>
                <p14:cNvContentPartPr/>
                <p14:nvPr/>
              </p14:nvContentPartPr>
              <p14:xfrm>
                <a:off x="1358245" y="6497344"/>
                <a:ext cx="156960" cy="187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7C5E58D-8E0B-7351-CF40-E1BD2B0132C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349605" y="6488704"/>
                  <a:ext cx="174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4867C57-7837-4300-4C0E-94E9DB6E484C}"/>
                    </a:ext>
                  </a:extLst>
                </p14:cNvPr>
                <p14:cNvContentPartPr/>
                <p14:nvPr/>
              </p14:nvContentPartPr>
              <p14:xfrm>
                <a:off x="1584685" y="6633424"/>
                <a:ext cx="49680" cy="43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4867C57-7837-4300-4C0E-94E9DB6E484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75685" y="6624784"/>
                  <a:ext cx="67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ACD1A4F-9799-46B1-79F6-92B1972C5431}"/>
                    </a:ext>
                  </a:extLst>
                </p14:cNvPr>
                <p14:cNvContentPartPr/>
                <p14:nvPr/>
              </p14:nvContentPartPr>
              <p14:xfrm>
                <a:off x="1708525" y="6496264"/>
                <a:ext cx="192960" cy="327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ACD1A4F-9799-46B1-79F6-92B1972C543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99885" y="6487624"/>
                  <a:ext cx="2106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5212E84-93F4-7746-00E0-A2F65D3659B5}"/>
                    </a:ext>
                  </a:extLst>
                </p14:cNvPr>
                <p14:cNvContentPartPr/>
                <p14:nvPr/>
              </p14:nvContentPartPr>
              <p14:xfrm>
                <a:off x="1963045" y="6683824"/>
                <a:ext cx="15480" cy="14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5212E84-93F4-7746-00E0-A2F65D3659B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54405" y="6674824"/>
                  <a:ext cx="33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8952FC9-43D5-54B4-E99A-B94F3DAE65D4}"/>
                    </a:ext>
                  </a:extLst>
                </p14:cNvPr>
                <p14:cNvContentPartPr/>
                <p14:nvPr/>
              </p14:nvContentPartPr>
              <p14:xfrm>
                <a:off x="2243485" y="6391864"/>
                <a:ext cx="196560" cy="310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8952FC9-43D5-54B4-E99A-B94F3DAE65D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234485" y="6382864"/>
                  <a:ext cx="214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E29F664-D987-0892-787F-3731D683973F}"/>
                    </a:ext>
                  </a:extLst>
                </p14:cNvPr>
                <p14:cNvContentPartPr/>
                <p14:nvPr/>
              </p14:nvContentPartPr>
              <p14:xfrm>
                <a:off x="2537245" y="6449824"/>
                <a:ext cx="170640" cy="276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E29F664-D987-0892-787F-3731D683973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528245" y="6441184"/>
                  <a:ext cx="1882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29DF8B1-CED0-C860-34FD-3739647069B3}"/>
                    </a:ext>
                  </a:extLst>
                </p14:cNvPr>
                <p14:cNvContentPartPr/>
                <p14:nvPr/>
              </p14:nvContentPartPr>
              <p14:xfrm>
                <a:off x="2901565" y="6447304"/>
                <a:ext cx="311760" cy="291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29DF8B1-CED0-C860-34FD-3739647069B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892565" y="6438304"/>
                  <a:ext cx="329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9438BDE-AC9F-4F87-2358-ECA93C2DCBD6}"/>
                    </a:ext>
                  </a:extLst>
                </p14:cNvPr>
                <p14:cNvContentPartPr/>
                <p14:nvPr/>
              </p14:nvContentPartPr>
              <p14:xfrm>
                <a:off x="3260845" y="6555664"/>
                <a:ext cx="236880" cy="155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9438BDE-AC9F-4F87-2358-ECA93C2DCBD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251845" y="6546664"/>
                  <a:ext cx="254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E2E3144-1EB2-42C4-7DEF-A6176816CDAF}"/>
                    </a:ext>
                  </a:extLst>
                </p14:cNvPr>
                <p14:cNvContentPartPr/>
                <p14:nvPr/>
              </p14:nvContentPartPr>
              <p14:xfrm>
                <a:off x="3489445" y="6433984"/>
                <a:ext cx="258840" cy="295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E2E3144-1EB2-42C4-7DEF-A6176816CDA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480445" y="6425344"/>
                  <a:ext cx="276480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02CF6D-3B41-EDEE-16A7-626E41154CBF}"/>
                  </a:ext>
                </a:extLst>
              </p14:cNvPr>
              <p14:cNvContentPartPr/>
              <p14:nvPr/>
            </p14:nvContentPartPr>
            <p14:xfrm>
              <a:off x="4009570" y="6366486"/>
              <a:ext cx="534960" cy="33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02CF6D-3B41-EDEE-16A7-626E41154CB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000570" y="6357846"/>
                <a:ext cx="552600" cy="35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7007CEDD-7ACF-45DD-825C-DAD22154D4C8}"/>
              </a:ext>
            </a:extLst>
          </p:cNvPr>
          <p:cNvGrpSpPr/>
          <p:nvPr/>
        </p:nvGrpSpPr>
        <p:grpSpPr>
          <a:xfrm>
            <a:off x="4795090" y="6256326"/>
            <a:ext cx="1073520" cy="495720"/>
            <a:chOff x="4795090" y="6256326"/>
            <a:chExt cx="107352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DACA28-C245-CB25-E363-F739803372BB}"/>
                    </a:ext>
                  </a:extLst>
                </p14:cNvPr>
                <p14:cNvContentPartPr/>
                <p14:nvPr/>
              </p14:nvContentPartPr>
              <p14:xfrm>
                <a:off x="4795090" y="6559086"/>
                <a:ext cx="66960" cy="19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DACA28-C245-CB25-E363-F739803372B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786450" y="6550446"/>
                  <a:ext cx="84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82F00B2-1BBA-8893-CBE6-F21FE7B653B3}"/>
                    </a:ext>
                  </a:extLst>
                </p14:cNvPr>
                <p14:cNvContentPartPr/>
                <p14:nvPr/>
              </p14:nvContentPartPr>
              <p14:xfrm>
                <a:off x="4932610" y="6593286"/>
                <a:ext cx="174240" cy="13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82F00B2-1BBA-8893-CBE6-F21FE7B653B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23970" y="6584646"/>
                  <a:ext cx="191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29277F-8304-E6D8-985D-E9C3F9F50423}"/>
                    </a:ext>
                  </a:extLst>
                </p14:cNvPr>
                <p14:cNvContentPartPr/>
                <p14:nvPr/>
              </p14:nvContentPartPr>
              <p14:xfrm>
                <a:off x="5172370" y="6324726"/>
                <a:ext cx="216720" cy="38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29277F-8304-E6D8-985D-E9C3F9F5042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63730" y="6315726"/>
                  <a:ext cx="2343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C11CD10-FE76-AB18-53A5-4E7027401C3E}"/>
                    </a:ext>
                  </a:extLst>
                </p14:cNvPr>
                <p14:cNvContentPartPr/>
                <p14:nvPr/>
              </p14:nvContentPartPr>
              <p14:xfrm>
                <a:off x="5451730" y="6271806"/>
                <a:ext cx="127440" cy="132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C11CD10-FE76-AB18-53A5-4E7027401C3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43090" y="6263166"/>
                  <a:ext cx="145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6204FE0-3BC1-3546-48A6-ED5654EC4A10}"/>
                    </a:ext>
                  </a:extLst>
                </p14:cNvPr>
                <p14:cNvContentPartPr/>
                <p14:nvPr/>
              </p14:nvContentPartPr>
              <p14:xfrm>
                <a:off x="5620570" y="6256326"/>
                <a:ext cx="115920" cy="185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6204FE0-3BC1-3546-48A6-ED5654EC4A1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11930" y="6247686"/>
                  <a:ext cx="133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B497FB1-5DB9-1E62-E592-30683476C3D7}"/>
                    </a:ext>
                  </a:extLst>
                </p14:cNvPr>
                <p14:cNvContentPartPr/>
                <p14:nvPr/>
              </p14:nvContentPartPr>
              <p14:xfrm>
                <a:off x="5784370" y="6257046"/>
                <a:ext cx="84240" cy="85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B497FB1-5DB9-1E62-E592-30683476C3D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75730" y="6248406"/>
                  <a:ext cx="101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0D22E83-C09A-9FAD-0325-4A1477E673C0}"/>
                    </a:ext>
                  </a:extLst>
                </p14:cNvPr>
                <p14:cNvContentPartPr/>
                <p14:nvPr/>
              </p14:nvContentPartPr>
              <p14:xfrm>
                <a:off x="5792290" y="6334806"/>
                <a:ext cx="55800" cy="69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0D22E83-C09A-9FAD-0325-4A1477E673C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783650" y="6325806"/>
                  <a:ext cx="7344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C1D8C86-9727-BD22-92DA-1B2A08E85B16}"/>
                  </a:ext>
                </a:extLst>
              </p14:cNvPr>
              <p14:cNvContentPartPr/>
              <p14:nvPr/>
            </p14:nvContentPartPr>
            <p14:xfrm>
              <a:off x="6393130" y="6216366"/>
              <a:ext cx="183240" cy="515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C1D8C86-9727-BD22-92DA-1B2A08E85B16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384130" y="6207366"/>
                <a:ext cx="2008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8FA51A6-EDBE-411B-708C-4491F6611FC9}"/>
                  </a:ext>
                </a:extLst>
              </p14:cNvPr>
              <p14:cNvContentPartPr/>
              <p14:nvPr/>
            </p14:nvContentPartPr>
            <p14:xfrm>
              <a:off x="6649450" y="6293766"/>
              <a:ext cx="149400" cy="319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8FA51A6-EDBE-411B-708C-4491F6611FC9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640450" y="6285126"/>
                <a:ext cx="1670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E5925B1-106A-AC80-2375-4048DA22EDE7}"/>
                  </a:ext>
                </a:extLst>
              </p14:cNvPr>
              <p14:cNvContentPartPr/>
              <p14:nvPr/>
            </p14:nvContentPartPr>
            <p14:xfrm>
              <a:off x="6775450" y="6264246"/>
              <a:ext cx="1285920" cy="372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E5925B1-106A-AC80-2375-4048DA22EDE7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766450" y="6255246"/>
                <a:ext cx="130356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D95BD55-7AD2-08FD-491E-7C19089F6033}"/>
              </a:ext>
            </a:extLst>
          </p:cNvPr>
          <p:cNvGrpSpPr/>
          <p:nvPr/>
        </p:nvGrpSpPr>
        <p:grpSpPr>
          <a:xfrm>
            <a:off x="8163970" y="6318966"/>
            <a:ext cx="1451880" cy="410760"/>
            <a:chOff x="8163970" y="6318966"/>
            <a:chExt cx="14518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AC5082F-04AD-F8A1-8C70-1951D02B66D7}"/>
                    </a:ext>
                  </a:extLst>
                </p14:cNvPr>
                <p14:cNvContentPartPr/>
                <p14:nvPr/>
              </p14:nvContentPartPr>
              <p14:xfrm>
                <a:off x="8276650" y="6331926"/>
                <a:ext cx="23400" cy="265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AC5082F-04AD-F8A1-8C70-1951D02B66D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68010" y="6322926"/>
                  <a:ext cx="410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99F340-A211-82D9-6445-B1947E0F62D0}"/>
                    </a:ext>
                  </a:extLst>
                </p14:cNvPr>
                <p14:cNvContentPartPr/>
                <p14:nvPr/>
              </p14:nvContentPartPr>
              <p14:xfrm>
                <a:off x="8369170" y="6359646"/>
                <a:ext cx="99000" cy="236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99F340-A211-82D9-6445-B1947E0F62D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360170" y="6350646"/>
                  <a:ext cx="116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27B2093-C07C-6A08-B0EA-25AB5DD95772}"/>
                    </a:ext>
                  </a:extLst>
                </p14:cNvPr>
                <p14:cNvContentPartPr/>
                <p14:nvPr/>
              </p14:nvContentPartPr>
              <p14:xfrm>
                <a:off x="8539090" y="6349566"/>
                <a:ext cx="47160" cy="279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27B2093-C07C-6A08-B0EA-25AB5DD9577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30090" y="6340926"/>
                  <a:ext cx="648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8293DC9-99CF-5881-28E1-70734C5EDF05}"/>
                    </a:ext>
                  </a:extLst>
                </p14:cNvPr>
                <p14:cNvContentPartPr/>
                <p14:nvPr/>
              </p14:nvContentPartPr>
              <p14:xfrm>
                <a:off x="8163970" y="6318966"/>
                <a:ext cx="486360" cy="43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8293DC9-99CF-5881-28E1-70734C5EDF0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154970" y="6309966"/>
                  <a:ext cx="504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DF8F7A-BB33-A007-E8B2-07425974F903}"/>
                    </a:ext>
                  </a:extLst>
                </p14:cNvPr>
                <p14:cNvContentPartPr/>
                <p14:nvPr/>
              </p14:nvContentPartPr>
              <p14:xfrm>
                <a:off x="8219050" y="6602286"/>
                <a:ext cx="414360" cy="30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DF8F7A-BB33-A007-E8B2-07425974F90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10050" y="6593286"/>
                  <a:ext cx="432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20F2803-E3A8-0297-52DC-A5F19A1C39B2}"/>
                    </a:ext>
                  </a:extLst>
                </p14:cNvPr>
                <p14:cNvContentPartPr/>
                <p14:nvPr/>
              </p14:nvContentPartPr>
              <p14:xfrm>
                <a:off x="8784610" y="6360366"/>
                <a:ext cx="238320" cy="299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20F2803-E3A8-0297-52DC-A5F19A1C39B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775610" y="6351366"/>
                  <a:ext cx="255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04A2238-25E6-75AC-9C7F-C336CACBBBE9}"/>
                    </a:ext>
                  </a:extLst>
                </p14:cNvPr>
                <p14:cNvContentPartPr/>
                <p14:nvPr/>
              </p14:nvContentPartPr>
              <p14:xfrm>
                <a:off x="9138130" y="6584646"/>
                <a:ext cx="91080" cy="47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04A2238-25E6-75AC-9C7F-C336CACBBBE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129490" y="6576006"/>
                  <a:ext cx="108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473C25F-46CD-A024-2CB6-914BEB4DD5F4}"/>
                    </a:ext>
                  </a:extLst>
                </p14:cNvPr>
                <p14:cNvContentPartPr/>
                <p14:nvPr/>
              </p14:nvContentPartPr>
              <p14:xfrm>
                <a:off x="9324250" y="6334446"/>
                <a:ext cx="291600" cy="395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473C25F-46CD-A024-2CB6-914BEB4DD5F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315250" y="6325806"/>
                  <a:ext cx="309240" cy="41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CC966C2-96ED-FC14-3C49-C3E297B0C0E2}"/>
                  </a:ext>
                </a:extLst>
              </p14:cNvPr>
              <p14:cNvContentPartPr/>
              <p14:nvPr/>
            </p14:nvContentPartPr>
            <p14:xfrm>
              <a:off x="9569770" y="6149406"/>
              <a:ext cx="203400" cy="684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CC966C2-96ED-FC14-3C49-C3E297B0C0E2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560770" y="6140766"/>
                <a:ext cx="22104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70C437D-A17B-F2A2-02F2-FB2EFD2484F0}"/>
                  </a:ext>
                </a:extLst>
              </p14:cNvPr>
              <p14:cNvContentPartPr/>
              <p14:nvPr/>
            </p14:nvContentPartPr>
            <p14:xfrm>
              <a:off x="4366045" y="6079384"/>
              <a:ext cx="60120" cy="795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70C437D-A17B-F2A2-02F2-FB2EFD2484F0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357405" y="6070744"/>
                <a:ext cx="777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4B5FD0E-60AE-30DD-613A-852579C1FCC1}"/>
                  </a:ext>
                </a:extLst>
              </p14:cNvPr>
              <p14:cNvContentPartPr/>
              <p14:nvPr/>
            </p14:nvContentPartPr>
            <p14:xfrm>
              <a:off x="4328965" y="5914504"/>
              <a:ext cx="49320" cy="43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4B5FD0E-60AE-30DD-613A-852579C1FCC1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320325" y="5905864"/>
                <a:ext cx="66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C90E704-273A-B323-F53D-35567CD28CE7}"/>
                  </a:ext>
                </a:extLst>
              </p14:cNvPr>
              <p14:cNvContentPartPr/>
              <p14:nvPr/>
            </p14:nvContentPartPr>
            <p14:xfrm>
              <a:off x="4338685" y="6098824"/>
              <a:ext cx="67680" cy="597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C90E704-273A-B323-F53D-35567CD28CE7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329685" y="6090184"/>
                <a:ext cx="8532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DA6AE571-0514-0C90-3850-6BD4F7EC07AC}"/>
              </a:ext>
            </a:extLst>
          </p:cNvPr>
          <p:cNvGrpSpPr/>
          <p:nvPr/>
        </p:nvGrpSpPr>
        <p:grpSpPr>
          <a:xfrm>
            <a:off x="8463925" y="3846304"/>
            <a:ext cx="1740240" cy="929880"/>
            <a:chOff x="8463925" y="3846304"/>
            <a:chExt cx="1740240" cy="9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962AA12-0FDB-2B60-82AB-540E5224152A}"/>
                    </a:ext>
                  </a:extLst>
                </p14:cNvPr>
                <p14:cNvContentPartPr/>
                <p14:nvPr/>
              </p14:nvContentPartPr>
              <p14:xfrm>
                <a:off x="8509645" y="3911824"/>
                <a:ext cx="250200" cy="30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962AA12-0FDB-2B60-82AB-540E5224152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501005" y="3903184"/>
                  <a:ext cx="267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534A5F1-6605-4DC8-7F7D-F394C4C7F5A0}"/>
                    </a:ext>
                  </a:extLst>
                </p14:cNvPr>
                <p14:cNvContentPartPr/>
                <p14:nvPr/>
              </p14:nvContentPartPr>
              <p14:xfrm>
                <a:off x="8570125" y="4028464"/>
                <a:ext cx="154800" cy="51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534A5F1-6605-4DC8-7F7D-F394C4C7F5A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61125" y="4019824"/>
                  <a:ext cx="172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A9ECA59-B4E0-BC13-5F3C-E2876745476E}"/>
                    </a:ext>
                  </a:extLst>
                </p14:cNvPr>
                <p14:cNvContentPartPr/>
                <p14:nvPr/>
              </p14:nvContentPartPr>
              <p14:xfrm>
                <a:off x="8763085" y="4042144"/>
                <a:ext cx="181800" cy="248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A9ECA59-B4E0-BC13-5F3C-E2876745476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754445" y="4033504"/>
                  <a:ext cx="199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4125F2B-71D2-3FBC-2697-3F0102C294E9}"/>
                    </a:ext>
                  </a:extLst>
                </p14:cNvPr>
                <p14:cNvContentPartPr/>
                <p14:nvPr/>
              </p14:nvContentPartPr>
              <p14:xfrm>
                <a:off x="9001045" y="4010464"/>
                <a:ext cx="212040" cy="19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4125F2B-71D2-3FBC-2697-3F0102C294E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92405" y="4001824"/>
                  <a:ext cx="229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AB1C4BD-3239-952D-D677-9BD075F9C077}"/>
                    </a:ext>
                  </a:extLst>
                </p14:cNvPr>
                <p14:cNvContentPartPr/>
                <p14:nvPr/>
              </p14:nvContentPartPr>
              <p14:xfrm>
                <a:off x="9199045" y="3846304"/>
                <a:ext cx="92520" cy="119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AB1C4BD-3239-952D-D677-9BD075F9C07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90405" y="3837304"/>
                  <a:ext cx="110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782C692-F146-C46D-3133-D25B8783B318}"/>
                    </a:ext>
                  </a:extLst>
                </p14:cNvPr>
                <p14:cNvContentPartPr/>
                <p14:nvPr/>
              </p14:nvContentPartPr>
              <p14:xfrm>
                <a:off x="8463925" y="4396744"/>
                <a:ext cx="796680" cy="57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782C692-F146-C46D-3133-D25B8783B31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454925" y="4387744"/>
                  <a:ext cx="814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6648E7F-C0C8-07DF-9829-D39F5A7D9EB8}"/>
                    </a:ext>
                  </a:extLst>
                </p14:cNvPr>
                <p14:cNvContentPartPr/>
                <p14:nvPr/>
              </p14:nvContentPartPr>
              <p14:xfrm>
                <a:off x="8796925" y="4509784"/>
                <a:ext cx="169200" cy="26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6648E7F-C0C8-07DF-9829-D39F5A7D9EB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788285" y="4501144"/>
                  <a:ext cx="186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E13E4F2-EE44-9329-CFDE-E68BE8E0E23A}"/>
                    </a:ext>
                  </a:extLst>
                </p14:cNvPr>
                <p14:cNvContentPartPr/>
                <p14:nvPr/>
              </p14:nvContentPartPr>
              <p14:xfrm>
                <a:off x="9521245" y="4301344"/>
                <a:ext cx="187920" cy="40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E13E4F2-EE44-9329-CFDE-E68BE8E0E23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12245" y="4292704"/>
                  <a:ext cx="205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9EA81FD-FF86-61DD-03E2-CD47D5AEE94F}"/>
                    </a:ext>
                  </a:extLst>
                </p14:cNvPr>
                <p14:cNvContentPartPr/>
                <p14:nvPr/>
              </p14:nvContentPartPr>
              <p14:xfrm>
                <a:off x="9472285" y="4434904"/>
                <a:ext cx="172080" cy="25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9EA81FD-FF86-61DD-03E2-CD47D5AEE94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463285" y="4425904"/>
                  <a:ext cx="189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4E707E1-5453-6258-2ACD-3581E6293790}"/>
                    </a:ext>
                  </a:extLst>
                </p14:cNvPr>
                <p14:cNvContentPartPr/>
                <p14:nvPr/>
              </p14:nvContentPartPr>
              <p14:xfrm>
                <a:off x="9887005" y="4145464"/>
                <a:ext cx="159480" cy="271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4E707E1-5453-6258-2ACD-3581E629379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878005" y="4136824"/>
                  <a:ext cx="177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CC5536A-AA0C-2673-8DD2-FDC4DDF6779B}"/>
                    </a:ext>
                  </a:extLst>
                </p14:cNvPr>
                <p14:cNvContentPartPr/>
                <p14:nvPr/>
              </p14:nvContentPartPr>
              <p14:xfrm>
                <a:off x="9933805" y="4262104"/>
                <a:ext cx="126000" cy="34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CC5536A-AA0C-2673-8DD2-FDC4DDF6779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924805" y="4253464"/>
                  <a:ext cx="143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70B0107-AB11-EA07-CA89-E3C2639EE5BA}"/>
                    </a:ext>
                  </a:extLst>
                </p14:cNvPr>
                <p14:cNvContentPartPr/>
                <p14:nvPr/>
              </p14:nvContentPartPr>
              <p14:xfrm>
                <a:off x="9964045" y="4169584"/>
                <a:ext cx="240120" cy="21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70B0107-AB11-EA07-CA89-E3C2639EE5B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955405" y="4160584"/>
                  <a:ext cx="257760" cy="3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6150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1D0E8C-58DC-3277-0739-1313A199372E}"/>
                  </a:ext>
                </a:extLst>
              </p14:cNvPr>
              <p14:cNvContentPartPr/>
              <p14:nvPr/>
            </p14:nvContentPartPr>
            <p14:xfrm>
              <a:off x="806725" y="349984"/>
              <a:ext cx="148320" cy="320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1D0E8C-58DC-3277-0739-1313A19937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085" y="340984"/>
                <a:ext cx="165960" cy="33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B733642-F49A-CC85-8341-E0D7C58703DD}"/>
              </a:ext>
            </a:extLst>
          </p:cNvPr>
          <p:cNvGrpSpPr/>
          <p:nvPr/>
        </p:nvGrpSpPr>
        <p:grpSpPr>
          <a:xfrm>
            <a:off x="891325" y="270064"/>
            <a:ext cx="4079880" cy="456840"/>
            <a:chOff x="891325" y="270064"/>
            <a:chExt cx="407988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8472211-83D5-A426-7EE1-2CFBE732AC02}"/>
                    </a:ext>
                  </a:extLst>
                </p14:cNvPr>
                <p14:cNvContentPartPr/>
                <p14:nvPr/>
              </p14:nvContentPartPr>
              <p14:xfrm>
                <a:off x="891325" y="270064"/>
                <a:ext cx="1541160" cy="456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8472211-83D5-A426-7EE1-2CFBE732AC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2685" y="261424"/>
                  <a:ext cx="15588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73A2557-1E30-E545-F292-1A4834207A13}"/>
                    </a:ext>
                  </a:extLst>
                </p14:cNvPr>
                <p14:cNvContentPartPr/>
                <p14:nvPr/>
              </p14:nvContentPartPr>
              <p14:xfrm>
                <a:off x="2206765" y="408664"/>
                <a:ext cx="124920" cy="6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73A2557-1E30-E545-F292-1A4834207A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97765" y="400024"/>
                  <a:ext cx="142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D4143E-A670-BB72-06AF-844CD4C28D7F}"/>
                    </a:ext>
                  </a:extLst>
                </p14:cNvPr>
                <p14:cNvContentPartPr/>
                <p14:nvPr/>
              </p14:nvContentPartPr>
              <p14:xfrm>
                <a:off x="1857205" y="386344"/>
                <a:ext cx="334080" cy="1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D4143E-A670-BB72-06AF-844CD4C28D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8565" y="377704"/>
                  <a:ext cx="351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1CCA97C-3F08-8234-B7D5-F019CB3C2FCF}"/>
                    </a:ext>
                  </a:extLst>
                </p14:cNvPr>
                <p14:cNvContentPartPr/>
                <p14:nvPr/>
              </p14:nvContentPartPr>
              <p14:xfrm>
                <a:off x="2687725" y="443944"/>
                <a:ext cx="571680" cy="28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CCA97C-3F08-8234-B7D5-F019CB3C2F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79085" y="434944"/>
                  <a:ext cx="589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A8B9B2-0878-1FB7-5DD5-C15DF8420ECC}"/>
                    </a:ext>
                  </a:extLst>
                </p14:cNvPr>
                <p14:cNvContentPartPr/>
                <p14:nvPr/>
              </p14:nvContentPartPr>
              <p14:xfrm>
                <a:off x="3473245" y="326944"/>
                <a:ext cx="714240" cy="290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A8B9B2-0878-1FB7-5DD5-C15DF8420E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64605" y="318304"/>
                  <a:ext cx="731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BA8B14-87AE-3C1C-4712-466F18074D1B}"/>
                    </a:ext>
                  </a:extLst>
                </p14:cNvPr>
                <p14:cNvContentPartPr/>
                <p14:nvPr/>
              </p14:nvContentPartPr>
              <p14:xfrm>
                <a:off x="4008205" y="405784"/>
                <a:ext cx="146520" cy="1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BA8B14-87AE-3C1C-4712-466F18074D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99205" y="397144"/>
                  <a:ext cx="164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5B1001B-08C8-16D7-E6BB-0034361E0AE4}"/>
                    </a:ext>
                  </a:extLst>
                </p14:cNvPr>
                <p14:cNvContentPartPr/>
                <p14:nvPr/>
              </p14:nvContentPartPr>
              <p14:xfrm>
                <a:off x="3887605" y="360424"/>
                <a:ext cx="46440" cy="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5B1001B-08C8-16D7-E6BB-0034361E0A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78965" y="351784"/>
                  <a:ext cx="64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D2DE3C-CCCA-87C0-F538-AE65D9A0FCE9}"/>
                    </a:ext>
                  </a:extLst>
                </p14:cNvPr>
                <p14:cNvContentPartPr/>
                <p14:nvPr/>
              </p14:nvContentPartPr>
              <p14:xfrm>
                <a:off x="4266325" y="304624"/>
                <a:ext cx="704880" cy="321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D2DE3C-CCCA-87C0-F538-AE65D9A0FC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7325" y="295624"/>
                  <a:ext cx="722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46D525-C9F1-C58C-17F6-86EA0B27DF08}"/>
                    </a:ext>
                  </a:extLst>
                </p14:cNvPr>
                <p14:cNvContentPartPr/>
                <p14:nvPr/>
              </p14:nvContentPartPr>
              <p14:xfrm>
                <a:off x="4311325" y="376984"/>
                <a:ext cx="390600" cy="38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46D525-C9F1-C58C-17F6-86EA0B27DF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02325" y="367984"/>
                  <a:ext cx="4082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1565FE0-3C07-E0E8-C2FD-08FC43B9DA79}"/>
                  </a:ext>
                </a:extLst>
              </p14:cNvPr>
              <p14:cNvContentPartPr/>
              <p14:nvPr/>
            </p14:nvContentPartPr>
            <p14:xfrm>
              <a:off x="5262805" y="379144"/>
              <a:ext cx="294480" cy="323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1565FE0-3C07-E0E8-C2FD-08FC43B9DA7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53805" y="370144"/>
                <a:ext cx="3121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571160C-2914-BC84-1050-AABD06CE5CCC}"/>
                  </a:ext>
                </a:extLst>
              </p14:cNvPr>
              <p14:cNvContentPartPr/>
              <p14:nvPr/>
            </p14:nvContentPartPr>
            <p14:xfrm>
              <a:off x="5846365" y="459424"/>
              <a:ext cx="1238400" cy="398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571160C-2914-BC84-1050-AABD06CE5CC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37365" y="450424"/>
                <a:ext cx="1256040" cy="41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D3E652A2-8782-7A13-A72A-BEFE4C091970}"/>
              </a:ext>
            </a:extLst>
          </p:cNvPr>
          <p:cNvGrpSpPr/>
          <p:nvPr/>
        </p:nvGrpSpPr>
        <p:grpSpPr>
          <a:xfrm>
            <a:off x="2448685" y="969544"/>
            <a:ext cx="6801840" cy="873360"/>
            <a:chOff x="2448685" y="969544"/>
            <a:chExt cx="6801840" cy="87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4988FA2-5B69-5015-665C-A94731BBCF56}"/>
                    </a:ext>
                  </a:extLst>
                </p14:cNvPr>
                <p14:cNvContentPartPr/>
                <p14:nvPr/>
              </p14:nvContentPartPr>
              <p14:xfrm>
                <a:off x="6653485" y="1114624"/>
                <a:ext cx="158760" cy="515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4988FA2-5B69-5015-665C-A94731BBCF5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44485" y="1105984"/>
                  <a:ext cx="1764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E0B5014-22F4-B035-AD27-BB53A6109BF5}"/>
                    </a:ext>
                  </a:extLst>
                </p14:cNvPr>
                <p14:cNvContentPartPr/>
                <p14:nvPr/>
              </p14:nvContentPartPr>
              <p14:xfrm>
                <a:off x="2461645" y="1317664"/>
                <a:ext cx="178200" cy="36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E0B5014-22F4-B035-AD27-BB53A6109B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52645" y="1309024"/>
                  <a:ext cx="195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25ECE5-E46B-F859-2D3B-0E65B5414937}"/>
                    </a:ext>
                  </a:extLst>
                </p14:cNvPr>
                <p14:cNvContentPartPr/>
                <p14:nvPr/>
              </p14:nvContentPartPr>
              <p14:xfrm>
                <a:off x="2448685" y="1397584"/>
                <a:ext cx="226080" cy="13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25ECE5-E46B-F859-2D3B-0E65B54149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39685" y="1388584"/>
                  <a:ext cx="243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BE1DF89-040E-C85A-D4E1-08A84D055651}"/>
                    </a:ext>
                  </a:extLst>
                </p14:cNvPr>
                <p14:cNvContentPartPr/>
                <p14:nvPr/>
              </p14:nvContentPartPr>
              <p14:xfrm>
                <a:off x="2981485" y="1053784"/>
                <a:ext cx="168840" cy="628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BE1DF89-040E-C85A-D4E1-08A84D0556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72485" y="1045144"/>
                  <a:ext cx="18648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B4E100-921C-F72B-26ED-35FC8EB9DD6D}"/>
                    </a:ext>
                  </a:extLst>
                </p14:cNvPr>
                <p14:cNvContentPartPr/>
                <p14:nvPr/>
              </p14:nvContentPartPr>
              <p14:xfrm>
                <a:off x="3220525" y="969544"/>
                <a:ext cx="721440" cy="267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B4E100-921C-F72B-26ED-35FC8EB9DD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11885" y="960904"/>
                  <a:ext cx="739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DA8FE86-1F89-0A68-3153-E3DF9D12F54E}"/>
                    </a:ext>
                  </a:extLst>
                </p14:cNvPr>
                <p14:cNvContentPartPr/>
                <p14:nvPr/>
              </p14:nvContentPartPr>
              <p14:xfrm>
                <a:off x="3657925" y="1067464"/>
                <a:ext cx="235080" cy="1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DA8FE86-1F89-0A68-3153-E3DF9D12F5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9285" y="1058464"/>
                  <a:ext cx="252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36B96E-D0FD-275B-6D71-49DE6D8EB6C4}"/>
                    </a:ext>
                  </a:extLst>
                </p14:cNvPr>
                <p14:cNvContentPartPr/>
                <p14:nvPr/>
              </p14:nvContentPartPr>
              <p14:xfrm>
                <a:off x="4124485" y="1006984"/>
                <a:ext cx="437400" cy="332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36B96E-D0FD-275B-6D71-49DE6D8EB6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5845" y="997984"/>
                  <a:ext cx="4550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04C2AB-F988-C563-A97B-A2288153D5F7}"/>
                    </a:ext>
                  </a:extLst>
                </p14:cNvPr>
                <p14:cNvContentPartPr/>
                <p14:nvPr/>
              </p14:nvContentPartPr>
              <p14:xfrm>
                <a:off x="3269485" y="1359784"/>
                <a:ext cx="909720" cy="483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04C2AB-F988-C563-A97B-A2288153D5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60845" y="1351144"/>
                  <a:ext cx="9273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E58DF38-97D9-141A-EBBA-993482E64DB9}"/>
                    </a:ext>
                  </a:extLst>
                </p14:cNvPr>
                <p14:cNvContentPartPr/>
                <p14:nvPr/>
              </p14:nvContentPartPr>
              <p14:xfrm>
                <a:off x="3933685" y="1441144"/>
                <a:ext cx="34200" cy="36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E58DF38-97D9-141A-EBBA-993482E64DB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24685" y="1432504"/>
                  <a:ext cx="51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FAB0A3D-FDCB-4744-2B60-B4F3845AEAA2}"/>
                    </a:ext>
                  </a:extLst>
                </p14:cNvPr>
                <p14:cNvContentPartPr/>
                <p14:nvPr/>
              </p14:nvContentPartPr>
              <p14:xfrm>
                <a:off x="3509245" y="1379584"/>
                <a:ext cx="429480" cy="5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FAB0A3D-FDCB-4744-2B60-B4F3845AEA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00605" y="1370584"/>
                  <a:ext cx="447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A81ECB-747E-FEA4-FB85-2023780551C6}"/>
                    </a:ext>
                  </a:extLst>
                </p14:cNvPr>
                <p14:cNvContentPartPr/>
                <p14:nvPr/>
              </p14:nvContentPartPr>
              <p14:xfrm>
                <a:off x="4413565" y="1375984"/>
                <a:ext cx="1161720" cy="28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A81ECB-747E-FEA4-FB85-2023780551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04925" y="1367344"/>
                  <a:ext cx="1179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56C053-2A60-3A7A-80A1-1CB5272F029E}"/>
                    </a:ext>
                  </a:extLst>
                </p14:cNvPr>
                <p14:cNvContentPartPr/>
                <p14:nvPr/>
              </p14:nvContentPartPr>
              <p14:xfrm>
                <a:off x="5273605" y="1402264"/>
                <a:ext cx="28080" cy="1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56C053-2A60-3A7A-80A1-1CB5272F02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64605" y="1393264"/>
                  <a:ext cx="45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CA5500-EFAF-1FBC-E44C-E1599AB75FF6}"/>
                    </a:ext>
                  </a:extLst>
                </p14:cNvPr>
                <p14:cNvContentPartPr/>
                <p14:nvPr/>
              </p14:nvContentPartPr>
              <p14:xfrm>
                <a:off x="5583925" y="1076104"/>
                <a:ext cx="146880" cy="699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CA5500-EFAF-1FBC-E44C-E1599AB75F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74925" y="1067104"/>
                  <a:ext cx="16452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218699-848C-94A2-B62D-410C7FEB154E}"/>
                    </a:ext>
                  </a:extLst>
                </p14:cNvPr>
                <p14:cNvContentPartPr/>
                <p14:nvPr/>
              </p14:nvContentPartPr>
              <p14:xfrm>
                <a:off x="6018445" y="1246744"/>
                <a:ext cx="279360" cy="26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218699-848C-94A2-B62D-410C7FEB15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09445" y="1237744"/>
                  <a:ext cx="297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7962D3B-D58A-E092-1C80-C4E63ABD9037}"/>
                    </a:ext>
                  </a:extLst>
                </p14:cNvPr>
                <p14:cNvContentPartPr/>
                <p14:nvPr/>
              </p14:nvContentPartPr>
              <p14:xfrm>
                <a:off x="6041845" y="1332424"/>
                <a:ext cx="271080" cy="11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7962D3B-D58A-E092-1C80-C4E63ABD90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33205" y="1323424"/>
                  <a:ext cx="288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2FF7E0-F190-9B2E-6BC4-012D3D43FFEA}"/>
                    </a:ext>
                  </a:extLst>
                </p14:cNvPr>
                <p14:cNvContentPartPr/>
                <p14:nvPr/>
              </p14:nvContentPartPr>
              <p14:xfrm>
                <a:off x="6020245" y="1406944"/>
                <a:ext cx="345600" cy="7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2FF7E0-F190-9B2E-6BC4-012D3D43FFE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11245" y="1398304"/>
                  <a:ext cx="363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26C274F-E7BE-25A9-05C8-3765FF2FB03D}"/>
                    </a:ext>
                  </a:extLst>
                </p14:cNvPr>
                <p14:cNvContentPartPr/>
                <p14:nvPr/>
              </p14:nvContentPartPr>
              <p14:xfrm>
                <a:off x="6106645" y="1280224"/>
                <a:ext cx="54360" cy="29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26C274F-E7BE-25A9-05C8-3765FF2FB0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98005" y="1271584"/>
                  <a:ext cx="72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87A033-6F1E-A7E4-BA60-40DDAFCFBEEE}"/>
                    </a:ext>
                  </a:extLst>
                </p14:cNvPr>
                <p14:cNvContentPartPr/>
                <p14:nvPr/>
              </p14:nvContentPartPr>
              <p14:xfrm>
                <a:off x="6788845" y="1165384"/>
                <a:ext cx="2212200" cy="565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87A033-6F1E-A7E4-BA60-40DDAFCFBE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80205" y="1156744"/>
                  <a:ext cx="222984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E6B7502-4825-3382-9AFF-97D44167C5DC}"/>
                    </a:ext>
                  </a:extLst>
                </p14:cNvPr>
                <p14:cNvContentPartPr/>
                <p14:nvPr/>
              </p14:nvContentPartPr>
              <p14:xfrm>
                <a:off x="6866605" y="1278064"/>
                <a:ext cx="411840" cy="7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E6B7502-4825-3382-9AFF-97D44167C5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57965" y="1269424"/>
                  <a:ext cx="429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6B5F39-7829-D7E6-A524-BA41B9729172}"/>
                    </a:ext>
                  </a:extLst>
                </p14:cNvPr>
                <p14:cNvContentPartPr/>
                <p14:nvPr/>
              </p14:nvContentPartPr>
              <p14:xfrm>
                <a:off x="9099325" y="1145224"/>
                <a:ext cx="151200" cy="53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6B5F39-7829-D7E6-A524-BA41B97291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90685" y="1136224"/>
                  <a:ext cx="168840" cy="5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03744B2-6014-B9CC-D447-2A6A2202233D}"/>
              </a:ext>
            </a:extLst>
          </p:cNvPr>
          <p:cNvGrpSpPr/>
          <p:nvPr/>
        </p:nvGrpSpPr>
        <p:grpSpPr>
          <a:xfrm>
            <a:off x="1114525" y="2536264"/>
            <a:ext cx="3480120" cy="1095120"/>
            <a:chOff x="1114525" y="2536264"/>
            <a:chExt cx="3480120" cy="10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F7075B2-FA20-BFF3-27C9-9E2B873DFB41}"/>
                    </a:ext>
                  </a:extLst>
                </p14:cNvPr>
                <p14:cNvContentPartPr/>
                <p14:nvPr/>
              </p14:nvContentPartPr>
              <p14:xfrm>
                <a:off x="1133605" y="2710144"/>
                <a:ext cx="124560" cy="252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F7075B2-FA20-BFF3-27C9-9E2B873DFB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4605" y="2701504"/>
                  <a:ext cx="142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29E677-BC78-6E6C-8B14-D996E61CE526}"/>
                    </a:ext>
                  </a:extLst>
                </p14:cNvPr>
                <p14:cNvContentPartPr/>
                <p14:nvPr/>
              </p14:nvContentPartPr>
              <p14:xfrm>
                <a:off x="1343845" y="2743264"/>
                <a:ext cx="106560" cy="190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29E677-BC78-6E6C-8B14-D996E61CE5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35205" y="2734264"/>
                  <a:ext cx="124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2759785-961C-685C-B85B-A5A351CC17F7}"/>
                    </a:ext>
                  </a:extLst>
                </p14:cNvPr>
                <p14:cNvContentPartPr/>
                <p14:nvPr/>
              </p14:nvContentPartPr>
              <p14:xfrm>
                <a:off x="1536805" y="2793304"/>
                <a:ext cx="17280" cy="122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2759785-961C-685C-B85B-A5A351CC17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28165" y="2784304"/>
                  <a:ext cx="34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6833C6C-0C19-2D6F-F874-221EDEFFE352}"/>
                    </a:ext>
                  </a:extLst>
                </p14:cNvPr>
                <p14:cNvContentPartPr/>
                <p14:nvPr/>
              </p14:nvContentPartPr>
              <p14:xfrm>
                <a:off x="1680805" y="2536264"/>
                <a:ext cx="6120" cy="393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6833C6C-0C19-2D6F-F874-221EDEFFE3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72165" y="2527264"/>
                  <a:ext cx="237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3F52BAE-BEB4-12F9-0D19-FB56276C6256}"/>
                    </a:ext>
                  </a:extLst>
                </p14:cNvPr>
                <p14:cNvContentPartPr/>
                <p14:nvPr/>
              </p14:nvContentPartPr>
              <p14:xfrm>
                <a:off x="1523845" y="2642104"/>
                <a:ext cx="230040" cy="102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3F52BAE-BEB4-12F9-0D19-FB56276C62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14845" y="2633104"/>
                  <a:ext cx="247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3EFCF20-8CC5-29AC-7C4D-556F7718A8F9}"/>
                    </a:ext>
                  </a:extLst>
                </p14:cNvPr>
                <p14:cNvContentPartPr/>
                <p14:nvPr/>
              </p14:nvContentPartPr>
              <p14:xfrm>
                <a:off x="1917685" y="2562184"/>
                <a:ext cx="1049760" cy="518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3EFCF20-8CC5-29AC-7C4D-556F7718A8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08685" y="2553184"/>
                  <a:ext cx="10674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E780D4D-6713-3931-DAAA-CAD59AC85F24}"/>
                    </a:ext>
                  </a:extLst>
                </p14:cNvPr>
                <p14:cNvContentPartPr/>
                <p14:nvPr/>
              </p14:nvContentPartPr>
              <p14:xfrm>
                <a:off x="2942605" y="2556784"/>
                <a:ext cx="257040" cy="306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E780D4D-6713-3931-DAAA-CAD59AC85F2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33605" y="2547784"/>
                  <a:ext cx="2746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00B950E-25DE-60D7-F7F7-50751939F112}"/>
                    </a:ext>
                  </a:extLst>
                </p14:cNvPr>
                <p14:cNvContentPartPr/>
                <p14:nvPr/>
              </p14:nvContentPartPr>
              <p14:xfrm>
                <a:off x="3187045" y="2599264"/>
                <a:ext cx="193320" cy="406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00B950E-25DE-60D7-F7F7-50751939F1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78045" y="2590264"/>
                  <a:ext cx="210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E38553E-7ECA-CDEC-E113-948D2990C277}"/>
                    </a:ext>
                  </a:extLst>
                </p14:cNvPr>
                <p14:cNvContentPartPr/>
                <p14:nvPr/>
              </p14:nvContentPartPr>
              <p14:xfrm>
                <a:off x="1114525" y="3020104"/>
                <a:ext cx="2182320" cy="111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E38553E-7ECA-CDEC-E113-948D2990C2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5885" y="3011464"/>
                  <a:ext cx="2199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215A030-949F-710C-2B1D-285C19CF68D2}"/>
                    </a:ext>
                  </a:extLst>
                </p14:cNvPr>
                <p14:cNvContentPartPr/>
                <p14:nvPr/>
              </p14:nvContentPartPr>
              <p14:xfrm>
                <a:off x="1412605" y="3186784"/>
                <a:ext cx="587880" cy="444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215A030-949F-710C-2B1D-285C19CF68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03965" y="3178144"/>
                  <a:ext cx="6055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A80752-8E48-02E4-B22F-AE3B8773B4FD}"/>
                    </a:ext>
                  </a:extLst>
                </p14:cNvPr>
                <p14:cNvContentPartPr/>
                <p14:nvPr/>
              </p14:nvContentPartPr>
              <p14:xfrm>
                <a:off x="1705645" y="3235384"/>
                <a:ext cx="38160" cy="13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A80752-8E48-02E4-B22F-AE3B8773B4F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96645" y="3226744"/>
                  <a:ext cx="55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0612A42-17BA-080C-83B8-B4086189E791}"/>
                    </a:ext>
                  </a:extLst>
                </p14:cNvPr>
                <p14:cNvContentPartPr/>
                <p14:nvPr/>
              </p14:nvContentPartPr>
              <p14:xfrm>
                <a:off x="2010205" y="3173824"/>
                <a:ext cx="641160" cy="278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0612A42-17BA-080C-83B8-B4086189E7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01565" y="3164824"/>
                  <a:ext cx="658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8A8E773-8A7B-568A-E626-FCAD90B186FE}"/>
                    </a:ext>
                  </a:extLst>
                </p14:cNvPr>
                <p14:cNvContentPartPr/>
                <p14:nvPr/>
              </p14:nvContentPartPr>
              <p14:xfrm>
                <a:off x="2368405" y="3218464"/>
                <a:ext cx="34200" cy="9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8A8E773-8A7B-568A-E626-FCAD90B186F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59405" y="3209824"/>
                  <a:ext cx="51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679A00-7161-E2D9-2B83-4CBB59EBA0DD}"/>
                    </a:ext>
                  </a:extLst>
                </p14:cNvPr>
                <p14:cNvContentPartPr/>
                <p14:nvPr/>
              </p14:nvContentPartPr>
              <p14:xfrm>
                <a:off x="1969885" y="3218464"/>
                <a:ext cx="459720" cy="50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679A00-7161-E2D9-2B83-4CBB59EBA0D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61245" y="3209824"/>
                  <a:ext cx="477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465CFB-8D50-AFF4-F08D-14D9F346F1EB}"/>
                    </a:ext>
                  </a:extLst>
                </p14:cNvPr>
                <p14:cNvContentPartPr/>
                <p14:nvPr/>
              </p14:nvContentPartPr>
              <p14:xfrm>
                <a:off x="3611845" y="2987344"/>
                <a:ext cx="202680" cy="45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465CFB-8D50-AFF4-F08D-14D9F346F1E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03205" y="2978704"/>
                  <a:ext cx="220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161DB9-B3CC-D24F-0009-CE86EFD85756}"/>
                    </a:ext>
                  </a:extLst>
                </p14:cNvPr>
                <p14:cNvContentPartPr/>
                <p14:nvPr/>
              </p14:nvContentPartPr>
              <p14:xfrm>
                <a:off x="3608605" y="3110824"/>
                <a:ext cx="205560" cy="41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161DB9-B3CC-D24F-0009-CE86EFD857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99965" y="3102184"/>
                  <a:ext cx="223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736569-2993-F3E5-DDD7-BD9832AB5E39}"/>
                    </a:ext>
                  </a:extLst>
                </p14:cNvPr>
                <p14:cNvContentPartPr/>
                <p14:nvPr/>
              </p14:nvContentPartPr>
              <p14:xfrm>
                <a:off x="4399525" y="2658304"/>
                <a:ext cx="27720" cy="254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736569-2993-F3E5-DDD7-BD9832AB5E3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90885" y="2649664"/>
                  <a:ext cx="45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D74FE86-D004-00E8-6C9E-30BF4A2D4290}"/>
                    </a:ext>
                  </a:extLst>
                </p14:cNvPr>
                <p14:cNvContentPartPr/>
                <p14:nvPr/>
              </p14:nvContentPartPr>
              <p14:xfrm>
                <a:off x="4170205" y="2960344"/>
                <a:ext cx="424440" cy="54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D74FE86-D004-00E8-6C9E-30BF4A2D42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61565" y="2951344"/>
                  <a:ext cx="442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83C1DCD-55CC-F5B4-9C06-395E472B219A}"/>
                    </a:ext>
                  </a:extLst>
                </p14:cNvPr>
                <p14:cNvContentPartPr/>
                <p14:nvPr/>
              </p14:nvContentPartPr>
              <p14:xfrm>
                <a:off x="4296925" y="3188584"/>
                <a:ext cx="28080" cy="243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83C1DCD-55CC-F5B4-9C06-395E472B21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87925" y="3179944"/>
                  <a:ext cx="45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341688-89CF-7386-A760-47DB281052C9}"/>
                    </a:ext>
                  </a:extLst>
                </p14:cNvPr>
                <p14:cNvContentPartPr/>
                <p14:nvPr/>
              </p14:nvContentPartPr>
              <p14:xfrm>
                <a:off x="4206925" y="3147544"/>
                <a:ext cx="304200" cy="89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341688-89CF-7386-A760-47DB281052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97925" y="3138544"/>
                  <a:ext cx="321840" cy="107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119BBBE7-8621-0DFD-60BA-70F648357C5B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8015711" y="3966922"/>
            <a:ext cx="4176289" cy="28910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E27DF1B-71AB-12CA-E52B-F2A05C1942FE}"/>
                  </a:ext>
                </a:extLst>
              </p14:cNvPr>
              <p14:cNvContentPartPr/>
              <p14:nvPr/>
            </p14:nvContentPartPr>
            <p14:xfrm>
              <a:off x="3154645" y="1040824"/>
              <a:ext cx="2367720" cy="553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E27DF1B-71AB-12CA-E52B-F2A05C1942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100645" y="932824"/>
                <a:ext cx="247536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FB8B77D-3424-D50C-8FF8-CEB83E8826D5}"/>
                  </a:ext>
                </a:extLst>
              </p14:cNvPr>
              <p14:cNvContentPartPr/>
              <p14:nvPr/>
            </p14:nvContentPartPr>
            <p14:xfrm>
              <a:off x="5543965" y="2575144"/>
              <a:ext cx="769320" cy="8060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FB8B77D-3424-D50C-8FF8-CEB83E8826D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90325" y="2467144"/>
                <a:ext cx="87696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90DA886-27DD-4730-5361-548EB98F37E2}"/>
                  </a:ext>
                </a:extLst>
              </p14:cNvPr>
              <p14:cNvContentPartPr/>
              <p14:nvPr/>
            </p14:nvContentPartPr>
            <p14:xfrm>
              <a:off x="6911245" y="1279504"/>
              <a:ext cx="2080800" cy="286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90DA886-27DD-4730-5361-548EB98F37E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57605" y="1171504"/>
                <a:ext cx="218844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2860CB8-97AA-04B0-14C0-E65C136580C8}"/>
                  </a:ext>
                </a:extLst>
              </p14:cNvPr>
              <p14:cNvContentPartPr/>
              <p14:nvPr/>
            </p14:nvContentPartPr>
            <p14:xfrm>
              <a:off x="7014565" y="2678824"/>
              <a:ext cx="4752000" cy="6854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2860CB8-97AA-04B0-14C0-E65C136580C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960565" y="2570824"/>
                <a:ext cx="485964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182DAA0-7946-1F48-0C95-FA9DE86DE2AA}"/>
                  </a:ext>
                </a:extLst>
              </p14:cNvPr>
              <p14:cNvContentPartPr/>
              <p14:nvPr/>
            </p14:nvContentPartPr>
            <p14:xfrm>
              <a:off x="6897565" y="2768824"/>
              <a:ext cx="1059120" cy="560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182DAA0-7946-1F48-0C95-FA9DE86DE2A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843565" y="2660824"/>
                <a:ext cx="116676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3DA8CBA-088B-0C7F-2651-341C8DBCE915}"/>
                  </a:ext>
                </a:extLst>
              </p14:cNvPr>
              <p14:cNvContentPartPr/>
              <p14:nvPr/>
            </p14:nvContentPartPr>
            <p14:xfrm>
              <a:off x="9961525" y="2897704"/>
              <a:ext cx="700920" cy="1789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3DA8CBA-088B-0C7F-2651-341C8DBCE9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907525" y="2790064"/>
                <a:ext cx="808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C65306F-FBE5-D7ED-5EA5-9DCC24AFB33C}"/>
                  </a:ext>
                </a:extLst>
              </p14:cNvPr>
              <p14:cNvContentPartPr/>
              <p14:nvPr/>
            </p14:nvContentPartPr>
            <p14:xfrm>
              <a:off x="6898645" y="3309544"/>
              <a:ext cx="4469400" cy="1076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C65306F-FBE5-D7ED-5EA5-9DCC24AFB33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844645" y="3201544"/>
                <a:ext cx="45770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8EC799A-FE6A-C1EB-D422-E1FB378C81BE}"/>
                  </a:ext>
                </a:extLst>
              </p14:cNvPr>
              <p14:cNvContentPartPr/>
              <p14:nvPr/>
            </p14:nvContentPartPr>
            <p14:xfrm>
              <a:off x="10545445" y="3249424"/>
              <a:ext cx="706680" cy="106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8EC799A-FE6A-C1EB-D422-E1FB378C81B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491805" y="3141424"/>
                <a:ext cx="8143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9E6FBF1-3C59-3E48-5D44-DF8286BC9AD7}"/>
                  </a:ext>
                </a:extLst>
              </p14:cNvPr>
              <p14:cNvContentPartPr/>
              <p14:nvPr/>
            </p14:nvContentPartPr>
            <p14:xfrm>
              <a:off x="7089085" y="2503864"/>
              <a:ext cx="4215960" cy="1490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9E6FBF1-3C59-3E48-5D44-DF8286BC9AD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035445" y="2396224"/>
                <a:ext cx="43236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94F6502-1986-DB15-3B15-514F33162FA8}"/>
                  </a:ext>
                </a:extLst>
              </p14:cNvPr>
              <p14:cNvContentPartPr/>
              <p14:nvPr/>
            </p14:nvContentPartPr>
            <p14:xfrm>
              <a:off x="10170325" y="2881504"/>
              <a:ext cx="368280" cy="3924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94F6502-1986-DB15-3B15-514F33162FA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116685" y="2773504"/>
                <a:ext cx="475920" cy="60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5B114B6-0151-D14F-41B6-D1DADBF1A03D}"/>
              </a:ext>
            </a:extLst>
          </p:cNvPr>
          <p:cNvGrpSpPr/>
          <p:nvPr/>
        </p:nvGrpSpPr>
        <p:grpSpPr>
          <a:xfrm>
            <a:off x="5025565" y="2464624"/>
            <a:ext cx="6514200" cy="1023480"/>
            <a:chOff x="5025565" y="2464624"/>
            <a:chExt cx="6514200" cy="10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84D84F1-2828-2FD5-4BB7-00AF3351CC6E}"/>
                    </a:ext>
                  </a:extLst>
                </p14:cNvPr>
                <p14:cNvContentPartPr/>
                <p14:nvPr/>
              </p14:nvContentPartPr>
              <p14:xfrm>
                <a:off x="5025565" y="2867824"/>
                <a:ext cx="245880" cy="3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84D84F1-2828-2FD5-4BB7-00AF3351CC6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16565" y="2859184"/>
                  <a:ext cx="263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AD3C95-89A2-FA6B-AF1D-F25885E023E2}"/>
                    </a:ext>
                  </a:extLst>
                </p14:cNvPr>
                <p14:cNvContentPartPr/>
                <p14:nvPr/>
              </p14:nvContentPartPr>
              <p14:xfrm>
                <a:off x="5043925" y="2951704"/>
                <a:ext cx="234360" cy="11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AD3C95-89A2-FA6B-AF1D-F25885E023E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34925" y="2943064"/>
                  <a:ext cx="25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5104EF3-14D5-501A-37B8-EC745B602756}"/>
                    </a:ext>
                  </a:extLst>
                </p14:cNvPr>
                <p14:cNvContentPartPr/>
                <p14:nvPr/>
              </p14:nvContentPartPr>
              <p14:xfrm>
                <a:off x="5651605" y="2558944"/>
                <a:ext cx="230400" cy="318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5104EF3-14D5-501A-37B8-EC745B60275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42605" y="2550304"/>
                  <a:ext cx="248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2200618-79A6-D7C5-1144-8B4E5B5568A1}"/>
                    </a:ext>
                  </a:extLst>
                </p14:cNvPr>
                <p14:cNvContentPartPr/>
                <p14:nvPr/>
              </p14:nvContentPartPr>
              <p14:xfrm>
                <a:off x="5888485" y="2775664"/>
                <a:ext cx="10440" cy="138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2200618-79A6-D7C5-1144-8B4E5B5568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79845" y="2767024"/>
                  <a:ext cx="28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0621E8-E2EC-BEA1-5520-0FF9F7891407}"/>
                    </a:ext>
                  </a:extLst>
                </p14:cNvPr>
                <p14:cNvContentPartPr/>
                <p14:nvPr/>
              </p14:nvContentPartPr>
              <p14:xfrm>
                <a:off x="5904325" y="2714464"/>
                <a:ext cx="8640" cy="17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0621E8-E2EC-BEA1-5520-0FF9F789140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95325" y="2705464"/>
                  <a:ext cx="26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348E4D3-8EF2-FFDA-8A8C-58EA4F3A38F2}"/>
                    </a:ext>
                  </a:extLst>
                </p14:cNvPr>
                <p14:cNvContentPartPr/>
                <p14:nvPr/>
              </p14:nvContentPartPr>
              <p14:xfrm>
                <a:off x="5972005" y="2780344"/>
                <a:ext cx="129960" cy="113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348E4D3-8EF2-FFDA-8A8C-58EA4F3A38F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63365" y="2771344"/>
                  <a:ext cx="147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DF36CDF-F97A-2C5E-38CE-7159144BE2D7}"/>
                    </a:ext>
                  </a:extLst>
                </p14:cNvPr>
                <p14:cNvContentPartPr/>
                <p14:nvPr/>
              </p14:nvContentPartPr>
              <p14:xfrm>
                <a:off x="5610925" y="2964304"/>
                <a:ext cx="551160" cy="64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DF36CDF-F97A-2C5E-38CE-7159144BE2D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01925" y="2955304"/>
                  <a:ext cx="568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B3AD129-D46A-B893-EA37-60A7F465A3C5}"/>
                    </a:ext>
                  </a:extLst>
                </p14:cNvPr>
                <p14:cNvContentPartPr/>
                <p14:nvPr/>
              </p14:nvContentPartPr>
              <p14:xfrm>
                <a:off x="5819725" y="3113704"/>
                <a:ext cx="11160" cy="308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B3AD129-D46A-B893-EA37-60A7F465A3C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10725" y="3105064"/>
                  <a:ext cx="28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D69633-D165-B15A-1414-130F24E49F73}"/>
                    </a:ext>
                  </a:extLst>
                </p14:cNvPr>
                <p14:cNvContentPartPr/>
                <p14:nvPr/>
              </p14:nvContentPartPr>
              <p14:xfrm>
                <a:off x="5796685" y="3121624"/>
                <a:ext cx="245880" cy="272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D69633-D165-B15A-1414-130F24E49F7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87685" y="3112624"/>
                  <a:ext cx="263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009CE6D-36F7-0982-EA07-DFE6E7DED0A2}"/>
                    </a:ext>
                  </a:extLst>
                </p14:cNvPr>
                <p14:cNvContentPartPr/>
                <p14:nvPr/>
              </p14:nvContentPartPr>
              <p14:xfrm>
                <a:off x="5442445" y="2514304"/>
                <a:ext cx="183960" cy="973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009CE6D-36F7-0982-EA07-DFE6E7DED0A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433445" y="2505664"/>
                  <a:ext cx="201600" cy="9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DF78B0-7C1C-C943-1A81-F802AF4A4548}"/>
                    </a:ext>
                  </a:extLst>
                </p14:cNvPr>
                <p14:cNvContentPartPr/>
                <p14:nvPr/>
              </p14:nvContentPartPr>
              <p14:xfrm>
                <a:off x="6188005" y="2521504"/>
                <a:ext cx="159120" cy="856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DF78B0-7C1C-C943-1A81-F802AF4A454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79005" y="2512504"/>
                  <a:ext cx="176760" cy="87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FB1428-C836-2682-78F9-32A66E8DB3D4}"/>
                    </a:ext>
                  </a:extLst>
                </p14:cNvPr>
                <p14:cNvContentPartPr/>
                <p14:nvPr/>
              </p14:nvContentPartPr>
              <p14:xfrm>
                <a:off x="6607405" y="2886904"/>
                <a:ext cx="192960" cy="207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FB1428-C836-2682-78F9-32A66E8DB3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98405" y="2877904"/>
                  <a:ext cx="210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DA87D4B-6A88-0019-DA8E-70C973A79C82}"/>
                    </a:ext>
                  </a:extLst>
                </p14:cNvPr>
                <p14:cNvContentPartPr/>
                <p14:nvPr/>
              </p14:nvContentPartPr>
              <p14:xfrm>
                <a:off x="6598045" y="2926144"/>
                <a:ext cx="140760" cy="161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DA87D4B-6A88-0019-DA8E-70C973A79C8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89405" y="2917504"/>
                  <a:ext cx="158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4EC9033-7DCF-4625-FDFA-A8757435157A}"/>
                    </a:ext>
                  </a:extLst>
                </p14:cNvPr>
                <p14:cNvContentPartPr/>
                <p14:nvPr/>
              </p14:nvContentPartPr>
              <p14:xfrm>
                <a:off x="6581125" y="2969704"/>
                <a:ext cx="270720" cy="69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4EC9033-7DCF-4625-FDFA-A8757435157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72485" y="2960704"/>
                  <a:ext cx="288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F006A42-89B8-DC3A-4CEE-D19B8675B8D4}"/>
                    </a:ext>
                  </a:extLst>
                </p14:cNvPr>
                <p14:cNvContentPartPr/>
                <p14:nvPr/>
              </p14:nvContentPartPr>
              <p14:xfrm>
                <a:off x="6662845" y="2870344"/>
                <a:ext cx="33480" cy="294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F006A42-89B8-DC3A-4CEE-D19B8675B8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53845" y="2861704"/>
                  <a:ext cx="511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6681C2A-A567-1893-55B0-D1B4E554D75A}"/>
                    </a:ext>
                  </a:extLst>
                </p14:cNvPr>
                <p14:cNvContentPartPr/>
                <p14:nvPr/>
              </p14:nvContentPartPr>
              <p14:xfrm>
                <a:off x="7093045" y="2930824"/>
                <a:ext cx="350640" cy="181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6681C2A-A567-1893-55B0-D1B4E554D75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84405" y="2922184"/>
                  <a:ext cx="368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E130DFB-4958-4F05-738B-71B08B35A659}"/>
                    </a:ext>
                  </a:extLst>
                </p14:cNvPr>
                <p14:cNvContentPartPr/>
                <p14:nvPr/>
              </p14:nvContentPartPr>
              <p14:xfrm>
                <a:off x="7271965" y="2944864"/>
                <a:ext cx="199080" cy="216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E130DFB-4958-4F05-738B-71B08B35A65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63325" y="2935864"/>
                  <a:ext cx="216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62983CA-43E2-BEBF-E07A-7276D151DB0B}"/>
                    </a:ext>
                  </a:extLst>
                </p14:cNvPr>
                <p14:cNvContentPartPr/>
                <p14:nvPr/>
              </p14:nvContentPartPr>
              <p14:xfrm>
                <a:off x="7485805" y="2951344"/>
                <a:ext cx="168480" cy="308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62983CA-43E2-BEBF-E07A-7276D151DB0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477165" y="2942704"/>
                  <a:ext cx="186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F047C7B-BC0C-553D-DC25-51FC462A3130}"/>
                    </a:ext>
                  </a:extLst>
                </p14:cNvPr>
                <p14:cNvContentPartPr/>
                <p14:nvPr/>
              </p14:nvContentPartPr>
              <p14:xfrm>
                <a:off x="7712245" y="2670544"/>
                <a:ext cx="195480" cy="768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F047C7B-BC0C-553D-DC25-51FC462A313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03605" y="2661904"/>
                  <a:ext cx="213120" cy="78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D8801FF-63A1-2769-501D-52A8D56B3720}"/>
                    </a:ext>
                  </a:extLst>
                </p14:cNvPr>
                <p14:cNvContentPartPr/>
                <p14:nvPr/>
              </p14:nvContentPartPr>
              <p14:xfrm>
                <a:off x="7812325" y="3026944"/>
                <a:ext cx="152280" cy="27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D8801FF-63A1-2769-501D-52A8D56B372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03685" y="3018304"/>
                  <a:ext cx="169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B632A3-02B8-156A-00DD-C3A2A45463F8}"/>
                    </a:ext>
                  </a:extLst>
                </p14:cNvPr>
                <p14:cNvContentPartPr/>
                <p14:nvPr/>
              </p14:nvContentPartPr>
              <p14:xfrm>
                <a:off x="8010325" y="2876824"/>
                <a:ext cx="171720" cy="345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B632A3-02B8-156A-00DD-C3A2A45463F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001685" y="2867824"/>
                  <a:ext cx="189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36DABDD-C380-7D26-55D5-1070A11CC48D}"/>
                    </a:ext>
                  </a:extLst>
                </p14:cNvPr>
                <p14:cNvContentPartPr/>
                <p14:nvPr/>
              </p14:nvContentPartPr>
              <p14:xfrm>
                <a:off x="8181325" y="2657944"/>
                <a:ext cx="275760" cy="738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36DABDD-C380-7D26-55D5-1070A11CC48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72685" y="2649304"/>
                  <a:ext cx="2934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1E1E667-EF28-C3DB-47AD-A6098BFE8A01}"/>
                    </a:ext>
                  </a:extLst>
                </p14:cNvPr>
                <p14:cNvContentPartPr/>
                <p14:nvPr/>
              </p14:nvContentPartPr>
              <p14:xfrm>
                <a:off x="8359525" y="3309544"/>
                <a:ext cx="101880" cy="153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1E1E667-EF28-C3DB-47AD-A6098BFE8A0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50525" y="3300904"/>
                  <a:ext cx="119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E1C3088-10F1-8F7A-F170-742102AB0C4A}"/>
                    </a:ext>
                  </a:extLst>
                </p14:cNvPr>
                <p14:cNvContentPartPr/>
                <p14:nvPr/>
              </p14:nvContentPartPr>
              <p14:xfrm>
                <a:off x="8509645" y="2464624"/>
                <a:ext cx="151920" cy="252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E1C3088-10F1-8F7A-F170-742102AB0C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01005" y="2455624"/>
                  <a:ext cx="169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D10FF14-E210-2070-B792-A6427E2F5968}"/>
                    </a:ext>
                  </a:extLst>
                </p14:cNvPr>
                <p14:cNvContentPartPr/>
                <p14:nvPr/>
              </p14:nvContentPartPr>
              <p14:xfrm>
                <a:off x="8555365" y="2612584"/>
                <a:ext cx="399240" cy="751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D10FF14-E210-2070-B792-A6427E2F596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546725" y="2603584"/>
                  <a:ext cx="41688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7A4AA25-E0BA-5F0D-5035-AFC19D8B0A75}"/>
                    </a:ext>
                  </a:extLst>
                </p14:cNvPr>
                <p14:cNvContentPartPr/>
                <p14:nvPr/>
              </p14:nvContentPartPr>
              <p14:xfrm>
                <a:off x="8984485" y="2689624"/>
                <a:ext cx="200880" cy="243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7A4AA25-E0BA-5F0D-5035-AFC19D8B0A7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75845" y="2680984"/>
                  <a:ext cx="218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1E60DF3-3F28-03FF-C69D-5FC8E5CA194B}"/>
                    </a:ext>
                  </a:extLst>
                </p14:cNvPr>
                <p14:cNvContentPartPr/>
                <p14:nvPr/>
              </p14:nvContentPartPr>
              <p14:xfrm>
                <a:off x="9192565" y="2736424"/>
                <a:ext cx="303840" cy="220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1E60DF3-3F28-03FF-C69D-5FC8E5CA194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183925" y="2727784"/>
                  <a:ext cx="321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D90E7EA-3B09-4250-41E5-00E13D520BF2}"/>
                    </a:ext>
                  </a:extLst>
                </p14:cNvPr>
                <p14:cNvContentPartPr/>
                <p14:nvPr/>
              </p14:nvContentPartPr>
              <p14:xfrm>
                <a:off x="8977285" y="2953144"/>
                <a:ext cx="581760" cy="84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D90E7EA-3B09-4250-41E5-00E13D520B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968645" y="2944144"/>
                  <a:ext cx="599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D43512D-E533-D6E4-78ED-FB125F6F53D0}"/>
                    </a:ext>
                  </a:extLst>
                </p14:cNvPr>
                <p14:cNvContentPartPr/>
                <p14:nvPr/>
              </p14:nvContentPartPr>
              <p14:xfrm>
                <a:off x="9176725" y="3121624"/>
                <a:ext cx="83160" cy="253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D43512D-E533-D6E4-78ED-FB125F6F53D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67725" y="3112624"/>
                  <a:ext cx="100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547EF23-59D6-0BF3-064D-0496ADD50506}"/>
                    </a:ext>
                  </a:extLst>
                </p14:cNvPr>
                <p14:cNvContentPartPr/>
                <p14:nvPr/>
              </p14:nvContentPartPr>
              <p14:xfrm>
                <a:off x="9051805" y="3164464"/>
                <a:ext cx="214200" cy="54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547EF23-59D6-0BF3-064D-0496ADD505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42805" y="3155464"/>
                  <a:ext cx="231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CE526E3-8247-9756-C9DD-8EA9448F040D}"/>
                    </a:ext>
                  </a:extLst>
                </p14:cNvPr>
                <p14:cNvContentPartPr/>
                <p14:nvPr/>
              </p14:nvContentPartPr>
              <p14:xfrm>
                <a:off x="9344485" y="3080944"/>
                <a:ext cx="117720" cy="100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CE526E3-8247-9756-C9DD-8EA9448F040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35845" y="3072304"/>
                  <a:ext cx="135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0195CC3-E757-BAF4-9147-E555A558E042}"/>
                    </a:ext>
                  </a:extLst>
                </p14:cNvPr>
                <p14:cNvContentPartPr/>
                <p14:nvPr/>
              </p14:nvContentPartPr>
              <p14:xfrm>
                <a:off x="9556165" y="2692144"/>
                <a:ext cx="173160" cy="66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0195CC3-E757-BAF4-9147-E555A558E04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47525" y="2683504"/>
                  <a:ext cx="19080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4447758-D312-AABC-1DE4-C0C8707DB337}"/>
                    </a:ext>
                  </a:extLst>
                </p14:cNvPr>
                <p14:cNvContentPartPr/>
                <p14:nvPr/>
              </p14:nvContentPartPr>
              <p14:xfrm>
                <a:off x="9761005" y="2897704"/>
                <a:ext cx="232560" cy="288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4447758-D312-AABC-1DE4-C0C8707DB33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52005" y="2888704"/>
                  <a:ext cx="250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AF16CC9-3ADD-8507-5301-CE1D3CD2033B}"/>
                    </a:ext>
                  </a:extLst>
                </p14:cNvPr>
                <p14:cNvContentPartPr/>
                <p14:nvPr/>
              </p14:nvContentPartPr>
              <p14:xfrm>
                <a:off x="10018765" y="3011824"/>
                <a:ext cx="150840" cy="30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AF16CC9-3ADD-8507-5301-CE1D3CD2033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09765" y="3002824"/>
                  <a:ext cx="168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118FC74-14EA-EC67-6C9B-0405DB27910E}"/>
                    </a:ext>
                  </a:extLst>
                </p14:cNvPr>
                <p14:cNvContentPartPr/>
                <p14:nvPr/>
              </p14:nvContentPartPr>
              <p14:xfrm>
                <a:off x="10234405" y="2890864"/>
                <a:ext cx="169200" cy="296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118FC74-14EA-EC67-6C9B-0405DB27910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25765" y="2881864"/>
                  <a:ext cx="1868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63C9E87-0514-D7D9-5C33-D59897F978A7}"/>
                    </a:ext>
                  </a:extLst>
                </p14:cNvPr>
                <p14:cNvContentPartPr/>
                <p14:nvPr/>
              </p14:nvContentPartPr>
              <p14:xfrm>
                <a:off x="10263925" y="3032704"/>
                <a:ext cx="154080" cy="65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63C9E87-0514-D7D9-5C33-D59897F978A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54925" y="3024064"/>
                  <a:ext cx="171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075FA7F-F762-3579-B495-0354204A938F}"/>
                    </a:ext>
                  </a:extLst>
                </p14:cNvPr>
                <p14:cNvContentPartPr/>
                <p14:nvPr/>
              </p14:nvContentPartPr>
              <p14:xfrm>
                <a:off x="10238365" y="2893024"/>
                <a:ext cx="208440" cy="39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075FA7F-F762-3579-B495-0354204A938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29725" y="2884384"/>
                  <a:ext cx="226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823695-D144-C06C-68A6-F460955CE43A}"/>
                    </a:ext>
                  </a:extLst>
                </p14:cNvPr>
                <p14:cNvContentPartPr/>
                <p14:nvPr/>
              </p14:nvContentPartPr>
              <p14:xfrm>
                <a:off x="10490365" y="2764144"/>
                <a:ext cx="84960" cy="524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823695-D144-C06C-68A6-F460955CE43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81365" y="2755504"/>
                  <a:ext cx="10260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366B216-F51C-908D-DD4E-6E8B96B0E704}"/>
                    </a:ext>
                  </a:extLst>
                </p14:cNvPr>
                <p14:cNvContentPartPr/>
                <p14:nvPr/>
              </p14:nvContentPartPr>
              <p14:xfrm>
                <a:off x="8944165" y="2611504"/>
                <a:ext cx="1792440" cy="183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366B216-F51C-908D-DD4E-6E8B96B0E70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35165" y="2602504"/>
                  <a:ext cx="1810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59A23DF-830A-60F6-B3B3-E539AD4D4FAD}"/>
                    </a:ext>
                  </a:extLst>
                </p14:cNvPr>
                <p14:cNvContentPartPr/>
                <p14:nvPr/>
              </p14:nvContentPartPr>
              <p14:xfrm>
                <a:off x="10801765" y="2786464"/>
                <a:ext cx="250920" cy="351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59A23DF-830A-60F6-B3B3-E539AD4D4FA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93125" y="2777824"/>
                  <a:ext cx="2685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FF47863-CFE1-CE36-9599-0124853AEF9C}"/>
                    </a:ext>
                  </a:extLst>
                </p14:cNvPr>
                <p14:cNvContentPartPr/>
                <p14:nvPr/>
              </p14:nvContentPartPr>
              <p14:xfrm>
                <a:off x="11168245" y="2912104"/>
                <a:ext cx="239040" cy="211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FF47863-CFE1-CE36-9599-0124853AEF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59245" y="2903464"/>
                  <a:ext cx="256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7069464-6C2F-451B-0199-F73AB56A0476}"/>
                    </a:ext>
                  </a:extLst>
                </p14:cNvPr>
                <p14:cNvContentPartPr/>
                <p14:nvPr/>
              </p14:nvContentPartPr>
              <p14:xfrm>
                <a:off x="11170765" y="2669464"/>
                <a:ext cx="369000" cy="773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7069464-6C2F-451B-0199-F73AB56A04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161765" y="2660824"/>
                  <a:ext cx="386640" cy="79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0413E2D-3A79-6909-42B8-DB4FE4B4677D}"/>
              </a:ext>
            </a:extLst>
          </p:cNvPr>
          <p:cNvGrpSpPr/>
          <p:nvPr/>
        </p:nvGrpSpPr>
        <p:grpSpPr>
          <a:xfrm>
            <a:off x="872965" y="4034584"/>
            <a:ext cx="1451520" cy="564480"/>
            <a:chOff x="872965" y="4034584"/>
            <a:chExt cx="145152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AC0C928-39F7-A96F-4E89-A3436C5C1746}"/>
                    </a:ext>
                  </a:extLst>
                </p14:cNvPr>
                <p14:cNvContentPartPr/>
                <p14:nvPr/>
              </p14:nvContentPartPr>
              <p14:xfrm>
                <a:off x="872965" y="4213504"/>
                <a:ext cx="244080" cy="260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AC0C928-39F7-A96F-4E89-A3436C5C174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4325" y="4204504"/>
                  <a:ext cx="261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08B06FB-1A2B-F7FE-CACA-3E77BFC33E88}"/>
                    </a:ext>
                  </a:extLst>
                </p14:cNvPr>
                <p14:cNvContentPartPr/>
                <p14:nvPr/>
              </p14:nvContentPartPr>
              <p14:xfrm>
                <a:off x="1102285" y="4461904"/>
                <a:ext cx="33480" cy="96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08B06FB-1A2B-F7FE-CACA-3E77BFC33E8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93645" y="4452904"/>
                  <a:ext cx="51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E4AC334-6DCF-DA1E-5B94-42406E5431D2}"/>
                    </a:ext>
                  </a:extLst>
                </p14:cNvPr>
                <p14:cNvContentPartPr/>
                <p14:nvPr/>
              </p14:nvContentPartPr>
              <p14:xfrm>
                <a:off x="1123525" y="4437424"/>
                <a:ext cx="6480" cy="12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E4AC334-6DCF-DA1E-5B94-42406E5431D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14525" y="4428784"/>
                  <a:ext cx="2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C170ACC-E3CA-D9C6-4E46-589B4ED716D8}"/>
                    </a:ext>
                  </a:extLst>
                </p14:cNvPr>
                <p14:cNvContentPartPr/>
                <p14:nvPr/>
              </p14:nvContentPartPr>
              <p14:xfrm>
                <a:off x="1200205" y="4475224"/>
                <a:ext cx="169920" cy="123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C170ACC-E3CA-D9C6-4E46-589B4ED716D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91565" y="4466584"/>
                  <a:ext cx="187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96B483A-CF42-D611-7A5B-39ED19687A49}"/>
                    </a:ext>
                  </a:extLst>
                </p14:cNvPr>
                <p14:cNvContentPartPr/>
                <p14:nvPr/>
              </p14:nvContentPartPr>
              <p14:xfrm>
                <a:off x="1513045" y="4296664"/>
                <a:ext cx="180000" cy="97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96B483A-CF42-D611-7A5B-39ED19687A4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504405" y="4288024"/>
                  <a:ext cx="197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17018B8-4495-6686-8C6F-F26A29ACED51}"/>
                    </a:ext>
                  </a:extLst>
                </p14:cNvPr>
                <p14:cNvContentPartPr/>
                <p14:nvPr/>
              </p14:nvContentPartPr>
              <p14:xfrm>
                <a:off x="1837045" y="4205584"/>
                <a:ext cx="18360" cy="256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17018B8-4495-6686-8C6F-F26A29ACED5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28405" y="4196944"/>
                  <a:ext cx="36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E643A10-A55E-2150-44C9-1C6679993BBE}"/>
                    </a:ext>
                  </a:extLst>
                </p14:cNvPr>
                <p14:cNvContentPartPr/>
                <p14:nvPr/>
              </p14:nvContentPartPr>
              <p14:xfrm>
                <a:off x="1940725" y="4233304"/>
                <a:ext cx="195840" cy="222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E643A10-A55E-2150-44C9-1C6679993BB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931725" y="4224664"/>
                  <a:ext cx="213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B8F8B22-94FE-0D34-F8D3-4A955C683AEC}"/>
                    </a:ext>
                  </a:extLst>
                </p14:cNvPr>
                <p14:cNvContentPartPr/>
                <p14:nvPr/>
              </p14:nvContentPartPr>
              <p14:xfrm>
                <a:off x="2217565" y="4034584"/>
                <a:ext cx="106920" cy="187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B8F8B22-94FE-0D34-F8D3-4A955C683AE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08565" y="4025944"/>
                  <a:ext cx="1245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9A33F70-EF9C-2208-9E83-024A5D3DCD5E}"/>
              </a:ext>
            </a:extLst>
          </p:cNvPr>
          <p:cNvGrpSpPr/>
          <p:nvPr/>
        </p:nvGrpSpPr>
        <p:grpSpPr>
          <a:xfrm>
            <a:off x="781165" y="4698064"/>
            <a:ext cx="514800" cy="466200"/>
            <a:chOff x="781165" y="4698064"/>
            <a:chExt cx="51480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72FF47C-47EA-B7A1-3156-195F3BE45438}"/>
                    </a:ext>
                  </a:extLst>
                </p14:cNvPr>
                <p14:cNvContentPartPr/>
                <p14:nvPr/>
              </p14:nvContentPartPr>
              <p14:xfrm>
                <a:off x="781165" y="4698064"/>
                <a:ext cx="514800" cy="32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72FF47C-47EA-B7A1-3156-195F3BE454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2165" y="4689064"/>
                  <a:ext cx="532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B85E7DC-8F99-7418-6DF3-FCCDCCB0F92C}"/>
                    </a:ext>
                  </a:extLst>
                </p14:cNvPr>
                <p14:cNvContentPartPr/>
                <p14:nvPr/>
              </p14:nvContentPartPr>
              <p14:xfrm>
                <a:off x="932725" y="4827304"/>
                <a:ext cx="244080" cy="336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B85E7DC-8F99-7418-6DF3-FCCDCCB0F92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4085" y="4818304"/>
                  <a:ext cx="26172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D368FB3E-C5AC-3C62-31A3-7DA1CCE1D3CB}"/>
                  </a:ext>
                </a:extLst>
              </p14:cNvPr>
              <p14:cNvContentPartPr/>
              <p14:nvPr/>
            </p14:nvContentPartPr>
            <p14:xfrm>
              <a:off x="1746685" y="4702384"/>
              <a:ext cx="1447920" cy="360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D368FB3E-C5AC-3C62-31A3-7DA1CCE1D3C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737685" y="4693744"/>
                <a:ext cx="146556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64F2F3F-EF7A-1B4F-AC51-7160A4D8A6D6}"/>
              </a:ext>
            </a:extLst>
          </p:cNvPr>
          <p:cNvGrpSpPr/>
          <p:nvPr/>
        </p:nvGrpSpPr>
        <p:grpSpPr>
          <a:xfrm>
            <a:off x="1445005" y="4911544"/>
            <a:ext cx="990360" cy="181800"/>
            <a:chOff x="1445005" y="4911544"/>
            <a:chExt cx="99036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4465B19-0B1D-241C-88D5-9448CFCFEFDB}"/>
                    </a:ext>
                  </a:extLst>
                </p14:cNvPr>
                <p14:cNvContentPartPr/>
                <p14:nvPr/>
              </p14:nvContentPartPr>
              <p14:xfrm>
                <a:off x="1964485" y="4911544"/>
                <a:ext cx="28080" cy="181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4465B19-0B1D-241C-88D5-9448CFCFEFD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955485" y="4902904"/>
                  <a:ext cx="45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2BF75D4-4AD7-ABF2-65E9-E8CC14A2655B}"/>
                    </a:ext>
                  </a:extLst>
                </p14:cNvPr>
                <p14:cNvContentPartPr/>
                <p14:nvPr/>
              </p14:nvContentPartPr>
              <p14:xfrm>
                <a:off x="2190925" y="4914064"/>
                <a:ext cx="244440" cy="156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2BF75D4-4AD7-ABF2-65E9-E8CC14A2655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181925" y="4905424"/>
                  <a:ext cx="262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084476B-50CD-91BE-181D-91754C32BC45}"/>
                    </a:ext>
                  </a:extLst>
                </p14:cNvPr>
                <p14:cNvContentPartPr/>
                <p14:nvPr/>
              </p14:nvContentPartPr>
              <p14:xfrm>
                <a:off x="1445005" y="4942864"/>
                <a:ext cx="213120" cy="38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084476B-50CD-91BE-181D-91754C32BC4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36365" y="4934224"/>
                  <a:ext cx="2307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6B8F53A-CC0F-B4EB-A01C-10AF20B386F1}"/>
              </a:ext>
            </a:extLst>
          </p:cNvPr>
          <p:cNvGrpSpPr/>
          <p:nvPr/>
        </p:nvGrpSpPr>
        <p:grpSpPr>
          <a:xfrm>
            <a:off x="2473525" y="4233664"/>
            <a:ext cx="2340720" cy="855360"/>
            <a:chOff x="2473525" y="4233664"/>
            <a:chExt cx="234072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FC368FD-34B8-E84A-459F-EEEB5FA5F55E}"/>
                    </a:ext>
                  </a:extLst>
                </p14:cNvPr>
                <p14:cNvContentPartPr/>
                <p14:nvPr/>
              </p14:nvContentPartPr>
              <p14:xfrm>
                <a:off x="2501605" y="4236544"/>
                <a:ext cx="161640" cy="175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FC368FD-34B8-E84A-459F-EEEB5FA5F55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92965" y="4227904"/>
                  <a:ext cx="179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7344721-2B25-586A-E903-7845A94214CC}"/>
                    </a:ext>
                  </a:extLst>
                </p14:cNvPr>
                <p14:cNvContentPartPr/>
                <p14:nvPr/>
              </p14:nvContentPartPr>
              <p14:xfrm>
                <a:off x="2712205" y="4233664"/>
                <a:ext cx="223560" cy="144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7344721-2B25-586A-E903-7845A94214C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03565" y="4224664"/>
                  <a:ext cx="241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8203398-719B-F024-C7D6-3F09888A9952}"/>
                    </a:ext>
                  </a:extLst>
                </p14:cNvPr>
                <p14:cNvContentPartPr/>
                <p14:nvPr/>
              </p14:nvContentPartPr>
              <p14:xfrm>
                <a:off x="2473525" y="4440304"/>
                <a:ext cx="492840" cy="44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8203398-719B-F024-C7D6-3F09888A995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64525" y="4431664"/>
                  <a:ext cx="510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B9C34A3-05D3-92F6-69FD-DC173B80E296}"/>
                    </a:ext>
                  </a:extLst>
                </p14:cNvPr>
                <p14:cNvContentPartPr/>
                <p14:nvPr/>
              </p14:nvContentPartPr>
              <p14:xfrm>
                <a:off x="2705725" y="4525984"/>
                <a:ext cx="88920" cy="165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B9C34A3-05D3-92F6-69FD-DC173B80E29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696725" y="4517344"/>
                  <a:ext cx="106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DBBB5E5-321B-3633-01E4-9B870A799E46}"/>
                    </a:ext>
                  </a:extLst>
                </p14:cNvPr>
                <p14:cNvContentPartPr/>
                <p14:nvPr/>
              </p14:nvContentPartPr>
              <p14:xfrm>
                <a:off x="2515645" y="4876984"/>
                <a:ext cx="138960" cy="46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DBBB5E5-321B-3633-01E4-9B870A799E4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506645" y="4867984"/>
                  <a:ext cx="156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B8E0192-4890-4F18-1990-8B2497C4FB7E}"/>
                    </a:ext>
                  </a:extLst>
                </p14:cNvPr>
                <p14:cNvContentPartPr/>
                <p14:nvPr/>
              </p14:nvContentPartPr>
              <p14:xfrm>
                <a:off x="2735245" y="4777984"/>
                <a:ext cx="99720" cy="127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B8E0192-4890-4F18-1990-8B2497C4FB7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726605" y="4769344"/>
                  <a:ext cx="117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4DAC902-BB71-E3A6-522B-916558087B6C}"/>
                    </a:ext>
                  </a:extLst>
                </p14:cNvPr>
                <p14:cNvContentPartPr/>
                <p14:nvPr/>
              </p14:nvContentPartPr>
              <p14:xfrm>
                <a:off x="2674045" y="4794544"/>
                <a:ext cx="37080" cy="11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4DAC902-BB71-E3A6-522B-916558087B6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65045" y="4785544"/>
                  <a:ext cx="54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16A3FB3-4B7F-665F-E5B6-171D1407BB60}"/>
                    </a:ext>
                  </a:extLst>
                </p14:cNvPr>
                <p14:cNvContentPartPr/>
                <p14:nvPr/>
              </p14:nvContentPartPr>
              <p14:xfrm>
                <a:off x="2798245" y="4968784"/>
                <a:ext cx="142560" cy="120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16A3FB3-4B7F-665F-E5B6-171D1407BB6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89605" y="4959784"/>
                  <a:ext cx="160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5C07397-8E14-5D4A-D451-1855DFC8C397}"/>
                    </a:ext>
                  </a:extLst>
                </p14:cNvPr>
                <p14:cNvContentPartPr/>
                <p14:nvPr/>
              </p14:nvContentPartPr>
              <p14:xfrm>
                <a:off x="2988325" y="4965904"/>
                <a:ext cx="245160" cy="87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5C07397-8E14-5D4A-D451-1855DFC8C39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79325" y="4957264"/>
                  <a:ext cx="262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7154BF0-7B11-D734-F57D-BBBF44A9FA97}"/>
                    </a:ext>
                  </a:extLst>
                </p14:cNvPr>
                <p14:cNvContentPartPr/>
                <p14:nvPr/>
              </p14:nvContentPartPr>
              <p14:xfrm>
                <a:off x="3526525" y="4667104"/>
                <a:ext cx="199080" cy="26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7154BF0-7B11-D734-F57D-BBBF44A9FA9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517525" y="4658104"/>
                  <a:ext cx="216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6550EEF-6CD2-4DE0-9DBA-ED44569E65FB}"/>
                    </a:ext>
                  </a:extLst>
                </p14:cNvPr>
                <p14:cNvContentPartPr/>
                <p14:nvPr/>
              </p14:nvContentPartPr>
              <p14:xfrm>
                <a:off x="3470365" y="4726504"/>
                <a:ext cx="162000" cy="1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6550EEF-6CD2-4DE0-9DBA-ED44569E65F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61725" y="4717504"/>
                  <a:ext cx="179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6C2A5DF-1578-285E-1A6D-79CD81546792}"/>
                    </a:ext>
                  </a:extLst>
                </p14:cNvPr>
                <p14:cNvContentPartPr/>
                <p14:nvPr/>
              </p14:nvContentPartPr>
              <p14:xfrm>
                <a:off x="3893365" y="4540024"/>
                <a:ext cx="46800" cy="264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6C2A5DF-1578-285E-1A6D-79CD8154679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884365" y="4531024"/>
                  <a:ext cx="64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55E56C3-2F3F-AFD8-CFE1-60B580EAA14F}"/>
                    </a:ext>
                  </a:extLst>
                </p14:cNvPr>
                <p14:cNvContentPartPr/>
                <p14:nvPr/>
              </p14:nvContentPartPr>
              <p14:xfrm>
                <a:off x="4073365" y="4588264"/>
                <a:ext cx="198360" cy="214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55E56C3-2F3F-AFD8-CFE1-60B580EAA14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064725" y="4579624"/>
                  <a:ext cx="216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FF64EC0-6B29-6943-6BF8-C4F0035AF929}"/>
                    </a:ext>
                  </a:extLst>
                </p14:cNvPr>
                <p14:cNvContentPartPr/>
                <p14:nvPr/>
              </p14:nvContentPartPr>
              <p14:xfrm>
                <a:off x="4337605" y="4460824"/>
                <a:ext cx="116640" cy="111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FF64EC0-6B29-6943-6BF8-C4F0035AF92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328605" y="4451824"/>
                  <a:ext cx="134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8F49F40-1529-0CBD-1CBD-6EC6E9E353CC}"/>
                    </a:ext>
                  </a:extLst>
                </p14:cNvPr>
                <p14:cNvContentPartPr/>
                <p14:nvPr/>
              </p14:nvContentPartPr>
              <p14:xfrm>
                <a:off x="4519405" y="4449664"/>
                <a:ext cx="17640" cy="135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8F49F40-1529-0CBD-1CBD-6EC6E9E353C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10765" y="4440664"/>
                  <a:ext cx="35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D57665D-0770-E6FA-66E3-EC25508BAE9D}"/>
                    </a:ext>
                  </a:extLst>
                </p14:cNvPr>
                <p14:cNvContentPartPr/>
                <p14:nvPr/>
              </p14:nvContentPartPr>
              <p14:xfrm>
                <a:off x="4468285" y="4506904"/>
                <a:ext cx="298440" cy="383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D57665D-0770-E6FA-66E3-EC25508BAE9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459285" y="4497904"/>
                  <a:ext cx="3160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D8937E1-AD4E-ED47-3018-CF5A5EC0074E}"/>
                    </a:ext>
                  </a:extLst>
                </p14:cNvPr>
                <p14:cNvContentPartPr/>
                <p14:nvPr/>
              </p14:nvContentPartPr>
              <p14:xfrm>
                <a:off x="4684285" y="4719304"/>
                <a:ext cx="129960" cy="174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D8937E1-AD4E-ED47-3018-CF5A5EC0074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675645" y="4710304"/>
                  <a:ext cx="14760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728C180-FDA5-4C43-8C5B-98DBE68C033F}"/>
              </a:ext>
            </a:extLst>
          </p:cNvPr>
          <p:cNvGrpSpPr/>
          <p:nvPr/>
        </p:nvGrpSpPr>
        <p:grpSpPr>
          <a:xfrm>
            <a:off x="1249525" y="5621824"/>
            <a:ext cx="484920" cy="774000"/>
            <a:chOff x="1249525" y="5621824"/>
            <a:chExt cx="484920" cy="77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7ACB9F9-41E1-4AE0-24E0-C6512EF9B716}"/>
                    </a:ext>
                  </a:extLst>
                </p14:cNvPr>
                <p14:cNvContentPartPr/>
                <p14:nvPr/>
              </p14:nvContentPartPr>
              <p14:xfrm>
                <a:off x="1454365" y="5621824"/>
                <a:ext cx="21600" cy="262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7ACB9F9-41E1-4AE0-24E0-C6512EF9B71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445725" y="5613184"/>
                  <a:ext cx="39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E32202E-F069-A512-D5E1-4C0BB372D826}"/>
                    </a:ext>
                  </a:extLst>
                </p14:cNvPr>
                <p14:cNvContentPartPr/>
                <p14:nvPr/>
              </p14:nvContentPartPr>
              <p14:xfrm>
                <a:off x="1249525" y="5928544"/>
                <a:ext cx="484920" cy="54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E32202E-F069-A512-D5E1-4C0BB372D82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240525" y="5919544"/>
                  <a:ext cx="502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D16D766-29D9-DD54-B143-46E5381F8067}"/>
                    </a:ext>
                  </a:extLst>
                </p14:cNvPr>
                <p14:cNvContentPartPr/>
                <p14:nvPr/>
              </p14:nvContentPartPr>
              <p14:xfrm>
                <a:off x="1438525" y="6124384"/>
                <a:ext cx="10080" cy="271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D16D766-29D9-DD54-B143-46E5381F806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429885" y="6115744"/>
                  <a:ext cx="27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FE8C660-9CFC-7BA7-7F96-53443C711604}"/>
                    </a:ext>
                  </a:extLst>
                </p14:cNvPr>
                <p14:cNvContentPartPr/>
                <p14:nvPr/>
              </p14:nvContentPartPr>
              <p14:xfrm>
                <a:off x="1331245" y="6082264"/>
                <a:ext cx="288000" cy="115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FE8C660-9CFC-7BA7-7F96-53443C71160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322245" y="6073624"/>
                  <a:ext cx="3056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76B8805-DD05-0DA5-36A7-B1395DD42A5E}"/>
              </a:ext>
            </a:extLst>
          </p:cNvPr>
          <p:cNvGrpSpPr/>
          <p:nvPr/>
        </p:nvGrpSpPr>
        <p:grpSpPr>
          <a:xfrm>
            <a:off x="2000485" y="5942584"/>
            <a:ext cx="326880" cy="111600"/>
            <a:chOff x="2000485" y="5942584"/>
            <a:chExt cx="32688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E77A035-5550-5FAA-6B30-C598F35D4104}"/>
                    </a:ext>
                  </a:extLst>
                </p14:cNvPr>
                <p14:cNvContentPartPr/>
                <p14:nvPr/>
              </p14:nvContentPartPr>
              <p14:xfrm>
                <a:off x="2000485" y="5942584"/>
                <a:ext cx="291240" cy="13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E77A035-5550-5FAA-6B30-C598F35D410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91845" y="5933584"/>
                  <a:ext cx="308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CE2696C-1146-94B0-C236-2971E028AB68}"/>
                    </a:ext>
                  </a:extLst>
                </p14:cNvPr>
                <p14:cNvContentPartPr/>
                <p14:nvPr/>
              </p14:nvContentPartPr>
              <p14:xfrm>
                <a:off x="2046925" y="6025744"/>
                <a:ext cx="280440" cy="28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CE2696C-1146-94B0-C236-2971E028AB6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38285" y="6016744"/>
                  <a:ext cx="2980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322ACC0-82C8-5B15-F8CA-DE05D0499E4C}"/>
              </a:ext>
            </a:extLst>
          </p:cNvPr>
          <p:cNvGrpSpPr/>
          <p:nvPr/>
        </p:nvGrpSpPr>
        <p:grpSpPr>
          <a:xfrm>
            <a:off x="2603845" y="5606344"/>
            <a:ext cx="1689480" cy="583200"/>
            <a:chOff x="2603845" y="5606344"/>
            <a:chExt cx="168948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6863ACE-B811-D421-FCEE-700B13310183}"/>
                    </a:ext>
                  </a:extLst>
                </p14:cNvPr>
                <p14:cNvContentPartPr/>
                <p14:nvPr/>
              </p14:nvContentPartPr>
              <p14:xfrm>
                <a:off x="2603845" y="5847544"/>
                <a:ext cx="40680" cy="34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6863ACE-B811-D421-FCEE-700B1331018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595205" y="5838544"/>
                  <a:ext cx="583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578477C-8774-049D-AE5A-5966370B6F1F}"/>
                    </a:ext>
                  </a:extLst>
                </p14:cNvPr>
                <p14:cNvContentPartPr/>
                <p14:nvPr/>
              </p14:nvContentPartPr>
              <p14:xfrm>
                <a:off x="2756845" y="5927104"/>
                <a:ext cx="230760" cy="252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578477C-8774-049D-AE5A-5966370B6F1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748205" y="5918464"/>
                  <a:ext cx="248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F0BAFF-E14D-6F7C-D1E2-A178CD2D3EBB}"/>
                    </a:ext>
                  </a:extLst>
                </p14:cNvPr>
                <p14:cNvContentPartPr/>
                <p14:nvPr/>
              </p14:nvContentPartPr>
              <p14:xfrm>
                <a:off x="3029365" y="5713624"/>
                <a:ext cx="169200" cy="178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F0BAFF-E14D-6F7C-D1E2-A178CD2D3EB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020365" y="5704624"/>
                  <a:ext cx="186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62CCEA1-ECC8-0CDA-BC89-4EF1C4800A86}"/>
                    </a:ext>
                  </a:extLst>
                </p14:cNvPr>
                <p14:cNvContentPartPr/>
                <p14:nvPr/>
              </p14:nvContentPartPr>
              <p14:xfrm>
                <a:off x="3267325" y="5694904"/>
                <a:ext cx="6120" cy="191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62CCEA1-ECC8-0CDA-BC89-4EF1C4800A8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258325" y="5686264"/>
                  <a:ext cx="23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D764B35-0ABE-F423-AD90-45647F401CDB}"/>
                    </a:ext>
                  </a:extLst>
                </p14:cNvPr>
                <p14:cNvContentPartPr/>
                <p14:nvPr/>
              </p14:nvContentPartPr>
              <p14:xfrm>
                <a:off x="3490885" y="5964544"/>
                <a:ext cx="239760" cy="185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D764B35-0ABE-F423-AD90-45647F401CD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481885" y="5955904"/>
                  <a:ext cx="257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CDC4638-45B7-0293-6C70-752847F9DD94}"/>
                    </a:ext>
                  </a:extLst>
                </p14:cNvPr>
                <p14:cNvContentPartPr/>
                <p14:nvPr/>
              </p14:nvContentPartPr>
              <p14:xfrm>
                <a:off x="3746125" y="5735944"/>
                <a:ext cx="179280" cy="9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CDC4638-45B7-0293-6C70-752847F9DD9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737125" y="5726944"/>
                  <a:ext cx="196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29A1817-70BA-65D6-A8E5-1CA7967C5EEA}"/>
                    </a:ext>
                  </a:extLst>
                </p14:cNvPr>
                <p14:cNvContentPartPr/>
                <p14:nvPr/>
              </p14:nvContentPartPr>
              <p14:xfrm>
                <a:off x="3999205" y="5606344"/>
                <a:ext cx="294120" cy="230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29A1817-70BA-65D6-A8E5-1CA7967C5EE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990565" y="5597704"/>
                  <a:ext cx="31176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102D7F2-8287-E0C0-7D9E-16416141A879}"/>
              </a:ext>
            </a:extLst>
          </p:cNvPr>
          <p:cNvGrpSpPr/>
          <p:nvPr/>
        </p:nvGrpSpPr>
        <p:grpSpPr>
          <a:xfrm>
            <a:off x="8439805" y="1977544"/>
            <a:ext cx="3415320" cy="61920"/>
            <a:chOff x="8439805" y="1977544"/>
            <a:chExt cx="3415320" cy="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569388B-B0D6-BE6A-2531-08D43E6B8A90}"/>
                    </a:ext>
                  </a:extLst>
                </p14:cNvPr>
                <p14:cNvContentPartPr/>
                <p14:nvPr/>
              </p14:nvContentPartPr>
              <p14:xfrm>
                <a:off x="8439805" y="1977544"/>
                <a:ext cx="15480" cy="3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569388B-B0D6-BE6A-2531-08D43E6B8A9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31165" y="1968544"/>
                  <a:ext cx="33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C054030-7FAD-15B5-05CC-AC2D49E0DB7E}"/>
                    </a:ext>
                  </a:extLst>
                </p14:cNvPr>
                <p14:cNvContentPartPr/>
                <p14:nvPr/>
              </p14:nvContentPartPr>
              <p14:xfrm>
                <a:off x="11847925" y="2004544"/>
                <a:ext cx="7200" cy="34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C054030-7FAD-15B5-05CC-AC2D49E0DB7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838925" y="1995544"/>
                  <a:ext cx="248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D781993-7E06-4E97-6D41-5CCEAA50CD09}"/>
              </a:ext>
            </a:extLst>
          </p:cNvPr>
          <p:cNvGrpSpPr/>
          <p:nvPr/>
        </p:nvGrpSpPr>
        <p:grpSpPr>
          <a:xfrm>
            <a:off x="7928965" y="3559744"/>
            <a:ext cx="3025080" cy="325440"/>
            <a:chOff x="7928965" y="3559744"/>
            <a:chExt cx="302508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9042C78-2BE3-6EDD-2207-082D31FABEA0}"/>
                    </a:ext>
                  </a:extLst>
                </p14:cNvPr>
                <p14:cNvContentPartPr/>
                <p14:nvPr/>
              </p14:nvContentPartPr>
              <p14:xfrm>
                <a:off x="7928965" y="3674584"/>
                <a:ext cx="316800" cy="210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9042C78-2BE3-6EDD-2207-082D31FABEA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19965" y="3665584"/>
                  <a:ext cx="334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42D37D0-5ACA-D928-C798-B846E7A1DE6A}"/>
                    </a:ext>
                  </a:extLst>
                </p14:cNvPr>
                <p14:cNvContentPartPr/>
                <p14:nvPr/>
              </p14:nvContentPartPr>
              <p14:xfrm>
                <a:off x="8350165" y="3709144"/>
                <a:ext cx="135720" cy="9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42D37D0-5ACA-D928-C798-B846E7A1DE6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341165" y="3700144"/>
                  <a:ext cx="153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388867F-B88D-E4C2-F7F6-8285116F6EA8}"/>
                    </a:ext>
                  </a:extLst>
                </p14:cNvPr>
                <p14:cNvContentPartPr/>
                <p14:nvPr/>
              </p14:nvContentPartPr>
              <p14:xfrm>
                <a:off x="8311645" y="3755944"/>
                <a:ext cx="143640" cy="32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388867F-B88D-E4C2-F7F6-8285116F6EA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303005" y="3746944"/>
                  <a:ext cx="161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07296B8-DB0A-D7EA-1AD3-F9204037C900}"/>
                    </a:ext>
                  </a:extLst>
                </p14:cNvPr>
                <p14:cNvContentPartPr/>
                <p14:nvPr/>
              </p14:nvContentPartPr>
              <p14:xfrm>
                <a:off x="8503525" y="3559744"/>
                <a:ext cx="1350360" cy="273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07296B8-DB0A-D7EA-1AD3-F9204037C90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494525" y="3550744"/>
                  <a:ext cx="1368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8F29989-6EF7-F31F-E443-CB2E9CBAEE49}"/>
                    </a:ext>
                  </a:extLst>
                </p14:cNvPr>
                <p14:cNvContentPartPr/>
                <p14:nvPr/>
              </p14:nvContentPartPr>
              <p14:xfrm>
                <a:off x="9900325" y="3676384"/>
                <a:ext cx="1053720" cy="188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8F29989-6EF7-F31F-E443-CB2E9CBAEE4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891325" y="3667384"/>
                  <a:ext cx="10713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6942012-AE88-6880-2957-B6242AEE7059}"/>
              </a:ext>
            </a:extLst>
          </p:cNvPr>
          <p:cNvGrpSpPr/>
          <p:nvPr/>
        </p:nvGrpSpPr>
        <p:grpSpPr>
          <a:xfrm>
            <a:off x="7261165" y="144424"/>
            <a:ext cx="4580280" cy="836640"/>
            <a:chOff x="7261165" y="144424"/>
            <a:chExt cx="4580280" cy="83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AEA1C7-E28B-7F1E-4101-1EBC255FBDED}"/>
                    </a:ext>
                  </a:extLst>
                </p14:cNvPr>
                <p14:cNvContentPartPr/>
                <p14:nvPr/>
              </p14:nvContentPartPr>
              <p14:xfrm>
                <a:off x="7405885" y="165664"/>
                <a:ext cx="1047240" cy="303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AEA1C7-E28B-7F1E-4101-1EBC255FBDE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96885" y="156664"/>
                  <a:ext cx="1064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BF68F4-D792-5085-E5BC-EEC91F9D254D}"/>
                    </a:ext>
                  </a:extLst>
                </p14:cNvPr>
                <p14:cNvContentPartPr/>
                <p14:nvPr/>
              </p14:nvContentPartPr>
              <p14:xfrm>
                <a:off x="8592085" y="149824"/>
                <a:ext cx="437400" cy="378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BF68F4-D792-5085-E5BC-EEC91F9D254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83085" y="140824"/>
                  <a:ext cx="4550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4AC08F-07A1-7E23-993D-392E7D88FBD0}"/>
                    </a:ext>
                  </a:extLst>
                </p14:cNvPr>
                <p14:cNvContentPartPr/>
                <p14:nvPr/>
              </p14:nvContentPartPr>
              <p14:xfrm>
                <a:off x="9179965" y="193024"/>
                <a:ext cx="214560" cy="19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4AC08F-07A1-7E23-993D-392E7D88FBD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171325" y="184384"/>
                  <a:ext cx="232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892B78D-9B10-5935-1EE3-8943AF91BF48}"/>
                    </a:ext>
                  </a:extLst>
                </p14:cNvPr>
                <p14:cNvContentPartPr/>
                <p14:nvPr/>
              </p14:nvContentPartPr>
              <p14:xfrm>
                <a:off x="9290845" y="294904"/>
                <a:ext cx="64080" cy="9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892B78D-9B10-5935-1EE3-8943AF91BF4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281845" y="286264"/>
                  <a:ext cx="81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C08EDB-3559-2745-5689-EB68A5B05064}"/>
                    </a:ext>
                  </a:extLst>
                </p14:cNvPr>
                <p14:cNvContentPartPr/>
                <p14:nvPr/>
              </p14:nvContentPartPr>
              <p14:xfrm>
                <a:off x="9450685" y="307504"/>
                <a:ext cx="639720" cy="111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C08EDB-3559-2745-5689-EB68A5B0506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441685" y="298504"/>
                  <a:ext cx="657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25CAE98-E52F-FC0C-0AE1-8296F1674C6E}"/>
                    </a:ext>
                  </a:extLst>
                </p14:cNvPr>
                <p14:cNvContentPartPr/>
                <p14:nvPr/>
              </p14:nvContentPartPr>
              <p14:xfrm>
                <a:off x="10061245" y="172864"/>
                <a:ext cx="10440" cy="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25CAE98-E52F-FC0C-0AE1-8296F1674C6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052245" y="164224"/>
                  <a:ext cx="2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CE9C1E-EDAF-A1F6-55B6-8A2666359389}"/>
                    </a:ext>
                  </a:extLst>
                </p14:cNvPr>
                <p14:cNvContentPartPr/>
                <p14:nvPr/>
              </p14:nvContentPartPr>
              <p14:xfrm>
                <a:off x="10186165" y="389584"/>
                <a:ext cx="74880" cy="16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CE9C1E-EDAF-A1F6-55B6-8A266635938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177525" y="380584"/>
                  <a:ext cx="92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16CBAD-B3CE-7848-40DD-29CD62FB217E}"/>
                    </a:ext>
                  </a:extLst>
                </p14:cNvPr>
                <p14:cNvContentPartPr/>
                <p14:nvPr/>
              </p14:nvContentPartPr>
              <p14:xfrm>
                <a:off x="10378765" y="144424"/>
                <a:ext cx="1462680" cy="29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16CBAD-B3CE-7848-40DD-29CD62FB217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370125" y="135424"/>
                  <a:ext cx="1480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67FACE4-28BE-D4D9-CA67-A4B84BCA4AB9}"/>
                    </a:ext>
                  </a:extLst>
                </p14:cNvPr>
                <p14:cNvContentPartPr/>
                <p14:nvPr/>
              </p14:nvContentPartPr>
              <p14:xfrm>
                <a:off x="11284165" y="196984"/>
                <a:ext cx="24120" cy="17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67FACE4-28BE-D4D9-CA67-A4B84BCA4AB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275165" y="187984"/>
                  <a:ext cx="41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560E429-FA55-28D9-3CA0-B93314E18318}"/>
                    </a:ext>
                  </a:extLst>
                </p14:cNvPr>
                <p14:cNvContentPartPr/>
                <p14:nvPr/>
              </p14:nvContentPartPr>
              <p14:xfrm>
                <a:off x="7261165" y="552304"/>
                <a:ext cx="123120" cy="281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560E429-FA55-28D9-3CA0-B93314E1831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252525" y="543664"/>
                  <a:ext cx="140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9F5A60A-B893-C5F2-B7C6-7B8A463A515B}"/>
                    </a:ext>
                  </a:extLst>
                </p14:cNvPr>
                <p14:cNvContentPartPr/>
                <p14:nvPr/>
              </p14:nvContentPartPr>
              <p14:xfrm>
                <a:off x="7397605" y="638704"/>
                <a:ext cx="237960" cy="161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9F5A60A-B893-C5F2-B7C6-7B8A463A515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388965" y="630064"/>
                  <a:ext cx="255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DD9C88A-B49A-BE6B-0D14-4B69937D11B9}"/>
                    </a:ext>
                  </a:extLst>
                </p14:cNvPr>
                <p14:cNvContentPartPr/>
                <p14:nvPr/>
              </p14:nvContentPartPr>
              <p14:xfrm>
                <a:off x="7670485" y="626824"/>
                <a:ext cx="144720" cy="200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DD9C88A-B49A-BE6B-0D14-4B69937D11B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661845" y="618184"/>
                  <a:ext cx="162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733D284-ED9B-AF34-31B2-0C3202247992}"/>
                    </a:ext>
                  </a:extLst>
                </p14:cNvPr>
                <p14:cNvContentPartPr/>
                <p14:nvPr/>
              </p14:nvContentPartPr>
              <p14:xfrm>
                <a:off x="7899805" y="653824"/>
                <a:ext cx="160560" cy="212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733D284-ED9B-AF34-31B2-0C320224799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891165" y="645184"/>
                  <a:ext cx="178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D9D5831-74E1-7F0D-56EF-5D8C34936092}"/>
                    </a:ext>
                  </a:extLst>
                </p14:cNvPr>
                <p14:cNvContentPartPr/>
                <p14:nvPr/>
              </p14:nvContentPartPr>
              <p14:xfrm>
                <a:off x="8129485" y="603064"/>
                <a:ext cx="73080" cy="303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D9D5831-74E1-7F0D-56EF-5D8C3493609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120485" y="594064"/>
                  <a:ext cx="907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0C45375-A863-A10C-7391-ADB77E5A6F21}"/>
                    </a:ext>
                  </a:extLst>
                </p14:cNvPr>
                <p14:cNvContentPartPr/>
                <p14:nvPr/>
              </p14:nvContentPartPr>
              <p14:xfrm>
                <a:off x="8340085" y="685864"/>
                <a:ext cx="1127160" cy="295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0C45375-A863-A10C-7391-ADB77E5A6F2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31445" y="676864"/>
                  <a:ext cx="1144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EB78BDF-B386-43D5-9973-29ECF0B229A0}"/>
                    </a:ext>
                  </a:extLst>
                </p14:cNvPr>
                <p14:cNvContentPartPr/>
                <p14:nvPr/>
              </p14:nvContentPartPr>
              <p14:xfrm>
                <a:off x="9231805" y="690184"/>
                <a:ext cx="255960" cy="204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EB78BDF-B386-43D5-9973-29ECF0B229A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222805" y="681184"/>
                  <a:ext cx="273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8AB9B55-09F2-1CB9-556C-CA7EB583CDCE}"/>
                    </a:ext>
                  </a:extLst>
                </p14:cNvPr>
                <p14:cNvContentPartPr/>
                <p14:nvPr/>
              </p14:nvContentPartPr>
              <p14:xfrm>
                <a:off x="9545005" y="884224"/>
                <a:ext cx="58320" cy="23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8AB9B55-09F2-1CB9-556C-CA7EB583CDC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536365" y="875224"/>
                  <a:ext cx="75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C2C5445-D767-BE00-0D26-5C8E9969CCFD}"/>
                    </a:ext>
                  </a:extLst>
                </p14:cNvPr>
                <p14:cNvContentPartPr/>
                <p14:nvPr/>
              </p14:nvContentPartPr>
              <p14:xfrm>
                <a:off x="9805285" y="698464"/>
                <a:ext cx="429840" cy="173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C2C5445-D767-BE00-0D26-5C8E9969CCF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796645" y="689464"/>
                  <a:ext cx="447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37374EF-9BE1-03D5-B529-68BDDDBEDF08}"/>
                    </a:ext>
                  </a:extLst>
                </p14:cNvPr>
                <p14:cNvContentPartPr/>
                <p14:nvPr/>
              </p14:nvContentPartPr>
              <p14:xfrm>
                <a:off x="10027045" y="619264"/>
                <a:ext cx="12240" cy="7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37374EF-9BE1-03D5-B529-68BDDDBEDF0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018405" y="610264"/>
                  <a:ext cx="29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AE59227-C626-0B59-8DD5-B1A936DDB264}"/>
                    </a:ext>
                  </a:extLst>
                </p14:cNvPr>
                <p14:cNvContentPartPr/>
                <p14:nvPr/>
              </p14:nvContentPartPr>
              <p14:xfrm>
                <a:off x="10429885" y="662104"/>
                <a:ext cx="133920" cy="245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AE59227-C626-0B59-8DD5-B1A936DDB26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420885" y="653104"/>
                  <a:ext cx="151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D04739C-E5B7-9EB5-80ED-5063F33EC519}"/>
                    </a:ext>
                  </a:extLst>
                </p14:cNvPr>
                <p14:cNvContentPartPr/>
                <p14:nvPr/>
              </p14:nvContentPartPr>
              <p14:xfrm>
                <a:off x="10603765" y="671824"/>
                <a:ext cx="173160" cy="239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D04739C-E5B7-9EB5-80ED-5063F33EC51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594765" y="663184"/>
                  <a:ext cx="190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034714D-DC1C-1032-7B96-3DB658577A0B}"/>
                    </a:ext>
                  </a:extLst>
                </p14:cNvPr>
                <p14:cNvContentPartPr/>
                <p14:nvPr/>
              </p14:nvContentPartPr>
              <p14:xfrm>
                <a:off x="10875205" y="666424"/>
                <a:ext cx="145440" cy="264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034714D-DC1C-1032-7B96-3DB658577A0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866565" y="657784"/>
                  <a:ext cx="16308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7D8B1D-7E96-DE2E-B8AB-0062E6F3D34D}"/>
              </a:ext>
            </a:extLst>
          </p:cNvPr>
          <p:cNvGrpSpPr/>
          <p:nvPr/>
        </p:nvGrpSpPr>
        <p:grpSpPr>
          <a:xfrm>
            <a:off x="11104165" y="661744"/>
            <a:ext cx="611280" cy="257400"/>
            <a:chOff x="11104165" y="661744"/>
            <a:chExt cx="61128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C0B460F-C43C-06E6-64E2-D6417015D3EF}"/>
                    </a:ext>
                  </a:extLst>
                </p14:cNvPr>
                <p14:cNvContentPartPr/>
                <p14:nvPr/>
              </p14:nvContentPartPr>
              <p14:xfrm>
                <a:off x="11104165" y="661744"/>
                <a:ext cx="161640" cy="257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C0B460F-C43C-06E6-64E2-D6417015D3E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095165" y="652744"/>
                  <a:ext cx="179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28ACE0B-CDF3-D2F3-8BAE-A877E3420C05}"/>
                    </a:ext>
                  </a:extLst>
                </p14:cNvPr>
                <p14:cNvContentPartPr/>
                <p14:nvPr/>
              </p14:nvContentPartPr>
              <p14:xfrm>
                <a:off x="11307205" y="685504"/>
                <a:ext cx="158760" cy="222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28ACE0B-CDF3-D2F3-8BAE-A877E3420C0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298205" y="676864"/>
                  <a:ext cx="176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860392C-D7ED-DA90-2BCD-54BA4F98A23E}"/>
                    </a:ext>
                  </a:extLst>
                </p14:cNvPr>
                <p14:cNvContentPartPr/>
                <p14:nvPr/>
              </p14:nvContentPartPr>
              <p14:xfrm>
                <a:off x="11324125" y="688384"/>
                <a:ext cx="190800" cy="2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860392C-D7ED-DA90-2BCD-54BA4F98A23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315485" y="679744"/>
                  <a:ext cx="208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98F948-3E5B-C889-F8D7-8C8F296C02F3}"/>
                    </a:ext>
                  </a:extLst>
                </p14:cNvPr>
                <p14:cNvContentPartPr/>
                <p14:nvPr/>
              </p14:nvContentPartPr>
              <p14:xfrm>
                <a:off x="11523565" y="691984"/>
                <a:ext cx="191880" cy="18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98F948-3E5B-C889-F8D7-8C8F296C02F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514925" y="683344"/>
                  <a:ext cx="2095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D963015-A6B3-9712-15F2-693A739B64FB}"/>
              </a:ext>
            </a:extLst>
          </p:cNvPr>
          <p:cNvGrpSpPr/>
          <p:nvPr/>
        </p:nvGrpSpPr>
        <p:grpSpPr>
          <a:xfrm>
            <a:off x="9524845" y="1083304"/>
            <a:ext cx="1100520" cy="324000"/>
            <a:chOff x="9524845" y="1083304"/>
            <a:chExt cx="110052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FB785E3-930B-5076-8BB1-35A58325EB4B}"/>
                    </a:ext>
                  </a:extLst>
                </p14:cNvPr>
                <p14:cNvContentPartPr/>
                <p14:nvPr/>
              </p14:nvContentPartPr>
              <p14:xfrm>
                <a:off x="9524845" y="1088704"/>
                <a:ext cx="669240" cy="318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FB785E3-930B-5076-8BB1-35A58325EB4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516205" y="1080064"/>
                  <a:ext cx="686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13186D-4318-FF42-8B69-3310A71FD603}"/>
                    </a:ext>
                  </a:extLst>
                </p14:cNvPr>
                <p14:cNvContentPartPr/>
                <p14:nvPr/>
              </p14:nvContentPartPr>
              <p14:xfrm>
                <a:off x="10163125" y="1083304"/>
                <a:ext cx="462240" cy="235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13186D-4318-FF42-8B69-3310A71FD60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154485" y="1074664"/>
                  <a:ext cx="47988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F73F7D7-975C-D17D-4B86-242CB973C914}"/>
                  </a:ext>
                </a:extLst>
              </p14:cNvPr>
              <p14:cNvContentPartPr/>
              <p14:nvPr/>
            </p14:nvContentPartPr>
            <p14:xfrm>
              <a:off x="10779445" y="1156744"/>
              <a:ext cx="188280" cy="209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F73F7D7-975C-D17D-4B86-242CB973C914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0770445" y="1147744"/>
                <a:ext cx="2059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05D887-C9FB-89F9-2CA9-A77F2E78EA42}"/>
                  </a:ext>
                </a:extLst>
              </p14:cNvPr>
              <p14:cNvContentPartPr/>
              <p14:nvPr/>
            </p14:nvContentPartPr>
            <p14:xfrm>
              <a:off x="3414490" y="5597166"/>
              <a:ext cx="879120" cy="560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05D887-C9FB-89F9-2CA9-A77F2E78EA4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378850" y="5525526"/>
                <a:ext cx="95076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44E415-FE48-2751-150D-9773B4D9B806}"/>
                  </a:ext>
                </a:extLst>
              </p14:cNvPr>
              <p14:cNvContentPartPr/>
              <p14:nvPr/>
            </p14:nvContentPartPr>
            <p14:xfrm>
              <a:off x="2418730" y="5603646"/>
              <a:ext cx="943920" cy="60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44E415-FE48-2751-150D-9773B4D9B80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2382730" y="5531646"/>
                <a:ext cx="101556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E9FBF1E-8895-4573-125D-6D7F5CA387F4}"/>
                  </a:ext>
                </a:extLst>
              </p14:cNvPr>
              <p14:cNvContentPartPr/>
              <p14:nvPr/>
            </p14:nvContentPartPr>
            <p14:xfrm>
              <a:off x="4665565" y="5624704"/>
              <a:ext cx="561240" cy="315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E9FBF1E-8895-4573-125D-6D7F5CA387F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656565" y="5615704"/>
                <a:ext cx="57888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1EC24BA-37F0-C55D-1126-5EE8A6D2EC5A}"/>
              </a:ext>
            </a:extLst>
          </p:cNvPr>
          <p:cNvGrpSpPr/>
          <p:nvPr/>
        </p:nvGrpSpPr>
        <p:grpSpPr>
          <a:xfrm>
            <a:off x="5425165" y="5482504"/>
            <a:ext cx="1400760" cy="262440"/>
            <a:chOff x="5425165" y="5482504"/>
            <a:chExt cx="140076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AE77E04-DFF5-E668-2532-755848B99BA2}"/>
                    </a:ext>
                  </a:extLst>
                </p14:cNvPr>
                <p14:cNvContentPartPr/>
                <p14:nvPr/>
              </p14:nvContentPartPr>
              <p14:xfrm>
                <a:off x="5425165" y="5482504"/>
                <a:ext cx="952560" cy="262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AE77E04-DFF5-E668-2532-755848B99BA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416525" y="5473504"/>
                  <a:ext cx="970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1B9C643-48CB-9D24-375A-215BD172EA6B}"/>
                    </a:ext>
                  </a:extLst>
                </p14:cNvPr>
                <p14:cNvContentPartPr/>
                <p14:nvPr/>
              </p14:nvContentPartPr>
              <p14:xfrm>
                <a:off x="6205645" y="5557744"/>
                <a:ext cx="35640" cy="25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1B9C643-48CB-9D24-375A-215BD172EA6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196645" y="5549104"/>
                  <a:ext cx="53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2D345EA-B2CE-69BE-AA00-CDF91EF701FA}"/>
                    </a:ext>
                  </a:extLst>
                </p14:cNvPr>
                <p14:cNvContentPartPr/>
                <p14:nvPr/>
              </p14:nvContentPartPr>
              <p14:xfrm>
                <a:off x="5914405" y="5521384"/>
                <a:ext cx="318960" cy="82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2D345EA-B2CE-69BE-AA00-CDF91EF701F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05405" y="5512384"/>
                  <a:ext cx="336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B5010B9-9DBD-E0DF-B948-CAC415076C89}"/>
                    </a:ext>
                  </a:extLst>
                </p14:cNvPr>
                <p14:cNvContentPartPr/>
                <p14:nvPr/>
              </p14:nvContentPartPr>
              <p14:xfrm>
                <a:off x="6527125" y="5499064"/>
                <a:ext cx="298800" cy="242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B5010B9-9DBD-E0DF-B948-CAC415076C8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518485" y="5490424"/>
                  <a:ext cx="316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192600-1B6D-BE04-E6A5-287CEA5A6737}"/>
                    </a:ext>
                  </a:extLst>
                </p14:cNvPr>
                <p14:cNvContentPartPr/>
                <p14:nvPr/>
              </p14:nvContentPartPr>
              <p14:xfrm>
                <a:off x="6586885" y="5527144"/>
                <a:ext cx="143280" cy="36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192600-1B6D-BE04-E6A5-287CEA5A673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578245" y="5518144"/>
                  <a:ext cx="1609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3654F93-1556-DC3E-9B97-0CFA561EFE4D}"/>
              </a:ext>
            </a:extLst>
          </p:cNvPr>
          <p:cNvGrpSpPr/>
          <p:nvPr/>
        </p:nvGrpSpPr>
        <p:grpSpPr>
          <a:xfrm>
            <a:off x="4657645" y="5866984"/>
            <a:ext cx="2070720" cy="339120"/>
            <a:chOff x="4657645" y="5866984"/>
            <a:chExt cx="207072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BD968EA-E15E-801F-3670-0800DF764BEE}"/>
                    </a:ext>
                  </a:extLst>
                </p14:cNvPr>
                <p14:cNvContentPartPr/>
                <p14:nvPr/>
              </p14:nvContentPartPr>
              <p14:xfrm>
                <a:off x="4657645" y="5896504"/>
                <a:ext cx="1437480" cy="309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BD968EA-E15E-801F-3670-0800DF764BE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649005" y="5887504"/>
                  <a:ext cx="14551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D4474A6-76B8-2DBB-036A-B1897C833943}"/>
                    </a:ext>
                  </a:extLst>
                </p14:cNvPr>
                <p14:cNvContentPartPr/>
                <p14:nvPr/>
              </p14:nvContentPartPr>
              <p14:xfrm>
                <a:off x="5827285" y="5952304"/>
                <a:ext cx="194040" cy="29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D4474A6-76B8-2DBB-036A-B1897C83394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818645" y="5943664"/>
                  <a:ext cx="211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A99A254-6167-E603-4873-22005D163EA2}"/>
                    </a:ext>
                  </a:extLst>
                </p14:cNvPr>
                <p14:cNvContentPartPr/>
                <p14:nvPr/>
              </p14:nvContentPartPr>
              <p14:xfrm>
                <a:off x="5314285" y="5959864"/>
                <a:ext cx="325800" cy="24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A99A254-6167-E603-4873-22005D163EA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05645" y="5951224"/>
                  <a:ext cx="343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E103A62-6D15-2D81-ECCD-A05A607C77F9}"/>
                    </a:ext>
                  </a:extLst>
                </p14:cNvPr>
                <p14:cNvContentPartPr/>
                <p14:nvPr/>
              </p14:nvContentPartPr>
              <p14:xfrm>
                <a:off x="6248485" y="5866984"/>
                <a:ext cx="479880" cy="213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E103A62-6D15-2D81-ECCD-A05A607C77F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239485" y="5858344"/>
                  <a:ext cx="49752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A7D1955-EB55-174B-4B65-4949C2DBA410}"/>
              </a:ext>
            </a:extLst>
          </p:cNvPr>
          <p:cNvGrpSpPr/>
          <p:nvPr/>
        </p:nvGrpSpPr>
        <p:grpSpPr>
          <a:xfrm>
            <a:off x="4537765" y="6215464"/>
            <a:ext cx="2363040" cy="631080"/>
            <a:chOff x="4537765" y="6215464"/>
            <a:chExt cx="236304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447DEC4-A983-2F16-3DD7-129DF3B0F46F}"/>
                    </a:ext>
                  </a:extLst>
                </p14:cNvPr>
                <p14:cNvContentPartPr/>
                <p14:nvPr/>
              </p14:nvContentPartPr>
              <p14:xfrm>
                <a:off x="4537765" y="6239224"/>
                <a:ext cx="739800" cy="239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447DEC4-A983-2F16-3DD7-129DF3B0F46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529125" y="6230224"/>
                  <a:ext cx="757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810B55-EDA8-FAF9-5DAB-438C99245612}"/>
                    </a:ext>
                  </a:extLst>
                </p14:cNvPr>
                <p14:cNvContentPartPr/>
                <p14:nvPr/>
              </p14:nvContentPartPr>
              <p14:xfrm>
                <a:off x="5311765" y="6428224"/>
                <a:ext cx="40680" cy="9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810B55-EDA8-FAF9-5DAB-438C9924561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302765" y="6419224"/>
                  <a:ext cx="58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E25375B-FD65-2C9B-6512-98CF67762370}"/>
                    </a:ext>
                  </a:extLst>
                </p14:cNvPr>
                <p14:cNvContentPartPr/>
                <p14:nvPr/>
              </p14:nvContentPartPr>
              <p14:xfrm>
                <a:off x="5408605" y="6215464"/>
                <a:ext cx="228600" cy="382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E25375B-FD65-2C9B-6512-98CF6776237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399605" y="6206464"/>
                  <a:ext cx="2462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4073E77-D688-7529-45D2-B1AB2E1C24F1}"/>
                    </a:ext>
                  </a:extLst>
                </p14:cNvPr>
                <p14:cNvContentPartPr/>
                <p14:nvPr/>
              </p14:nvContentPartPr>
              <p14:xfrm>
                <a:off x="5807485" y="6350824"/>
                <a:ext cx="601200" cy="134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4073E77-D688-7529-45D2-B1AB2E1C24F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798845" y="6341824"/>
                  <a:ext cx="618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5FC3CC5-D23A-D9EA-1D3F-F9A04541FDBE}"/>
                    </a:ext>
                  </a:extLst>
                </p14:cNvPr>
                <p14:cNvContentPartPr/>
                <p14:nvPr/>
              </p14:nvContentPartPr>
              <p14:xfrm>
                <a:off x="6558085" y="6358384"/>
                <a:ext cx="342720" cy="124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5FC3CC5-D23A-D9EA-1D3F-F9A04541FDB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549085" y="6349384"/>
                  <a:ext cx="360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51A8D07-2DB2-C55F-22EB-5D3A62B8C43E}"/>
                    </a:ext>
                  </a:extLst>
                </p14:cNvPr>
                <p14:cNvContentPartPr/>
                <p14:nvPr/>
              </p14:nvContentPartPr>
              <p14:xfrm>
                <a:off x="6612085" y="6253984"/>
                <a:ext cx="16200" cy="16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51A8D07-2DB2-C55F-22EB-5D3A62B8C43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603445" y="6244984"/>
                  <a:ext cx="33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515A90A-CA8C-786F-4A8E-28B0488F7C8C}"/>
                    </a:ext>
                  </a:extLst>
                </p14:cNvPr>
                <p14:cNvContentPartPr/>
                <p14:nvPr/>
              </p14:nvContentPartPr>
              <p14:xfrm>
                <a:off x="4564765" y="6544864"/>
                <a:ext cx="1550520" cy="242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515A90A-CA8C-786F-4A8E-28B0488F7C8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556125" y="6535864"/>
                  <a:ext cx="1568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2D67C6A-BB2C-B9C7-A5EF-22302BB23061}"/>
                    </a:ext>
                  </a:extLst>
                </p14:cNvPr>
                <p14:cNvContentPartPr/>
                <p14:nvPr/>
              </p14:nvContentPartPr>
              <p14:xfrm>
                <a:off x="5849245" y="6659704"/>
                <a:ext cx="17280" cy="15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2D67C6A-BB2C-B9C7-A5EF-22302BB2306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840605" y="6651064"/>
                  <a:ext cx="34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7A83C31-6030-D481-D5A4-1C63B5E20307}"/>
                    </a:ext>
                  </a:extLst>
                </p14:cNvPr>
                <p14:cNvContentPartPr/>
                <p14:nvPr/>
              </p14:nvContentPartPr>
              <p14:xfrm>
                <a:off x="5605885" y="6613984"/>
                <a:ext cx="351000" cy="66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7A83C31-6030-D481-D5A4-1C63B5E2030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596885" y="6604984"/>
                  <a:ext cx="368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04BE8A8-663D-1C75-72EE-34DF0526F77C}"/>
                    </a:ext>
                  </a:extLst>
                </p14:cNvPr>
                <p14:cNvContentPartPr/>
                <p14:nvPr/>
              </p14:nvContentPartPr>
              <p14:xfrm>
                <a:off x="6214285" y="6561424"/>
                <a:ext cx="289440" cy="285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04BE8A8-663D-1C75-72EE-34DF0526F77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205285" y="6552784"/>
                  <a:ext cx="307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4308606-04F9-E6CD-A662-04B92EBD8586}"/>
                    </a:ext>
                  </a:extLst>
                </p14:cNvPr>
                <p14:cNvContentPartPr/>
                <p14:nvPr/>
              </p14:nvContentPartPr>
              <p14:xfrm>
                <a:off x="6622165" y="6571504"/>
                <a:ext cx="264240" cy="228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4308606-04F9-E6CD-A662-04B92EBD858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613525" y="6562504"/>
                  <a:ext cx="28188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2BC4D9A-702B-3774-7A90-C6790A11775C}"/>
                  </a:ext>
                </a:extLst>
              </p14:cNvPr>
              <p14:cNvContentPartPr/>
              <p14:nvPr/>
            </p14:nvContentPartPr>
            <p14:xfrm>
              <a:off x="4354165" y="5298544"/>
              <a:ext cx="335880" cy="1875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2BC4D9A-702B-3774-7A90-C6790A11775C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345165" y="5289544"/>
                <a:ext cx="3535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EFDF898-9DEC-9BC5-8417-8AB8E98CA7AD}"/>
                  </a:ext>
                </a:extLst>
              </p14:cNvPr>
              <p14:cNvContentPartPr/>
              <p14:nvPr/>
            </p14:nvContentPartPr>
            <p14:xfrm>
              <a:off x="8326045" y="1990273"/>
              <a:ext cx="119160" cy="48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EFDF898-9DEC-9BC5-8417-8AB8E98CA7AD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8317045" y="1981633"/>
                <a:ext cx="136800" cy="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20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49A799-52DC-77D5-5BDB-FE4859AFD7F3}"/>
                  </a:ext>
                </a:extLst>
              </p14:cNvPr>
              <p14:cNvContentPartPr/>
              <p14:nvPr/>
            </p14:nvContentPartPr>
            <p14:xfrm>
              <a:off x="1118845" y="334504"/>
              <a:ext cx="379440" cy="31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49A799-52DC-77D5-5BDB-FE4859AFD7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0205" y="325864"/>
                <a:ext cx="39708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D7483D0-C713-4DA3-FB97-2F9DC2C5629B}"/>
              </a:ext>
            </a:extLst>
          </p:cNvPr>
          <p:cNvGrpSpPr/>
          <p:nvPr/>
        </p:nvGrpSpPr>
        <p:grpSpPr>
          <a:xfrm>
            <a:off x="1683325" y="158464"/>
            <a:ext cx="910800" cy="783360"/>
            <a:chOff x="1683325" y="158464"/>
            <a:chExt cx="910800" cy="7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0E92DE1-C17A-6EFC-A01B-FA43E24E5C7D}"/>
                    </a:ext>
                  </a:extLst>
                </p14:cNvPr>
                <p14:cNvContentPartPr/>
                <p14:nvPr/>
              </p14:nvContentPartPr>
              <p14:xfrm>
                <a:off x="1697365" y="402544"/>
                <a:ext cx="223200" cy="1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0E92DE1-C17A-6EFC-A01B-FA43E24E5C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88725" y="393544"/>
                  <a:ext cx="240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93458F-4212-0DEC-FAA6-EEF488D634EB}"/>
                    </a:ext>
                  </a:extLst>
                </p14:cNvPr>
                <p14:cNvContentPartPr/>
                <p14:nvPr/>
              </p14:nvContentPartPr>
              <p14:xfrm>
                <a:off x="1698445" y="445744"/>
                <a:ext cx="242640" cy="51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93458F-4212-0DEC-FAA6-EEF488D634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9805" y="437104"/>
                  <a:ext cx="260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5BCEDA-FE50-1602-57EC-3A29E3EEB71E}"/>
                    </a:ext>
                  </a:extLst>
                </p14:cNvPr>
                <p14:cNvContentPartPr/>
                <p14:nvPr/>
              </p14:nvContentPartPr>
              <p14:xfrm>
                <a:off x="1683325" y="577504"/>
                <a:ext cx="247320" cy="33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5BCEDA-FE50-1602-57EC-3A29E3EEB7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74325" y="568504"/>
                  <a:ext cx="264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3358D1-053D-AE3B-A162-7310A7E0CB11}"/>
                    </a:ext>
                  </a:extLst>
                </p14:cNvPr>
                <p14:cNvContentPartPr/>
                <p14:nvPr/>
              </p14:nvContentPartPr>
              <p14:xfrm>
                <a:off x="2166805" y="158464"/>
                <a:ext cx="427320" cy="783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43358D1-053D-AE3B-A162-7310A7E0CB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58165" y="149824"/>
                  <a:ext cx="444960" cy="80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C4FBDBB-B324-5F9B-935C-46EAD837F9B2}"/>
                  </a:ext>
                </a:extLst>
              </p14:cNvPr>
              <p14:cNvContentPartPr/>
              <p14:nvPr/>
            </p14:nvContentPartPr>
            <p14:xfrm>
              <a:off x="2550205" y="79984"/>
              <a:ext cx="1714680" cy="156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C4FBDBB-B324-5F9B-935C-46EAD837F9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41205" y="71344"/>
                <a:ext cx="1732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B361156-6691-956F-3B57-13D3E87829F4}"/>
                  </a:ext>
                </a:extLst>
              </p14:cNvPr>
              <p14:cNvContentPartPr/>
              <p14:nvPr/>
            </p14:nvContentPartPr>
            <p14:xfrm>
              <a:off x="4677445" y="108064"/>
              <a:ext cx="115920" cy="20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B361156-6691-956F-3B57-13D3E87829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68805" y="99064"/>
                <a:ext cx="13356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B8B2AD5-AAB7-D145-63E1-8E8EF377EFEA}"/>
              </a:ext>
            </a:extLst>
          </p:cNvPr>
          <p:cNvGrpSpPr/>
          <p:nvPr/>
        </p:nvGrpSpPr>
        <p:grpSpPr>
          <a:xfrm>
            <a:off x="2624005" y="96904"/>
            <a:ext cx="2536200" cy="1038960"/>
            <a:chOff x="2624005" y="96904"/>
            <a:chExt cx="2536200" cy="10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02C1FF-6B1E-C41A-61F5-CED7150B4F5E}"/>
                    </a:ext>
                  </a:extLst>
                </p14:cNvPr>
                <p14:cNvContentPartPr/>
                <p14:nvPr/>
              </p14:nvContentPartPr>
              <p14:xfrm>
                <a:off x="3138085" y="834184"/>
                <a:ext cx="114480" cy="219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02C1FF-6B1E-C41A-61F5-CED7150B4F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9085" y="825184"/>
                  <a:ext cx="132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B16C8B-F8D1-B78E-1ECA-D06F9CE40D1C}"/>
                    </a:ext>
                  </a:extLst>
                </p14:cNvPr>
                <p14:cNvContentPartPr/>
                <p14:nvPr/>
              </p14:nvContentPartPr>
              <p14:xfrm>
                <a:off x="3068605" y="885304"/>
                <a:ext cx="175320" cy="69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B16C8B-F8D1-B78E-1ECA-D06F9CE40D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9965" y="876664"/>
                  <a:ext cx="192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85CA0EB-41B5-D1B6-0FF4-4970B5CE19E8}"/>
                    </a:ext>
                  </a:extLst>
                </p14:cNvPr>
                <p14:cNvContentPartPr/>
                <p14:nvPr/>
              </p14:nvContentPartPr>
              <p14:xfrm>
                <a:off x="3274885" y="804664"/>
                <a:ext cx="121320" cy="81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85CA0EB-41B5-D1B6-0FF4-4970B5CE19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65885" y="796024"/>
                  <a:ext cx="138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E7717E-3E7C-24A0-AA24-2401CA4BE087}"/>
                    </a:ext>
                  </a:extLst>
                </p14:cNvPr>
                <p14:cNvContentPartPr/>
                <p14:nvPr/>
              </p14:nvContentPartPr>
              <p14:xfrm>
                <a:off x="2712565" y="223984"/>
                <a:ext cx="122760" cy="12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E7717E-3E7C-24A0-AA24-2401CA4BE0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3925" y="215344"/>
                  <a:ext cx="140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935245-A4BD-98F8-A68D-2E415941070A}"/>
                    </a:ext>
                  </a:extLst>
                </p14:cNvPr>
                <p14:cNvContentPartPr/>
                <p14:nvPr/>
              </p14:nvContentPartPr>
              <p14:xfrm>
                <a:off x="2712565" y="369424"/>
                <a:ext cx="60480" cy="81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935245-A4BD-98F8-A68D-2E41594107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03565" y="360424"/>
                  <a:ext cx="78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A9FD2B-DB52-9B41-559D-B3BDE9F39856}"/>
                    </a:ext>
                  </a:extLst>
                </p14:cNvPr>
                <p14:cNvContentPartPr/>
                <p14:nvPr/>
              </p14:nvContentPartPr>
              <p14:xfrm>
                <a:off x="2879245" y="356464"/>
                <a:ext cx="262080" cy="17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A9FD2B-DB52-9B41-559D-B3BDE9F3985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70605" y="347464"/>
                  <a:ext cx="279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6A29B4-E223-28C1-D383-6B2F37557475}"/>
                    </a:ext>
                  </a:extLst>
                </p14:cNvPr>
                <p14:cNvContentPartPr/>
                <p14:nvPr/>
              </p14:nvContentPartPr>
              <p14:xfrm>
                <a:off x="3171925" y="282664"/>
                <a:ext cx="114120" cy="31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6A29B4-E223-28C1-D383-6B2F375574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63285" y="273664"/>
                  <a:ext cx="1317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ABDAA3-14D4-5D50-53E5-DFB003EE2254}"/>
                    </a:ext>
                  </a:extLst>
                </p14:cNvPr>
                <p14:cNvContentPartPr/>
                <p14:nvPr/>
              </p14:nvContentPartPr>
              <p14:xfrm>
                <a:off x="3430405" y="164584"/>
                <a:ext cx="221760" cy="267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ABDAA3-14D4-5D50-53E5-DFB003EE225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21405" y="155584"/>
                  <a:ext cx="239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0D58832-72BD-1666-8606-0FC19C17A301}"/>
                    </a:ext>
                  </a:extLst>
                </p14:cNvPr>
                <p14:cNvContentPartPr/>
                <p14:nvPr/>
              </p14:nvContentPartPr>
              <p14:xfrm>
                <a:off x="3483685" y="316144"/>
                <a:ext cx="136440" cy="15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0D58832-72BD-1666-8606-0FC19C17A3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74685" y="307504"/>
                  <a:ext cx="154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B547BF-62EA-572F-6D74-CC3DCE822F38}"/>
                    </a:ext>
                  </a:extLst>
                </p14:cNvPr>
                <p14:cNvContentPartPr/>
                <p14:nvPr/>
              </p14:nvContentPartPr>
              <p14:xfrm>
                <a:off x="3739645" y="331624"/>
                <a:ext cx="149760" cy="112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B547BF-62EA-572F-6D74-CC3DCE822F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30645" y="322984"/>
                  <a:ext cx="167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372F71-C5BE-CB61-EDBB-B5DC45033DFB}"/>
                    </a:ext>
                  </a:extLst>
                </p14:cNvPr>
                <p14:cNvContentPartPr/>
                <p14:nvPr/>
              </p14:nvContentPartPr>
              <p14:xfrm>
                <a:off x="3900565" y="167824"/>
                <a:ext cx="137160" cy="132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372F71-C5BE-CB61-EDBB-B5DC45033D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91925" y="158824"/>
                  <a:ext cx="154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3EFD4FB-59FD-1BF6-A690-42C4EEBF1576}"/>
                    </a:ext>
                  </a:extLst>
                </p14:cNvPr>
                <p14:cNvContentPartPr/>
                <p14:nvPr/>
              </p14:nvContentPartPr>
              <p14:xfrm>
                <a:off x="2624005" y="604144"/>
                <a:ext cx="1348920" cy="72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3EFD4FB-59FD-1BF6-A690-42C4EEBF15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15005" y="595144"/>
                  <a:ext cx="1366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0312302-CF73-A262-D2BD-9474C5D1C3E6}"/>
                    </a:ext>
                  </a:extLst>
                </p14:cNvPr>
                <p14:cNvContentPartPr/>
                <p14:nvPr/>
              </p14:nvContentPartPr>
              <p14:xfrm>
                <a:off x="4294405" y="96904"/>
                <a:ext cx="264600" cy="847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0312302-CF73-A262-D2BD-9474C5D1C3E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85405" y="87904"/>
                  <a:ext cx="282240" cy="8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239464-EC2F-35FB-E598-8123A5E7FED2}"/>
                    </a:ext>
                  </a:extLst>
                </p14:cNvPr>
                <p14:cNvContentPartPr/>
                <p14:nvPr/>
              </p14:nvContentPartPr>
              <p14:xfrm>
                <a:off x="4523365" y="895384"/>
                <a:ext cx="122040" cy="240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239464-EC2F-35FB-E598-8123A5E7FE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14365" y="886384"/>
                  <a:ext cx="139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3D9ECE-1467-E591-A2E6-F8E48F2E1079}"/>
                    </a:ext>
                  </a:extLst>
                </p14:cNvPr>
                <p14:cNvContentPartPr/>
                <p14:nvPr/>
              </p14:nvContentPartPr>
              <p14:xfrm>
                <a:off x="4867525" y="198784"/>
                <a:ext cx="292680" cy="690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3D9ECE-1467-E591-A2E6-F8E48F2E10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58525" y="189784"/>
                  <a:ext cx="310320" cy="70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8E1F88-E234-4B5C-EEA7-739E591C5E78}"/>
              </a:ext>
            </a:extLst>
          </p:cNvPr>
          <p:cNvGrpSpPr/>
          <p:nvPr/>
        </p:nvGrpSpPr>
        <p:grpSpPr>
          <a:xfrm>
            <a:off x="5145805" y="172864"/>
            <a:ext cx="2404080" cy="723600"/>
            <a:chOff x="5145805" y="172864"/>
            <a:chExt cx="2404080" cy="72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5F2FEBF-7B00-C648-574A-309E641F5E7D}"/>
                    </a:ext>
                  </a:extLst>
                </p14:cNvPr>
                <p14:cNvContentPartPr/>
                <p14:nvPr/>
              </p14:nvContentPartPr>
              <p14:xfrm>
                <a:off x="5385565" y="340624"/>
                <a:ext cx="11160" cy="189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5F2FEBF-7B00-C648-574A-309E641F5E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76925" y="331624"/>
                  <a:ext cx="28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7948544-2583-9256-978C-BFDA4E78FDE7}"/>
                    </a:ext>
                  </a:extLst>
                </p14:cNvPr>
                <p14:cNvContentPartPr/>
                <p14:nvPr/>
              </p14:nvContentPartPr>
              <p14:xfrm>
                <a:off x="5278645" y="573904"/>
                <a:ext cx="294480" cy="33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7948544-2583-9256-978C-BFDA4E78FD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69645" y="565264"/>
                  <a:ext cx="312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9AF367-9576-2B15-F74A-EAEAEA6F63BA}"/>
                    </a:ext>
                  </a:extLst>
                </p14:cNvPr>
                <p14:cNvContentPartPr/>
                <p14:nvPr/>
              </p14:nvContentPartPr>
              <p14:xfrm>
                <a:off x="5341645" y="690544"/>
                <a:ext cx="157680" cy="13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9AF367-9576-2B15-F74A-EAEAEA6F63B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32645" y="681544"/>
                  <a:ext cx="175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76BCA91-C5BE-EA02-B755-888DA560D522}"/>
                    </a:ext>
                  </a:extLst>
                </p14:cNvPr>
                <p14:cNvContentPartPr/>
                <p14:nvPr/>
              </p14:nvContentPartPr>
              <p14:xfrm>
                <a:off x="5842405" y="571744"/>
                <a:ext cx="182880" cy="12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76BCA91-C5BE-EA02-B755-888DA560D5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33765" y="563104"/>
                  <a:ext cx="200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4BE47A6-73F7-460C-7E3F-C59B4BE40A6C}"/>
                    </a:ext>
                  </a:extLst>
                </p14:cNvPr>
                <p14:cNvContentPartPr/>
                <p14:nvPr/>
              </p14:nvContentPartPr>
              <p14:xfrm>
                <a:off x="6248485" y="305704"/>
                <a:ext cx="122400" cy="159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4BE47A6-73F7-460C-7E3F-C59B4BE40A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39845" y="297064"/>
                  <a:ext cx="140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85A151-F9C3-8B5C-BFE0-5F368E5F371A}"/>
                    </a:ext>
                  </a:extLst>
                </p14:cNvPr>
                <p14:cNvContentPartPr/>
                <p14:nvPr/>
              </p14:nvContentPartPr>
              <p14:xfrm>
                <a:off x="6254965" y="392104"/>
                <a:ext cx="131040" cy="1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85A151-F9C3-8B5C-BFE0-5F368E5F371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45965" y="383104"/>
                  <a:ext cx="148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CBD03D-032A-6869-0C8D-C5AF1B112D98}"/>
                    </a:ext>
                  </a:extLst>
                </p14:cNvPr>
                <p14:cNvContentPartPr/>
                <p14:nvPr/>
              </p14:nvContentPartPr>
              <p14:xfrm>
                <a:off x="6253165" y="335584"/>
                <a:ext cx="161640" cy="13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CBD03D-032A-6869-0C8D-C5AF1B112D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44165" y="326944"/>
                  <a:ext cx="179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4BFE159-45DB-274C-21CF-0536602A0D40}"/>
                    </a:ext>
                  </a:extLst>
                </p14:cNvPr>
                <p14:cNvContentPartPr/>
                <p14:nvPr/>
              </p14:nvContentPartPr>
              <p14:xfrm>
                <a:off x="6158845" y="525304"/>
                <a:ext cx="523440" cy="82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4BFE159-45DB-274C-21CF-0536602A0D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49845" y="516664"/>
                  <a:ext cx="541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403CE22-25DC-85A7-2872-EE3D8EAC3099}"/>
                    </a:ext>
                  </a:extLst>
                </p14:cNvPr>
                <p14:cNvContentPartPr/>
                <p14:nvPr/>
              </p14:nvContentPartPr>
              <p14:xfrm>
                <a:off x="6145525" y="670384"/>
                <a:ext cx="146520" cy="226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403CE22-25DC-85A7-2872-EE3D8EAC30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36525" y="661384"/>
                  <a:ext cx="164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3C5AF70-86F5-4812-1311-38B79B3BFCF6}"/>
                    </a:ext>
                  </a:extLst>
                </p14:cNvPr>
                <p14:cNvContentPartPr/>
                <p14:nvPr/>
              </p14:nvContentPartPr>
              <p14:xfrm>
                <a:off x="6356485" y="641584"/>
                <a:ext cx="178200" cy="21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3C5AF70-86F5-4812-1311-38B79B3BFC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47485" y="632584"/>
                  <a:ext cx="195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B64CAB8-DDE5-AF51-58CA-F1F70B6F790B}"/>
                    </a:ext>
                  </a:extLst>
                </p14:cNvPr>
                <p14:cNvContentPartPr/>
                <p14:nvPr/>
              </p14:nvContentPartPr>
              <p14:xfrm>
                <a:off x="6364405" y="723664"/>
                <a:ext cx="108360" cy="13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B64CAB8-DDE5-AF51-58CA-F1F70B6F79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55765" y="715024"/>
                  <a:ext cx="126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BBCEC1-A305-F215-3640-A7A903C64FB8}"/>
                    </a:ext>
                  </a:extLst>
                </p14:cNvPr>
                <p14:cNvContentPartPr/>
                <p14:nvPr/>
              </p14:nvContentPartPr>
              <p14:xfrm>
                <a:off x="6535045" y="700984"/>
                <a:ext cx="135360" cy="141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BBCEC1-A305-F215-3640-A7A903C64F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26405" y="692344"/>
                  <a:ext cx="153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114DA4-EF46-EBAA-A6A8-078BF6AECB01}"/>
                    </a:ext>
                  </a:extLst>
                </p14:cNvPr>
                <p14:cNvContentPartPr/>
                <p14:nvPr/>
              </p14:nvContentPartPr>
              <p14:xfrm>
                <a:off x="6675085" y="629344"/>
                <a:ext cx="156960" cy="61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114DA4-EF46-EBAA-A6A8-078BF6AECB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66445" y="620344"/>
                  <a:ext cx="174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83D892-5700-0069-0575-062FCF8670F3}"/>
                    </a:ext>
                  </a:extLst>
                </p14:cNvPr>
                <p14:cNvContentPartPr/>
                <p14:nvPr/>
              </p14:nvContentPartPr>
              <p14:xfrm>
                <a:off x="5145805" y="172864"/>
                <a:ext cx="1760040" cy="174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83D892-5700-0069-0575-062FCF8670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36805" y="163864"/>
                  <a:ext cx="1777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AF81ABF-359F-D69A-F14A-28FCCDB03B74}"/>
                    </a:ext>
                  </a:extLst>
                </p14:cNvPr>
                <p14:cNvContentPartPr/>
                <p14:nvPr/>
              </p14:nvContentPartPr>
              <p14:xfrm>
                <a:off x="7095205" y="361864"/>
                <a:ext cx="174960" cy="317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AF81ABF-359F-D69A-F14A-28FCCDB03B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86205" y="353224"/>
                  <a:ext cx="192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A7A9457-831C-9E1B-40ED-A48B08AE0F4B}"/>
                    </a:ext>
                  </a:extLst>
                </p14:cNvPr>
                <p14:cNvContentPartPr/>
                <p14:nvPr/>
              </p14:nvContentPartPr>
              <p14:xfrm>
                <a:off x="7373845" y="535384"/>
                <a:ext cx="176040" cy="117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A7A9457-831C-9E1B-40ED-A48B08AE0F4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64845" y="526744"/>
                  <a:ext cx="1936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BE81A71-2127-84E8-E5AC-0434FF5F2EC2}"/>
              </a:ext>
            </a:extLst>
          </p:cNvPr>
          <p:cNvGrpSpPr/>
          <p:nvPr/>
        </p:nvGrpSpPr>
        <p:grpSpPr>
          <a:xfrm>
            <a:off x="1630765" y="1609264"/>
            <a:ext cx="2448720" cy="488160"/>
            <a:chOff x="1630765" y="1609264"/>
            <a:chExt cx="244872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9C70B3-FDDD-7B1D-9F24-2B9EB753E45B}"/>
                    </a:ext>
                  </a:extLst>
                </p14:cNvPr>
                <p14:cNvContentPartPr/>
                <p14:nvPr/>
              </p14:nvContentPartPr>
              <p14:xfrm>
                <a:off x="1630765" y="1918144"/>
                <a:ext cx="237960" cy="32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9C70B3-FDDD-7B1D-9F24-2B9EB753E45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21765" y="1909144"/>
                  <a:ext cx="255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30234C0-5238-6E4C-1814-C8BAE9AC6093}"/>
                    </a:ext>
                  </a:extLst>
                </p14:cNvPr>
                <p14:cNvContentPartPr/>
                <p14:nvPr/>
              </p14:nvContentPartPr>
              <p14:xfrm>
                <a:off x="1649485" y="2074024"/>
                <a:ext cx="208440" cy="23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30234C0-5238-6E4C-1814-C8BAE9AC609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40485" y="2065384"/>
                  <a:ext cx="22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736DEE4-FEA8-F3C8-206E-A687D61A03D6}"/>
                    </a:ext>
                  </a:extLst>
                </p14:cNvPr>
                <p14:cNvContentPartPr/>
                <p14:nvPr/>
              </p14:nvContentPartPr>
              <p14:xfrm>
                <a:off x="2698885" y="1820584"/>
                <a:ext cx="235080" cy="164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736DEE4-FEA8-F3C8-206E-A687D61A03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89885" y="1811584"/>
                  <a:ext cx="252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487DBC-F444-76C8-20F6-2C798B42092F}"/>
                    </a:ext>
                  </a:extLst>
                </p14:cNvPr>
                <p14:cNvContentPartPr/>
                <p14:nvPr/>
              </p14:nvContentPartPr>
              <p14:xfrm>
                <a:off x="3046285" y="1735624"/>
                <a:ext cx="191880" cy="28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487DBC-F444-76C8-20F6-2C798B42092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37645" y="1726984"/>
                  <a:ext cx="209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020272-1481-1917-1A80-905C24612D78}"/>
                    </a:ext>
                  </a:extLst>
                </p14:cNvPr>
                <p14:cNvContentPartPr/>
                <p14:nvPr/>
              </p14:nvContentPartPr>
              <p14:xfrm>
                <a:off x="3335365" y="1627624"/>
                <a:ext cx="264600" cy="286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020272-1481-1917-1A80-905C24612D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26365" y="1618624"/>
                  <a:ext cx="282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DD86728-D8D2-06CC-F9E7-D81A4030E154}"/>
                    </a:ext>
                  </a:extLst>
                </p14:cNvPr>
                <p14:cNvContentPartPr/>
                <p14:nvPr/>
              </p14:nvContentPartPr>
              <p14:xfrm>
                <a:off x="3362365" y="1780264"/>
                <a:ext cx="167400" cy="19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DD86728-D8D2-06CC-F9E7-D81A4030E15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53725" y="1771624"/>
                  <a:ext cx="185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7AE4F1D-FCD3-7405-1EFC-1B35E4052E0E}"/>
                    </a:ext>
                  </a:extLst>
                </p14:cNvPr>
                <p14:cNvContentPartPr/>
                <p14:nvPr/>
              </p14:nvContentPartPr>
              <p14:xfrm>
                <a:off x="3616525" y="1832464"/>
                <a:ext cx="167760" cy="95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7AE4F1D-FCD3-7405-1EFC-1B35E4052E0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07525" y="1823464"/>
                  <a:ext cx="185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98CFE70-621A-7E16-627F-3538783AA20A}"/>
                    </a:ext>
                  </a:extLst>
                </p14:cNvPr>
                <p14:cNvContentPartPr/>
                <p14:nvPr/>
              </p14:nvContentPartPr>
              <p14:xfrm>
                <a:off x="3781765" y="1623304"/>
                <a:ext cx="102240" cy="87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98CFE70-621A-7E16-627F-3538783AA2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73125" y="1614304"/>
                  <a:ext cx="119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7CF9B8F-1236-9D09-122D-9D4EA7EC1867}"/>
                    </a:ext>
                  </a:extLst>
                </p14:cNvPr>
                <p14:cNvContentPartPr/>
                <p14:nvPr/>
              </p14:nvContentPartPr>
              <p14:xfrm>
                <a:off x="3984445" y="1609264"/>
                <a:ext cx="95040" cy="308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7CF9B8F-1236-9D09-122D-9D4EA7EC18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75805" y="1600264"/>
                  <a:ext cx="112680" cy="32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FCDD3A3-5372-A572-8E30-53157CEB9F9A}"/>
                  </a:ext>
                </a:extLst>
              </p14:cNvPr>
              <p14:cNvContentPartPr/>
              <p14:nvPr/>
            </p14:nvContentPartPr>
            <p14:xfrm>
              <a:off x="4408525" y="1580824"/>
              <a:ext cx="203400" cy="810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FCDD3A3-5372-A572-8E30-53157CEB9F9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399525" y="1572184"/>
                <a:ext cx="221040" cy="82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91EDAD8-A6CA-0F77-D00E-6A5313424C23}"/>
              </a:ext>
            </a:extLst>
          </p:cNvPr>
          <p:cNvGrpSpPr/>
          <p:nvPr/>
        </p:nvGrpSpPr>
        <p:grpSpPr>
          <a:xfrm>
            <a:off x="4647565" y="1579024"/>
            <a:ext cx="1135440" cy="728640"/>
            <a:chOff x="4647565" y="1579024"/>
            <a:chExt cx="113544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EDCA83D-81EF-8549-F8D3-2DBF64CB5E1B}"/>
                    </a:ext>
                  </a:extLst>
                </p14:cNvPr>
                <p14:cNvContentPartPr/>
                <p14:nvPr/>
              </p14:nvContentPartPr>
              <p14:xfrm>
                <a:off x="4647565" y="1895824"/>
                <a:ext cx="616320" cy="20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EDCA83D-81EF-8549-F8D3-2DBF64CB5E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38565" y="1886824"/>
                  <a:ext cx="633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BDC6D17-967D-C505-A23F-6DB1E3855FA0}"/>
                    </a:ext>
                  </a:extLst>
                </p14:cNvPr>
                <p14:cNvContentPartPr/>
                <p14:nvPr/>
              </p14:nvContentPartPr>
              <p14:xfrm>
                <a:off x="5252725" y="1760104"/>
                <a:ext cx="88200" cy="7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BDC6D17-967D-C505-A23F-6DB1E3855F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43725" y="1751464"/>
                  <a:ext cx="105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09E5D25-2C90-AEC2-6E4F-4E6C96C2149B}"/>
                    </a:ext>
                  </a:extLst>
                </p14:cNvPr>
                <p14:cNvContentPartPr/>
                <p14:nvPr/>
              </p14:nvContentPartPr>
              <p14:xfrm>
                <a:off x="5430925" y="1660744"/>
                <a:ext cx="16920" cy="174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09E5D25-2C90-AEC2-6E4F-4E6C96C2149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21925" y="1652104"/>
                  <a:ext cx="34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8306562-C365-85C1-A7E4-00112AF907B9}"/>
                    </a:ext>
                  </a:extLst>
                </p14:cNvPr>
                <p14:cNvContentPartPr/>
                <p14:nvPr/>
              </p14:nvContentPartPr>
              <p14:xfrm>
                <a:off x="5559805" y="1579024"/>
                <a:ext cx="223200" cy="72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8306562-C365-85C1-A7E4-00112AF907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51165" y="1570024"/>
                  <a:ext cx="240840" cy="74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95B52C0-6248-2886-5C6B-0F855BE87C9C}"/>
                  </a:ext>
                </a:extLst>
              </p14:cNvPr>
              <p14:cNvContentPartPr/>
              <p14:nvPr/>
            </p14:nvContentPartPr>
            <p14:xfrm>
              <a:off x="5811805" y="1674424"/>
              <a:ext cx="579960" cy="678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95B52C0-6248-2886-5C6B-0F855BE87C9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802805" y="1665424"/>
                <a:ext cx="597600" cy="69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22A3235B-F732-7636-0B23-5FBBA76D9BC1}"/>
              </a:ext>
            </a:extLst>
          </p:cNvPr>
          <p:cNvGrpSpPr/>
          <p:nvPr/>
        </p:nvGrpSpPr>
        <p:grpSpPr>
          <a:xfrm>
            <a:off x="6038245" y="1554904"/>
            <a:ext cx="869040" cy="893160"/>
            <a:chOff x="6038245" y="1554904"/>
            <a:chExt cx="869040" cy="89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C35D547-EBD5-C52A-6857-02B45B3266ED}"/>
                    </a:ext>
                  </a:extLst>
                </p14:cNvPr>
                <p14:cNvContentPartPr/>
                <p14:nvPr/>
              </p14:nvContentPartPr>
              <p14:xfrm>
                <a:off x="6113845" y="1774864"/>
                <a:ext cx="110160" cy="18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C35D547-EBD5-C52A-6857-02B45B3266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05205" y="1766224"/>
                  <a:ext cx="127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1F64906-5496-6D63-CAA2-590B8DF8E79C}"/>
                    </a:ext>
                  </a:extLst>
                </p14:cNvPr>
                <p14:cNvContentPartPr/>
                <p14:nvPr/>
              </p14:nvContentPartPr>
              <p14:xfrm>
                <a:off x="6038245" y="2013544"/>
                <a:ext cx="270360" cy="70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1F64906-5496-6D63-CAA2-590B8DF8E7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29245" y="2004544"/>
                  <a:ext cx="288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399CBB-3190-E1D8-58F6-DD99A3118422}"/>
                    </a:ext>
                  </a:extLst>
                </p14:cNvPr>
                <p14:cNvContentPartPr/>
                <p14:nvPr/>
              </p14:nvContentPartPr>
              <p14:xfrm>
                <a:off x="6123565" y="2113264"/>
                <a:ext cx="112320" cy="211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399CBB-3190-E1D8-58F6-DD99A311842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14565" y="2104264"/>
                  <a:ext cx="129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2544D6F-3020-6678-3D3C-7130EFD95191}"/>
                    </a:ext>
                  </a:extLst>
                </p14:cNvPr>
                <p14:cNvContentPartPr/>
                <p14:nvPr/>
              </p14:nvContentPartPr>
              <p14:xfrm>
                <a:off x="6350365" y="1554904"/>
                <a:ext cx="209160" cy="893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2544D6F-3020-6678-3D3C-7130EFD9519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41725" y="1546264"/>
                  <a:ext cx="22680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373F18-D815-FCEA-2B5E-5257561FBA05}"/>
                    </a:ext>
                  </a:extLst>
                </p14:cNvPr>
                <p14:cNvContentPartPr/>
                <p14:nvPr/>
              </p14:nvContentPartPr>
              <p14:xfrm>
                <a:off x="6747805" y="1932904"/>
                <a:ext cx="159480" cy="15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373F18-D815-FCEA-2B5E-5257561FBA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39165" y="1923904"/>
                  <a:ext cx="1771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04C7C51-5141-000A-74D1-851D584EE2B1}"/>
              </a:ext>
            </a:extLst>
          </p:cNvPr>
          <p:cNvGrpSpPr/>
          <p:nvPr/>
        </p:nvGrpSpPr>
        <p:grpSpPr>
          <a:xfrm>
            <a:off x="7122565" y="1488304"/>
            <a:ext cx="1818360" cy="852840"/>
            <a:chOff x="7122565" y="1488304"/>
            <a:chExt cx="1818360" cy="85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9BEDA3A-63F7-9013-B095-2EA8329F06B4}"/>
                    </a:ext>
                  </a:extLst>
                </p14:cNvPr>
                <p14:cNvContentPartPr/>
                <p14:nvPr/>
              </p14:nvContentPartPr>
              <p14:xfrm>
                <a:off x="7122565" y="1488304"/>
                <a:ext cx="1818360" cy="852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9BEDA3A-63F7-9013-B095-2EA8329F06B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13565" y="1479664"/>
                  <a:ext cx="1836000" cy="8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B6F07D2-58C8-379B-D0C7-0808ED7454CF}"/>
                    </a:ext>
                  </a:extLst>
                </p14:cNvPr>
                <p14:cNvContentPartPr/>
                <p14:nvPr/>
              </p14:nvContentPartPr>
              <p14:xfrm>
                <a:off x="7630885" y="1685944"/>
                <a:ext cx="126720" cy="262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B6F07D2-58C8-379B-D0C7-0808ED7454C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21885" y="1676944"/>
                  <a:ext cx="144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80F8C7-2840-BC3F-F0F5-9D5F60FD4D7A}"/>
                    </a:ext>
                  </a:extLst>
                </p14:cNvPr>
                <p14:cNvContentPartPr/>
                <p14:nvPr/>
              </p14:nvContentPartPr>
              <p14:xfrm>
                <a:off x="7487605" y="2044144"/>
                <a:ext cx="374400" cy="37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80F8C7-2840-BC3F-F0F5-9D5F60FD4D7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78605" y="2035144"/>
                  <a:ext cx="392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A07B24A-EC73-098B-B1F4-AE0F471546F6}"/>
                    </a:ext>
                  </a:extLst>
                </p14:cNvPr>
                <p14:cNvContentPartPr/>
                <p14:nvPr/>
              </p14:nvContentPartPr>
              <p14:xfrm>
                <a:off x="7649965" y="2135944"/>
                <a:ext cx="111240" cy="190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A07B24A-EC73-098B-B1F4-AE0F471546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40965" y="2127304"/>
                  <a:ext cx="128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0F5F562-5EA1-3FCC-90C5-785823CC9B81}"/>
                    </a:ext>
                  </a:extLst>
                </p14:cNvPr>
                <p14:cNvContentPartPr/>
                <p14:nvPr/>
              </p14:nvContentPartPr>
              <p14:xfrm>
                <a:off x="8087005" y="1991224"/>
                <a:ext cx="87480" cy="7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0F5F562-5EA1-3FCC-90C5-785823CC9B8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78365" y="1982584"/>
                  <a:ext cx="105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7CAADFA-4B09-6CB6-0FA5-24D30E4A8EDB}"/>
                    </a:ext>
                  </a:extLst>
                </p14:cNvPr>
                <p14:cNvContentPartPr/>
                <p14:nvPr/>
              </p14:nvContentPartPr>
              <p14:xfrm>
                <a:off x="8461765" y="1714384"/>
                <a:ext cx="194040" cy="245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7CAADFA-4B09-6CB6-0FA5-24D30E4A8ED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52765" y="1705384"/>
                  <a:ext cx="211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43E189D-36B9-A095-633A-93558E1165B1}"/>
                    </a:ext>
                  </a:extLst>
                </p14:cNvPr>
                <p14:cNvContentPartPr/>
                <p14:nvPr/>
              </p14:nvContentPartPr>
              <p14:xfrm>
                <a:off x="8700445" y="1663264"/>
                <a:ext cx="72000" cy="105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43E189D-36B9-A095-633A-93558E1165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91445" y="1654264"/>
                  <a:ext cx="89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48DFA38-CBA1-69E9-B270-EE48BB7DF76A}"/>
                    </a:ext>
                  </a:extLst>
                </p14:cNvPr>
                <p14:cNvContentPartPr/>
                <p14:nvPr/>
              </p14:nvContentPartPr>
              <p14:xfrm>
                <a:off x="8361685" y="2012104"/>
                <a:ext cx="313560" cy="63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48DFA38-CBA1-69E9-B270-EE48BB7DF76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52685" y="2003104"/>
                  <a:ext cx="331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ADF1D82-C7FB-BCD3-9541-E6F4C79C2064}"/>
                    </a:ext>
                  </a:extLst>
                </p14:cNvPr>
                <p14:cNvContentPartPr/>
                <p14:nvPr/>
              </p14:nvContentPartPr>
              <p14:xfrm>
                <a:off x="8445565" y="2111824"/>
                <a:ext cx="117000" cy="222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ADF1D82-C7FB-BCD3-9541-E6F4C79C206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36925" y="2103184"/>
                  <a:ext cx="134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B4BBA2-C988-AC14-EDDD-7D8C686BCF98}"/>
                    </a:ext>
                  </a:extLst>
                </p14:cNvPr>
                <p14:cNvContentPartPr/>
                <p14:nvPr/>
              </p14:nvContentPartPr>
              <p14:xfrm>
                <a:off x="8616205" y="2099584"/>
                <a:ext cx="106560" cy="81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B4BBA2-C988-AC14-EDDD-7D8C686BCF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07565" y="2090584"/>
                  <a:ext cx="1242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4CF1111-DA4D-EE80-464A-4AD919B718F2}"/>
              </a:ext>
            </a:extLst>
          </p:cNvPr>
          <p:cNvGrpSpPr/>
          <p:nvPr/>
        </p:nvGrpSpPr>
        <p:grpSpPr>
          <a:xfrm>
            <a:off x="935605" y="2996704"/>
            <a:ext cx="2072160" cy="698760"/>
            <a:chOff x="935605" y="2996704"/>
            <a:chExt cx="207216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6A0105-AE7A-3BD2-8C47-CB3B40C6456B}"/>
                    </a:ext>
                  </a:extLst>
                </p14:cNvPr>
                <p14:cNvContentPartPr/>
                <p14:nvPr/>
              </p14:nvContentPartPr>
              <p14:xfrm>
                <a:off x="937405" y="3192544"/>
                <a:ext cx="6840" cy="11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6A0105-AE7A-3BD2-8C47-CB3B40C6456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8765" y="3183544"/>
                  <a:ext cx="24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A233247-93F6-BDE2-3BDD-0E5FABB62EC0}"/>
                    </a:ext>
                  </a:extLst>
                </p14:cNvPr>
                <p14:cNvContentPartPr/>
                <p14:nvPr/>
              </p14:nvContentPartPr>
              <p14:xfrm>
                <a:off x="935605" y="3175984"/>
                <a:ext cx="229320" cy="329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A233247-93F6-BDE2-3BDD-0E5FABB62E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6965" y="3166984"/>
                  <a:ext cx="2469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F05926-06BD-4B58-527D-B71BCA6FC50A}"/>
                    </a:ext>
                  </a:extLst>
                </p14:cNvPr>
                <p14:cNvContentPartPr/>
                <p14:nvPr/>
              </p14:nvContentPartPr>
              <p14:xfrm>
                <a:off x="1169965" y="3328264"/>
                <a:ext cx="837360" cy="367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F05926-06BD-4B58-527D-B71BCA6FC5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1325" y="3319264"/>
                  <a:ext cx="855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DCF7779-F695-D7B1-907F-D034C58EAA3A}"/>
                    </a:ext>
                  </a:extLst>
                </p14:cNvPr>
                <p14:cNvContentPartPr/>
                <p14:nvPr/>
              </p14:nvContentPartPr>
              <p14:xfrm>
                <a:off x="2179045" y="2996704"/>
                <a:ext cx="828720" cy="464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DCF7779-F695-D7B1-907F-D034C58EAA3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70045" y="2988064"/>
                  <a:ext cx="8463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F5CB1DA-C38D-9642-A4D3-4EF8546CEF5F}"/>
                    </a:ext>
                  </a:extLst>
                </p14:cNvPr>
                <p14:cNvContentPartPr/>
                <p14:nvPr/>
              </p14:nvContentPartPr>
              <p14:xfrm>
                <a:off x="2593405" y="3203344"/>
                <a:ext cx="333720" cy="17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F5CB1DA-C38D-9642-A4D3-4EF8546CEF5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84765" y="3194704"/>
                  <a:ext cx="3513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A35A987-F3DF-2B15-1068-ACB45A6F19EF}"/>
                  </a:ext>
                </a:extLst>
              </p14:cNvPr>
              <p14:cNvContentPartPr/>
              <p14:nvPr/>
            </p14:nvContentPartPr>
            <p14:xfrm>
              <a:off x="302005" y="3280384"/>
              <a:ext cx="235800" cy="2563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A35A987-F3DF-2B15-1068-ACB45A6F19E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93365" y="3271744"/>
                <a:ext cx="25344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B1EF80A-6751-BC22-D859-12086D56F08E}"/>
              </a:ext>
            </a:extLst>
          </p:cNvPr>
          <p:cNvGrpSpPr/>
          <p:nvPr/>
        </p:nvGrpSpPr>
        <p:grpSpPr>
          <a:xfrm>
            <a:off x="1397125" y="3962224"/>
            <a:ext cx="354960" cy="285840"/>
            <a:chOff x="1397125" y="3962224"/>
            <a:chExt cx="3549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983C823-F908-7FCA-A261-8F289D8E3C1A}"/>
                    </a:ext>
                  </a:extLst>
                </p14:cNvPr>
                <p14:cNvContentPartPr/>
                <p14:nvPr/>
              </p14:nvContentPartPr>
              <p14:xfrm>
                <a:off x="1514845" y="3962224"/>
                <a:ext cx="51480" cy="175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983C823-F908-7FCA-A261-8F289D8E3C1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06205" y="3953584"/>
                  <a:ext cx="69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5596CD9-08DC-4733-19BD-E843471AF221}"/>
                    </a:ext>
                  </a:extLst>
                </p14:cNvPr>
                <p14:cNvContentPartPr/>
                <p14:nvPr/>
              </p14:nvContentPartPr>
              <p14:xfrm>
                <a:off x="1397125" y="4213144"/>
                <a:ext cx="354960" cy="34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5596CD9-08DC-4733-19BD-E843471AF22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88485" y="4204504"/>
                  <a:ext cx="3726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F9F7EFB-28D5-3D7D-0311-80DFF84E5D58}"/>
              </a:ext>
            </a:extLst>
          </p:cNvPr>
          <p:cNvGrpSpPr/>
          <p:nvPr/>
        </p:nvGrpSpPr>
        <p:grpSpPr>
          <a:xfrm>
            <a:off x="1401445" y="4372264"/>
            <a:ext cx="285480" cy="169200"/>
            <a:chOff x="1401445" y="4372264"/>
            <a:chExt cx="28548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8B1622F-7675-C652-2E4F-825755077616}"/>
                    </a:ext>
                  </a:extLst>
                </p14:cNvPr>
                <p14:cNvContentPartPr/>
                <p14:nvPr/>
              </p14:nvContentPartPr>
              <p14:xfrm>
                <a:off x="1522765" y="4398184"/>
                <a:ext cx="14760" cy="143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8B1622F-7675-C652-2E4F-82575507761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14125" y="4389544"/>
                  <a:ext cx="32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F60F1EF-3F36-A55A-C991-AA0555B4CCD2}"/>
                    </a:ext>
                  </a:extLst>
                </p14:cNvPr>
                <p14:cNvContentPartPr/>
                <p14:nvPr/>
              </p14:nvContentPartPr>
              <p14:xfrm>
                <a:off x="1401445" y="4372264"/>
                <a:ext cx="285480" cy="92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F60F1EF-3F36-A55A-C991-AA0555B4CCD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92805" y="4363264"/>
                  <a:ext cx="30312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0A6C17F-A4BF-D4AA-406F-CCDDD3C7FE54}"/>
              </a:ext>
            </a:extLst>
          </p:cNvPr>
          <p:cNvGrpSpPr/>
          <p:nvPr/>
        </p:nvGrpSpPr>
        <p:grpSpPr>
          <a:xfrm>
            <a:off x="2126125" y="3972304"/>
            <a:ext cx="2025360" cy="546480"/>
            <a:chOff x="2126125" y="3972304"/>
            <a:chExt cx="202536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EF75FB6-4949-104F-A3CB-0C78368419C1}"/>
                    </a:ext>
                  </a:extLst>
                </p14:cNvPr>
                <p14:cNvContentPartPr/>
                <p14:nvPr/>
              </p14:nvContentPartPr>
              <p14:xfrm>
                <a:off x="2126125" y="4210264"/>
                <a:ext cx="257400" cy="58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EF75FB6-4949-104F-A3CB-0C78368419C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17125" y="4201264"/>
                  <a:ext cx="275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FBF3A69-D01A-1B19-24C7-8D40DD23013F}"/>
                    </a:ext>
                  </a:extLst>
                </p14:cNvPr>
                <p14:cNvContentPartPr/>
                <p14:nvPr/>
              </p14:nvContentPartPr>
              <p14:xfrm>
                <a:off x="2676925" y="4091824"/>
                <a:ext cx="8640" cy="302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FBF3A69-D01A-1B19-24C7-8D40DD2301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67925" y="4083184"/>
                  <a:ext cx="26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D9EA708-34B3-A6A8-8827-C974CDABF343}"/>
                    </a:ext>
                  </a:extLst>
                </p14:cNvPr>
                <p14:cNvContentPartPr/>
                <p14:nvPr/>
              </p14:nvContentPartPr>
              <p14:xfrm>
                <a:off x="2790685" y="4155904"/>
                <a:ext cx="203760" cy="225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D9EA708-34B3-A6A8-8827-C974CDABF34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81685" y="4147264"/>
                  <a:ext cx="221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29D99EB-2918-CA74-ADA8-22972E87B3EE}"/>
                    </a:ext>
                  </a:extLst>
                </p14:cNvPr>
                <p14:cNvContentPartPr/>
                <p14:nvPr/>
              </p14:nvContentPartPr>
              <p14:xfrm>
                <a:off x="3016405" y="3979864"/>
                <a:ext cx="144360" cy="181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29D99EB-2918-CA74-ADA8-22972E87B3E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07405" y="3971224"/>
                  <a:ext cx="162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03CA215-06E1-C786-9DF9-BAF3AADA67C3}"/>
                    </a:ext>
                  </a:extLst>
                </p14:cNvPr>
                <p14:cNvContentPartPr/>
                <p14:nvPr/>
              </p14:nvContentPartPr>
              <p14:xfrm>
                <a:off x="3226645" y="3972304"/>
                <a:ext cx="13680" cy="203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03CA215-06E1-C786-9DF9-BAF3AADA67C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18005" y="3963664"/>
                  <a:ext cx="31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694242B-CC4F-6754-3722-3AE2CE43531F}"/>
                    </a:ext>
                  </a:extLst>
                </p14:cNvPr>
                <p14:cNvContentPartPr/>
                <p14:nvPr/>
              </p14:nvContentPartPr>
              <p14:xfrm>
                <a:off x="3446245" y="4190464"/>
                <a:ext cx="242280" cy="206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694242B-CC4F-6754-3722-3AE2CE4353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37245" y="4181824"/>
                  <a:ext cx="259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AEA4504-20A4-7E8F-1146-0B724D865453}"/>
                    </a:ext>
                  </a:extLst>
                </p14:cNvPr>
                <p14:cNvContentPartPr/>
                <p14:nvPr/>
              </p14:nvContentPartPr>
              <p14:xfrm>
                <a:off x="3719845" y="4217824"/>
                <a:ext cx="156240" cy="155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AEA4504-20A4-7E8F-1146-0B724D86545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11205" y="4209184"/>
                  <a:ext cx="173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8050842-7E05-6084-693C-EDEF1286B98A}"/>
                    </a:ext>
                  </a:extLst>
                </p14:cNvPr>
                <p14:cNvContentPartPr/>
                <p14:nvPr/>
              </p14:nvContentPartPr>
              <p14:xfrm>
                <a:off x="3710125" y="4182544"/>
                <a:ext cx="254160" cy="249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8050842-7E05-6084-693C-EDEF1286B98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01125" y="4173904"/>
                  <a:ext cx="271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2B6E251-E979-0EF6-251F-07C3762E1A85}"/>
                    </a:ext>
                  </a:extLst>
                </p14:cNvPr>
                <p14:cNvContentPartPr/>
                <p14:nvPr/>
              </p14:nvContentPartPr>
              <p14:xfrm>
                <a:off x="3999565" y="4214584"/>
                <a:ext cx="151920" cy="304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2B6E251-E979-0EF6-251F-07C3762E1A8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90925" y="4205944"/>
                  <a:ext cx="169560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C980412-A347-4E7E-F2E4-252CE256172D}"/>
                  </a:ext>
                </a:extLst>
              </p14:cNvPr>
              <p14:cNvContentPartPr/>
              <p14:nvPr/>
            </p14:nvContentPartPr>
            <p14:xfrm>
              <a:off x="4298005" y="3796624"/>
              <a:ext cx="293040" cy="9604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C980412-A347-4E7E-F2E4-252CE256172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289005" y="3787624"/>
                <a:ext cx="310680" cy="9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B90F358-A63C-9920-AE72-EA2BC8983E7A}"/>
              </a:ext>
            </a:extLst>
          </p:cNvPr>
          <p:cNvGrpSpPr/>
          <p:nvPr/>
        </p:nvGrpSpPr>
        <p:grpSpPr>
          <a:xfrm>
            <a:off x="7050580" y="3670425"/>
            <a:ext cx="3946882" cy="835773"/>
            <a:chOff x="4560925" y="1640704"/>
            <a:chExt cx="4532400" cy="95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C6C20C5-B440-43C5-2D17-F6AC39A523E4}"/>
                    </a:ext>
                  </a:extLst>
                </p14:cNvPr>
                <p14:cNvContentPartPr/>
                <p14:nvPr/>
              </p14:nvContentPartPr>
              <p14:xfrm>
                <a:off x="4560925" y="1733224"/>
                <a:ext cx="203400" cy="810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C6C20C5-B440-43C5-2D17-F6AC39A523E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550590" y="1722888"/>
                  <a:ext cx="223657" cy="830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23DFA84-B894-381A-8A63-8A17CC3CC0AC}"/>
                    </a:ext>
                  </a:extLst>
                </p14:cNvPr>
                <p14:cNvContentPartPr/>
                <p14:nvPr/>
              </p14:nvContentPartPr>
              <p14:xfrm>
                <a:off x="4799965" y="2048224"/>
                <a:ext cx="616320" cy="200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23DFA84-B894-381A-8A63-8A17CC3CC0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89631" y="2037888"/>
                  <a:ext cx="636575" cy="220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0495AFA-67DB-C96F-5BF7-7F63C89A67CF}"/>
                    </a:ext>
                  </a:extLst>
                </p14:cNvPr>
                <p14:cNvContentPartPr/>
                <p14:nvPr/>
              </p14:nvContentPartPr>
              <p14:xfrm>
                <a:off x="5405125" y="1912504"/>
                <a:ext cx="88200" cy="7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0495AFA-67DB-C96F-5BF7-7F63C89A67C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94773" y="1902504"/>
                  <a:ext cx="108490" cy="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E8582A-AA32-86A3-10C1-DDB2C467438B}"/>
                    </a:ext>
                  </a:extLst>
                </p14:cNvPr>
                <p14:cNvContentPartPr/>
                <p14:nvPr/>
              </p14:nvContentPartPr>
              <p14:xfrm>
                <a:off x="5583325" y="1813144"/>
                <a:ext cx="16920" cy="174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E8582A-AA32-86A3-10C1-DDB2C467438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73008" y="1802825"/>
                  <a:ext cx="37141" cy="194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68C4D45-CFFB-D8ED-EF5F-1C85B769B395}"/>
                    </a:ext>
                  </a:extLst>
                </p14:cNvPr>
                <p14:cNvContentPartPr/>
                <p14:nvPr/>
              </p14:nvContentPartPr>
              <p14:xfrm>
                <a:off x="5712205" y="1731424"/>
                <a:ext cx="223200" cy="728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68C4D45-CFFB-D8ED-EF5F-1C85B769B39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01872" y="1721092"/>
                  <a:ext cx="243453" cy="748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25E343E-6E07-AC00-2C77-4EC70E38B9F5}"/>
                    </a:ext>
                  </a:extLst>
                </p14:cNvPr>
                <p14:cNvContentPartPr/>
                <p14:nvPr/>
              </p14:nvContentPartPr>
              <p14:xfrm>
                <a:off x="5964205" y="1826824"/>
                <a:ext cx="579960" cy="678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25E343E-6E07-AC00-2C77-4EC70E38B9F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53871" y="1816491"/>
                  <a:ext cx="600215" cy="698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765A75A-54EA-351F-5253-092F67E4D767}"/>
                    </a:ext>
                  </a:extLst>
                </p14:cNvPr>
                <p14:cNvContentPartPr/>
                <p14:nvPr/>
              </p14:nvContentPartPr>
              <p14:xfrm>
                <a:off x="6266245" y="1927264"/>
                <a:ext cx="110160" cy="185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765A75A-54EA-351F-5253-092F67E4D76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55930" y="1916944"/>
                  <a:ext cx="130377" cy="20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89EBF61-2F52-518F-D707-39A5B912C45C}"/>
                    </a:ext>
                  </a:extLst>
                </p14:cNvPr>
                <p14:cNvContentPartPr/>
                <p14:nvPr/>
              </p14:nvContentPartPr>
              <p14:xfrm>
                <a:off x="6190645" y="2165944"/>
                <a:ext cx="270360" cy="70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89EBF61-2F52-518F-D707-39A5B912C45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80310" y="2155620"/>
                  <a:ext cx="290616" cy="90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A027541-76BF-1F7D-F003-077CFED125AF}"/>
                    </a:ext>
                  </a:extLst>
                </p14:cNvPr>
                <p14:cNvContentPartPr/>
                <p14:nvPr/>
              </p14:nvContentPartPr>
              <p14:xfrm>
                <a:off x="6275965" y="2265664"/>
                <a:ext cx="112320" cy="211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A027541-76BF-1F7D-F003-077CFED125A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65641" y="2255325"/>
                  <a:ext cx="132554" cy="231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8FE4A6C-E7B2-F0AB-6C65-68A35A82B1B8}"/>
                    </a:ext>
                  </a:extLst>
                </p14:cNvPr>
                <p14:cNvContentPartPr/>
                <p14:nvPr/>
              </p14:nvContentPartPr>
              <p14:xfrm>
                <a:off x="6502765" y="1707304"/>
                <a:ext cx="209160" cy="893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8FE4A6C-E7B2-F0AB-6C65-68A35A82B1B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92431" y="1696971"/>
                  <a:ext cx="229415" cy="913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B7801D9-16C3-216E-7434-966C183E3800}"/>
                    </a:ext>
                  </a:extLst>
                </p14:cNvPr>
                <p14:cNvContentPartPr/>
                <p14:nvPr/>
              </p14:nvContentPartPr>
              <p14:xfrm>
                <a:off x="6900205" y="2085304"/>
                <a:ext cx="159480" cy="15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B7801D9-16C3-216E-7434-966C183E380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89876" y="2075150"/>
                  <a:ext cx="179725" cy="35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9C51540-49DF-65CF-A21E-3AB09AF1A226}"/>
                    </a:ext>
                  </a:extLst>
                </p14:cNvPr>
                <p14:cNvContentPartPr/>
                <p14:nvPr/>
              </p14:nvContentPartPr>
              <p14:xfrm>
                <a:off x="7274965" y="1640704"/>
                <a:ext cx="1818360" cy="852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9C51540-49DF-65CF-A21E-3AB09AF1A2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64631" y="1630369"/>
                  <a:ext cx="1838615" cy="873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5E1619E-0179-AA70-0C75-AC7CA912D321}"/>
                    </a:ext>
                  </a:extLst>
                </p14:cNvPr>
                <p14:cNvContentPartPr/>
                <p14:nvPr/>
              </p14:nvContentPartPr>
              <p14:xfrm>
                <a:off x="7783285" y="1838344"/>
                <a:ext cx="126720" cy="262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5E1619E-0179-AA70-0C75-AC7CA912D3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72966" y="1828012"/>
                  <a:ext cx="146946" cy="282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2767988-518A-629C-53A7-FC957E3D97F3}"/>
                    </a:ext>
                  </a:extLst>
                </p14:cNvPr>
                <p14:cNvContentPartPr/>
                <p14:nvPr/>
              </p14:nvContentPartPr>
              <p14:xfrm>
                <a:off x="7640005" y="2196544"/>
                <a:ext cx="374400" cy="37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2767988-518A-629C-53A7-FC957E3D97F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29674" y="2186244"/>
                  <a:ext cx="394649" cy="57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3D11093-605A-CD5B-EE40-28CB154828FB}"/>
                    </a:ext>
                  </a:extLst>
                </p14:cNvPr>
                <p14:cNvContentPartPr/>
                <p14:nvPr/>
              </p14:nvContentPartPr>
              <p14:xfrm>
                <a:off x="7802365" y="2288344"/>
                <a:ext cx="111240" cy="190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3D11093-605A-CD5B-EE40-28CB154828F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92065" y="2278016"/>
                  <a:ext cx="131428" cy="21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4DA9490-0BFF-4148-C5D9-C06FB459D952}"/>
                    </a:ext>
                  </a:extLst>
                </p14:cNvPr>
                <p14:cNvContentPartPr/>
                <p14:nvPr/>
              </p14:nvContentPartPr>
              <p14:xfrm>
                <a:off x="8239405" y="2143624"/>
                <a:ext cx="87480" cy="7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4DA9490-0BFF-4148-C5D9-C06FB459D95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29089" y="2133203"/>
                  <a:ext cx="107699" cy="28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2548006-A484-DF9F-1CCD-5BB16DD80B6C}"/>
                    </a:ext>
                  </a:extLst>
                </p14:cNvPr>
                <p14:cNvContentPartPr/>
                <p14:nvPr/>
              </p14:nvContentPartPr>
              <p14:xfrm>
                <a:off x="8614165" y="1866784"/>
                <a:ext cx="194040" cy="245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2548006-A484-DF9F-1CCD-5BB16DD80B6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03844" y="1856453"/>
                  <a:ext cx="214270" cy="266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376A032-3C18-B703-E37E-74EA32293C14}"/>
                    </a:ext>
                  </a:extLst>
                </p14:cNvPr>
                <p14:cNvContentPartPr/>
                <p14:nvPr/>
              </p14:nvContentPartPr>
              <p14:xfrm>
                <a:off x="8852845" y="1815664"/>
                <a:ext cx="72000" cy="105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376A032-3C18-B703-E37E-74EA32293C1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42559" y="1805363"/>
                  <a:ext cx="92160" cy="125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EA86FEE-134F-3CA3-5BF6-15888C20F86C}"/>
                    </a:ext>
                  </a:extLst>
                </p14:cNvPr>
                <p14:cNvContentPartPr/>
                <p14:nvPr/>
              </p14:nvContentPartPr>
              <p14:xfrm>
                <a:off x="8514085" y="2164504"/>
                <a:ext cx="313560" cy="63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EA86FEE-134F-3CA3-5BF6-15888C20F8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03757" y="2154210"/>
                  <a:ext cx="333803" cy="83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F3D427-9D82-70E8-4F40-655B3EA3CC8B}"/>
                    </a:ext>
                  </a:extLst>
                </p14:cNvPr>
                <p14:cNvContentPartPr/>
                <p14:nvPr/>
              </p14:nvContentPartPr>
              <p14:xfrm>
                <a:off x="8597965" y="2264224"/>
                <a:ext cx="117000" cy="222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F3D427-9D82-70E8-4F40-655B3EA3CC8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87629" y="2253888"/>
                  <a:ext cx="137258" cy="243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29D5849-3A65-08B6-610D-2284CEC888DD}"/>
                    </a:ext>
                  </a:extLst>
                </p14:cNvPr>
                <p14:cNvContentPartPr/>
                <p14:nvPr/>
              </p14:nvContentPartPr>
              <p14:xfrm>
                <a:off x="8768605" y="2251984"/>
                <a:ext cx="106560" cy="81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29D5849-3A65-08B6-610D-2284CEC888D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758279" y="2241652"/>
                  <a:ext cx="126798" cy="1012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2AE6F29-3427-B939-CA71-53FDCA1D6A99}"/>
                  </a:ext>
                </a:extLst>
              </p14:cNvPr>
              <p14:cNvContentPartPr/>
              <p14:nvPr/>
            </p14:nvContentPartPr>
            <p14:xfrm>
              <a:off x="9017605" y="1405864"/>
              <a:ext cx="188280" cy="9972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2AE6F29-3427-B939-CA71-53FDCA1D6A9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008965" y="1396864"/>
                <a:ext cx="20592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85AF9F0-C345-7F61-5178-30C6EA08274E}"/>
                  </a:ext>
                </a:extLst>
              </p14:cNvPr>
              <p14:cNvContentPartPr/>
              <p14:nvPr/>
            </p14:nvContentPartPr>
            <p14:xfrm>
              <a:off x="11013445" y="3622384"/>
              <a:ext cx="199800" cy="8683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85AF9F0-C345-7F61-5178-30C6EA08274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1004445" y="3613744"/>
                <a:ext cx="217440" cy="88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E640C719-5EE2-C9C0-6AC4-546B49061B71}"/>
              </a:ext>
            </a:extLst>
          </p:cNvPr>
          <p:cNvGrpSpPr/>
          <p:nvPr/>
        </p:nvGrpSpPr>
        <p:grpSpPr>
          <a:xfrm>
            <a:off x="609805" y="4846744"/>
            <a:ext cx="1920600" cy="595080"/>
            <a:chOff x="609805" y="4846744"/>
            <a:chExt cx="192060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E3D56D-DE4C-376A-2EBF-E5E3A28397D4}"/>
                    </a:ext>
                  </a:extLst>
                </p14:cNvPr>
                <p14:cNvContentPartPr/>
                <p14:nvPr/>
              </p14:nvContentPartPr>
              <p14:xfrm>
                <a:off x="609805" y="4965544"/>
                <a:ext cx="307800" cy="151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E3D56D-DE4C-376A-2EBF-E5E3A28397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1165" y="4956544"/>
                  <a:ext cx="325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93C689E-D2D3-8F95-B48B-12CDA923B683}"/>
                    </a:ext>
                  </a:extLst>
                </p14:cNvPr>
                <p14:cNvContentPartPr/>
                <p14:nvPr/>
              </p14:nvContentPartPr>
              <p14:xfrm>
                <a:off x="670645" y="5047264"/>
                <a:ext cx="179640" cy="249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93C689E-D2D3-8F95-B48B-12CDA923B68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1645" y="5038624"/>
                  <a:ext cx="197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60933FD-672C-E996-73F6-FBD7960E805E}"/>
                    </a:ext>
                  </a:extLst>
                </p14:cNvPr>
                <p14:cNvContentPartPr/>
                <p14:nvPr/>
              </p14:nvContentPartPr>
              <p14:xfrm>
                <a:off x="744085" y="5196664"/>
                <a:ext cx="165240" cy="22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60933FD-672C-E996-73F6-FBD7960E805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5085" y="5187664"/>
                  <a:ext cx="182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6311499-D715-BD53-535A-7FCA7757E716}"/>
                    </a:ext>
                  </a:extLst>
                </p14:cNvPr>
                <p14:cNvContentPartPr/>
                <p14:nvPr/>
              </p14:nvContentPartPr>
              <p14:xfrm>
                <a:off x="962965" y="5181544"/>
                <a:ext cx="395640" cy="114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6311499-D715-BD53-535A-7FCA7757E71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4325" y="5172544"/>
                  <a:ext cx="413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6BE1A4-CCAA-05E6-697E-502E2A573064}"/>
                    </a:ext>
                  </a:extLst>
                </p14:cNvPr>
                <p14:cNvContentPartPr/>
                <p14:nvPr/>
              </p14:nvContentPartPr>
              <p14:xfrm>
                <a:off x="1579645" y="4846744"/>
                <a:ext cx="950760" cy="59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6BE1A4-CCAA-05E6-697E-502E2A57306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71005" y="4838104"/>
                  <a:ext cx="968400" cy="61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5DFC62-273D-8B95-FD3B-D72AC6EDE5C8}"/>
              </a:ext>
            </a:extLst>
          </p:cNvPr>
          <p:cNvGrpSpPr/>
          <p:nvPr/>
        </p:nvGrpSpPr>
        <p:grpSpPr>
          <a:xfrm>
            <a:off x="2775925" y="4928464"/>
            <a:ext cx="1281960" cy="336240"/>
            <a:chOff x="2775925" y="4928464"/>
            <a:chExt cx="128196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A0C07D-B2FE-59A4-7EC9-9CDAE053A215}"/>
                    </a:ext>
                  </a:extLst>
                </p14:cNvPr>
                <p14:cNvContentPartPr/>
                <p14:nvPr/>
              </p14:nvContentPartPr>
              <p14:xfrm>
                <a:off x="2775925" y="4928464"/>
                <a:ext cx="1281960" cy="336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A0C07D-B2FE-59A4-7EC9-9CDAE053A21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66925" y="4919464"/>
                  <a:ext cx="12996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C2D3A66-9508-2E9D-58B4-A9910CB4F131}"/>
                    </a:ext>
                  </a:extLst>
                </p14:cNvPr>
                <p14:cNvContentPartPr/>
                <p14:nvPr/>
              </p14:nvContentPartPr>
              <p14:xfrm>
                <a:off x="3618325" y="4959424"/>
                <a:ext cx="48240" cy="1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C2D3A66-9508-2E9D-58B4-A9910CB4F13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609325" y="4950424"/>
                  <a:ext cx="658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D900DF0-515D-33B6-A4CF-3A8226C0AAE2}"/>
              </a:ext>
            </a:extLst>
          </p:cNvPr>
          <p:cNvGrpSpPr/>
          <p:nvPr/>
        </p:nvGrpSpPr>
        <p:grpSpPr>
          <a:xfrm>
            <a:off x="2229805" y="5792824"/>
            <a:ext cx="948960" cy="435960"/>
            <a:chOff x="2229805" y="5792824"/>
            <a:chExt cx="94896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F675D9-E9FE-3F45-D994-025D449C7D70}"/>
                    </a:ext>
                  </a:extLst>
                </p14:cNvPr>
                <p14:cNvContentPartPr/>
                <p14:nvPr/>
              </p14:nvContentPartPr>
              <p14:xfrm>
                <a:off x="2229805" y="5792824"/>
                <a:ext cx="356760" cy="435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F675D9-E9FE-3F45-D994-025D449C7D7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220805" y="5783824"/>
                  <a:ext cx="3744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B02E028-CE13-FEC6-B028-EBFD01700138}"/>
                    </a:ext>
                  </a:extLst>
                </p14:cNvPr>
                <p14:cNvContentPartPr/>
                <p14:nvPr/>
              </p14:nvContentPartPr>
              <p14:xfrm>
                <a:off x="2938645" y="5929264"/>
                <a:ext cx="240120" cy="71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B02E028-CE13-FEC6-B028-EBFD0170013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29645" y="5920264"/>
                  <a:ext cx="257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E8F08F-869D-D123-BA36-9505276B01DD}"/>
                    </a:ext>
                  </a:extLst>
                </p14:cNvPr>
                <p14:cNvContentPartPr/>
                <p14:nvPr/>
              </p14:nvContentPartPr>
              <p14:xfrm>
                <a:off x="2944765" y="6055624"/>
                <a:ext cx="226080" cy="107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E8F08F-869D-D123-BA36-9505276B01D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35765" y="6046984"/>
                  <a:ext cx="2437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98D065B-9B3C-7681-28A9-06285DAD83B1}"/>
              </a:ext>
            </a:extLst>
          </p:cNvPr>
          <p:cNvGrpSpPr/>
          <p:nvPr/>
        </p:nvGrpSpPr>
        <p:grpSpPr>
          <a:xfrm>
            <a:off x="3632725" y="5630824"/>
            <a:ext cx="1580040" cy="387720"/>
            <a:chOff x="3632725" y="5630824"/>
            <a:chExt cx="15800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C847F38-F91B-4FA4-9C21-2D56CBD489F1}"/>
                    </a:ext>
                  </a:extLst>
                </p14:cNvPr>
                <p14:cNvContentPartPr/>
                <p14:nvPr/>
              </p14:nvContentPartPr>
              <p14:xfrm>
                <a:off x="3632725" y="5711824"/>
                <a:ext cx="139680" cy="236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C847F38-F91B-4FA4-9C21-2D56CBD489F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623725" y="5703184"/>
                  <a:ext cx="157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C61C5DF-AA37-BDB9-68CB-81C4D146246A}"/>
                    </a:ext>
                  </a:extLst>
                </p14:cNvPr>
                <p14:cNvContentPartPr/>
                <p14:nvPr/>
              </p14:nvContentPartPr>
              <p14:xfrm>
                <a:off x="3912805" y="5759344"/>
                <a:ext cx="21240" cy="207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C61C5DF-AA37-BDB9-68CB-81C4D146246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04165" y="5750344"/>
                  <a:ext cx="38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DEF544-5AFD-8126-CED2-35AB1419EB96}"/>
                    </a:ext>
                  </a:extLst>
                </p14:cNvPr>
                <p14:cNvContentPartPr/>
                <p14:nvPr/>
              </p14:nvContentPartPr>
              <p14:xfrm>
                <a:off x="4013605" y="5728384"/>
                <a:ext cx="5400" cy="219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DEF544-5AFD-8126-CED2-35AB1419EB9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04605" y="5719384"/>
                  <a:ext cx="23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AE2550F-E74B-35CB-D42E-4C27D8994A8D}"/>
                    </a:ext>
                  </a:extLst>
                </p14:cNvPr>
                <p14:cNvContentPartPr/>
                <p14:nvPr/>
              </p14:nvContentPartPr>
              <p14:xfrm>
                <a:off x="3805525" y="5693824"/>
                <a:ext cx="291600" cy="127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AE2550F-E74B-35CB-D42E-4C27D8994A8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96525" y="5684824"/>
                  <a:ext cx="309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96BC1E2-B72D-5BA6-CCB7-4F42FFAE6B42}"/>
                    </a:ext>
                  </a:extLst>
                </p14:cNvPr>
                <p14:cNvContentPartPr/>
                <p14:nvPr/>
              </p14:nvContentPartPr>
              <p14:xfrm>
                <a:off x="4216645" y="5776624"/>
                <a:ext cx="123840" cy="241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96BC1E2-B72D-5BA6-CCB7-4F42FFAE6B4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07645" y="5767624"/>
                  <a:ext cx="141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CC86541-DA95-07CB-B963-702DA48D567C}"/>
                    </a:ext>
                  </a:extLst>
                </p14:cNvPr>
                <p14:cNvContentPartPr/>
                <p14:nvPr/>
              </p14:nvContentPartPr>
              <p14:xfrm>
                <a:off x="4499965" y="5631184"/>
                <a:ext cx="271440" cy="299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CC86541-DA95-07CB-B963-702DA48D567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91325" y="5622544"/>
                  <a:ext cx="289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027A9B4-8AE6-E38C-AF1E-74AE07309CDD}"/>
                    </a:ext>
                  </a:extLst>
                </p14:cNvPr>
                <p14:cNvContentPartPr/>
                <p14:nvPr/>
              </p14:nvContentPartPr>
              <p14:xfrm>
                <a:off x="4541725" y="5763304"/>
                <a:ext cx="139680" cy="3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027A9B4-8AE6-E38C-AF1E-74AE07309CD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33085" y="5754304"/>
                  <a:ext cx="157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7138D61-B35B-FF9B-D857-67C3C70DBD52}"/>
                    </a:ext>
                  </a:extLst>
                </p14:cNvPr>
                <p14:cNvContentPartPr/>
                <p14:nvPr/>
              </p14:nvContentPartPr>
              <p14:xfrm>
                <a:off x="4813525" y="5836384"/>
                <a:ext cx="233640" cy="148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7138D61-B35B-FF9B-D857-67C3C70DBD5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04885" y="5827384"/>
                  <a:ext cx="251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462B95-5D25-C0F7-3A6D-EC59C81B2562}"/>
                    </a:ext>
                  </a:extLst>
                </p14:cNvPr>
                <p14:cNvContentPartPr/>
                <p14:nvPr/>
              </p14:nvContentPartPr>
              <p14:xfrm>
                <a:off x="5061565" y="5630824"/>
                <a:ext cx="151200" cy="118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462B95-5D25-C0F7-3A6D-EC59C81B256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052925" y="5622184"/>
                  <a:ext cx="16884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1ED5294-FEAC-ECA5-12F5-137E77C00FAC}"/>
                  </a:ext>
                </a:extLst>
              </p14:cNvPr>
              <p14:cNvContentPartPr/>
              <p14:nvPr/>
            </p14:nvContentPartPr>
            <p14:xfrm>
              <a:off x="3524365" y="6133024"/>
              <a:ext cx="1704240" cy="1105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1ED5294-FEAC-ECA5-12F5-137E77C00FA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515725" y="6124384"/>
                <a:ext cx="172188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09F8780-D6C6-C8D5-8F9B-126559CBEFC1}"/>
              </a:ext>
            </a:extLst>
          </p:cNvPr>
          <p:cNvGrpSpPr/>
          <p:nvPr/>
        </p:nvGrpSpPr>
        <p:grpSpPr>
          <a:xfrm>
            <a:off x="3959605" y="6338944"/>
            <a:ext cx="612360" cy="334080"/>
            <a:chOff x="3959605" y="6338944"/>
            <a:chExt cx="6123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6F76131-F6B5-B13E-4B9D-84B080927C17}"/>
                    </a:ext>
                  </a:extLst>
                </p14:cNvPr>
                <p14:cNvContentPartPr/>
                <p14:nvPr/>
              </p14:nvContentPartPr>
              <p14:xfrm>
                <a:off x="3994525" y="6338944"/>
                <a:ext cx="169200" cy="334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6F76131-F6B5-B13E-4B9D-84B080927C1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85885" y="6329944"/>
                  <a:ext cx="1868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CE4519A-1266-6AD2-AFA4-ECBC38EB5685}"/>
                    </a:ext>
                  </a:extLst>
                </p14:cNvPr>
                <p14:cNvContentPartPr/>
                <p14:nvPr/>
              </p14:nvContentPartPr>
              <p14:xfrm>
                <a:off x="3959605" y="6415624"/>
                <a:ext cx="194040" cy="91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CE4519A-1266-6AD2-AFA4-ECBC38EB568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950965" y="6406984"/>
                  <a:ext cx="211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9987C71-1C8C-505A-595A-012616A29D92}"/>
                    </a:ext>
                  </a:extLst>
                </p14:cNvPr>
                <p14:cNvContentPartPr/>
                <p14:nvPr/>
              </p14:nvContentPartPr>
              <p14:xfrm>
                <a:off x="4421845" y="6424984"/>
                <a:ext cx="150120" cy="204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9987C71-1C8C-505A-595A-012616A29D9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13205" y="6416344"/>
                  <a:ext cx="16776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A63C2D4-E059-866C-42BE-452D33E90900}"/>
                  </a:ext>
                </a:extLst>
              </p14:cNvPr>
              <p14:cNvContentPartPr/>
              <p14:nvPr/>
            </p14:nvContentPartPr>
            <p14:xfrm>
              <a:off x="6081085" y="6182704"/>
              <a:ext cx="108360" cy="1303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A63C2D4-E059-866C-42BE-452D33E9090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072085" y="6174064"/>
                <a:ext cx="12600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DA9F01E-B480-C8B9-547E-2B8EE85FAA77}"/>
              </a:ext>
            </a:extLst>
          </p:cNvPr>
          <p:cNvGrpSpPr/>
          <p:nvPr/>
        </p:nvGrpSpPr>
        <p:grpSpPr>
          <a:xfrm>
            <a:off x="6661765" y="5746744"/>
            <a:ext cx="1923120" cy="472680"/>
            <a:chOff x="6661765" y="5746744"/>
            <a:chExt cx="192312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A2953D9-A3DD-F406-21F8-E2F83DF4B207}"/>
                    </a:ext>
                  </a:extLst>
                </p14:cNvPr>
                <p14:cNvContentPartPr/>
                <p14:nvPr/>
              </p14:nvContentPartPr>
              <p14:xfrm>
                <a:off x="6661765" y="5971384"/>
                <a:ext cx="231840" cy="243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A2953D9-A3DD-F406-21F8-E2F83DF4B20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53125" y="5962744"/>
                  <a:ext cx="249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B1513FC-8027-5B2B-16C4-545347FADEA8}"/>
                    </a:ext>
                  </a:extLst>
                </p14:cNvPr>
                <p14:cNvContentPartPr/>
                <p14:nvPr/>
              </p14:nvContentPartPr>
              <p14:xfrm>
                <a:off x="7147045" y="5995144"/>
                <a:ext cx="175320" cy="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B1513FC-8027-5B2B-16C4-545347FADEA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138405" y="5986504"/>
                  <a:ext cx="192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F2D36F6-F227-976D-99F8-7A825479D20C}"/>
                    </a:ext>
                  </a:extLst>
                </p14:cNvPr>
                <p14:cNvContentPartPr/>
                <p14:nvPr/>
              </p14:nvContentPartPr>
              <p14:xfrm>
                <a:off x="7101325" y="6071824"/>
                <a:ext cx="269640" cy="59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F2D36F6-F227-976D-99F8-7A825479D20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92325" y="6063184"/>
                  <a:ext cx="287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AEEBAE5-0754-5F94-59E3-E3388012A5D4}"/>
                    </a:ext>
                  </a:extLst>
                </p14:cNvPr>
                <p14:cNvContentPartPr/>
                <p14:nvPr/>
              </p14:nvContentPartPr>
              <p14:xfrm>
                <a:off x="7624405" y="5846464"/>
                <a:ext cx="181080" cy="372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AEEBAE5-0754-5F94-59E3-E3388012A5D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15765" y="5837824"/>
                  <a:ext cx="1987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AADE679-0B3F-C326-7849-99B64FA2EFF8}"/>
                    </a:ext>
                  </a:extLst>
                </p14:cNvPr>
                <p14:cNvContentPartPr/>
                <p14:nvPr/>
              </p14:nvContentPartPr>
              <p14:xfrm>
                <a:off x="7543045" y="6021064"/>
                <a:ext cx="277200" cy="65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AADE679-0B3F-C326-7849-99B64FA2EFF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34045" y="6012064"/>
                  <a:ext cx="294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BF2FE57-BF57-94D1-4F7C-3FCC9839267F}"/>
                    </a:ext>
                  </a:extLst>
                </p14:cNvPr>
                <p14:cNvContentPartPr/>
                <p14:nvPr/>
              </p14:nvContentPartPr>
              <p14:xfrm>
                <a:off x="7884685" y="5973904"/>
                <a:ext cx="56520" cy="194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BF2FE57-BF57-94D1-4F7C-3FCC9839267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876045" y="5964904"/>
                  <a:ext cx="74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879A0D1-38AE-FA33-BDD3-DF1C8294D8C8}"/>
                    </a:ext>
                  </a:extLst>
                </p14:cNvPr>
                <p14:cNvContentPartPr/>
                <p14:nvPr/>
              </p14:nvContentPartPr>
              <p14:xfrm>
                <a:off x="8015725" y="6016024"/>
                <a:ext cx="196200" cy="113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879A0D1-38AE-FA33-BDD3-DF1C8294D8C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06725" y="6007024"/>
                  <a:ext cx="213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16D416F-F63B-A7F9-8C40-1D700A51FCA6}"/>
                    </a:ext>
                  </a:extLst>
                </p14:cNvPr>
                <p14:cNvContentPartPr/>
                <p14:nvPr/>
              </p14:nvContentPartPr>
              <p14:xfrm>
                <a:off x="8312365" y="5977504"/>
                <a:ext cx="105840" cy="109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16D416F-F63B-A7F9-8C40-1D700A51FCA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303365" y="5968504"/>
                  <a:ext cx="123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ECD9B72-0FC4-AF41-17EC-0B25FAAF2AA5}"/>
                    </a:ext>
                  </a:extLst>
                </p14:cNvPr>
                <p14:cNvContentPartPr/>
                <p14:nvPr/>
              </p14:nvContentPartPr>
              <p14:xfrm>
                <a:off x="8510365" y="5746744"/>
                <a:ext cx="74520" cy="420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ECD9B72-0FC4-AF41-17EC-0B25FAAF2AA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501725" y="5737744"/>
                  <a:ext cx="92160" cy="43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54CCD13-FFCC-95A9-80CD-A550BB78D058}"/>
              </a:ext>
            </a:extLst>
          </p:cNvPr>
          <p:cNvGrpSpPr/>
          <p:nvPr/>
        </p:nvGrpSpPr>
        <p:grpSpPr>
          <a:xfrm>
            <a:off x="8941645" y="5631904"/>
            <a:ext cx="2733120" cy="670320"/>
            <a:chOff x="8941645" y="5631904"/>
            <a:chExt cx="2733120" cy="67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C2C9C5C-AFB4-4AFB-8360-137631A505AA}"/>
                    </a:ext>
                  </a:extLst>
                </p14:cNvPr>
                <p14:cNvContentPartPr/>
                <p14:nvPr/>
              </p14:nvContentPartPr>
              <p14:xfrm>
                <a:off x="8941645" y="5924584"/>
                <a:ext cx="300600" cy="177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C2C9C5C-AFB4-4AFB-8360-137631A505A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932645" y="5915944"/>
                  <a:ext cx="318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698C30-8F8F-2CCE-A367-76ECE3B1F6E7}"/>
                    </a:ext>
                  </a:extLst>
                </p14:cNvPr>
                <p14:cNvContentPartPr/>
                <p14:nvPr/>
              </p14:nvContentPartPr>
              <p14:xfrm>
                <a:off x="9265285" y="5631904"/>
                <a:ext cx="1295280" cy="599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698C30-8F8F-2CCE-A367-76ECE3B1F6E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256645" y="5623264"/>
                  <a:ext cx="131292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4DDE5DF-8731-1D2A-0D16-5BFAA9E76949}"/>
                    </a:ext>
                  </a:extLst>
                </p14:cNvPr>
                <p14:cNvContentPartPr/>
                <p14:nvPr/>
              </p14:nvContentPartPr>
              <p14:xfrm>
                <a:off x="10124245" y="5804344"/>
                <a:ext cx="236880" cy="39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4DDE5DF-8731-1D2A-0D16-5BFAA9E7694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115245" y="5795704"/>
                  <a:ext cx="254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4C3879-0AD3-52E3-A84E-30BD650FF89B}"/>
                    </a:ext>
                  </a:extLst>
                </p14:cNvPr>
                <p14:cNvContentPartPr/>
                <p14:nvPr/>
              </p14:nvContentPartPr>
              <p14:xfrm>
                <a:off x="9981325" y="5705704"/>
                <a:ext cx="118080" cy="14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4C3879-0AD3-52E3-A84E-30BD650FF89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972325" y="5696704"/>
                  <a:ext cx="135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C00F737-4A54-7A97-90FB-0294736EBB24}"/>
                    </a:ext>
                  </a:extLst>
                </p14:cNvPr>
                <p14:cNvContentPartPr/>
                <p14:nvPr/>
              </p14:nvContentPartPr>
              <p14:xfrm>
                <a:off x="10817605" y="5711464"/>
                <a:ext cx="392040" cy="590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C00F737-4A54-7A97-90FB-0294736EBB2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08605" y="5702824"/>
                  <a:ext cx="40968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36FDC7-6986-A658-69BA-930485720DD7}"/>
                    </a:ext>
                  </a:extLst>
                </p14:cNvPr>
                <p14:cNvContentPartPr/>
                <p14:nvPr/>
              </p14:nvContentPartPr>
              <p14:xfrm>
                <a:off x="11374885" y="5868784"/>
                <a:ext cx="299880" cy="334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36FDC7-6986-A658-69BA-930485720DD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365885" y="5860144"/>
                  <a:ext cx="317520" cy="35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F85848-0C4D-F6C8-5D37-44ECCD079351}"/>
                  </a:ext>
                </a:extLst>
              </p14:cNvPr>
              <p14:cNvContentPartPr/>
              <p14:nvPr/>
            </p14:nvContentPartPr>
            <p14:xfrm>
              <a:off x="9769645" y="1882864"/>
              <a:ext cx="82440" cy="21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F85848-0C4D-F6C8-5D37-44ECCD07935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761005" y="1873864"/>
                <a:ext cx="10008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F6319D5-4D91-F609-7DDD-1AD9514C239E}"/>
              </a:ext>
            </a:extLst>
          </p:cNvPr>
          <p:cNvGrpSpPr/>
          <p:nvPr/>
        </p:nvGrpSpPr>
        <p:grpSpPr>
          <a:xfrm>
            <a:off x="10085725" y="1550584"/>
            <a:ext cx="1550880" cy="884160"/>
            <a:chOff x="10085725" y="1550584"/>
            <a:chExt cx="1550880" cy="88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63A1AEB-0017-80FE-4501-EEBF2A84BBEC}"/>
                    </a:ext>
                  </a:extLst>
                </p14:cNvPr>
                <p14:cNvContentPartPr/>
                <p14:nvPr/>
              </p14:nvContentPartPr>
              <p14:xfrm>
                <a:off x="10171405" y="1550584"/>
                <a:ext cx="115560" cy="281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63A1AEB-0017-80FE-4501-EEBF2A84BBE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162405" y="1541944"/>
                  <a:ext cx="133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6A149E7-6168-8EAB-697D-1831A665D375}"/>
                    </a:ext>
                  </a:extLst>
                </p14:cNvPr>
                <p14:cNvContentPartPr/>
                <p14:nvPr/>
              </p14:nvContentPartPr>
              <p14:xfrm>
                <a:off x="10085725" y="1924624"/>
                <a:ext cx="244800" cy="18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6A149E7-6168-8EAB-697D-1831A665D37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076725" y="1915984"/>
                  <a:ext cx="262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433E1F9-CCEF-E437-F6BF-BABC8A199805}"/>
                    </a:ext>
                  </a:extLst>
                </p14:cNvPr>
                <p14:cNvContentPartPr/>
                <p14:nvPr/>
              </p14:nvContentPartPr>
              <p14:xfrm>
                <a:off x="10190125" y="2081944"/>
                <a:ext cx="93240" cy="231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433E1F9-CCEF-E437-F6BF-BABC8A19980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181485" y="2072944"/>
                  <a:ext cx="110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B656CC9-F9C7-5FE2-E8A5-009F7C6DB364}"/>
                    </a:ext>
                  </a:extLst>
                </p14:cNvPr>
                <p14:cNvContentPartPr/>
                <p14:nvPr/>
              </p14:nvContentPartPr>
              <p14:xfrm>
                <a:off x="10565965" y="1863424"/>
                <a:ext cx="180000" cy="7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B656CC9-F9C7-5FE2-E8A5-009F7C6DB36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556965" y="1854784"/>
                  <a:ext cx="197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27BCF15-7FAA-C3D6-47A4-16BE3251964B}"/>
                    </a:ext>
                  </a:extLst>
                </p14:cNvPr>
                <p14:cNvContentPartPr/>
                <p14:nvPr/>
              </p14:nvContentPartPr>
              <p14:xfrm>
                <a:off x="10535005" y="1944064"/>
                <a:ext cx="218160" cy="24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27BCF15-7FAA-C3D6-47A4-16BE3251964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526365" y="1935064"/>
                  <a:ext cx="235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EF642E1-2FC3-925C-6559-8F07AD5DE13C}"/>
                    </a:ext>
                  </a:extLst>
                </p14:cNvPr>
                <p14:cNvContentPartPr/>
                <p14:nvPr/>
              </p14:nvContentPartPr>
              <p14:xfrm>
                <a:off x="10961965" y="1597024"/>
                <a:ext cx="133200" cy="286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EF642E1-2FC3-925C-6559-8F07AD5DE13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953325" y="1588384"/>
                  <a:ext cx="150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CDB0FA4-7B4F-E461-271F-A3870261DB30}"/>
                    </a:ext>
                  </a:extLst>
                </p14:cNvPr>
                <p14:cNvContentPartPr/>
                <p14:nvPr/>
              </p14:nvContentPartPr>
              <p14:xfrm>
                <a:off x="11015245" y="1713664"/>
                <a:ext cx="93600" cy="37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CDB0FA4-7B4F-E461-271F-A3870261DB3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006605" y="1705024"/>
                  <a:ext cx="111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577926F-EFE6-B6E7-1311-89F0C01BAD9B}"/>
                    </a:ext>
                  </a:extLst>
                </p14:cNvPr>
                <p14:cNvContentPartPr/>
                <p14:nvPr/>
              </p14:nvContentPartPr>
              <p14:xfrm>
                <a:off x="11028565" y="1620064"/>
                <a:ext cx="126360" cy="27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577926F-EFE6-B6E7-1311-89F0C01BAD9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019565" y="1611064"/>
                  <a:ext cx="144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122719C-2C59-FD8C-6A78-B32447DEFD2B}"/>
                    </a:ext>
                  </a:extLst>
                </p14:cNvPr>
                <p14:cNvContentPartPr/>
                <p14:nvPr/>
              </p14:nvContentPartPr>
              <p14:xfrm>
                <a:off x="11267965" y="1620064"/>
                <a:ext cx="149040" cy="266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122719C-2C59-FD8C-6A78-B32447DEFD2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259325" y="1611064"/>
                  <a:ext cx="166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FE9E3BA-A8A5-8F8F-945E-91538CE20273}"/>
                    </a:ext>
                  </a:extLst>
                </p14:cNvPr>
                <p14:cNvContentPartPr/>
                <p14:nvPr/>
              </p14:nvContentPartPr>
              <p14:xfrm>
                <a:off x="10900765" y="1945144"/>
                <a:ext cx="734760" cy="50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FE9E3BA-A8A5-8F8F-945E-91538CE2027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91765" y="1936504"/>
                  <a:ext cx="752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87BE5BF-0FB4-19A1-D189-D7BD5999F9A5}"/>
                    </a:ext>
                  </a:extLst>
                </p14:cNvPr>
                <p14:cNvContentPartPr/>
                <p14:nvPr/>
              </p14:nvContentPartPr>
              <p14:xfrm>
                <a:off x="10881685" y="2093464"/>
                <a:ext cx="302760" cy="251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87BE5BF-0FB4-19A1-D189-D7BD5999F9A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73045" y="2084824"/>
                  <a:ext cx="320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4986C5D-6CA8-7DD0-8136-4B2E71BF4496}"/>
                    </a:ext>
                  </a:extLst>
                </p14:cNvPr>
                <p14:cNvContentPartPr/>
                <p14:nvPr/>
              </p14:nvContentPartPr>
              <p14:xfrm>
                <a:off x="10953685" y="2192104"/>
                <a:ext cx="146880" cy="7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4986C5D-6CA8-7DD0-8136-4B2E71BF449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944685" y="2183104"/>
                  <a:ext cx="164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97E1C72-1188-9A29-CB79-023FF622498F}"/>
                    </a:ext>
                  </a:extLst>
                </p14:cNvPr>
                <p14:cNvContentPartPr/>
                <p14:nvPr/>
              </p14:nvContentPartPr>
              <p14:xfrm>
                <a:off x="11116405" y="2187784"/>
                <a:ext cx="180000" cy="246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97E1C72-1188-9A29-CB79-023FF622498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107765" y="2179144"/>
                  <a:ext cx="197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3C971B1-257B-BAB8-BAE9-2C574ECA5111}"/>
                    </a:ext>
                  </a:extLst>
                </p14:cNvPr>
                <p14:cNvContentPartPr/>
                <p14:nvPr/>
              </p14:nvContentPartPr>
              <p14:xfrm>
                <a:off x="11331685" y="2184904"/>
                <a:ext cx="210240" cy="133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3C971B1-257B-BAB8-BAE9-2C574ECA511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322685" y="2176264"/>
                  <a:ext cx="227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0482E9C-A0C1-133E-5012-812116E2877C}"/>
                    </a:ext>
                  </a:extLst>
                </p14:cNvPr>
                <p14:cNvContentPartPr/>
                <p14:nvPr/>
              </p14:nvContentPartPr>
              <p14:xfrm>
                <a:off x="11528245" y="2036584"/>
                <a:ext cx="108360" cy="117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0482E9C-A0C1-133E-5012-812116E2877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519605" y="2027584"/>
                  <a:ext cx="126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E6EDD18-D561-5942-A9F8-951DFE404B56}"/>
                    </a:ext>
                  </a:extLst>
                </p14:cNvPr>
                <p14:cNvContentPartPr/>
                <p14:nvPr/>
              </p14:nvContentPartPr>
              <p14:xfrm>
                <a:off x="11343565" y="2200384"/>
                <a:ext cx="123120" cy="79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E6EDD18-D561-5942-A9F8-951DFE404B5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334925" y="2191744"/>
                  <a:ext cx="14076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9B6524C5-0E08-1C7A-594F-F80C437DA63D}"/>
                  </a:ext>
                </a:extLst>
              </p14:cNvPr>
              <p14:cNvContentPartPr/>
              <p14:nvPr/>
            </p14:nvContentPartPr>
            <p14:xfrm>
              <a:off x="2595925" y="1723744"/>
              <a:ext cx="115200" cy="2696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9B6524C5-0E08-1C7A-594F-F80C437DA63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586925" y="1715104"/>
                <a:ext cx="13284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AED2512-8DD2-8946-E77F-B72F68E28CB6}"/>
              </a:ext>
            </a:extLst>
          </p:cNvPr>
          <p:cNvGrpSpPr/>
          <p:nvPr/>
        </p:nvGrpSpPr>
        <p:grpSpPr>
          <a:xfrm>
            <a:off x="2111005" y="1431784"/>
            <a:ext cx="2120760" cy="1098000"/>
            <a:chOff x="2111005" y="1431784"/>
            <a:chExt cx="2120760" cy="10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1F3EC5E-312B-723B-6B46-E4A5DD837AAF}"/>
                    </a:ext>
                  </a:extLst>
                </p14:cNvPr>
                <p14:cNvContentPartPr/>
                <p14:nvPr/>
              </p14:nvContentPartPr>
              <p14:xfrm>
                <a:off x="2117845" y="1822744"/>
                <a:ext cx="157320" cy="227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1F3EC5E-312B-723B-6B46-E4A5DD837AA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109205" y="1814104"/>
                  <a:ext cx="174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8251C61-3F86-6E1D-009D-A01C15CE7748}"/>
                    </a:ext>
                  </a:extLst>
                </p14:cNvPr>
                <p14:cNvContentPartPr/>
                <p14:nvPr/>
              </p14:nvContentPartPr>
              <p14:xfrm>
                <a:off x="2111005" y="2170144"/>
                <a:ext cx="272880" cy="16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8251C61-3F86-6E1D-009D-A01C15CE774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102005" y="2161144"/>
                  <a:ext cx="290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3325392-3B7A-8B79-C0A5-51E72DC39A0F}"/>
                    </a:ext>
                  </a:extLst>
                </p14:cNvPr>
                <p14:cNvContentPartPr/>
                <p14:nvPr/>
              </p14:nvContentPartPr>
              <p14:xfrm>
                <a:off x="2195245" y="2296144"/>
                <a:ext cx="120600" cy="233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3325392-3B7A-8B79-C0A5-51E72DC39A0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186245" y="2287504"/>
                  <a:ext cx="138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214722E-27CA-C05B-2977-D74BACCF01A4}"/>
                    </a:ext>
                  </a:extLst>
                </p14:cNvPr>
                <p14:cNvContentPartPr/>
                <p14:nvPr/>
              </p14:nvContentPartPr>
              <p14:xfrm>
                <a:off x="2150605" y="2339344"/>
                <a:ext cx="163440" cy="99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214722E-27CA-C05B-2977-D74BACCF01A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141605" y="2330344"/>
                  <a:ext cx="181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88A4AAE-AD79-0209-79FC-8D8779CFFE70}"/>
                    </a:ext>
                  </a:extLst>
                </p14:cNvPr>
                <p14:cNvContentPartPr/>
                <p14:nvPr/>
              </p14:nvContentPartPr>
              <p14:xfrm>
                <a:off x="2385685" y="1431784"/>
                <a:ext cx="1846080" cy="830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88A4AAE-AD79-0209-79FC-8D8779CFFE7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76685" y="1423144"/>
                  <a:ext cx="1863720" cy="84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04A30D0-2E53-50D5-ADD1-429F788678F4}"/>
              </a:ext>
            </a:extLst>
          </p:cNvPr>
          <p:cNvGrpSpPr/>
          <p:nvPr/>
        </p:nvGrpSpPr>
        <p:grpSpPr>
          <a:xfrm>
            <a:off x="4607605" y="3805264"/>
            <a:ext cx="2165400" cy="866880"/>
            <a:chOff x="4607605" y="3805264"/>
            <a:chExt cx="2165400" cy="86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CBA7A2D-21A0-370D-02BE-9DDFA3D55A5E}"/>
                    </a:ext>
                  </a:extLst>
                </p14:cNvPr>
                <p14:cNvContentPartPr/>
                <p14:nvPr/>
              </p14:nvContentPartPr>
              <p14:xfrm>
                <a:off x="4607605" y="4243384"/>
                <a:ext cx="159120" cy="15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CBA7A2D-21A0-370D-02BE-9DDFA3D55A5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598605" y="4234744"/>
                  <a:ext cx="176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D2E04CC-74A6-69E5-B0C4-9113BBCE858D}"/>
                    </a:ext>
                  </a:extLst>
                </p14:cNvPr>
                <p14:cNvContentPartPr/>
                <p14:nvPr/>
              </p14:nvContentPartPr>
              <p14:xfrm>
                <a:off x="4863925" y="3976984"/>
                <a:ext cx="148680" cy="222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D2E04CC-74A6-69E5-B0C4-9113BBCE858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855285" y="3967984"/>
                  <a:ext cx="166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E344194-32B8-6524-62BD-F6790D7983E0}"/>
                    </a:ext>
                  </a:extLst>
                </p14:cNvPr>
                <p14:cNvContentPartPr/>
                <p14:nvPr/>
              </p14:nvContentPartPr>
              <p14:xfrm>
                <a:off x="4812085" y="4320424"/>
                <a:ext cx="273600" cy="11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E344194-32B8-6524-62BD-F6790D7983E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803445" y="4311424"/>
                  <a:ext cx="29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1FED93E-FCA4-0D6C-B346-AB666B1FADDF}"/>
                    </a:ext>
                  </a:extLst>
                </p14:cNvPr>
                <p14:cNvContentPartPr/>
                <p14:nvPr/>
              </p14:nvContentPartPr>
              <p14:xfrm>
                <a:off x="4880125" y="4423744"/>
                <a:ext cx="166320" cy="248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1FED93E-FCA4-0D6C-B346-AB666B1FADD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871485" y="4414744"/>
                  <a:ext cx="183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D7F12B1-5E34-9995-1BDF-674DCF180D3F}"/>
                    </a:ext>
                  </a:extLst>
                </p14:cNvPr>
                <p14:cNvContentPartPr/>
                <p14:nvPr/>
              </p14:nvContentPartPr>
              <p14:xfrm>
                <a:off x="4819285" y="4463704"/>
                <a:ext cx="201240" cy="95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D7F12B1-5E34-9995-1BDF-674DCF180D3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810285" y="4455064"/>
                  <a:ext cx="218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4AA90CF-ECD8-89AA-1CCE-466ACBABE04C}"/>
                    </a:ext>
                  </a:extLst>
                </p14:cNvPr>
                <p14:cNvContentPartPr/>
                <p14:nvPr/>
              </p14:nvContentPartPr>
              <p14:xfrm>
                <a:off x="5082805" y="3943504"/>
                <a:ext cx="192960" cy="234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4AA90CF-ECD8-89AA-1CCE-466ACBABE04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74165" y="3934504"/>
                  <a:ext cx="210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7ED871E-3386-FC52-07B1-A7EE2E93506C}"/>
                    </a:ext>
                  </a:extLst>
                </p14:cNvPr>
                <p14:cNvContentPartPr/>
                <p14:nvPr/>
              </p14:nvContentPartPr>
              <p14:xfrm>
                <a:off x="5092525" y="4057264"/>
                <a:ext cx="140400" cy="18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7ED871E-3386-FC52-07B1-A7EE2E93506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083525" y="4048624"/>
                  <a:ext cx="158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B390F97-3246-0B28-3F56-651DC3C005F6}"/>
                    </a:ext>
                  </a:extLst>
                </p14:cNvPr>
                <p14:cNvContentPartPr/>
                <p14:nvPr/>
              </p14:nvContentPartPr>
              <p14:xfrm>
                <a:off x="5302405" y="4045384"/>
                <a:ext cx="97920" cy="212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B390F97-3246-0B28-3F56-651DC3C005F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93765" y="4036744"/>
                  <a:ext cx="115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26BFF53-08CD-BCF1-0FD0-F85B94208CD5}"/>
                    </a:ext>
                  </a:extLst>
                </p14:cNvPr>
                <p14:cNvContentPartPr/>
                <p14:nvPr/>
              </p14:nvContentPartPr>
              <p14:xfrm>
                <a:off x="5444245" y="4065544"/>
                <a:ext cx="181080" cy="145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26BFF53-08CD-BCF1-0FD0-F85B94208CD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35245" y="4056544"/>
                  <a:ext cx="198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9B1CBA9-11CB-8E75-10C1-0C1D173C85E8}"/>
                    </a:ext>
                  </a:extLst>
                </p14:cNvPr>
                <p14:cNvContentPartPr/>
                <p14:nvPr/>
              </p14:nvContentPartPr>
              <p14:xfrm>
                <a:off x="5580685" y="3922264"/>
                <a:ext cx="143280" cy="92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9B1CBA9-11CB-8E75-10C1-0C1D173C85E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571685" y="3913264"/>
                  <a:ext cx="160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C58B7DC-F52E-7CBA-2D57-44B84355A39D}"/>
                    </a:ext>
                  </a:extLst>
                </p14:cNvPr>
                <p14:cNvContentPartPr/>
                <p14:nvPr/>
              </p14:nvContentPartPr>
              <p14:xfrm>
                <a:off x="5055805" y="4323664"/>
                <a:ext cx="619920" cy="45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C58B7DC-F52E-7CBA-2D57-44B84355A39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046805" y="4314664"/>
                  <a:ext cx="637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84B7268-6B70-4E77-9A95-911F968A2C2C}"/>
                    </a:ext>
                  </a:extLst>
                </p14:cNvPr>
                <p14:cNvContentPartPr/>
                <p14:nvPr/>
              </p14:nvContentPartPr>
              <p14:xfrm>
                <a:off x="5856445" y="3805264"/>
                <a:ext cx="916560" cy="857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84B7268-6B70-4E77-9A95-911F968A2C2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847445" y="3796264"/>
                  <a:ext cx="934200" cy="87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DDE783F-D5C6-74DA-C2D0-3AB9853D9FAB}"/>
              </a:ext>
            </a:extLst>
          </p:cNvPr>
          <p:cNvGrpSpPr/>
          <p:nvPr/>
        </p:nvGrpSpPr>
        <p:grpSpPr>
          <a:xfrm>
            <a:off x="6082885" y="3982024"/>
            <a:ext cx="581040" cy="691920"/>
            <a:chOff x="6082885" y="3982024"/>
            <a:chExt cx="58104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6B906CF-8430-224D-558D-EB957A44BA62}"/>
                    </a:ext>
                  </a:extLst>
                </p14:cNvPr>
                <p14:cNvContentPartPr/>
                <p14:nvPr/>
              </p14:nvContentPartPr>
              <p14:xfrm>
                <a:off x="6122485" y="3982024"/>
                <a:ext cx="183600" cy="233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6B906CF-8430-224D-558D-EB957A44BA6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113845" y="3973024"/>
                  <a:ext cx="201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21F3079-04B7-EC2E-6DE1-A2427DA55DB3}"/>
                    </a:ext>
                  </a:extLst>
                </p14:cNvPr>
                <p14:cNvContentPartPr/>
                <p14:nvPr/>
              </p14:nvContentPartPr>
              <p14:xfrm>
                <a:off x="6345325" y="4026664"/>
                <a:ext cx="293040" cy="183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21F3079-04B7-EC2E-6DE1-A2427DA55DB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336685" y="4017664"/>
                  <a:ext cx="31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3ABB77B-F0B6-6D77-2B3F-A38BC27F922A}"/>
                    </a:ext>
                  </a:extLst>
                </p14:cNvPr>
                <p14:cNvContentPartPr/>
                <p14:nvPr/>
              </p14:nvContentPartPr>
              <p14:xfrm>
                <a:off x="6082885" y="4243744"/>
                <a:ext cx="581040" cy="127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3ABB77B-F0B6-6D77-2B3F-A38BC27F922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074245" y="4235104"/>
                  <a:ext cx="598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EE7337A-3896-1A9D-2BE5-08D8965277C2}"/>
                    </a:ext>
                  </a:extLst>
                </p14:cNvPr>
                <p14:cNvContentPartPr/>
                <p14:nvPr/>
              </p14:nvContentPartPr>
              <p14:xfrm>
                <a:off x="6250285" y="4433104"/>
                <a:ext cx="135360" cy="240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EE7337A-3896-1A9D-2BE5-08D8965277C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41645" y="4424104"/>
                  <a:ext cx="153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6D07356-E442-082E-BBFB-45DB16C9B0F4}"/>
                    </a:ext>
                  </a:extLst>
                </p14:cNvPr>
                <p14:cNvContentPartPr/>
                <p14:nvPr/>
              </p14:nvContentPartPr>
              <p14:xfrm>
                <a:off x="6304285" y="4519144"/>
                <a:ext cx="137160" cy="32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6D07356-E442-082E-BBFB-45DB16C9B0F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295645" y="4510144"/>
                  <a:ext cx="154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9B56E93-552E-5E50-8EB1-15291B056DF3}"/>
                    </a:ext>
                  </a:extLst>
                </p14:cNvPr>
                <p14:cNvContentPartPr/>
                <p14:nvPr/>
              </p14:nvContentPartPr>
              <p14:xfrm>
                <a:off x="6263605" y="4435624"/>
                <a:ext cx="197280" cy="32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9B56E93-552E-5E50-8EB1-15291B056DF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254605" y="4426984"/>
                  <a:ext cx="21492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1F3A52C2-B596-C5A4-AB11-C1F19828B403}"/>
                  </a:ext>
                </a:extLst>
              </p14:cNvPr>
              <p14:cNvContentPartPr/>
              <p14:nvPr/>
            </p14:nvContentPartPr>
            <p14:xfrm>
              <a:off x="11069965" y="3467224"/>
              <a:ext cx="359280" cy="12441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1F3A52C2-B596-C5A4-AB11-C1F19828B403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1061325" y="3458224"/>
                <a:ext cx="376920" cy="126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BF6BF06-B085-44B1-09BA-9A5EB8DA9BB5}"/>
              </a:ext>
            </a:extLst>
          </p:cNvPr>
          <p:cNvGrpSpPr/>
          <p:nvPr/>
        </p:nvGrpSpPr>
        <p:grpSpPr>
          <a:xfrm>
            <a:off x="4280005" y="4956904"/>
            <a:ext cx="1098720" cy="455760"/>
            <a:chOff x="4280005" y="4956904"/>
            <a:chExt cx="109872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AED0245-DCFE-5297-EC87-9D712DAA622B}"/>
                    </a:ext>
                  </a:extLst>
                </p14:cNvPr>
                <p14:cNvContentPartPr/>
                <p14:nvPr/>
              </p14:nvContentPartPr>
              <p14:xfrm>
                <a:off x="4280005" y="4956904"/>
                <a:ext cx="138960" cy="399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AED0245-DCFE-5297-EC87-9D712DAA622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71365" y="4947904"/>
                  <a:ext cx="1566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D9D9603-8D58-A897-77F3-807F27DCE6A7}"/>
                    </a:ext>
                  </a:extLst>
                </p14:cNvPr>
                <p14:cNvContentPartPr/>
                <p14:nvPr/>
              </p14:nvContentPartPr>
              <p14:xfrm>
                <a:off x="4512205" y="5024224"/>
                <a:ext cx="153720" cy="303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D9D9603-8D58-A897-77F3-807F27DCE6A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03205" y="5015224"/>
                  <a:ext cx="1713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5E69CD6-6799-B8A8-11CC-94276D45C6D6}"/>
                    </a:ext>
                  </a:extLst>
                </p14:cNvPr>
                <p14:cNvContentPartPr/>
                <p14:nvPr/>
              </p14:nvContentPartPr>
              <p14:xfrm>
                <a:off x="4767805" y="5158864"/>
                <a:ext cx="311040" cy="164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5E69CD6-6799-B8A8-11CC-94276D45C6D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758805" y="5150224"/>
                  <a:ext cx="328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091E6D6-4AED-6A02-FD27-8BEBBA892E2F}"/>
                    </a:ext>
                  </a:extLst>
                </p14:cNvPr>
                <p14:cNvContentPartPr/>
                <p14:nvPr/>
              </p14:nvContentPartPr>
              <p14:xfrm>
                <a:off x="5214925" y="5016664"/>
                <a:ext cx="163800" cy="281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091E6D6-4AED-6A02-FD27-8BEBBA892E2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205925" y="5008024"/>
                  <a:ext cx="181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8EB431B-D1A1-C8EA-DEAD-7D28BCB3597B}"/>
                    </a:ext>
                  </a:extLst>
                </p14:cNvPr>
                <p14:cNvContentPartPr/>
                <p14:nvPr/>
              </p14:nvContentPartPr>
              <p14:xfrm>
                <a:off x="4525525" y="5091184"/>
                <a:ext cx="24840" cy="321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8EB431B-D1A1-C8EA-DEAD-7D28BCB3597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516525" y="5082184"/>
                  <a:ext cx="42480" cy="33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80CF2380-E3A9-7B0D-2260-411960468EAC}"/>
                  </a:ext>
                </a:extLst>
              </p14:cNvPr>
              <p14:cNvContentPartPr/>
              <p14:nvPr/>
            </p14:nvContentPartPr>
            <p14:xfrm>
              <a:off x="5399245" y="4927024"/>
              <a:ext cx="170640" cy="5493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80CF2380-E3A9-7B0D-2260-411960468EAC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390245" y="4918384"/>
                <a:ext cx="1882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A84C8593-3D8C-08E8-81FF-C198920A9CF9}"/>
                  </a:ext>
                </a:extLst>
              </p14:cNvPr>
              <p14:cNvContentPartPr/>
              <p14:nvPr/>
            </p14:nvContentPartPr>
            <p14:xfrm>
              <a:off x="4609405" y="1628344"/>
              <a:ext cx="2021760" cy="7416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A84C8593-3D8C-08E8-81FF-C198920A9CF9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4573765" y="1556344"/>
                <a:ext cx="2093400" cy="88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8E8BE53A-8B6D-CE19-99E9-B4078636FF2D}"/>
              </a:ext>
            </a:extLst>
          </p:cNvPr>
          <p:cNvGrpSpPr/>
          <p:nvPr/>
        </p:nvGrpSpPr>
        <p:grpSpPr>
          <a:xfrm>
            <a:off x="4517245" y="2445544"/>
            <a:ext cx="2155320" cy="999360"/>
            <a:chOff x="4517245" y="2445544"/>
            <a:chExt cx="2155320" cy="9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AFD2428-0D3A-0199-E3B5-0E44323DC46E}"/>
                    </a:ext>
                  </a:extLst>
                </p14:cNvPr>
                <p14:cNvContentPartPr/>
                <p14:nvPr/>
              </p14:nvContentPartPr>
              <p14:xfrm>
                <a:off x="4563685" y="2505304"/>
                <a:ext cx="192960" cy="201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AFD2428-0D3A-0199-E3B5-0E44323DC46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554685" y="2496664"/>
                  <a:ext cx="210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97913F9-B1B4-EBFA-535E-1F8EB2FE17F1}"/>
                    </a:ext>
                  </a:extLst>
                </p14:cNvPr>
                <p14:cNvContentPartPr/>
                <p14:nvPr/>
              </p14:nvContentPartPr>
              <p14:xfrm>
                <a:off x="4752325" y="2457064"/>
                <a:ext cx="359640" cy="236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97913F9-B1B4-EBFA-535E-1F8EB2FE17F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743685" y="2448064"/>
                  <a:ext cx="377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DCD5702-F8E5-66C1-1299-92E439DB8032}"/>
                    </a:ext>
                  </a:extLst>
                </p14:cNvPr>
                <p14:cNvContentPartPr/>
                <p14:nvPr/>
              </p14:nvContentPartPr>
              <p14:xfrm>
                <a:off x="4924765" y="2490184"/>
                <a:ext cx="47520" cy="216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DCD5702-F8E5-66C1-1299-92E439DB803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916125" y="2481544"/>
                  <a:ext cx="65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F886A2-2051-C6EE-C1EC-A285D5AFE962}"/>
                    </a:ext>
                  </a:extLst>
                </p14:cNvPr>
                <p14:cNvContentPartPr/>
                <p14:nvPr/>
              </p14:nvContentPartPr>
              <p14:xfrm>
                <a:off x="5285485" y="2494504"/>
                <a:ext cx="651240" cy="207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F886A2-2051-C6EE-C1EC-A285D5AFE96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276845" y="2485504"/>
                  <a:ext cx="668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CD302C1-DF1F-6160-3CC6-C7EA84831880}"/>
                    </a:ext>
                  </a:extLst>
                </p14:cNvPr>
                <p14:cNvContentPartPr/>
                <p14:nvPr/>
              </p14:nvContentPartPr>
              <p14:xfrm>
                <a:off x="6065245" y="2471824"/>
                <a:ext cx="215640" cy="207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CD302C1-DF1F-6160-3CC6-C7EA8483188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056245" y="2462824"/>
                  <a:ext cx="233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70D754E-890B-25A8-3CBA-C74C7655C4AC}"/>
                    </a:ext>
                  </a:extLst>
                </p14:cNvPr>
                <p14:cNvContentPartPr/>
                <p14:nvPr/>
              </p14:nvContentPartPr>
              <p14:xfrm>
                <a:off x="6014125" y="2535544"/>
                <a:ext cx="237600" cy="56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70D754E-890B-25A8-3CBA-C74C7655C4A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005485" y="2526904"/>
                  <a:ext cx="255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6888BCE-EC84-7A0C-F8A1-2188E2F04BCF}"/>
                    </a:ext>
                  </a:extLst>
                </p14:cNvPr>
                <p14:cNvContentPartPr/>
                <p14:nvPr/>
              </p14:nvContentPartPr>
              <p14:xfrm>
                <a:off x="6391405" y="2445544"/>
                <a:ext cx="273960" cy="243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6888BCE-EC84-7A0C-F8A1-2188E2F04BC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382765" y="2436544"/>
                  <a:ext cx="291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303E47F-EF81-C64B-1710-DAE2DFFD0107}"/>
                    </a:ext>
                  </a:extLst>
                </p14:cNvPr>
                <p14:cNvContentPartPr/>
                <p14:nvPr/>
              </p14:nvContentPartPr>
              <p14:xfrm>
                <a:off x="4526605" y="2897344"/>
                <a:ext cx="284040" cy="76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303E47F-EF81-C64B-1710-DAE2DFFD010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517605" y="2888704"/>
                  <a:ext cx="301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11DB0DC-2086-419C-160F-FF12E5510052}"/>
                    </a:ext>
                  </a:extLst>
                </p14:cNvPr>
                <p14:cNvContentPartPr/>
                <p14:nvPr/>
              </p14:nvContentPartPr>
              <p14:xfrm>
                <a:off x="4594285" y="2797984"/>
                <a:ext cx="17280" cy="24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11DB0DC-2086-419C-160F-FF12E551005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585645" y="2789344"/>
                  <a:ext cx="34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52F2CA7-010D-596E-CBB6-91293D72BAF0}"/>
                    </a:ext>
                  </a:extLst>
                </p14:cNvPr>
                <p14:cNvContentPartPr/>
                <p14:nvPr/>
              </p14:nvContentPartPr>
              <p14:xfrm>
                <a:off x="4912885" y="2764504"/>
                <a:ext cx="1124280" cy="258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52F2CA7-010D-596E-CBB6-91293D72BAF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904245" y="2755864"/>
                  <a:ext cx="1141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3BC3AFB-6231-1468-56C7-873F0636DDE4}"/>
                    </a:ext>
                  </a:extLst>
                </p14:cNvPr>
                <p14:cNvContentPartPr/>
                <p14:nvPr/>
              </p14:nvContentPartPr>
              <p14:xfrm>
                <a:off x="5506885" y="2799424"/>
                <a:ext cx="19080" cy="12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3BC3AFB-6231-1468-56C7-873F0636DDE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98245" y="2790424"/>
                  <a:ext cx="36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DC3503A-F172-EBB0-253C-701E80C77DAE}"/>
                    </a:ext>
                  </a:extLst>
                </p14:cNvPr>
                <p14:cNvContentPartPr/>
                <p14:nvPr/>
              </p14:nvContentPartPr>
              <p14:xfrm>
                <a:off x="6066325" y="3003544"/>
                <a:ext cx="42480" cy="136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DC3503A-F172-EBB0-253C-701E80C77DA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57325" y="2994904"/>
                  <a:ext cx="60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39C95FE-00A6-ED89-7712-07A24366A29E}"/>
                    </a:ext>
                  </a:extLst>
                </p14:cNvPr>
                <p14:cNvContentPartPr/>
                <p14:nvPr/>
              </p14:nvContentPartPr>
              <p14:xfrm>
                <a:off x="6205645" y="2801224"/>
                <a:ext cx="454680" cy="180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39C95FE-00A6-ED89-7712-07A24366A29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196645" y="2792224"/>
                  <a:ext cx="472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6DAF935-02A2-ADF9-A4DC-EB022968E8A1}"/>
                    </a:ext>
                  </a:extLst>
                </p14:cNvPr>
                <p14:cNvContentPartPr/>
                <p14:nvPr/>
              </p14:nvContentPartPr>
              <p14:xfrm>
                <a:off x="6541165" y="2885464"/>
                <a:ext cx="131400" cy="19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6DAF935-02A2-ADF9-A4DC-EB022968E8A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532165" y="2876824"/>
                  <a:ext cx="149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8B4DCD3-38CD-DCDD-7D17-94F4C634985F}"/>
                    </a:ext>
                  </a:extLst>
                </p14:cNvPr>
                <p14:cNvContentPartPr/>
                <p14:nvPr/>
              </p14:nvContentPartPr>
              <p14:xfrm>
                <a:off x="4517245" y="3065824"/>
                <a:ext cx="1136880" cy="379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8B4DCD3-38CD-DCDD-7D17-94F4C634985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508245" y="3057184"/>
                  <a:ext cx="11545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C9083F5-7A8D-20D7-4377-C8AE2ABBD6FF}"/>
                    </a:ext>
                  </a:extLst>
                </p14:cNvPr>
                <p14:cNvContentPartPr/>
                <p14:nvPr/>
              </p14:nvContentPartPr>
              <p14:xfrm>
                <a:off x="5692645" y="3297664"/>
                <a:ext cx="44280" cy="43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C9083F5-7A8D-20D7-4377-C8AE2ABBD6F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84005" y="3289024"/>
                  <a:ext cx="61920" cy="6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5203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7873A-E992-2C97-0DA4-B92E70D1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70"/>
            <a:ext cx="12205898" cy="2739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76F25-8884-EC6D-BFED-0E0A83CB0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62" y="3614166"/>
            <a:ext cx="8373867" cy="13781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A540F22-81AC-B81B-BECF-125E867E4109}"/>
                  </a:ext>
                </a:extLst>
              </p14:cNvPr>
              <p14:cNvContentPartPr/>
              <p14:nvPr/>
            </p14:nvContentPartPr>
            <p14:xfrm>
              <a:off x="8390770" y="3629046"/>
              <a:ext cx="709920" cy="166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A540F22-81AC-B81B-BECF-125E867E41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73130" y="3611406"/>
                <a:ext cx="7455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66F602-0E34-7B1D-A8CF-6FB86075E87E}"/>
                  </a:ext>
                </a:extLst>
              </p14:cNvPr>
              <p14:cNvContentPartPr/>
              <p14:nvPr/>
            </p14:nvContentPartPr>
            <p14:xfrm>
              <a:off x="2650570" y="3404406"/>
              <a:ext cx="6446880" cy="423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66F602-0E34-7B1D-A8CF-6FB86075E8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7930" y="3341406"/>
                <a:ext cx="657252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7C5709-2B29-3F28-6FD4-5FD73D578880}"/>
                  </a:ext>
                </a:extLst>
              </p14:cNvPr>
              <p14:cNvContentPartPr/>
              <p14:nvPr/>
            </p14:nvContentPartPr>
            <p14:xfrm>
              <a:off x="848050" y="4940526"/>
              <a:ext cx="1060200" cy="11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7C5709-2B29-3F28-6FD4-5FD73D5788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050" y="4877526"/>
                <a:ext cx="118584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4D05D79-8C2D-AECB-DBEF-51586D573C76}"/>
              </a:ext>
            </a:extLst>
          </p:cNvPr>
          <p:cNvGrpSpPr/>
          <p:nvPr/>
        </p:nvGrpSpPr>
        <p:grpSpPr>
          <a:xfrm>
            <a:off x="9612610" y="3745326"/>
            <a:ext cx="2099880" cy="1531800"/>
            <a:chOff x="9612610" y="3745326"/>
            <a:chExt cx="2099880" cy="15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9F8B50B-332E-6B0F-6ACD-EE6233D89D31}"/>
                    </a:ext>
                  </a:extLst>
                </p14:cNvPr>
                <p14:cNvContentPartPr/>
                <p14:nvPr/>
              </p14:nvContentPartPr>
              <p14:xfrm>
                <a:off x="9612610" y="3798606"/>
                <a:ext cx="225360" cy="343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F8B50B-332E-6B0F-6ACD-EE6233D89D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94970" y="3780606"/>
                  <a:ext cx="2610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7E60EE-69E5-3F31-6100-82CC43673560}"/>
                    </a:ext>
                  </a:extLst>
                </p14:cNvPr>
                <p14:cNvContentPartPr/>
                <p14:nvPr/>
              </p14:nvContentPartPr>
              <p14:xfrm>
                <a:off x="9900610" y="3975366"/>
                <a:ext cx="164880" cy="19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7E60EE-69E5-3F31-6100-82CC436735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82970" y="3957726"/>
                  <a:ext cx="200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CC1805-ACB3-2195-40DF-9284A635B9EB}"/>
                    </a:ext>
                  </a:extLst>
                </p14:cNvPr>
                <p14:cNvContentPartPr/>
                <p14:nvPr/>
              </p14:nvContentPartPr>
              <p14:xfrm>
                <a:off x="10244050" y="3745326"/>
                <a:ext cx="1087200" cy="56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CC1805-ACB3-2195-40DF-9284A635B9E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26050" y="3727686"/>
                  <a:ext cx="112284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2ADC38-6185-ACC0-F037-284DE5D5E3E4}"/>
                    </a:ext>
                  </a:extLst>
                </p14:cNvPr>
                <p14:cNvContentPartPr/>
                <p14:nvPr/>
              </p14:nvContentPartPr>
              <p14:xfrm>
                <a:off x="11420890" y="3813366"/>
                <a:ext cx="291600" cy="61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2ADC38-6185-ACC0-F037-284DE5D5E3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02890" y="3795366"/>
                  <a:ext cx="32724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22123F-C706-A00E-558F-E0BE01D2A13C}"/>
                    </a:ext>
                  </a:extLst>
                </p14:cNvPr>
                <p14:cNvContentPartPr/>
                <p14:nvPr/>
              </p14:nvContentPartPr>
              <p14:xfrm>
                <a:off x="9633490" y="4467846"/>
                <a:ext cx="1181520" cy="301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22123F-C706-A00E-558F-E0BE01D2A1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15490" y="4450206"/>
                  <a:ext cx="12171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37F4A7A-9AB9-078B-69F1-382EE55AB983}"/>
                    </a:ext>
                  </a:extLst>
                </p14:cNvPr>
                <p14:cNvContentPartPr/>
                <p14:nvPr/>
              </p14:nvContentPartPr>
              <p14:xfrm>
                <a:off x="10858570" y="4684566"/>
                <a:ext cx="119520" cy="8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37F4A7A-9AB9-078B-69F1-382EE55AB9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40930" y="4666926"/>
                  <a:ext cx="155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BEDC19-0201-C85A-6792-29658B2B7426}"/>
                    </a:ext>
                  </a:extLst>
                </p14:cNvPr>
                <p14:cNvContentPartPr/>
                <p14:nvPr/>
              </p14:nvContentPartPr>
              <p14:xfrm>
                <a:off x="11040010" y="4442286"/>
                <a:ext cx="331920" cy="54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BEDC19-0201-C85A-6792-29658B2B74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22010" y="4424646"/>
                  <a:ext cx="36756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25E560-6450-777E-9152-819C734774EB}"/>
                    </a:ext>
                  </a:extLst>
                </p14:cNvPr>
                <p14:cNvContentPartPr/>
                <p14:nvPr/>
              </p14:nvContentPartPr>
              <p14:xfrm>
                <a:off x="9651850" y="5082006"/>
                <a:ext cx="979200" cy="195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25E560-6450-777E-9152-819C734774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33850" y="5064006"/>
                  <a:ext cx="101484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93E33A-7353-36A0-2203-90A131617EFB}"/>
                  </a:ext>
                </a:extLst>
              </p14:cNvPr>
              <p14:cNvContentPartPr/>
              <p14:nvPr/>
            </p14:nvContentPartPr>
            <p14:xfrm>
              <a:off x="8793250" y="4535526"/>
              <a:ext cx="399960" cy="185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93E33A-7353-36A0-2203-90A131617E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57610" y="4463886"/>
                <a:ext cx="4716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27BD3E9-6DEC-BFB3-761C-D999CE025A9A}"/>
                  </a:ext>
                </a:extLst>
              </p14:cNvPr>
              <p14:cNvContentPartPr/>
              <p14:nvPr/>
            </p14:nvContentPartPr>
            <p14:xfrm>
              <a:off x="4727410" y="349446"/>
              <a:ext cx="736200" cy="194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27BD3E9-6DEC-BFB3-761C-D999CE025A9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91770" y="277806"/>
                <a:ext cx="807840" cy="3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040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17FB8-0CB6-388A-4337-D8E12FC8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" y="584989"/>
            <a:ext cx="11862687" cy="3731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65D96A-BE1F-1824-7A1B-BD6483EBC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902" y="4316422"/>
            <a:ext cx="3108640" cy="50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EC936-EDD7-1AD5-2375-6D2BD50A2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17" y="198316"/>
            <a:ext cx="3082246" cy="5740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142258E-C3A1-B1E0-9304-9113E7B42921}"/>
              </a:ext>
            </a:extLst>
          </p:cNvPr>
          <p:cNvGrpSpPr/>
          <p:nvPr/>
        </p:nvGrpSpPr>
        <p:grpSpPr>
          <a:xfrm>
            <a:off x="4206490" y="289326"/>
            <a:ext cx="1280520" cy="305280"/>
            <a:chOff x="4206490" y="289326"/>
            <a:chExt cx="12805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A08946-485A-FDAE-827F-21656A1C82EF}"/>
                    </a:ext>
                  </a:extLst>
                </p14:cNvPr>
                <p14:cNvContentPartPr/>
                <p14:nvPr/>
              </p14:nvContentPartPr>
              <p14:xfrm>
                <a:off x="4206490" y="355566"/>
                <a:ext cx="290520" cy="39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A08946-485A-FDAE-827F-21656A1C82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97490" y="346566"/>
                  <a:ext cx="308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53455E-FE4D-DEFE-E1FF-A0E338051E2D}"/>
                    </a:ext>
                  </a:extLst>
                </p14:cNvPr>
                <p14:cNvContentPartPr/>
                <p14:nvPr/>
              </p14:nvContentPartPr>
              <p14:xfrm>
                <a:off x="4212970" y="483726"/>
                <a:ext cx="25272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53455E-FE4D-DEFE-E1FF-A0E338051E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03970" y="474726"/>
                  <a:ext cx="270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720D57A-CBAD-9CB0-8745-B5CC6A96360E}"/>
                    </a:ext>
                  </a:extLst>
                </p14:cNvPr>
                <p14:cNvContentPartPr/>
                <p14:nvPr/>
              </p14:nvContentPartPr>
              <p14:xfrm>
                <a:off x="4698610" y="443406"/>
                <a:ext cx="200880" cy="1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720D57A-CBAD-9CB0-8745-B5CC6A9636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89610" y="434766"/>
                  <a:ext cx="218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9A0C25-1F9F-2734-3DFC-F7EE6C61A7DD}"/>
                    </a:ext>
                  </a:extLst>
                </p14:cNvPr>
                <p14:cNvContentPartPr/>
                <p14:nvPr/>
              </p14:nvContentPartPr>
              <p14:xfrm>
                <a:off x="5085610" y="289326"/>
                <a:ext cx="302400" cy="25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9A0C25-1F9F-2734-3DFC-F7EE6C61A7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76970" y="280326"/>
                  <a:ext cx="320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C253D53-EA4D-EF2F-8084-0F0D02A28066}"/>
                    </a:ext>
                  </a:extLst>
                </p14:cNvPr>
                <p14:cNvContentPartPr/>
                <p14:nvPr/>
              </p14:nvContentPartPr>
              <p14:xfrm>
                <a:off x="5251930" y="505326"/>
                <a:ext cx="235080" cy="89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C253D53-EA4D-EF2F-8084-0F0D02A280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42930" y="496326"/>
                  <a:ext cx="252720" cy="106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76C1009-C097-9188-B39E-CBF645BE88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0920" y="4506246"/>
            <a:ext cx="3264770" cy="22838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24D52A1-7BD8-CC9F-1DDE-90B81AB0F2C3}"/>
              </a:ext>
            </a:extLst>
          </p:cNvPr>
          <p:cNvGrpSpPr/>
          <p:nvPr/>
        </p:nvGrpSpPr>
        <p:grpSpPr>
          <a:xfrm>
            <a:off x="3661450" y="5872926"/>
            <a:ext cx="214200" cy="472680"/>
            <a:chOff x="3661450" y="5872926"/>
            <a:chExt cx="21420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33327A-AD06-CC17-A4A4-4F4F8FE17F52}"/>
                    </a:ext>
                  </a:extLst>
                </p14:cNvPr>
                <p14:cNvContentPartPr/>
                <p14:nvPr/>
              </p14:nvContentPartPr>
              <p14:xfrm>
                <a:off x="3699610" y="5908926"/>
                <a:ext cx="176040" cy="436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33327A-AD06-CC17-A4A4-4F4F8FE17F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81970" y="5891286"/>
                  <a:ext cx="2116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5EBB24-3D4B-360A-0E68-433BF01BD5F7}"/>
                    </a:ext>
                  </a:extLst>
                </p14:cNvPr>
                <p14:cNvContentPartPr/>
                <p14:nvPr/>
              </p14:nvContentPartPr>
              <p14:xfrm>
                <a:off x="3661450" y="5872926"/>
                <a:ext cx="208440" cy="168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5EBB24-3D4B-360A-0E68-433BF01BD5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3810" y="5855286"/>
                  <a:ext cx="2440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CFBE14-CD85-63D3-2D7C-616E9EA7A832}"/>
              </a:ext>
            </a:extLst>
          </p:cNvPr>
          <p:cNvGrpSpPr/>
          <p:nvPr/>
        </p:nvGrpSpPr>
        <p:grpSpPr>
          <a:xfrm>
            <a:off x="4215850" y="5812086"/>
            <a:ext cx="353160" cy="269280"/>
            <a:chOff x="4215850" y="5812086"/>
            <a:chExt cx="35316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3585BA-F026-F804-EE96-F6B326C51099}"/>
                    </a:ext>
                  </a:extLst>
                </p14:cNvPr>
                <p14:cNvContentPartPr/>
                <p14:nvPr/>
              </p14:nvContentPartPr>
              <p14:xfrm>
                <a:off x="4215850" y="5812086"/>
                <a:ext cx="353160" cy="21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3585BA-F026-F804-EE96-F6B326C510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98210" y="5794086"/>
                  <a:ext cx="388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BEE452-DC6E-0F22-2356-29ECCF16BB7F}"/>
                    </a:ext>
                  </a:extLst>
                </p14:cNvPr>
                <p14:cNvContentPartPr/>
                <p14:nvPr/>
              </p14:nvContentPartPr>
              <p14:xfrm>
                <a:off x="4361650" y="5931966"/>
                <a:ext cx="119880" cy="149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BEE452-DC6E-0F22-2356-29ECCF16BB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44010" y="5913966"/>
                  <a:ext cx="1555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0E7FA7-D0BC-EB69-C189-C1514EC2159A}"/>
              </a:ext>
            </a:extLst>
          </p:cNvPr>
          <p:cNvGrpSpPr/>
          <p:nvPr/>
        </p:nvGrpSpPr>
        <p:grpSpPr>
          <a:xfrm>
            <a:off x="9314605" y="225553"/>
            <a:ext cx="888480" cy="775440"/>
            <a:chOff x="9314605" y="225553"/>
            <a:chExt cx="888480" cy="7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84FB8CC-5036-E420-3834-5C60BDFA56AD}"/>
                    </a:ext>
                  </a:extLst>
                </p14:cNvPr>
                <p14:cNvContentPartPr/>
                <p14:nvPr/>
              </p14:nvContentPartPr>
              <p14:xfrm>
                <a:off x="9405325" y="568633"/>
                <a:ext cx="337680" cy="425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84FB8CC-5036-E420-3834-5C60BDFA56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96685" y="559993"/>
                  <a:ext cx="3553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D3E1E30-E870-FB1E-0C22-A96CAFEE0C4B}"/>
                    </a:ext>
                  </a:extLst>
                </p14:cNvPr>
                <p14:cNvContentPartPr/>
                <p14:nvPr/>
              </p14:nvContentPartPr>
              <p14:xfrm>
                <a:off x="9314605" y="845113"/>
                <a:ext cx="180360" cy="155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D3E1E30-E870-FB1E-0C22-A96CAFEE0C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05605" y="836113"/>
                  <a:ext cx="198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A24327-BCC8-6A62-3D5A-F90C5A4B7D8A}"/>
                    </a:ext>
                  </a:extLst>
                </p14:cNvPr>
                <p14:cNvContentPartPr/>
                <p14:nvPr/>
              </p14:nvContentPartPr>
              <p14:xfrm>
                <a:off x="9810685" y="255073"/>
                <a:ext cx="60480" cy="341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A24327-BCC8-6A62-3D5A-F90C5A4B7D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01685" y="246433"/>
                  <a:ext cx="781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0E1F92-C640-FF58-3F42-2A3E0EF2EF44}"/>
                    </a:ext>
                  </a:extLst>
                </p14:cNvPr>
                <p14:cNvContentPartPr/>
                <p14:nvPr/>
              </p14:nvContentPartPr>
              <p14:xfrm>
                <a:off x="9940645" y="225553"/>
                <a:ext cx="66600" cy="38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0E1F92-C640-FF58-3F42-2A3E0EF2EF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32005" y="216913"/>
                  <a:ext cx="842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163A83-C6DA-9D24-E885-8271AA21B6DE}"/>
                    </a:ext>
                  </a:extLst>
                </p14:cNvPr>
                <p14:cNvContentPartPr/>
                <p14:nvPr/>
              </p14:nvContentPartPr>
              <p14:xfrm>
                <a:off x="9800965" y="435793"/>
                <a:ext cx="207720" cy="21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163A83-C6DA-9D24-E885-8271AA21B6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92325" y="427153"/>
                  <a:ext cx="22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1DF83F-E464-E13E-D6B1-021B365975A1}"/>
                    </a:ext>
                  </a:extLst>
                </p14:cNvPr>
                <p14:cNvContentPartPr/>
                <p14:nvPr/>
              </p14:nvContentPartPr>
              <p14:xfrm>
                <a:off x="9999325" y="453433"/>
                <a:ext cx="203760" cy="356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1DF83F-E464-E13E-D6B1-021B365975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90325" y="444793"/>
                  <a:ext cx="22140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935179-02B2-4603-3525-E559C4168B9A}"/>
              </a:ext>
            </a:extLst>
          </p:cNvPr>
          <p:cNvGrpSpPr/>
          <p:nvPr/>
        </p:nvGrpSpPr>
        <p:grpSpPr>
          <a:xfrm>
            <a:off x="8837605" y="1728553"/>
            <a:ext cx="404280" cy="749520"/>
            <a:chOff x="8837605" y="1728553"/>
            <a:chExt cx="404280" cy="7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C3681E4-A5BE-01B1-D40B-986E863A4847}"/>
                    </a:ext>
                  </a:extLst>
                </p14:cNvPr>
                <p14:cNvContentPartPr/>
                <p14:nvPr/>
              </p14:nvContentPartPr>
              <p14:xfrm>
                <a:off x="8986645" y="1769593"/>
                <a:ext cx="191160" cy="308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C3681E4-A5BE-01B1-D40B-986E863A48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77645" y="1760593"/>
                  <a:ext cx="2088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4A0C88-DB1D-CD2E-8CBF-2D7D1C590D04}"/>
                    </a:ext>
                  </a:extLst>
                </p14:cNvPr>
                <p14:cNvContentPartPr/>
                <p14:nvPr/>
              </p14:nvContentPartPr>
              <p14:xfrm>
                <a:off x="9029845" y="1728553"/>
                <a:ext cx="189000" cy="19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4A0C88-DB1D-CD2E-8CBF-2D7D1C590D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21205" y="1719913"/>
                  <a:ext cx="206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AB68F6-4201-80D8-78C5-D250EEE5BA43}"/>
                    </a:ext>
                  </a:extLst>
                </p14:cNvPr>
                <p14:cNvContentPartPr/>
                <p14:nvPr/>
              </p14:nvContentPartPr>
              <p14:xfrm>
                <a:off x="8837605" y="2165953"/>
                <a:ext cx="123480" cy="312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AB68F6-4201-80D8-78C5-D250EEE5BA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28605" y="2156953"/>
                  <a:ext cx="1411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6F890D-D70E-FE78-BEC3-02AFDFBF2A35}"/>
                    </a:ext>
                  </a:extLst>
                </p14:cNvPr>
                <p14:cNvContentPartPr/>
                <p14:nvPr/>
              </p14:nvContentPartPr>
              <p14:xfrm>
                <a:off x="9065125" y="2220673"/>
                <a:ext cx="117720" cy="207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6F890D-D70E-FE78-BEC3-02AFDFBF2A3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56485" y="2212033"/>
                  <a:ext cx="135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6AD2B1C-4B95-6713-C370-8A2FBC94D865}"/>
                    </a:ext>
                  </a:extLst>
                </p14:cNvPr>
                <p14:cNvContentPartPr/>
                <p14:nvPr/>
              </p14:nvContentPartPr>
              <p14:xfrm>
                <a:off x="9006805" y="2297353"/>
                <a:ext cx="235080" cy="4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6AD2B1C-4B95-6713-C370-8A2FBC94D8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98165" y="2288713"/>
                  <a:ext cx="252720" cy="5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297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5229C-C1E7-47E3-C797-302A2A597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8" y="1631437"/>
            <a:ext cx="11292648" cy="4787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EF5D5-41AA-146A-0F3D-B56CAA20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86" y="186596"/>
            <a:ext cx="6563365" cy="11310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A266DD-5FF9-49A8-FFBA-DAEDEEB6FEB6}"/>
                  </a:ext>
                </a:extLst>
              </p14:cNvPr>
              <p14:cNvContentPartPr/>
              <p14:nvPr/>
            </p14:nvContentPartPr>
            <p14:xfrm>
              <a:off x="676330" y="1036326"/>
              <a:ext cx="1666080" cy="569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A266DD-5FF9-49A8-FFBA-DAEDEEB6FE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330" y="1027686"/>
                <a:ext cx="168372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740C68-304F-C676-9F85-0D532A6D431F}"/>
                  </a:ext>
                </a:extLst>
              </p14:cNvPr>
              <p14:cNvContentPartPr/>
              <p14:nvPr/>
            </p14:nvContentPartPr>
            <p14:xfrm>
              <a:off x="2937850" y="2285886"/>
              <a:ext cx="943560" cy="19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740C68-304F-C676-9F85-0D532A6D43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1850" y="2214246"/>
                <a:ext cx="101520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7851F33-366E-7DA5-EDE9-CCE92E052A18}"/>
              </a:ext>
            </a:extLst>
          </p:cNvPr>
          <p:cNvGrpSpPr/>
          <p:nvPr/>
        </p:nvGrpSpPr>
        <p:grpSpPr>
          <a:xfrm>
            <a:off x="3626890" y="2531046"/>
            <a:ext cx="799920" cy="711360"/>
            <a:chOff x="3626890" y="2531046"/>
            <a:chExt cx="79992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CFC6DC-80FE-819A-63A7-7ED63980DBB1}"/>
                    </a:ext>
                  </a:extLst>
                </p14:cNvPr>
                <p14:cNvContentPartPr/>
                <p14:nvPr/>
              </p14:nvContentPartPr>
              <p14:xfrm>
                <a:off x="3653170" y="2552646"/>
                <a:ext cx="773640" cy="689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CFC6DC-80FE-819A-63A7-7ED63980DB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35170" y="2534646"/>
                  <a:ext cx="80928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225648-9586-E4E5-18D4-1C2E7D17D08B}"/>
                    </a:ext>
                  </a:extLst>
                </p14:cNvPr>
                <p14:cNvContentPartPr/>
                <p14:nvPr/>
              </p14:nvContentPartPr>
              <p14:xfrm>
                <a:off x="3626890" y="2531046"/>
                <a:ext cx="122400" cy="18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225648-9586-E4E5-18D4-1C2E7D17D0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08890" y="2513046"/>
                  <a:ext cx="15804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DB82ED-E180-A6ED-1DB0-4B794A128AFE}"/>
              </a:ext>
            </a:extLst>
          </p:cNvPr>
          <p:cNvGrpSpPr/>
          <p:nvPr/>
        </p:nvGrpSpPr>
        <p:grpSpPr>
          <a:xfrm>
            <a:off x="4463890" y="2996886"/>
            <a:ext cx="419040" cy="702720"/>
            <a:chOff x="4463890" y="2996886"/>
            <a:chExt cx="41904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DF1B85-F8CB-7D8D-B951-1D9FA96D4515}"/>
                    </a:ext>
                  </a:extLst>
                </p14:cNvPr>
                <p14:cNvContentPartPr/>
                <p14:nvPr/>
              </p14:nvContentPartPr>
              <p14:xfrm>
                <a:off x="4661530" y="2996886"/>
                <a:ext cx="38520" cy="16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DF1B85-F8CB-7D8D-B951-1D9FA96D45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43530" y="2978886"/>
                  <a:ext cx="74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1B4235-D456-0ACB-672D-4153A6D35E28}"/>
                    </a:ext>
                  </a:extLst>
                </p14:cNvPr>
                <p14:cNvContentPartPr/>
                <p14:nvPr/>
              </p14:nvContentPartPr>
              <p14:xfrm>
                <a:off x="4463890" y="3248526"/>
                <a:ext cx="411480" cy="1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1B4235-D456-0ACB-672D-4153A6D35E2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45890" y="3230886"/>
                  <a:ext cx="447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7B6ECE-E875-BBA3-97C6-A15B067B05AE}"/>
                    </a:ext>
                  </a:extLst>
                </p14:cNvPr>
                <p14:cNvContentPartPr/>
                <p14:nvPr/>
              </p14:nvContentPartPr>
              <p14:xfrm>
                <a:off x="4587370" y="3388926"/>
                <a:ext cx="166680" cy="22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7B6ECE-E875-BBA3-97C6-A15B067B05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69370" y="3370926"/>
                  <a:ext cx="202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47C4308-66FF-CF90-E433-F036F75E70B0}"/>
                    </a:ext>
                  </a:extLst>
                </p14:cNvPr>
                <p14:cNvContentPartPr/>
                <p14:nvPr/>
              </p14:nvContentPartPr>
              <p14:xfrm>
                <a:off x="4774570" y="3534366"/>
                <a:ext cx="108360" cy="16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47C4308-66FF-CF90-E433-F036F75E70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56570" y="3516366"/>
                  <a:ext cx="144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9A1BAA-36EA-23A0-8E2A-88D2BBEACA33}"/>
                    </a:ext>
                  </a:extLst>
                </p14:cNvPr>
                <p14:cNvContentPartPr/>
                <p14:nvPr/>
              </p14:nvContentPartPr>
              <p14:xfrm>
                <a:off x="4783930" y="3627246"/>
                <a:ext cx="99000" cy="33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9A1BAA-36EA-23A0-8E2A-88D2BBEACA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66290" y="3609606"/>
                  <a:ext cx="1346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88E023-2B25-0701-B480-BF21301F3AB3}"/>
              </a:ext>
            </a:extLst>
          </p:cNvPr>
          <p:cNvGrpSpPr/>
          <p:nvPr/>
        </p:nvGrpSpPr>
        <p:grpSpPr>
          <a:xfrm>
            <a:off x="5254090" y="3030366"/>
            <a:ext cx="1093680" cy="300240"/>
            <a:chOff x="5254090" y="3030366"/>
            <a:chExt cx="109368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D14836-6FDA-84C0-AC78-7C4077A6C58A}"/>
                    </a:ext>
                  </a:extLst>
                </p14:cNvPr>
                <p14:cNvContentPartPr/>
                <p14:nvPr/>
              </p14:nvContentPartPr>
              <p14:xfrm>
                <a:off x="5254090" y="3168606"/>
                <a:ext cx="692280" cy="16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D14836-6FDA-84C0-AC78-7C4077A6C5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36450" y="3150606"/>
                  <a:ext cx="727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D51927-5072-E9DA-00B2-AD17ED45F899}"/>
                    </a:ext>
                  </a:extLst>
                </p14:cNvPr>
                <p14:cNvContentPartPr/>
                <p14:nvPr/>
              </p14:nvContentPartPr>
              <p14:xfrm>
                <a:off x="5372170" y="3038646"/>
                <a:ext cx="17640" cy="2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D51927-5072-E9DA-00B2-AD17ED45F8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54170" y="3021006"/>
                  <a:ext cx="53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4988EF-C033-C86B-4965-EEB9447659D7}"/>
                    </a:ext>
                  </a:extLst>
                </p14:cNvPr>
                <p14:cNvContentPartPr/>
                <p14:nvPr/>
              </p14:nvContentPartPr>
              <p14:xfrm>
                <a:off x="6216370" y="3030366"/>
                <a:ext cx="131400" cy="249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4988EF-C033-C86B-4965-EEB9447659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98730" y="3012366"/>
                  <a:ext cx="16704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CE3D4C-5857-93F8-8A63-A148726D81A7}"/>
              </a:ext>
            </a:extLst>
          </p:cNvPr>
          <p:cNvGrpSpPr/>
          <p:nvPr/>
        </p:nvGrpSpPr>
        <p:grpSpPr>
          <a:xfrm>
            <a:off x="6513730" y="3145206"/>
            <a:ext cx="1680840" cy="331200"/>
            <a:chOff x="6513730" y="3145206"/>
            <a:chExt cx="168084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AA16B45-1788-0422-E860-A1A0F852F827}"/>
                    </a:ext>
                  </a:extLst>
                </p14:cNvPr>
                <p14:cNvContentPartPr/>
                <p14:nvPr/>
              </p14:nvContentPartPr>
              <p14:xfrm>
                <a:off x="6513730" y="3208566"/>
                <a:ext cx="601560" cy="143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AA16B45-1788-0422-E860-A1A0F852F8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95730" y="3190926"/>
                  <a:ext cx="637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4F0E9F-174B-BB73-5A3A-EB3CA1B6DC5C}"/>
                    </a:ext>
                  </a:extLst>
                </p14:cNvPr>
                <p14:cNvContentPartPr/>
                <p14:nvPr/>
              </p14:nvContentPartPr>
              <p14:xfrm>
                <a:off x="7307530" y="3221886"/>
                <a:ext cx="86760" cy="1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4F0E9F-174B-BB73-5A3A-EB3CA1B6DC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89530" y="3204246"/>
                  <a:ext cx="12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75264F4-285A-9105-19FB-8FCAB01DAD1C}"/>
                    </a:ext>
                  </a:extLst>
                </p14:cNvPr>
                <p14:cNvContentPartPr/>
                <p14:nvPr/>
              </p14:nvContentPartPr>
              <p14:xfrm>
                <a:off x="7320490" y="3301806"/>
                <a:ext cx="97200" cy="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75264F4-285A-9105-19FB-8FCAB01DAD1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02850" y="3284166"/>
                  <a:ext cx="132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7A4B494-3BAD-C7CA-0361-A1FBFBFC066C}"/>
                    </a:ext>
                  </a:extLst>
                </p14:cNvPr>
                <p14:cNvContentPartPr/>
                <p14:nvPr/>
              </p14:nvContentPartPr>
              <p14:xfrm>
                <a:off x="7741330" y="3145206"/>
                <a:ext cx="120600" cy="235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A4B494-3BAD-C7CA-0361-A1FBFBFC06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23330" y="3127566"/>
                  <a:ext cx="156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CE9E68-525A-9243-E869-221B52230DFE}"/>
                    </a:ext>
                  </a:extLst>
                </p14:cNvPr>
                <p14:cNvContentPartPr/>
                <p14:nvPr/>
              </p14:nvContentPartPr>
              <p14:xfrm>
                <a:off x="7592290" y="3441846"/>
                <a:ext cx="602280" cy="34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CE9E68-525A-9243-E869-221B52230D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74290" y="3423846"/>
                  <a:ext cx="63792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2E15C3-1B1E-30D0-25BB-8466F5CFBF52}"/>
                  </a:ext>
                </a:extLst>
              </p14:cNvPr>
              <p14:cNvContentPartPr/>
              <p14:nvPr/>
            </p14:nvContentPartPr>
            <p14:xfrm>
              <a:off x="7463770" y="3510246"/>
              <a:ext cx="690120" cy="234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2E15C3-1B1E-30D0-25BB-8466F5CFBF5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46130" y="3492606"/>
                <a:ext cx="7257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D19F608-16F8-C1BB-542D-0CD411D5DCE1}"/>
                  </a:ext>
                </a:extLst>
              </p14:cNvPr>
              <p14:cNvContentPartPr/>
              <p14:nvPr/>
            </p14:nvContentPartPr>
            <p14:xfrm>
              <a:off x="9547810" y="2989686"/>
              <a:ext cx="331920" cy="29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D19F608-16F8-C1BB-542D-0CD411D5DCE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512170" y="2918046"/>
                <a:ext cx="4035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71F7F1-D47F-DE7A-26A4-47A8AAB35990}"/>
                  </a:ext>
                </a:extLst>
              </p14:cNvPr>
              <p14:cNvContentPartPr/>
              <p14:nvPr/>
            </p14:nvContentPartPr>
            <p14:xfrm>
              <a:off x="2128570" y="2266086"/>
              <a:ext cx="642960" cy="26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71F7F1-D47F-DE7A-26A4-47A8AAB3599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92570" y="2194086"/>
                <a:ext cx="7146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62D1B1A-5074-852E-913F-553F093E085B}"/>
                  </a:ext>
                </a:extLst>
              </p14:cNvPr>
              <p14:cNvContentPartPr/>
              <p14:nvPr/>
            </p14:nvContentPartPr>
            <p14:xfrm>
              <a:off x="9591370" y="3010926"/>
              <a:ext cx="231480" cy="22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62D1B1A-5074-852E-913F-553F093E085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82370" y="3001926"/>
                <a:ext cx="2491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DC36771-D23F-D71B-400D-7AF2B49177EC}"/>
                  </a:ext>
                </a:extLst>
              </p14:cNvPr>
              <p14:cNvContentPartPr/>
              <p14:nvPr/>
            </p14:nvContentPartPr>
            <p14:xfrm>
              <a:off x="6812170" y="841206"/>
              <a:ext cx="994320" cy="383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DC36771-D23F-D71B-400D-7AF2B49177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76530" y="769566"/>
                <a:ext cx="1065960" cy="52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360102D-946D-1B5A-8B35-722DB1149716}"/>
              </a:ext>
            </a:extLst>
          </p:cNvPr>
          <p:cNvGrpSpPr/>
          <p:nvPr/>
        </p:nvGrpSpPr>
        <p:grpSpPr>
          <a:xfrm>
            <a:off x="6758890" y="1262766"/>
            <a:ext cx="1480680" cy="338760"/>
            <a:chOff x="6758890" y="1262766"/>
            <a:chExt cx="148068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B9159CF-884A-1347-CE24-8B0515159DA9}"/>
                    </a:ext>
                  </a:extLst>
                </p14:cNvPr>
                <p14:cNvContentPartPr/>
                <p14:nvPr/>
              </p14:nvContentPartPr>
              <p14:xfrm>
                <a:off x="6758890" y="1356726"/>
                <a:ext cx="232920" cy="12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B9159CF-884A-1347-CE24-8B0515159D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41250" y="1338726"/>
                  <a:ext cx="268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B018F5E-3DD5-4A6E-694C-20478F760FC0}"/>
                    </a:ext>
                  </a:extLst>
                </p14:cNvPr>
                <p14:cNvContentPartPr/>
                <p14:nvPr/>
              </p14:nvContentPartPr>
              <p14:xfrm>
                <a:off x="6870130" y="1287966"/>
                <a:ext cx="10440" cy="12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B018F5E-3DD5-4A6E-694C-20478F760F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52490" y="1270326"/>
                  <a:ext cx="46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5D207C5-7420-EC20-9BE3-C3E3916DDE87}"/>
                    </a:ext>
                  </a:extLst>
                </p14:cNvPr>
                <p14:cNvContentPartPr/>
                <p14:nvPr/>
              </p14:nvContentPartPr>
              <p14:xfrm>
                <a:off x="7116730" y="1262766"/>
                <a:ext cx="1122840" cy="338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5D207C5-7420-EC20-9BE3-C3E3916DDE8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98730" y="1245126"/>
                  <a:ext cx="11584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1969D54-3059-1723-40E2-B4B143F20E3C}"/>
                    </a:ext>
                  </a:extLst>
                </p14:cNvPr>
                <p14:cNvContentPartPr/>
                <p14:nvPr/>
              </p14:nvContentPartPr>
              <p14:xfrm>
                <a:off x="7613530" y="1322166"/>
                <a:ext cx="14760" cy="1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1969D54-3059-1723-40E2-B4B143F20E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95890" y="1304526"/>
                  <a:ext cx="5040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95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FB25834-8C7E-945A-1E38-85CF26886E08}"/>
              </a:ext>
            </a:extLst>
          </p:cNvPr>
          <p:cNvGrpSpPr/>
          <p:nvPr/>
        </p:nvGrpSpPr>
        <p:grpSpPr>
          <a:xfrm>
            <a:off x="1108330" y="147329"/>
            <a:ext cx="2541240" cy="711000"/>
            <a:chOff x="1108330" y="147329"/>
            <a:chExt cx="254124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580CD16-5215-E004-C38B-7F51A615E054}"/>
                    </a:ext>
                  </a:extLst>
                </p14:cNvPr>
                <p14:cNvContentPartPr/>
                <p14:nvPr/>
              </p14:nvContentPartPr>
              <p14:xfrm>
                <a:off x="1108330" y="147329"/>
                <a:ext cx="1808640" cy="711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580CD16-5215-E004-C38B-7F51A615E0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9690" y="138689"/>
                  <a:ext cx="182628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3A1F32D-0FF3-B775-492B-AF76BD404543}"/>
                    </a:ext>
                  </a:extLst>
                </p14:cNvPr>
                <p14:cNvContentPartPr/>
                <p14:nvPr/>
              </p14:nvContentPartPr>
              <p14:xfrm>
                <a:off x="2355370" y="354329"/>
                <a:ext cx="326880" cy="5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3A1F32D-0FF3-B775-492B-AF76BD4045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46370" y="345329"/>
                  <a:ext cx="344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BABB0B0-EDE5-87D9-07C5-9AEAA0DDB47C}"/>
                    </a:ext>
                  </a:extLst>
                </p14:cNvPr>
                <p14:cNvContentPartPr/>
                <p14:nvPr/>
              </p14:nvContentPartPr>
              <p14:xfrm>
                <a:off x="3142690" y="311489"/>
                <a:ext cx="70560" cy="337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BABB0B0-EDE5-87D9-07C5-9AEAA0DDB4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33690" y="302849"/>
                  <a:ext cx="882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4F9E7D-5422-9C7F-5074-0E4D5C34CD6B}"/>
                    </a:ext>
                  </a:extLst>
                </p14:cNvPr>
                <p14:cNvContentPartPr/>
                <p14:nvPr/>
              </p14:nvContentPartPr>
              <p14:xfrm>
                <a:off x="3316930" y="313649"/>
                <a:ext cx="40320" cy="311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4F9E7D-5422-9C7F-5074-0E4D5C34CD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08290" y="305009"/>
                  <a:ext cx="57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64171B6-38E7-6309-B585-7CFE38CCE1BB}"/>
                    </a:ext>
                  </a:extLst>
                </p14:cNvPr>
                <p14:cNvContentPartPr/>
                <p14:nvPr/>
              </p14:nvContentPartPr>
              <p14:xfrm>
                <a:off x="3412690" y="295289"/>
                <a:ext cx="59760" cy="319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64171B6-38E7-6309-B585-7CFE38CCE1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04050" y="286649"/>
                  <a:ext cx="77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93AECA-6573-54FF-5BCE-C413C66C2C1D}"/>
                    </a:ext>
                  </a:extLst>
                </p14:cNvPr>
                <p14:cNvContentPartPr/>
                <p14:nvPr/>
              </p14:nvContentPartPr>
              <p14:xfrm>
                <a:off x="3125410" y="290609"/>
                <a:ext cx="524160" cy="28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93AECA-6573-54FF-5BCE-C413C66C2C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16770" y="281969"/>
                  <a:ext cx="541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E7C36F-DF67-8070-127C-9DFB75595E86}"/>
                    </a:ext>
                  </a:extLst>
                </p14:cNvPr>
                <p14:cNvContentPartPr/>
                <p14:nvPr/>
              </p14:nvContentPartPr>
              <p14:xfrm>
                <a:off x="3041530" y="677969"/>
                <a:ext cx="490680" cy="96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E7C36F-DF67-8070-127C-9DFB75595E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32530" y="668969"/>
                  <a:ext cx="5083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5AFF22E-3A95-08AF-34CD-884AE31BA47B}"/>
                  </a:ext>
                </a:extLst>
              </p14:cNvPr>
              <p14:cNvContentPartPr/>
              <p14:nvPr/>
            </p14:nvContentPartPr>
            <p14:xfrm>
              <a:off x="4135210" y="211769"/>
              <a:ext cx="1471680" cy="578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5AFF22E-3A95-08AF-34CD-884AE31BA4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26210" y="203129"/>
                <a:ext cx="148932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D6B3493-99BC-34E8-1905-D36A99ADA9A5}"/>
              </a:ext>
            </a:extLst>
          </p:cNvPr>
          <p:cNvGrpSpPr/>
          <p:nvPr/>
        </p:nvGrpSpPr>
        <p:grpSpPr>
          <a:xfrm>
            <a:off x="5890210" y="131489"/>
            <a:ext cx="3940920" cy="659880"/>
            <a:chOff x="5890210" y="131489"/>
            <a:chExt cx="394092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462779-AA0D-20C1-31F3-8320B3180F3E}"/>
                    </a:ext>
                  </a:extLst>
                </p14:cNvPr>
                <p14:cNvContentPartPr/>
                <p14:nvPr/>
              </p14:nvContentPartPr>
              <p14:xfrm>
                <a:off x="5890210" y="131489"/>
                <a:ext cx="1752480" cy="659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462779-AA0D-20C1-31F3-8320B3180F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81210" y="122489"/>
                  <a:ext cx="177012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2767F6-B1B2-F580-E651-E675D86D981D}"/>
                    </a:ext>
                  </a:extLst>
                </p14:cNvPr>
                <p14:cNvContentPartPr/>
                <p14:nvPr/>
              </p14:nvContentPartPr>
              <p14:xfrm>
                <a:off x="7220050" y="224369"/>
                <a:ext cx="41040" cy="55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2767F6-B1B2-F580-E651-E675D86D98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11410" y="215729"/>
                  <a:ext cx="58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A9BDDC-6EBB-815A-3755-38C0882DF68B}"/>
                    </a:ext>
                  </a:extLst>
                </p14:cNvPr>
                <p14:cNvContentPartPr/>
                <p14:nvPr/>
              </p14:nvContentPartPr>
              <p14:xfrm>
                <a:off x="6629290" y="188729"/>
                <a:ext cx="627120" cy="87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A9BDDC-6EBB-815A-3755-38C0882DF6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20290" y="179729"/>
                  <a:ext cx="64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9D791D-5CCA-4602-9ACC-AC2EEB883F04}"/>
                    </a:ext>
                  </a:extLst>
                </p14:cNvPr>
                <p14:cNvContentPartPr/>
                <p14:nvPr/>
              </p14:nvContentPartPr>
              <p14:xfrm>
                <a:off x="7881370" y="281969"/>
                <a:ext cx="1949760" cy="246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9D791D-5CCA-4602-9ACC-AC2EEB883F0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72730" y="272969"/>
                  <a:ext cx="1967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7BEDD39-D6BD-040C-4D79-9B921D3BEC2B}"/>
                    </a:ext>
                  </a:extLst>
                </p14:cNvPr>
                <p14:cNvContentPartPr/>
                <p14:nvPr/>
              </p14:nvContentPartPr>
              <p14:xfrm>
                <a:off x="9453490" y="282689"/>
                <a:ext cx="29520" cy="37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7BEDD39-D6BD-040C-4D79-9B921D3BEC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44490" y="273689"/>
                  <a:ext cx="47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A16610-5666-DD84-ADC0-55C7586C50ED}"/>
                    </a:ext>
                  </a:extLst>
                </p14:cNvPr>
                <p14:cNvContentPartPr/>
                <p14:nvPr/>
              </p14:nvContentPartPr>
              <p14:xfrm>
                <a:off x="8675170" y="142649"/>
                <a:ext cx="30960" cy="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A16610-5666-DD84-ADC0-55C7586C50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66530" y="133649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311052-17A2-2243-7784-34104F3CF152}"/>
              </a:ext>
            </a:extLst>
          </p:cNvPr>
          <p:cNvGrpSpPr/>
          <p:nvPr/>
        </p:nvGrpSpPr>
        <p:grpSpPr>
          <a:xfrm>
            <a:off x="849850" y="1104569"/>
            <a:ext cx="314280" cy="406800"/>
            <a:chOff x="849850" y="1104569"/>
            <a:chExt cx="3142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2333A8D-C65C-D490-D921-A2D5DE7ACE74}"/>
                    </a:ext>
                  </a:extLst>
                </p14:cNvPr>
                <p14:cNvContentPartPr/>
                <p14:nvPr/>
              </p14:nvContentPartPr>
              <p14:xfrm>
                <a:off x="849850" y="1104569"/>
                <a:ext cx="210240" cy="331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2333A8D-C65C-D490-D921-A2D5DE7ACE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0850" y="1095929"/>
                  <a:ext cx="227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06B55B-01A9-6892-C949-B45B5156D74F}"/>
                    </a:ext>
                  </a:extLst>
                </p14:cNvPr>
                <p14:cNvContentPartPr/>
                <p14:nvPr/>
              </p14:nvContentPartPr>
              <p14:xfrm>
                <a:off x="903130" y="1339289"/>
                <a:ext cx="261000" cy="172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06B55B-01A9-6892-C949-B45B5156D7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4130" y="1330649"/>
                  <a:ext cx="27864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6AC82E-D37D-D596-08F3-EEEC01BEF934}"/>
                  </a:ext>
                </a:extLst>
              </p14:cNvPr>
              <p14:cNvContentPartPr/>
              <p14:nvPr/>
            </p14:nvContentPartPr>
            <p14:xfrm>
              <a:off x="1528810" y="1089809"/>
              <a:ext cx="157320" cy="36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6AC82E-D37D-D596-08F3-EEEC01BEF93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20170" y="1080809"/>
                <a:ext cx="174960" cy="3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B0EB51B-0886-EAC7-810A-6CE5EC2C8F10}"/>
              </a:ext>
            </a:extLst>
          </p:cNvPr>
          <p:cNvGrpSpPr/>
          <p:nvPr/>
        </p:nvGrpSpPr>
        <p:grpSpPr>
          <a:xfrm>
            <a:off x="1689010" y="1014929"/>
            <a:ext cx="2377080" cy="498960"/>
            <a:chOff x="1689010" y="1014929"/>
            <a:chExt cx="237708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9C3D6B-9276-3CAB-F71C-348CA2F3F750}"/>
                    </a:ext>
                  </a:extLst>
                </p14:cNvPr>
                <p14:cNvContentPartPr/>
                <p14:nvPr/>
              </p14:nvContentPartPr>
              <p14:xfrm>
                <a:off x="1689010" y="1014929"/>
                <a:ext cx="1791000" cy="461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9C3D6B-9276-3CAB-F71C-348CA2F3F7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80370" y="1005929"/>
                  <a:ext cx="18086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B91562-6D1F-874C-8BED-3CBB63405DC4}"/>
                    </a:ext>
                  </a:extLst>
                </p14:cNvPr>
                <p14:cNvContentPartPr/>
                <p14:nvPr/>
              </p14:nvContentPartPr>
              <p14:xfrm>
                <a:off x="2814370" y="1077929"/>
                <a:ext cx="445320" cy="5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B91562-6D1F-874C-8BED-3CBB63405D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05730" y="1069289"/>
                  <a:ext cx="462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34A2DE-6F74-8E94-AD41-0D57F311E681}"/>
                    </a:ext>
                  </a:extLst>
                </p14:cNvPr>
                <p14:cNvContentPartPr/>
                <p14:nvPr/>
              </p14:nvContentPartPr>
              <p14:xfrm>
                <a:off x="2233690" y="1099529"/>
                <a:ext cx="375480" cy="51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34A2DE-6F74-8E94-AD41-0D57F311E6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25050" y="1090529"/>
                  <a:ext cx="393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07764E-AE8D-A043-04AE-9E739DAD400A}"/>
                    </a:ext>
                  </a:extLst>
                </p14:cNvPr>
                <p14:cNvContentPartPr/>
                <p14:nvPr/>
              </p14:nvContentPartPr>
              <p14:xfrm>
                <a:off x="3721210" y="1067129"/>
                <a:ext cx="344880" cy="44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07764E-AE8D-A043-04AE-9E739DAD40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12570" y="1058129"/>
                  <a:ext cx="362520" cy="46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FC06136-642B-6FCE-612B-351F28692C1C}"/>
                  </a:ext>
                </a:extLst>
              </p14:cNvPr>
              <p14:cNvContentPartPr/>
              <p14:nvPr/>
            </p14:nvContentPartPr>
            <p14:xfrm>
              <a:off x="4282450" y="864089"/>
              <a:ext cx="2952720" cy="689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FC06136-642B-6FCE-612B-351F28692C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73450" y="855089"/>
                <a:ext cx="2970360" cy="70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7D0F5EA-83D8-2ED6-7B99-458AD0B098B6}"/>
              </a:ext>
            </a:extLst>
          </p:cNvPr>
          <p:cNvGrpSpPr/>
          <p:nvPr/>
        </p:nvGrpSpPr>
        <p:grpSpPr>
          <a:xfrm>
            <a:off x="7566730" y="806129"/>
            <a:ext cx="2008440" cy="364320"/>
            <a:chOff x="7566730" y="806129"/>
            <a:chExt cx="200844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C10675-C496-444E-D839-7BD82FD976BF}"/>
                    </a:ext>
                  </a:extLst>
                </p14:cNvPr>
                <p14:cNvContentPartPr/>
                <p14:nvPr/>
              </p14:nvContentPartPr>
              <p14:xfrm>
                <a:off x="7566730" y="806129"/>
                <a:ext cx="2008440" cy="36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C10675-C496-444E-D839-7BD82FD976B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57730" y="797489"/>
                  <a:ext cx="20260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DC681C2-3E65-6FCF-BCAE-60526363D86C}"/>
                    </a:ext>
                  </a:extLst>
                </p14:cNvPr>
                <p14:cNvContentPartPr/>
                <p14:nvPr/>
              </p14:nvContentPartPr>
              <p14:xfrm>
                <a:off x="8959930" y="819089"/>
                <a:ext cx="71640" cy="25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DC681C2-3E65-6FCF-BCAE-60526363D8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51290" y="810089"/>
                  <a:ext cx="89280" cy="43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114B2C8-49AA-C248-0FFF-BA1FC05A7198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985126" y="1977826"/>
            <a:ext cx="5180087" cy="258849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BAC1205-A5A1-4170-392E-57600031EB69}"/>
              </a:ext>
            </a:extLst>
          </p:cNvPr>
          <p:cNvGrpSpPr/>
          <p:nvPr/>
        </p:nvGrpSpPr>
        <p:grpSpPr>
          <a:xfrm>
            <a:off x="9916450" y="2058062"/>
            <a:ext cx="1765800" cy="389160"/>
            <a:chOff x="9916450" y="2058062"/>
            <a:chExt cx="176580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A1710B-2007-9187-6D8D-B61209761828}"/>
                    </a:ext>
                  </a:extLst>
                </p14:cNvPr>
                <p14:cNvContentPartPr/>
                <p14:nvPr/>
              </p14:nvContentPartPr>
              <p14:xfrm>
                <a:off x="9916450" y="2067782"/>
                <a:ext cx="201240" cy="311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A1710B-2007-9187-6D8D-B612097618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07450" y="2059142"/>
                  <a:ext cx="218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CCA93F7-0C56-72BD-1C1A-A8E007B9AAD1}"/>
                    </a:ext>
                  </a:extLst>
                </p14:cNvPr>
                <p14:cNvContentPartPr/>
                <p14:nvPr/>
              </p14:nvContentPartPr>
              <p14:xfrm>
                <a:off x="10229650" y="2066702"/>
                <a:ext cx="35280" cy="321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CCA93F7-0C56-72BD-1C1A-A8E007B9AA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21010" y="2058062"/>
                  <a:ext cx="52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74B291-3B9A-44B3-DEAD-7F3985564149}"/>
                    </a:ext>
                  </a:extLst>
                </p14:cNvPr>
                <p14:cNvContentPartPr/>
                <p14:nvPr/>
              </p14:nvContentPartPr>
              <p14:xfrm>
                <a:off x="10242610" y="2084702"/>
                <a:ext cx="161640" cy="28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74B291-3B9A-44B3-DEAD-7F39855641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33610" y="2075702"/>
                  <a:ext cx="179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75A9181-8859-B0DA-EFFA-AE04AE3FE465}"/>
                    </a:ext>
                  </a:extLst>
                </p14:cNvPr>
                <p14:cNvContentPartPr/>
                <p14:nvPr/>
              </p14:nvContentPartPr>
              <p14:xfrm>
                <a:off x="10581730" y="2058062"/>
                <a:ext cx="1100520" cy="389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75A9181-8859-B0DA-EFFA-AE04AE3FE4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72730" y="2049422"/>
                  <a:ext cx="11181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8FE027-4862-E239-30F2-79E8D3A4A61F}"/>
                    </a:ext>
                  </a:extLst>
                </p14:cNvPr>
                <p14:cNvContentPartPr/>
                <p14:nvPr/>
              </p14:nvContentPartPr>
              <p14:xfrm>
                <a:off x="11369770" y="2100542"/>
                <a:ext cx="20160" cy="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8FE027-4862-E239-30F2-79E8D3A4A61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360770" y="2091542"/>
                  <a:ext cx="378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A4B062F-DF54-29BE-F1F4-CF85B1C21BD2}"/>
              </a:ext>
            </a:extLst>
          </p:cNvPr>
          <p:cNvGrpSpPr/>
          <p:nvPr/>
        </p:nvGrpSpPr>
        <p:grpSpPr>
          <a:xfrm>
            <a:off x="404890" y="1974689"/>
            <a:ext cx="5923800" cy="1937880"/>
            <a:chOff x="404890" y="1974689"/>
            <a:chExt cx="5923800" cy="19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C1BF4B5-8E7E-88AB-1728-43C50E5C5FCA}"/>
                    </a:ext>
                  </a:extLst>
                </p14:cNvPr>
                <p14:cNvContentPartPr/>
                <p14:nvPr/>
              </p14:nvContentPartPr>
              <p14:xfrm>
                <a:off x="527650" y="2073329"/>
                <a:ext cx="348840" cy="335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C1BF4B5-8E7E-88AB-1728-43C50E5C5FC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9010" y="2064689"/>
                  <a:ext cx="3664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99CF4C-7D5E-D891-C47A-AA17E61DC684}"/>
                    </a:ext>
                  </a:extLst>
                </p14:cNvPr>
                <p14:cNvContentPartPr/>
                <p14:nvPr/>
              </p14:nvContentPartPr>
              <p14:xfrm>
                <a:off x="694330" y="2306609"/>
                <a:ext cx="108720" cy="19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99CF4C-7D5E-D891-C47A-AA17E61DC68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5330" y="2297609"/>
                  <a:ext cx="126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4F84ED-C642-84B0-A0C3-F1CDD7EBF606}"/>
                    </a:ext>
                  </a:extLst>
                </p14:cNvPr>
                <p14:cNvContentPartPr/>
                <p14:nvPr/>
              </p14:nvContentPartPr>
              <p14:xfrm>
                <a:off x="816730" y="2046329"/>
                <a:ext cx="1558080" cy="464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4F84ED-C642-84B0-A0C3-F1CDD7EBF6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7730" y="2037689"/>
                  <a:ext cx="15757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F0B664C-672B-E419-8F22-876F2BEC0EE5}"/>
                    </a:ext>
                  </a:extLst>
                </p14:cNvPr>
                <p14:cNvContentPartPr/>
                <p14:nvPr/>
              </p14:nvContentPartPr>
              <p14:xfrm>
                <a:off x="1586050" y="2211209"/>
                <a:ext cx="293400" cy="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F0B664C-672B-E419-8F22-876F2BEC0E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577410" y="2202569"/>
                  <a:ext cx="311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A667EB5-2E0F-FC76-0B68-A822B240B647}"/>
                    </a:ext>
                  </a:extLst>
                </p14:cNvPr>
                <p14:cNvContentPartPr/>
                <p14:nvPr/>
              </p14:nvContentPartPr>
              <p14:xfrm>
                <a:off x="2635450" y="1974689"/>
                <a:ext cx="1561680" cy="573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A667EB5-2E0F-FC76-0B68-A822B240B64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26810" y="1966049"/>
                  <a:ext cx="157932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A7E1B1-ED36-985A-645B-1133FB56695B}"/>
                    </a:ext>
                  </a:extLst>
                </p14:cNvPr>
                <p14:cNvContentPartPr/>
                <p14:nvPr/>
              </p14:nvContentPartPr>
              <p14:xfrm>
                <a:off x="3784210" y="2175569"/>
                <a:ext cx="25920" cy="33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A7E1B1-ED36-985A-645B-1133FB56695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75210" y="2166569"/>
                  <a:ext cx="43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4DF1F15-C694-D285-96A9-73EB1DB64EBF}"/>
                    </a:ext>
                  </a:extLst>
                </p14:cNvPr>
                <p14:cNvContentPartPr/>
                <p14:nvPr/>
              </p14:nvContentPartPr>
              <p14:xfrm>
                <a:off x="3157810" y="2125169"/>
                <a:ext cx="495720" cy="56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4DF1F15-C694-D285-96A9-73EB1DB64E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49170" y="2116529"/>
                  <a:ext cx="513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45A8D4-AD03-95F8-2835-137D4A1D355D}"/>
                    </a:ext>
                  </a:extLst>
                </p14:cNvPr>
                <p14:cNvContentPartPr/>
                <p14:nvPr/>
              </p14:nvContentPartPr>
              <p14:xfrm>
                <a:off x="4488370" y="2004929"/>
                <a:ext cx="1832760" cy="345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45A8D4-AD03-95F8-2835-137D4A1D355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79370" y="1995929"/>
                  <a:ext cx="18504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EE6005-AD35-AB48-3A55-8B3219DEA7D9}"/>
                    </a:ext>
                  </a:extLst>
                </p14:cNvPr>
                <p14:cNvContentPartPr/>
                <p14:nvPr/>
              </p14:nvContentPartPr>
              <p14:xfrm>
                <a:off x="6110170" y="2070089"/>
                <a:ext cx="218520" cy="24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EE6005-AD35-AB48-3A55-8B3219DEA7D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01170" y="2061449"/>
                  <a:ext cx="236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1E454A-8828-E0BD-CD54-C561C0D182D5}"/>
                    </a:ext>
                  </a:extLst>
                </p14:cNvPr>
                <p14:cNvContentPartPr/>
                <p14:nvPr/>
              </p14:nvContentPartPr>
              <p14:xfrm>
                <a:off x="5372170" y="2051729"/>
                <a:ext cx="11880" cy="11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1E454A-8828-E0BD-CD54-C561C0D182D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63170" y="2042729"/>
                  <a:ext cx="2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552D15B-A04C-6D23-75F4-5C02C87222E0}"/>
                    </a:ext>
                  </a:extLst>
                </p14:cNvPr>
                <p14:cNvContentPartPr/>
                <p14:nvPr/>
              </p14:nvContentPartPr>
              <p14:xfrm>
                <a:off x="4662610" y="2000249"/>
                <a:ext cx="26640" cy="21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552D15B-A04C-6D23-75F4-5C02C87222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53970" y="1991249"/>
                  <a:ext cx="44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4D4F924-54A8-DADF-D992-28E3349CD483}"/>
                    </a:ext>
                  </a:extLst>
                </p14:cNvPr>
                <p14:cNvContentPartPr/>
                <p14:nvPr/>
              </p14:nvContentPartPr>
              <p14:xfrm>
                <a:off x="404890" y="2655449"/>
                <a:ext cx="894960" cy="54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4D4F924-54A8-DADF-D992-28E3349CD48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5890" y="2646449"/>
                  <a:ext cx="9126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E3C1E6-F086-AC10-DD9A-6D64ADBF3C8F}"/>
                    </a:ext>
                  </a:extLst>
                </p14:cNvPr>
                <p14:cNvContentPartPr/>
                <p14:nvPr/>
              </p14:nvContentPartPr>
              <p14:xfrm>
                <a:off x="1482730" y="2602169"/>
                <a:ext cx="726120" cy="52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E3C1E6-F086-AC10-DD9A-6D64ADBF3C8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73730" y="2593529"/>
                  <a:ext cx="7437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E2D8EDB-B9DC-2EA8-9F54-FEEB3F20F956}"/>
                    </a:ext>
                  </a:extLst>
                </p14:cNvPr>
                <p14:cNvContentPartPr/>
                <p14:nvPr/>
              </p14:nvContentPartPr>
              <p14:xfrm>
                <a:off x="2126410" y="2798369"/>
                <a:ext cx="196560" cy="36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E2D8EDB-B9DC-2EA8-9F54-FEEB3F20F95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17410" y="2789729"/>
                  <a:ext cx="214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1009BE-C4BD-409F-0D0D-E1B6F9D8EEA4}"/>
                    </a:ext>
                  </a:extLst>
                </p14:cNvPr>
                <p14:cNvContentPartPr/>
                <p14:nvPr/>
              </p14:nvContentPartPr>
              <p14:xfrm>
                <a:off x="2596210" y="2465729"/>
                <a:ext cx="797400" cy="467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1009BE-C4BD-409F-0D0D-E1B6F9D8EEA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87570" y="2456729"/>
                  <a:ext cx="8150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6ECF29-472A-A514-D179-E8BA459AEB75}"/>
                    </a:ext>
                  </a:extLst>
                </p14:cNvPr>
                <p14:cNvContentPartPr/>
                <p14:nvPr/>
              </p14:nvContentPartPr>
              <p14:xfrm>
                <a:off x="3015610" y="2648609"/>
                <a:ext cx="340200" cy="77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6ECF29-472A-A514-D179-E8BA459AEB7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06610" y="2639609"/>
                  <a:ext cx="357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754F834-1104-C0E2-7AD2-A12E3C77017C}"/>
                    </a:ext>
                  </a:extLst>
                </p14:cNvPr>
                <p14:cNvContentPartPr/>
                <p14:nvPr/>
              </p14:nvContentPartPr>
              <p14:xfrm>
                <a:off x="2806810" y="2660489"/>
                <a:ext cx="79200" cy="4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754F834-1104-C0E2-7AD2-A12E3C77017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97810" y="2651849"/>
                  <a:ext cx="96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6CB781-BCC0-FE12-05BD-1EFE2BE3F1BC}"/>
                    </a:ext>
                  </a:extLst>
                </p14:cNvPr>
                <p14:cNvContentPartPr/>
                <p14:nvPr/>
              </p14:nvContentPartPr>
              <p14:xfrm>
                <a:off x="3652090" y="2661929"/>
                <a:ext cx="229320" cy="335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6CB781-BCC0-FE12-05BD-1EFE2BE3F1B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43450" y="2652929"/>
                  <a:ext cx="246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D555BF9-70B1-1A14-9A59-511AB9F87EA8}"/>
                    </a:ext>
                  </a:extLst>
                </p14:cNvPr>
                <p14:cNvContentPartPr/>
                <p14:nvPr/>
              </p14:nvContentPartPr>
              <p14:xfrm>
                <a:off x="3727330" y="2796929"/>
                <a:ext cx="192960" cy="17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D555BF9-70B1-1A14-9A59-511AB9F87E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718330" y="2787929"/>
                  <a:ext cx="21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46DFC16-F9E0-73DD-3FFA-753C0E8D79B8}"/>
                    </a:ext>
                  </a:extLst>
                </p14:cNvPr>
                <p14:cNvContentPartPr/>
                <p14:nvPr/>
              </p14:nvContentPartPr>
              <p14:xfrm>
                <a:off x="3738490" y="2657609"/>
                <a:ext cx="223920" cy="60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46DFC16-F9E0-73DD-3FFA-753C0E8D79B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29850" y="2648609"/>
                  <a:ext cx="241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86B40E5-83E0-A159-809F-39DC983F236C}"/>
                    </a:ext>
                  </a:extLst>
                </p14:cNvPr>
                <p14:cNvContentPartPr/>
                <p14:nvPr/>
              </p14:nvContentPartPr>
              <p14:xfrm>
                <a:off x="4166530" y="2709089"/>
                <a:ext cx="247680" cy="29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86B40E5-83E0-A159-809F-39DC983F23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57530" y="2700089"/>
                  <a:ext cx="265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96B583-934F-CE69-EA75-906B57106530}"/>
                    </a:ext>
                  </a:extLst>
                </p14:cNvPr>
                <p14:cNvContentPartPr/>
                <p14:nvPr/>
              </p14:nvContentPartPr>
              <p14:xfrm>
                <a:off x="4640290" y="2624129"/>
                <a:ext cx="252000" cy="359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96B583-934F-CE69-EA75-906B5710653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31650" y="2615129"/>
                  <a:ext cx="2696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D9B9CDE-94FB-091F-21FF-5C07DF08E3BE}"/>
                    </a:ext>
                  </a:extLst>
                </p14:cNvPr>
                <p14:cNvContentPartPr/>
                <p14:nvPr/>
              </p14:nvContentPartPr>
              <p14:xfrm>
                <a:off x="4925050" y="2862449"/>
                <a:ext cx="133920" cy="148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D9B9CDE-94FB-091F-21FF-5C07DF08E3B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16410" y="2853449"/>
                  <a:ext cx="151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BA1A6F-2381-8B0B-0E1B-50B1D2D91178}"/>
                    </a:ext>
                  </a:extLst>
                </p14:cNvPr>
                <p14:cNvContentPartPr/>
                <p14:nvPr/>
              </p14:nvContentPartPr>
              <p14:xfrm>
                <a:off x="4931890" y="2952449"/>
                <a:ext cx="48960" cy="43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BA1A6F-2381-8B0B-0E1B-50B1D2D9117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22890" y="2943449"/>
                  <a:ext cx="66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47CC5C-CBB6-B30F-E667-3096D3C99533}"/>
                    </a:ext>
                  </a:extLst>
                </p14:cNvPr>
                <p14:cNvContentPartPr/>
                <p14:nvPr/>
              </p14:nvContentPartPr>
              <p14:xfrm>
                <a:off x="5410690" y="2782529"/>
                <a:ext cx="471240" cy="219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47CC5C-CBB6-B30F-E667-3096D3C9953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01690" y="2773889"/>
                  <a:ext cx="488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CCEF7EF-158B-82E2-956B-B3D6B76FFF37}"/>
                    </a:ext>
                  </a:extLst>
                </p14:cNvPr>
                <p14:cNvContentPartPr/>
                <p14:nvPr/>
              </p14:nvContentPartPr>
              <p14:xfrm>
                <a:off x="5659810" y="2739329"/>
                <a:ext cx="4104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CCEF7EF-158B-82E2-956B-B3D6B76FFF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50810" y="2730689"/>
                  <a:ext cx="58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0C41DC7-50A0-F907-27B1-48B3FED1236E}"/>
                    </a:ext>
                  </a:extLst>
                </p14:cNvPr>
                <p14:cNvContentPartPr/>
                <p14:nvPr/>
              </p14:nvContentPartPr>
              <p14:xfrm>
                <a:off x="466810" y="3355649"/>
                <a:ext cx="1124280" cy="556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0C41DC7-50A0-F907-27B1-48B3FED123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8170" y="3346649"/>
                  <a:ext cx="11419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1E8D3FF-56B8-8CAB-2BC8-E6D29B4BC689}"/>
                    </a:ext>
                  </a:extLst>
                </p14:cNvPr>
                <p14:cNvContentPartPr/>
                <p14:nvPr/>
              </p14:nvContentPartPr>
              <p14:xfrm>
                <a:off x="946690" y="3477689"/>
                <a:ext cx="451800" cy="57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1E8D3FF-56B8-8CAB-2BC8-E6D29B4BC68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8050" y="3468689"/>
                  <a:ext cx="469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203AA09-FE69-2E0D-30E7-A7BD39C5E220}"/>
                    </a:ext>
                  </a:extLst>
                </p14:cNvPr>
                <p14:cNvContentPartPr/>
                <p14:nvPr/>
              </p14:nvContentPartPr>
              <p14:xfrm>
                <a:off x="1825810" y="3143249"/>
                <a:ext cx="2272680" cy="547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203AA09-FE69-2E0D-30E7-A7BD39C5E22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17170" y="3134249"/>
                  <a:ext cx="22903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86CACA8-9E27-6D12-89EF-F866197EFFE2}"/>
                    </a:ext>
                  </a:extLst>
                </p14:cNvPr>
                <p14:cNvContentPartPr/>
                <p14:nvPr/>
              </p14:nvContentPartPr>
              <p14:xfrm>
                <a:off x="3481450" y="3297329"/>
                <a:ext cx="319320" cy="56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86CACA8-9E27-6D12-89EF-F866197EFFE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72450" y="3288689"/>
                  <a:ext cx="336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FC8B6D2-BEC2-6D7E-71FC-8885E2EECAAB}"/>
                    </a:ext>
                  </a:extLst>
                </p14:cNvPr>
                <p14:cNvContentPartPr/>
                <p14:nvPr/>
              </p14:nvContentPartPr>
              <p14:xfrm>
                <a:off x="3343930" y="3303449"/>
                <a:ext cx="47160" cy="19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FC8B6D2-BEC2-6D7E-71FC-8885E2EECAA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34930" y="3294809"/>
                  <a:ext cx="64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15F601-C4DF-CAC7-4004-6E4790B2BAE4}"/>
                    </a:ext>
                  </a:extLst>
                </p14:cNvPr>
                <p14:cNvContentPartPr/>
                <p14:nvPr/>
              </p14:nvContentPartPr>
              <p14:xfrm>
                <a:off x="1682890" y="3452849"/>
                <a:ext cx="630000" cy="46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15F601-C4DF-CAC7-4004-6E4790B2BAE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674250" y="3444209"/>
                  <a:ext cx="647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7222DDC-6A35-E623-DE37-4151C83EBBBA}"/>
                    </a:ext>
                  </a:extLst>
                </p14:cNvPr>
                <p14:cNvContentPartPr/>
                <p14:nvPr/>
              </p14:nvContentPartPr>
              <p14:xfrm>
                <a:off x="4373170" y="3259529"/>
                <a:ext cx="914760" cy="318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7222DDC-6A35-E623-DE37-4151C83EBBB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64530" y="3250889"/>
                  <a:ext cx="93240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33AACCB-F866-88ED-F8F9-9802B10799E2}"/>
              </a:ext>
            </a:extLst>
          </p:cNvPr>
          <p:cNvGrpSpPr/>
          <p:nvPr/>
        </p:nvGrpSpPr>
        <p:grpSpPr>
          <a:xfrm>
            <a:off x="362050" y="3761009"/>
            <a:ext cx="3686400" cy="807120"/>
            <a:chOff x="362050" y="3761009"/>
            <a:chExt cx="3686400" cy="80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7AEEC4C-0821-AA0D-9ECC-43322780A5AB}"/>
                    </a:ext>
                  </a:extLst>
                </p14:cNvPr>
                <p14:cNvContentPartPr/>
                <p14:nvPr/>
              </p14:nvContentPartPr>
              <p14:xfrm>
                <a:off x="362050" y="3974129"/>
                <a:ext cx="1373400" cy="594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7AEEC4C-0821-AA0D-9ECC-43322780A5A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3050" y="3965129"/>
                  <a:ext cx="139104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34CCCE7-19F4-B0ED-3B42-3438F5928EE6}"/>
                    </a:ext>
                  </a:extLst>
                </p14:cNvPr>
                <p14:cNvContentPartPr/>
                <p14:nvPr/>
              </p14:nvContentPartPr>
              <p14:xfrm>
                <a:off x="1108690" y="3991409"/>
                <a:ext cx="464400" cy="79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34CCCE7-19F4-B0ED-3B42-3438F5928EE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0050" y="3982409"/>
                  <a:ext cx="482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10C0A4C-855B-4975-8E1B-94ED4230F19F}"/>
                    </a:ext>
                  </a:extLst>
                </p14:cNvPr>
                <p14:cNvContentPartPr/>
                <p14:nvPr/>
              </p14:nvContentPartPr>
              <p14:xfrm>
                <a:off x="1948210" y="3778649"/>
                <a:ext cx="1420920" cy="66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10C0A4C-855B-4975-8E1B-94ED4230F1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39570" y="3769649"/>
                  <a:ext cx="143856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B2BE47C-D8DA-62BD-E748-5E368B3B4631}"/>
                    </a:ext>
                  </a:extLst>
                </p14:cNvPr>
                <p14:cNvContentPartPr/>
                <p14:nvPr/>
              </p14:nvContentPartPr>
              <p14:xfrm>
                <a:off x="3216130" y="3964049"/>
                <a:ext cx="225000" cy="25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B2BE47C-D8DA-62BD-E748-5E368B3B463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07130" y="3955049"/>
                  <a:ext cx="242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427F690-C9B8-C0E6-AAFA-359B5D67A097}"/>
                    </a:ext>
                  </a:extLst>
                </p14:cNvPr>
                <p14:cNvContentPartPr/>
                <p14:nvPr/>
              </p14:nvContentPartPr>
              <p14:xfrm>
                <a:off x="3389290" y="3761009"/>
                <a:ext cx="487080" cy="423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427F690-C9B8-C0E6-AAFA-359B5D67A09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80650" y="3752369"/>
                  <a:ext cx="5047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AEF666F-7851-635B-2A26-AF63C216620E}"/>
                    </a:ext>
                  </a:extLst>
                </p14:cNvPr>
                <p14:cNvContentPartPr/>
                <p14:nvPr/>
              </p14:nvContentPartPr>
              <p14:xfrm>
                <a:off x="4013890" y="4163489"/>
                <a:ext cx="34560" cy="62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AEF666F-7851-635B-2A26-AF63C216620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04890" y="4154849"/>
                  <a:ext cx="5220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58B1B6A-D20D-2E32-FE0A-6FB404EB9217}"/>
              </a:ext>
            </a:extLst>
          </p:cNvPr>
          <p:cNvGrpSpPr/>
          <p:nvPr/>
        </p:nvGrpSpPr>
        <p:grpSpPr>
          <a:xfrm>
            <a:off x="5524810" y="4257085"/>
            <a:ext cx="1074600" cy="705960"/>
            <a:chOff x="5524810" y="4257085"/>
            <a:chExt cx="107460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6E5F7E5-7187-3368-7EFB-79AEC406B254}"/>
                    </a:ext>
                  </a:extLst>
                </p14:cNvPr>
                <p14:cNvContentPartPr/>
                <p14:nvPr/>
              </p14:nvContentPartPr>
              <p14:xfrm>
                <a:off x="5524810" y="4348885"/>
                <a:ext cx="138600" cy="325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6E5F7E5-7187-3368-7EFB-79AEC406B25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16170" y="4339885"/>
                  <a:ext cx="1562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3E7C5B-EB35-6019-9EB0-A7B517E315B9}"/>
                    </a:ext>
                  </a:extLst>
                </p14:cNvPr>
                <p14:cNvContentPartPr/>
                <p14:nvPr/>
              </p14:nvContentPartPr>
              <p14:xfrm>
                <a:off x="5849170" y="4514125"/>
                <a:ext cx="144360" cy="20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3E7C5B-EB35-6019-9EB0-A7B517E315B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40530" y="4505485"/>
                  <a:ext cx="162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F5F379C-AD15-F1AE-67A2-1709125AE342}"/>
                    </a:ext>
                  </a:extLst>
                </p14:cNvPr>
                <p14:cNvContentPartPr/>
                <p14:nvPr/>
              </p14:nvContentPartPr>
              <p14:xfrm>
                <a:off x="5836930" y="4558765"/>
                <a:ext cx="141840" cy="18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F5F379C-AD15-F1AE-67A2-1709125AE34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28290" y="4550125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B5A703F-73DC-FE27-7E18-732D28A2F92E}"/>
                    </a:ext>
                  </a:extLst>
                </p14:cNvPr>
                <p14:cNvContentPartPr/>
                <p14:nvPr/>
              </p14:nvContentPartPr>
              <p14:xfrm>
                <a:off x="6317530" y="4289125"/>
                <a:ext cx="36720" cy="237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B5A703F-73DC-FE27-7E18-732D28A2F92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08890" y="4280125"/>
                  <a:ext cx="54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30007EC-3E06-23D8-C4F9-AE9F8156F688}"/>
                    </a:ext>
                  </a:extLst>
                </p14:cNvPr>
                <p14:cNvContentPartPr/>
                <p14:nvPr/>
              </p14:nvContentPartPr>
              <p14:xfrm>
                <a:off x="6296650" y="4257085"/>
                <a:ext cx="140760" cy="87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30007EC-3E06-23D8-C4F9-AE9F8156F68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88010" y="4248085"/>
                  <a:ext cx="158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6D3D639-4DB1-A846-D362-6FAABB5D62A8}"/>
                    </a:ext>
                  </a:extLst>
                </p14:cNvPr>
                <p14:cNvContentPartPr/>
                <p14:nvPr/>
              </p14:nvContentPartPr>
              <p14:xfrm>
                <a:off x="6110530" y="4541485"/>
                <a:ext cx="488880" cy="122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6D3D639-4DB1-A846-D362-6FAABB5D62A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01890" y="4532485"/>
                  <a:ext cx="506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FACDAC3-E903-D0A2-50F8-770942D5D949}"/>
                    </a:ext>
                  </a:extLst>
                </p14:cNvPr>
                <p14:cNvContentPartPr/>
                <p14:nvPr/>
              </p14:nvContentPartPr>
              <p14:xfrm>
                <a:off x="6232930" y="4686205"/>
                <a:ext cx="134640" cy="276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FACDAC3-E903-D0A2-50F8-770942D5D94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224290" y="4677565"/>
                  <a:ext cx="152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CB430E1-BB33-9D85-0D24-42A3098A163A}"/>
                    </a:ext>
                  </a:extLst>
                </p14:cNvPr>
                <p14:cNvContentPartPr/>
                <p14:nvPr/>
              </p14:nvContentPartPr>
              <p14:xfrm>
                <a:off x="6133930" y="4738405"/>
                <a:ext cx="262800" cy="12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CB430E1-BB33-9D85-0D24-42A3098A16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25290" y="4729765"/>
                  <a:ext cx="28044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8D50FB8-3646-135B-6134-CC4FD263A848}"/>
              </a:ext>
            </a:extLst>
          </p:cNvPr>
          <p:cNvGrpSpPr/>
          <p:nvPr/>
        </p:nvGrpSpPr>
        <p:grpSpPr>
          <a:xfrm>
            <a:off x="655090" y="4343485"/>
            <a:ext cx="4523760" cy="2084400"/>
            <a:chOff x="655090" y="4343485"/>
            <a:chExt cx="4523760" cy="20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ED057F9-53B2-4EB1-8809-B9A5693C69C4}"/>
                    </a:ext>
                  </a:extLst>
                </p14:cNvPr>
                <p14:cNvContentPartPr/>
                <p14:nvPr/>
              </p14:nvContentPartPr>
              <p14:xfrm>
                <a:off x="655090" y="4847129"/>
                <a:ext cx="445680" cy="156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ED057F9-53B2-4EB1-8809-B9A5693C69C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6450" y="4838489"/>
                  <a:ext cx="463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EFD3849-F7F2-3DA4-39FF-704769AD343F}"/>
                    </a:ext>
                  </a:extLst>
                </p14:cNvPr>
                <p14:cNvContentPartPr/>
                <p14:nvPr/>
              </p14:nvContentPartPr>
              <p14:xfrm>
                <a:off x="906730" y="4766849"/>
                <a:ext cx="14400" cy="446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EFD3849-F7F2-3DA4-39FF-704769AD343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8090" y="4757849"/>
                  <a:ext cx="320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859BA95-9E66-88C3-9B23-CD3AE6924D77}"/>
                    </a:ext>
                  </a:extLst>
                </p14:cNvPr>
                <p14:cNvContentPartPr/>
                <p14:nvPr/>
              </p14:nvContentPartPr>
              <p14:xfrm>
                <a:off x="1079170" y="5196329"/>
                <a:ext cx="34560" cy="115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859BA95-9E66-88C3-9B23-CD3AE6924D7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0530" y="5187689"/>
                  <a:ext cx="52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EEB6AD-6E0A-01DA-92EC-89D8640D4FD3}"/>
                    </a:ext>
                  </a:extLst>
                </p14:cNvPr>
                <p14:cNvContentPartPr/>
                <p14:nvPr/>
              </p14:nvContentPartPr>
              <p14:xfrm>
                <a:off x="1076650" y="5141969"/>
                <a:ext cx="14760" cy="15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EEB6AD-6E0A-01DA-92EC-89D8640D4FD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7650" y="5133329"/>
                  <a:ext cx="3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8C63535-D0F7-789C-DF9C-CB3ABEC89BDB}"/>
                    </a:ext>
                  </a:extLst>
                </p14:cNvPr>
                <p14:cNvContentPartPr/>
                <p14:nvPr/>
              </p14:nvContentPartPr>
              <p14:xfrm>
                <a:off x="1181770" y="5234489"/>
                <a:ext cx="105480" cy="101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8C63535-D0F7-789C-DF9C-CB3ABEC89BD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72770" y="5225489"/>
                  <a:ext cx="123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CC7286A-1070-C8B7-661A-427895DC8D40}"/>
                    </a:ext>
                  </a:extLst>
                </p14:cNvPr>
                <p14:cNvContentPartPr/>
                <p14:nvPr/>
              </p14:nvContentPartPr>
              <p14:xfrm>
                <a:off x="1365370" y="5224409"/>
                <a:ext cx="92880" cy="155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CC7286A-1070-C8B7-661A-427895DC8D4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356730" y="5215409"/>
                  <a:ext cx="110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CD3D424-AC40-864B-4E9A-888198D8A971}"/>
                    </a:ext>
                  </a:extLst>
                </p14:cNvPr>
                <p14:cNvContentPartPr/>
                <p14:nvPr/>
              </p14:nvContentPartPr>
              <p14:xfrm>
                <a:off x="1675690" y="4971329"/>
                <a:ext cx="244440" cy="32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CD3D424-AC40-864B-4E9A-888198D8A97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67050" y="4962329"/>
                  <a:ext cx="262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09334E-E81B-52C4-4D99-C4D2DBFD7F2F}"/>
                    </a:ext>
                  </a:extLst>
                </p14:cNvPr>
                <p14:cNvContentPartPr/>
                <p14:nvPr/>
              </p14:nvContentPartPr>
              <p14:xfrm>
                <a:off x="1677490" y="5081489"/>
                <a:ext cx="236160" cy="28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09334E-E81B-52C4-4D99-C4D2DBFD7F2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8850" y="5072849"/>
                  <a:ext cx="253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DCADC5A-099B-FAEC-E44E-8E27C23B66C5}"/>
                    </a:ext>
                  </a:extLst>
                </p14:cNvPr>
                <p14:cNvContentPartPr/>
                <p14:nvPr/>
              </p14:nvContentPartPr>
              <p14:xfrm>
                <a:off x="2120290" y="4911569"/>
                <a:ext cx="213840" cy="23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DCADC5A-099B-FAEC-E44E-8E27C23B66C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11290" y="4902569"/>
                  <a:ext cx="231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051995F-853D-1FA8-E58C-652D963A5457}"/>
                    </a:ext>
                  </a:extLst>
                </p14:cNvPr>
                <p14:cNvContentPartPr/>
                <p14:nvPr/>
              </p14:nvContentPartPr>
              <p14:xfrm>
                <a:off x="2559490" y="4957645"/>
                <a:ext cx="241920" cy="18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051995F-853D-1FA8-E58C-652D963A545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550850" y="4948645"/>
                  <a:ext cx="259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62ECB29-37C0-46EE-068B-E1C83B488D80}"/>
                    </a:ext>
                  </a:extLst>
                </p14:cNvPr>
                <p14:cNvContentPartPr/>
                <p14:nvPr/>
              </p14:nvContentPartPr>
              <p14:xfrm>
                <a:off x="2906530" y="4664245"/>
                <a:ext cx="114120" cy="119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62ECB29-37C0-46EE-068B-E1C83B488D8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97530" y="4655245"/>
                  <a:ext cx="131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F6A043-9797-AD64-ACE1-A64163E70B8E}"/>
                    </a:ext>
                  </a:extLst>
                </p14:cNvPr>
                <p14:cNvContentPartPr/>
                <p14:nvPr/>
              </p14:nvContentPartPr>
              <p14:xfrm>
                <a:off x="3031810" y="4509445"/>
                <a:ext cx="61200" cy="1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F6A043-9797-AD64-ACE1-A64163E70B8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22810" y="4500805"/>
                  <a:ext cx="78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4E02DBA-6503-4A34-2A8B-2233034D5E19}"/>
                    </a:ext>
                  </a:extLst>
                </p14:cNvPr>
                <p14:cNvContentPartPr/>
                <p14:nvPr/>
              </p14:nvContentPartPr>
              <p14:xfrm>
                <a:off x="3167890" y="4419445"/>
                <a:ext cx="169920" cy="443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4E02DBA-6503-4A34-2A8B-2233034D5E1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158890" y="4410445"/>
                  <a:ext cx="1875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2922CE-7850-D2CA-1A6C-ED8FF1901D8E}"/>
                    </a:ext>
                  </a:extLst>
                </p14:cNvPr>
                <p14:cNvContentPartPr/>
                <p14:nvPr/>
              </p14:nvContentPartPr>
              <p14:xfrm>
                <a:off x="3362650" y="4503325"/>
                <a:ext cx="136080" cy="277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2922CE-7850-D2CA-1A6C-ED8FF1901D8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354010" y="4494685"/>
                  <a:ext cx="1537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A9A6CC4-BE69-6BBA-E8D9-FE6D6BEC7EA7}"/>
                    </a:ext>
                  </a:extLst>
                </p14:cNvPr>
                <p14:cNvContentPartPr/>
                <p14:nvPr/>
              </p14:nvContentPartPr>
              <p14:xfrm>
                <a:off x="3604210" y="4643365"/>
                <a:ext cx="73440" cy="120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A9A6CC4-BE69-6BBA-E8D9-FE6D6BEC7EA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95210" y="4634725"/>
                  <a:ext cx="91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9FB5BF-28D5-B816-BA2C-44A8A3739BDB}"/>
                    </a:ext>
                  </a:extLst>
                </p14:cNvPr>
                <p14:cNvContentPartPr/>
                <p14:nvPr/>
              </p14:nvContentPartPr>
              <p14:xfrm>
                <a:off x="3584770" y="4608805"/>
                <a:ext cx="235440" cy="191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9FB5BF-28D5-B816-BA2C-44A8A3739BD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76130" y="4600165"/>
                  <a:ext cx="253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7A8512F-249C-B56F-7B59-D3E0F285B36B}"/>
                    </a:ext>
                  </a:extLst>
                </p14:cNvPr>
                <p14:cNvContentPartPr/>
                <p14:nvPr/>
              </p14:nvContentPartPr>
              <p14:xfrm>
                <a:off x="3827770" y="4711765"/>
                <a:ext cx="157680" cy="12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7A8512F-249C-B56F-7B59-D3E0F285B36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18770" y="4702765"/>
                  <a:ext cx="175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8054D28-B9A5-3960-8ADA-478D1E8EE1BE}"/>
                    </a:ext>
                  </a:extLst>
                </p14:cNvPr>
                <p14:cNvContentPartPr/>
                <p14:nvPr/>
              </p14:nvContentPartPr>
              <p14:xfrm>
                <a:off x="4114330" y="4596925"/>
                <a:ext cx="214920" cy="146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8054D28-B9A5-3960-8ADA-478D1E8EE1B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105330" y="4588285"/>
                  <a:ext cx="23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4476492-41B7-D20B-47A4-6E6D567BB73E}"/>
                    </a:ext>
                  </a:extLst>
                </p14:cNvPr>
                <p14:cNvContentPartPr/>
                <p14:nvPr/>
              </p14:nvContentPartPr>
              <p14:xfrm>
                <a:off x="4500970" y="4420165"/>
                <a:ext cx="100800" cy="272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4476492-41B7-D20B-47A4-6E6D567BB73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92330" y="4411165"/>
                  <a:ext cx="118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27D42A0-4AA4-DFFA-FAA3-A56D9FD08A8E}"/>
                    </a:ext>
                  </a:extLst>
                </p14:cNvPr>
                <p14:cNvContentPartPr/>
                <p14:nvPr/>
              </p14:nvContentPartPr>
              <p14:xfrm>
                <a:off x="4447330" y="4544005"/>
                <a:ext cx="183240" cy="20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27D42A0-4AA4-DFFA-FAA3-A56D9FD08A8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38690" y="4535365"/>
                  <a:ext cx="200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6767D8-8F62-8E30-4198-EFBEF0E6E691}"/>
                    </a:ext>
                  </a:extLst>
                </p14:cNvPr>
                <p14:cNvContentPartPr/>
                <p14:nvPr/>
              </p14:nvContentPartPr>
              <p14:xfrm>
                <a:off x="4696810" y="4343485"/>
                <a:ext cx="126360" cy="501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6767D8-8F62-8E30-4198-EFBEF0E6E69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687810" y="4334845"/>
                  <a:ext cx="14400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BCFFAD4-364D-0D3B-640C-AF3ADB8C8D62}"/>
                    </a:ext>
                  </a:extLst>
                </p14:cNvPr>
                <p14:cNvContentPartPr/>
                <p14:nvPr/>
              </p14:nvContentPartPr>
              <p14:xfrm>
                <a:off x="5101810" y="4742725"/>
                <a:ext cx="77040" cy="159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BCFFAD4-364D-0D3B-640C-AF3ADB8C8D6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93170" y="4733725"/>
                  <a:ext cx="94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B155DCA-01F2-80E8-6AE9-3603F984DAAF}"/>
                    </a:ext>
                  </a:extLst>
                </p14:cNvPr>
                <p14:cNvContentPartPr/>
                <p14:nvPr/>
              </p14:nvContentPartPr>
              <p14:xfrm>
                <a:off x="678130" y="5864485"/>
                <a:ext cx="495000" cy="182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B155DCA-01F2-80E8-6AE9-3603F984DAA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9490" y="5855485"/>
                  <a:ext cx="512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6455E82-46F6-5DE8-931E-3AF7557E0EF7}"/>
                    </a:ext>
                  </a:extLst>
                </p14:cNvPr>
                <p14:cNvContentPartPr/>
                <p14:nvPr/>
              </p14:nvContentPartPr>
              <p14:xfrm>
                <a:off x="907810" y="5764765"/>
                <a:ext cx="50760" cy="475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6455E82-46F6-5DE8-931E-3AF7557E0EF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99170" y="5756125"/>
                  <a:ext cx="684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2E82E64-74D4-D63F-941E-9C8E21C51810}"/>
                    </a:ext>
                  </a:extLst>
                </p14:cNvPr>
                <p14:cNvContentPartPr/>
                <p14:nvPr/>
              </p14:nvContentPartPr>
              <p14:xfrm>
                <a:off x="969370" y="6225925"/>
                <a:ext cx="410040" cy="18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2E82E64-74D4-D63F-941E-9C8E21C5181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0730" y="6217285"/>
                  <a:ext cx="427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8919816-4582-7469-BE12-ACBD51993363}"/>
                    </a:ext>
                  </a:extLst>
                </p14:cNvPr>
                <p14:cNvContentPartPr/>
                <p14:nvPr/>
              </p14:nvContentPartPr>
              <p14:xfrm>
                <a:off x="1636450" y="5978245"/>
                <a:ext cx="239400" cy="24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8919816-4582-7469-BE12-ACBD5199336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627450" y="5969605"/>
                  <a:ext cx="257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432948-BF37-48C4-48D9-AF40E06BF967}"/>
                    </a:ext>
                  </a:extLst>
                </p14:cNvPr>
                <p14:cNvContentPartPr/>
                <p14:nvPr/>
              </p14:nvContentPartPr>
              <p14:xfrm>
                <a:off x="1644730" y="6072205"/>
                <a:ext cx="185040" cy="5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432948-BF37-48C4-48D9-AF40E06BF96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635730" y="6063205"/>
                  <a:ext cx="202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A9B09E5-D947-83E2-000B-5C3BA17E1D05}"/>
                    </a:ext>
                  </a:extLst>
                </p14:cNvPr>
                <p14:cNvContentPartPr/>
                <p14:nvPr/>
              </p14:nvContentPartPr>
              <p14:xfrm>
                <a:off x="1968370" y="5880685"/>
                <a:ext cx="311760" cy="547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A9B09E5-D947-83E2-000B-5C3BA17E1D0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59370" y="5871685"/>
                  <a:ext cx="3294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93B646A-A175-C678-7622-6F851C2BE9F8}"/>
                    </a:ext>
                  </a:extLst>
                </p14:cNvPr>
                <p14:cNvContentPartPr/>
                <p14:nvPr/>
              </p14:nvContentPartPr>
              <p14:xfrm>
                <a:off x="2455450" y="5995165"/>
                <a:ext cx="275040" cy="193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93B646A-A175-C678-7622-6F851C2BE9F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446810" y="5986165"/>
                  <a:ext cx="292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F383986-459E-5A61-04B8-6AE35AC0482F}"/>
                    </a:ext>
                  </a:extLst>
                </p14:cNvPr>
                <p14:cNvContentPartPr/>
                <p14:nvPr/>
              </p14:nvContentPartPr>
              <p14:xfrm>
                <a:off x="2850010" y="5739565"/>
                <a:ext cx="68400" cy="15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F383986-459E-5A61-04B8-6AE35AC0482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41370" y="5730925"/>
                  <a:ext cx="86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32518CA-886B-7B9A-E9BF-99F25DBDE00C}"/>
                    </a:ext>
                  </a:extLst>
                </p14:cNvPr>
                <p14:cNvContentPartPr/>
                <p14:nvPr/>
              </p14:nvContentPartPr>
              <p14:xfrm>
                <a:off x="2900050" y="5616085"/>
                <a:ext cx="20160" cy="20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32518CA-886B-7B9A-E9BF-99F25DBDE00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91410" y="5607085"/>
                  <a:ext cx="3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C902C52-42FA-3D38-6428-5EFC8825A574}"/>
                    </a:ext>
                  </a:extLst>
                </p14:cNvPr>
                <p14:cNvContentPartPr/>
                <p14:nvPr/>
              </p14:nvContentPartPr>
              <p14:xfrm>
                <a:off x="3091930" y="5472445"/>
                <a:ext cx="145080" cy="456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C902C52-42FA-3D38-6428-5EFC8825A5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83290" y="5463445"/>
                  <a:ext cx="1627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A03FA5D-9B77-B342-341E-8255A857219C}"/>
                    </a:ext>
                  </a:extLst>
                </p14:cNvPr>
                <p14:cNvContentPartPr/>
                <p14:nvPr/>
              </p14:nvContentPartPr>
              <p14:xfrm>
                <a:off x="3181210" y="5732725"/>
                <a:ext cx="181080" cy="11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A03FA5D-9B77-B342-341E-8255A857219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72210" y="5723725"/>
                  <a:ext cx="198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ABA9261-2DC9-D7E8-356A-8A5BFBF0B687}"/>
                    </a:ext>
                  </a:extLst>
                </p14:cNvPr>
                <p14:cNvContentPartPr/>
                <p14:nvPr/>
              </p14:nvContentPartPr>
              <p14:xfrm>
                <a:off x="3429610" y="5506645"/>
                <a:ext cx="181080" cy="317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ABA9261-2DC9-D7E8-356A-8A5BFBF0B68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20610" y="5497645"/>
                  <a:ext cx="1987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75B35C6-62A7-CACD-F671-FCF0BAC9EA06}"/>
                    </a:ext>
                  </a:extLst>
                </p14:cNvPr>
                <p14:cNvContentPartPr/>
                <p14:nvPr/>
              </p14:nvContentPartPr>
              <p14:xfrm>
                <a:off x="3681970" y="5658925"/>
                <a:ext cx="193320" cy="117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75B35C6-62A7-CACD-F671-FCF0BAC9EA0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73330" y="5650285"/>
                  <a:ext cx="210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8EB4EAA-50D2-AF8D-8496-21970D35E69E}"/>
                    </a:ext>
                  </a:extLst>
                </p14:cNvPr>
                <p14:cNvContentPartPr/>
                <p14:nvPr/>
              </p14:nvContentPartPr>
              <p14:xfrm>
                <a:off x="3667570" y="5601685"/>
                <a:ext cx="282240" cy="234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8EB4EAA-50D2-AF8D-8496-21970D35E69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58570" y="5592685"/>
                  <a:ext cx="299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ABE3699-1721-1165-4759-C9803166AAB0}"/>
                    </a:ext>
                  </a:extLst>
                </p14:cNvPr>
                <p14:cNvContentPartPr/>
                <p14:nvPr/>
              </p14:nvContentPartPr>
              <p14:xfrm>
                <a:off x="4100290" y="5716525"/>
                <a:ext cx="183960" cy="27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ABE3699-1721-1165-4759-C9803166AAB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91650" y="5707525"/>
                  <a:ext cx="201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937F9E2-D565-34CD-9A2F-FEB14D357E5F}"/>
                    </a:ext>
                  </a:extLst>
                </p14:cNvPr>
                <p14:cNvContentPartPr/>
                <p14:nvPr/>
              </p14:nvContentPartPr>
              <p14:xfrm>
                <a:off x="4354450" y="5658565"/>
                <a:ext cx="230400" cy="121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937F9E2-D565-34CD-9A2F-FEB14D357E5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45450" y="5649565"/>
                  <a:ext cx="248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1816C74-86DA-76BC-7103-17F1DC74DC2D}"/>
                    </a:ext>
                  </a:extLst>
                </p14:cNvPr>
                <p14:cNvContentPartPr/>
                <p14:nvPr/>
              </p14:nvContentPartPr>
              <p14:xfrm>
                <a:off x="4731010" y="5466325"/>
                <a:ext cx="108360" cy="294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1816C74-86DA-76BC-7103-17F1DC74DC2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22370" y="5457685"/>
                  <a:ext cx="126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14B184D-C3EF-7A7E-59C8-892E368EA9FE}"/>
                    </a:ext>
                  </a:extLst>
                </p14:cNvPr>
                <p14:cNvContentPartPr/>
                <p14:nvPr/>
              </p14:nvContentPartPr>
              <p14:xfrm>
                <a:off x="4634890" y="5562805"/>
                <a:ext cx="250200" cy="89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14B184D-C3EF-7A7E-59C8-892E368EA9F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625890" y="5553805"/>
                  <a:ext cx="267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1060231-1CC6-E7A0-49FA-EFF39ED33A4F}"/>
                    </a:ext>
                  </a:extLst>
                </p14:cNvPr>
                <p14:cNvContentPartPr/>
                <p14:nvPr/>
              </p14:nvContentPartPr>
              <p14:xfrm>
                <a:off x="4881490" y="5373445"/>
                <a:ext cx="118080" cy="469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1060231-1CC6-E7A0-49FA-EFF39ED33A4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72850" y="5364805"/>
                  <a:ext cx="135720" cy="48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CE14C0A-98AC-C222-8DEB-634EF0D7BECF}"/>
                  </a:ext>
                </a:extLst>
              </p14:cNvPr>
              <p14:cNvContentPartPr/>
              <p14:nvPr/>
            </p14:nvContentPartPr>
            <p14:xfrm>
              <a:off x="5364250" y="6166525"/>
              <a:ext cx="134280" cy="2415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CE14C0A-98AC-C222-8DEB-634EF0D7BEC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355610" y="6157885"/>
                <a:ext cx="151920" cy="25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7D8A51C-89AC-92DE-9A2D-8B7FBF592010}"/>
              </a:ext>
            </a:extLst>
          </p:cNvPr>
          <p:cNvGrpSpPr/>
          <p:nvPr/>
        </p:nvGrpSpPr>
        <p:grpSpPr>
          <a:xfrm>
            <a:off x="6305650" y="5556325"/>
            <a:ext cx="1264320" cy="702720"/>
            <a:chOff x="6305650" y="5556325"/>
            <a:chExt cx="126432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DDBDEB-47D0-550A-43C8-8D5288E6F82D}"/>
                    </a:ext>
                  </a:extLst>
                </p14:cNvPr>
                <p14:cNvContentPartPr/>
                <p14:nvPr/>
              </p14:nvContentPartPr>
              <p14:xfrm>
                <a:off x="6305650" y="5605285"/>
                <a:ext cx="493920" cy="220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DDBDEB-47D0-550A-43C8-8D5288E6F82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96650" y="5596285"/>
                  <a:ext cx="511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F3AD7F9-4F59-6A16-4E63-6E373746B0FC}"/>
                    </a:ext>
                  </a:extLst>
                </p14:cNvPr>
                <p14:cNvContentPartPr/>
                <p14:nvPr/>
              </p14:nvContentPartPr>
              <p14:xfrm>
                <a:off x="6568810" y="5556325"/>
                <a:ext cx="28440" cy="460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F3AD7F9-4F59-6A16-4E63-6E373746B0F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60170" y="5547325"/>
                  <a:ext cx="460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3C1A0CC-F384-5C59-241A-CF578FD2C119}"/>
                    </a:ext>
                  </a:extLst>
                </p14:cNvPr>
                <p14:cNvContentPartPr/>
                <p14:nvPr/>
              </p14:nvContentPartPr>
              <p14:xfrm>
                <a:off x="6679330" y="6046285"/>
                <a:ext cx="37440" cy="207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3C1A0CC-F384-5C59-241A-CF578FD2C11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70690" y="6037285"/>
                  <a:ext cx="55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6A7CC55-7AD8-1E6A-6266-4D570A01E805}"/>
                    </a:ext>
                  </a:extLst>
                </p14:cNvPr>
                <p14:cNvContentPartPr/>
                <p14:nvPr/>
              </p14:nvContentPartPr>
              <p14:xfrm>
                <a:off x="6797770" y="6031525"/>
                <a:ext cx="19800" cy="190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6A7CC55-7AD8-1E6A-6266-4D570A01E80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89130" y="6022885"/>
                  <a:ext cx="37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7AD5502-3E1E-DA57-4B7A-68AEA3872667}"/>
                    </a:ext>
                  </a:extLst>
                </p14:cNvPr>
                <p14:cNvContentPartPr/>
                <p14:nvPr/>
              </p14:nvContentPartPr>
              <p14:xfrm>
                <a:off x="6867970" y="5991205"/>
                <a:ext cx="5400" cy="250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7AD5502-3E1E-DA57-4B7A-68AEA387266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58970" y="5982205"/>
                  <a:ext cx="23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E5C277E-4E9D-30F1-D0E5-545FC6560F9E}"/>
                    </a:ext>
                  </a:extLst>
                </p14:cNvPr>
                <p14:cNvContentPartPr/>
                <p14:nvPr/>
              </p14:nvContentPartPr>
              <p14:xfrm>
                <a:off x="6577090" y="5982565"/>
                <a:ext cx="437040" cy="135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E5C277E-4E9D-30F1-D0E5-545FC6560F9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568090" y="5973565"/>
                  <a:ext cx="454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1D881DC-3587-59F9-41BF-B463A565504D}"/>
                    </a:ext>
                  </a:extLst>
                </p14:cNvPr>
                <p14:cNvContentPartPr/>
                <p14:nvPr/>
              </p14:nvContentPartPr>
              <p14:xfrm>
                <a:off x="6610210" y="6201445"/>
                <a:ext cx="354600" cy="57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1D881DC-3587-59F9-41BF-B463A565504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601210" y="6192805"/>
                  <a:ext cx="372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116CEB1-B6F8-C9BD-7ED3-496EFCE00DEE}"/>
                    </a:ext>
                  </a:extLst>
                </p14:cNvPr>
                <p14:cNvContentPartPr/>
                <p14:nvPr/>
              </p14:nvContentPartPr>
              <p14:xfrm>
                <a:off x="7300330" y="5838205"/>
                <a:ext cx="230400" cy="22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116CEB1-B6F8-C9BD-7ED3-496EFCE00DE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91690" y="5829205"/>
                  <a:ext cx="248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DC8DA1F-4E7B-3950-54D7-03AD9C772239}"/>
                    </a:ext>
                  </a:extLst>
                </p14:cNvPr>
                <p14:cNvContentPartPr/>
                <p14:nvPr/>
              </p14:nvContentPartPr>
              <p14:xfrm>
                <a:off x="7243810" y="5931085"/>
                <a:ext cx="326160" cy="33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DC8DA1F-4E7B-3950-54D7-03AD9C77223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34810" y="5922445"/>
                  <a:ext cx="3438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1FC9F36-D8E0-3157-951E-C9A950D5D34B}"/>
              </a:ext>
            </a:extLst>
          </p:cNvPr>
          <p:cNvGrpSpPr/>
          <p:nvPr/>
        </p:nvGrpSpPr>
        <p:grpSpPr>
          <a:xfrm>
            <a:off x="7832050" y="5129725"/>
            <a:ext cx="2619360" cy="905760"/>
            <a:chOff x="7832050" y="5129725"/>
            <a:chExt cx="2619360" cy="90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52BDD5D-716E-1536-BC79-86FC62DFCDC7}"/>
                    </a:ext>
                  </a:extLst>
                </p14:cNvPr>
                <p14:cNvContentPartPr/>
                <p14:nvPr/>
              </p14:nvContentPartPr>
              <p14:xfrm>
                <a:off x="7832050" y="5593045"/>
                <a:ext cx="275400" cy="433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52BDD5D-716E-1536-BC79-86FC62DFCDC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23050" y="5584405"/>
                  <a:ext cx="2930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3242209-BACF-F980-7B74-28811C599A74}"/>
                    </a:ext>
                  </a:extLst>
                </p14:cNvPr>
                <p14:cNvContentPartPr/>
                <p14:nvPr/>
              </p14:nvContentPartPr>
              <p14:xfrm>
                <a:off x="8160730" y="5848285"/>
                <a:ext cx="341640" cy="187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3242209-BACF-F980-7B74-28811C599A7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52090" y="5839285"/>
                  <a:ext cx="359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2F8C644-A65F-801E-D788-70508926FBD5}"/>
                    </a:ext>
                  </a:extLst>
                </p14:cNvPr>
                <p14:cNvContentPartPr/>
                <p14:nvPr/>
              </p14:nvContentPartPr>
              <p14:xfrm>
                <a:off x="8580490" y="5539765"/>
                <a:ext cx="45000" cy="184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2F8C644-A65F-801E-D788-70508926FBD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71850" y="5531125"/>
                  <a:ext cx="62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9902AE9-FC6E-64AA-5A2F-91948011A182}"/>
                    </a:ext>
                  </a:extLst>
                </p14:cNvPr>
                <p14:cNvContentPartPr/>
                <p14:nvPr/>
              </p14:nvContentPartPr>
              <p14:xfrm>
                <a:off x="8610010" y="5446165"/>
                <a:ext cx="55440" cy="21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9902AE9-FC6E-64AA-5A2F-91948011A1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601370" y="5437165"/>
                  <a:ext cx="73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50F8A6A-F774-00BC-6BB4-408D5C54842E}"/>
                    </a:ext>
                  </a:extLst>
                </p14:cNvPr>
                <p14:cNvContentPartPr/>
                <p14:nvPr/>
              </p14:nvContentPartPr>
              <p14:xfrm>
                <a:off x="8808010" y="5295685"/>
                <a:ext cx="171360" cy="430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50F8A6A-F774-00BC-6BB4-408D5C54842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799370" y="5286685"/>
                  <a:ext cx="1890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A950BAF-3AFD-C103-26B1-7D2A77A6D33C}"/>
                    </a:ext>
                  </a:extLst>
                </p14:cNvPr>
                <p14:cNvContentPartPr/>
                <p14:nvPr/>
              </p14:nvContentPartPr>
              <p14:xfrm>
                <a:off x="8979370" y="5299285"/>
                <a:ext cx="127080" cy="360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A950BAF-3AFD-C103-26B1-7D2A77A6D33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70370" y="5290285"/>
                  <a:ext cx="1447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8B0CA00-0762-9CE4-15C0-76E9656E9C69}"/>
                    </a:ext>
                  </a:extLst>
                </p14:cNvPr>
                <p14:cNvContentPartPr/>
                <p14:nvPr/>
              </p14:nvContentPartPr>
              <p14:xfrm>
                <a:off x="9251530" y="5462365"/>
                <a:ext cx="75960" cy="186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8B0CA00-0762-9CE4-15C0-76E9656E9C6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42530" y="5453725"/>
                  <a:ext cx="93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497A861-04BE-50AB-9D46-A21C70D26EFD}"/>
                    </a:ext>
                  </a:extLst>
                </p14:cNvPr>
                <p14:cNvContentPartPr/>
                <p14:nvPr/>
              </p14:nvContentPartPr>
              <p14:xfrm>
                <a:off x="9137050" y="5483965"/>
                <a:ext cx="305280" cy="175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497A861-04BE-50AB-9D46-A21C70D26EF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128410" y="5474965"/>
                  <a:ext cx="322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5B73C4B-0D2C-C269-F6F6-5F1B5C61F0B7}"/>
                    </a:ext>
                  </a:extLst>
                </p14:cNvPr>
                <p14:cNvContentPartPr/>
                <p14:nvPr/>
              </p14:nvContentPartPr>
              <p14:xfrm>
                <a:off x="9456730" y="5516365"/>
                <a:ext cx="128160" cy="5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5B73C4B-0D2C-C269-F6F6-5F1B5C61F0B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447730" y="5507725"/>
                  <a:ext cx="145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4152F2D-1E76-FE4C-CD81-D43A96E8DBE9}"/>
                    </a:ext>
                  </a:extLst>
                </p14:cNvPr>
                <p14:cNvContentPartPr/>
                <p14:nvPr/>
              </p14:nvContentPartPr>
              <p14:xfrm>
                <a:off x="9628450" y="5448325"/>
                <a:ext cx="241200" cy="121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4152F2D-1E76-FE4C-CD81-D43A96E8DBE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619810" y="5439325"/>
                  <a:ext cx="258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849542A-5D11-33DF-0B85-578715B231E2}"/>
                    </a:ext>
                  </a:extLst>
                </p14:cNvPr>
                <p14:cNvContentPartPr/>
                <p14:nvPr/>
              </p14:nvContentPartPr>
              <p14:xfrm>
                <a:off x="10049650" y="5194165"/>
                <a:ext cx="85680" cy="348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849542A-5D11-33DF-0B85-578715B231E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41010" y="5185525"/>
                  <a:ext cx="103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A84B883-1A10-BB9E-1E76-BA3BA7369298}"/>
                    </a:ext>
                  </a:extLst>
                </p14:cNvPr>
                <p14:cNvContentPartPr/>
                <p14:nvPr/>
              </p14:nvContentPartPr>
              <p14:xfrm>
                <a:off x="9866050" y="5368405"/>
                <a:ext cx="390960" cy="48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A84B883-1A10-BB9E-1E76-BA3BA736929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857050" y="5359405"/>
                  <a:ext cx="408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96AD41-B5F4-44A6-4AFA-0988B814803B}"/>
                    </a:ext>
                  </a:extLst>
                </p14:cNvPr>
                <p14:cNvContentPartPr/>
                <p14:nvPr/>
              </p14:nvContentPartPr>
              <p14:xfrm>
                <a:off x="10227490" y="5129725"/>
                <a:ext cx="223920" cy="607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96AD41-B5F4-44A6-4AFA-0988B814803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218490" y="5120725"/>
                  <a:ext cx="241560" cy="62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C073980-7004-B505-08A8-3189164B1317}"/>
                  </a:ext>
                </a:extLst>
              </p14:cNvPr>
              <p14:cNvContentPartPr/>
              <p14:nvPr/>
            </p14:nvContentPartPr>
            <p14:xfrm>
              <a:off x="8199325" y="3274624"/>
              <a:ext cx="5400" cy="7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C073980-7004-B505-08A8-3189164B131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8190685" y="3265624"/>
                <a:ext cx="230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26F0B1-6835-E034-C0CD-759DADD52CB9}"/>
                  </a:ext>
                </a:extLst>
              </p14:cNvPr>
              <p14:cNvContentPartPr/>
              <p14:nvPr/>
            </p14:nvContentPartPr>
            <p14:xfrm>
              <a:off x="8915005" y="3565144"/>
              <a:ext cx="8640" cy="15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26F0B1-6835-E034-C0CD-759DADD52CB9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906365" y="3556504"/>
                <a:ext cx="26280" cy="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98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6DF65F-9F33-960F-50B9-FB336D9BE977}"/>
                  </a:ext>
                </a:extLst>
              </p14:cNvPr>
              <p14:cNvContentPartPr/>
              <p14:nvPr/>
            </p14:nvContentPartPr>
            <p14:xfrm>
              <a:off x="1001410" y="178645"/>
              <a:ext cx="339120" cy="43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6DF65F-9F33-960F-50B9-FB336D9BE9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2770" y="169645"/>
                <a:ext cx="356760" cy="45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75DDC166-9269-2A0F-8985-C763E337EE96}"/>
              </a:ext>
            </a:extLst>
          </p:cNvPr>
          <p:cNvGrpSpPr/>
          <p:nvPr/>
        </p:nvGrpSpPr>
        <p:grpSpPr>
          <a:xfrm>
            <a:off x="1225330" y="148405"/>
            <a:ext cx="10910160" cy="1655280"/>
            <a:chOff x="1225330" y="148405"/>
            <a:chExt cx="10910160" cy="165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679EFCA-AD3F-2710-4024-2B6CAADC58A3}"/>
                    </a:ext>
                  </a:extLst>
                </p14:cNvPr>
                <p14:cNvContentPartPr/>
                <p14:nvPr/>
              </p14:nvContentPartPr>
              <p14:xfrm>
                <a:off x="1225330" y="174685"/>
                <a:ext cx="1738440" cy="50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679EFCA-AD3F-2710-4024-2B6CAADC58A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16690" y="165685"/>
                  <a:ext cx="17560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EDD393-C0CE-1787-9578-C7F1F447E1EB}"/>
                    </a:ext>
                  </a:extLst>
                </p14:cNvPr>
                <p14:cNvContentPartPr/>
                <p14:nvPr/>
              </p14:nvContentPartPr>
              <p14:xfrm>
                <a:off x="2676850" y="287725"/>
                <a:ext cx="206280" cy="46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EDD393-C0CE-1787-9578-C7F1F447E1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68210" y="278725"/>
                  <a:ext cx="223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FD555E-E6B4-7FC5-68D3-21CBE973095F}"/>
                    </a:ext>
                  </a:extLst>
                </p14:cNvPr>
                <p14:cNvContentPartPr/>
                <p14:nvPr/>
              </p14:nvContentPartPr>
              <p14:xfrm>
                <a:off x="2168530" y="238405"/>
                <a:ext cx="444240" cy="97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FD555E-E6B4-7FC5-68D3-21CBE973095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59890" y="229765"/>
                  <a:ext cx="461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0A9EDDE-49F4-4F34-73CA-39C6CB40A954}"/>
                    </a:ext>
                  </a:extLst>
                </p14:cNvPr>
                <p14:cNvContentPartPr/>
                <p14:nvPr/>
              </p14:nvContentPartPr>
              <p14:xfrm>
                <a:off x="3269770" y="196645"/>
                <a:ext cx="276840" cy="499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0A9EDDE-49F4-4F34-73CA-39C6CB40A95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60770" y="188005"/>
                  <a:ext cx="2944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790421F-1E56-D68C-9EBB-BD6D581BEC18}"/>
                    </a:ext>
                  </a:extLst>
                </p14:cNvPr>
                <p14:cNvContentPartPr/>
                <p14:nvPr/>
              </p14:nvContentPartPr>
              <p14:xfrm>
                <a:off x="3758650" y="148405"/>
                <a:ext cx="2088000" cy="570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790421F-1E56-D68C-9EBB-BD6D581BEC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50010" y="139405"/>
                  <a:ext cx="210564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CE6674-C1C8-9BF1-86BB-E9FF11B018DB}"/>
                    </a:ext>
                  </a:extLst>
                </p14:cNvPr>
                <p14:cNvContentPartPr/>
                <p14:nvPr/>
              </p14:nvContentPartPr>
              <p14:xfrm>
                <a:off x="5157970" y="228325"/>
                <a:ext cx="389160" cy="9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CE6674-C1C8-9BF1-86BB-E9FF11B018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48970" y="219685"/>
                  <a:ext cx="406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039BDA-4BD6-3FE3-1262-053AD92124DD}"/>
                    </a:ext>
                  </a:extLst>
                </p14:cNvPr>
                <p14:cNvContentPartPr/>
                <p14:nvPr/>
              </p14:nvContentPartPr>
              <p14:xfrm>
                <a:off x="4622650" y="232645"/>
                <a:ext cx="309600" cy="8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039BDA-4BD6-3FE3-1262-053AD92124D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13650" y="223645"/>
                  <a:ext cx="327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E64F642-F1E7-F308-AF1F-7615C5F897FB}"/>
                    </a:ext>
                  </a:extLst>
                </p14:cNvPr>
                <p14:cNvContentPartPr/>
                <p14:nvPr/>
              </p14:nvContentPartPr>
              <p14:xfrm>
                <a:off x="2842810" y="1080445"/>
                <a:ext cx="264960" cy="311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E64F642-F1E7-F308-AF1F-7615C5F897F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33810" y="1071445"/>
                  <a:ext cx="2826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F6D40B-1D98-8402-AED9-4023051853F4}"/>
                    </a:ext>
                  </a:extLst>
                </p14:cNvPr>
                <p14:cNvContentPartPr/>
                <p14:nvPr/>
              </p14:nvContentPartPr>
              <p14:xfrm>
                <a:off x="2859730" y="1186645"/>
                <a:ext cx="267480" cy="50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BF6D40B-1D98-8402-AED9-4023051853F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51090" y="1177645"/>
                  <a:ext cx="285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95440FC-152D-37C6-AE5C-C00AAA51CE90}"/>
                    </a:ext>
                  </a:extLst>
                </p14:cNvPr>
                <p14:cNvContentPartPr/>
                <p14:nvPr/>
              </p14:nvContentPartPr>
              <p14:xfrm>
                <a:off x="3080050" y="1189525"/>
                <a:ext cx="2603880" cy="437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95440FC-152D-37C6-AE5C-C00AAA51CE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71410" y="1180885"/>
                  <a:ext cx="26215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6BA03F-48DC-679D-2A7F-C95495BC19DE}"/>
                    </a:ext>
                  </a:extLst>
                </p14:cNvPr>
                <p14:cNvContentPartPr/>
                <p14:nvPr/>
              </p14:nvContentPartPr>
              <p14:xfrm>
                <a:off x="5931610" y="1220845"/>
                <a:ext cx="183240" cy="1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6BA03F-48DC-679D-2A7F-C95495BC19D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22970" y="1212205"/>
                  <a:ext cx="200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C59446-756A-734F-64A1-2A32E3FA154B}"/>
                    </a:ext>
                  </a:extLst>
                </p14:cNvPr>
                <p14:cNvContentPartPr/>
                <p14:nvPr/>
              </p14:nvContentPartPr>
              <p14:xfrm>
                <a:off x="5917570" y="1345045"/>
                <a:ext cx="177840" cy="2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C59446-756A-734F-64A1-2A32E3FA15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08570" y="1336045"/>
                  <a:ext cx="195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F5FFC3E-4D28-8FBA-5420-4F26DA90C31C}"/>
                    </a:ext>
                  </a:extLst>
                </p14:cNvPr>
                <p14:cNvContentPartPr/>
                <p14:nvPr/>
              </p14:nvContentPartPr>
              <p14:xfrm>
                <a:off x="6542890" y="737005"/>
                <a:ext cx="185400" cy="314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F5FFC3E-4D28-8FBA-5420-4F26DA90C3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33890" y="728005"/>
                  <a:ext cx="2030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BC7D50-5B95-48C3-2F18-DC3B96DD3D67}"/>
                    </a:ext>
                  </a:extLst>
                </p14:cNvPr>
                <p14:cNvContentPartPr/>
                <p14:nvPr/>
              </p14:nvContentPartPr>
              <p14:xfrm>
                <a:off x="6500770" y="854005"/>
                <a:ext cx="300600" cy="3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BC7D50-5B95-48C3-2F18-DC3B96DD3D6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91770" y="845365"/>
                  <a:ext cx="318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ECE3BB-7E14-D6CD-042D-C5157C1BE94E}"/>
                    </a:ext>
                  </a:extLst>
                </p14:cNvPr>
                <p14:cNvContentPartPr/>
                <p14:nvPr/>
              </p14:nvContentPartPr>
              <p14:xfrm>
                <a:off x="6719650" y="564565"/>
                <a:ext cx="2140200" cy="49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ECE3BB-7E14-D6CD-042D-C5157C1BE94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11010" y="555925"/>
                  <a:ext cx="215784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FE65E4-B2C7-407F-1B6B-A00E5A44100B}"/>
                    </a:ext>
                  </a:extLst>
                </p14:cNvPr>
                <p14:cNvContentPartPr/>
                <p14:nvPr/>
              </p14:nvContentPartPr>
              <p14:xfrm>
                <a:off x="8297890" y="756445"/>
                <a:ext cx="406440" cy="21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FE65E4-B2C7-407F-1B6B-A00E5A44100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88890" y="747805"/>
                  <a:ext cx="424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7BC061-D642-5566-7643-EE4083A1D042}"/>
                    </a:ext>
                  </a:extLst>
                </p14:cNvPr>
                <p14:cNvContentPartPr/>
                <p14:nvPr/>
              </p14:nvContentPartPr>
              <p14:xfrm>
                <a:off x="8277010" y="664285"/>
                <a:ext cx="79920" cy="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7BC061-D642-5566-7643-EE4083A1D04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68010" y="655645"/>
                  <a:ext cx="97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372645E-BD97-DD44-205D-2587B5878085}"/>
                    </a:ext>
                  </a:extLst>
                </p14:cNvPr>
                <p14:cNvContentPartPr/>
                <p14:nvPr/>
              </p14:nvContentPartPr>
              <p14:xfrm>
                <a:off x="8984410" y="490765"/>
                <a:ext cx="1866600" cy="478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372645E-BD97-DD44-205D-2587B587808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75770" y="481765"/>
                  <a:ext cx="18842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C0F48C-06FB-20C2-25ED-36565914206D}"/>
                    </a:ext>
                  </a:extLst>
                </p14:cNvPr>
                <p14:cNvContentPartPr/>
                <p14:nvPr/>
              </p14:nvContentPartPr>
              <p14:xfrm>
                <a:off x="10416490" y="651325"/>
                <a:ext cx="330480" cy="6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C0F48C-06FB-20C2-25ED-36565914206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07490" y="642325"/>
                  <a:ext cx="348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56A044B-54CE-9DC3-CB10-DA9B7F68501E}"/>
                    </a:ext>
                  </a:extLst>
                </p14:cNvPr>
                <p14:cNvContentPartPr/>
                <p14:nvPr/>
              </p14:nvContentPartPr>
              <p14:xfrm>
                <a:off x="9370690" y="653125"/>
                <a:ext cx="969840" cy="90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56A044B-54CE-9DC3-CB10-DA9B7F68501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62050" y="644125"/>
                  <a:ext cx="987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0074558-12BA-4BE6-67C6-E7F7D98F5541}"/>
                    </a:ext>
                  </a:extLst>
                </p14:cNvPr>
                <p14:cNvContentPartPr/>
                <p14:nvPr/>
              </p14:nvContentPartPr>
              <p14:xfrm>
                <a:off x="9252970" y="676885"/>
                <a:ext cx="24120" cy="12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0074558-12BA-4BE6-67C6-E7F7D98F55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44330" y="668245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5AA2D40-29A2-F1A2-3C8E-AB404531DE63}"/>
                    </a:ext>
                  </a:extLst>
                </p14:cNvPr>
                <p14:cNvContentPartPr/>
                <p14:nvPr/>
              </p14:nvContentPartPr>
              <p14:xfrm>
                <a:off x="6475570" y="1175485"/>
                <a:ext cx="4020840" cy="138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5AA2D40-29A2-F1A2-3C8E-AB404531DE6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66570" y="1166845"/>
                  <a:ext cx="4038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A6B86E-D5B0-0E38-2914-D66D298602F6}"/>
                    </a:ext>
                  </a:extLst>
                </p14:cNvPr>
                <p14:cNvContentPartPr/>
                <p14:nvPr/>
              </p14:nvContentPartPr>
              <p14:xfrm>
                <a:off x="6385570" y="1579765"/>
                <a:ext cx="421560" cy="181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A6B86E-D5B0-0E38-2914-D66D298602F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76570" y="1571125"/>
                  <a:ext cx="439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E918D1-16AC-1728-38F5-C653D7D632DA}"/>
                    </a:ext>
                  </a:extLst>
                </p14:cNvPr>
                <p14:cNvContentPartPr/>
                <p14:nvPr/>
              </p14:nvContentPartPr>
              <p14:xfrm>
                <a:off x="6690850" y="1482565"/>
                <a:ext cx="21240" cy="3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E918D1-16AC-1728-38F5-C653D7D632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81850" y="1473925"/>
                  <a:ext cx="38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48A4158-9A67-AEDE-EC37-792051212906}"/>
                    </a:ext>
                  </a:extLst>
                </p14:cNvPr>
                <p14:cNvContentPartPr/>
                <p14:nvPr/>
              </p14:nvContentPartPr>
              <p14:xfrm>
                <a:off x="6895690" y="1399765"/>
                <a:ext cx="1023840" cy="279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48A4158-9A67-AEDE-EC37-7920512129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87050" y="1390765"/>
                  <a:ext cx="1041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9F53147-0525-E7BC-236A-C3DD72EFA6BA}"/>
                    </a:ext>
                  </a:extLst>
                </p14:cNvPr>
                <p14:cNvContentPartPr/>
                <p14:nvPr/>
              </p14:nvContentPartPr>
              <p14:xfrm>
                <a:off x="7296010" y="1439365"/>
                <a:ext cx="16560" cy="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9F53147-0525-E7BC-236A-C3DD72EFA6B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87370" y="1430725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4042C40-CF1B-33B4-A60E-F0712453888C}"/>
                    </a:ext>
                  </a:extLst>
                </p14:cNvPr>
                <p14:cNvContentPartPr/>
                <p14:nvPr/>
              </p14:nvContentPartPr>
              <p14:xfrm>
                <a:off x="8079010" y="1319845"/>
                <a:ext cx="1693440" cy="46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4042C40-CF1B-33B4-A60E-F071245388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70370" y="1310845"/>
                  <a:ext cx="17110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8440E6C-C2E4-53A4-3594-9FD43BE72B20}"/>
                    </a:ext>
                  </a:extLst>
                </p14:cNvPr>
                <p14:cNvContentPartPr/>
                <p14:nvPr/>
              </p14:nvContentPartPr>
              <p14:xfrm>
                <a:off x="9337210" y="1414885"/>
                <a:ext cx="308880" cy="52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8440E6C-C2E4-53A4-3594-9FD43BE72B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28570" y="1406245"/>
                  <a:ext cx="326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375D188-65DA-D9B7-7DAF-FE04D7587912}"/>
                    </a:ext>
                  </a:extLst>
                </p14:cNvPr>
                <p14:cNvContentPartPr/>
                <p14:nvPr/>
              </p14:nvContentPartPr>
              <p14:xfrm>
                <a:off x="8568250" y="1407685"/>
                <a:ext cx="252720" cy="2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375D188-65DA-D9B7-7DAF-FE04D75879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59250" y="1399045"/>
                  <a:ext cx="270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2F0328-C1FF-2A80-71DD-0D14034FC5DA}"/>
                    </a:ext>
                  </a:extLst>
                </p14:cNvPr>
                <p14:cNvContentPartPr/>
                <p14:nvPr/>
              </p14:nvContentPartPr>
              <p14:xfrm>
                <a:off x="8231650" y="1413805"/>
                <a:ext cx="10080" cy="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2F0328-C1FF-2A80-71DD-0D14034FC5D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22650" y="1404805"/>
                  <a:ext cx="27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B36B32D-3D1B-8E52-2504-960DDE9C401B}"/>
                    </a:ext>
                  </a:extLst>
                </p14:cNvPr>
                <p14:cNvContentPartPr/>
                <p14:nvPr/>
              </p14:nvContentPartPr>
              <p14:xfrm>
                <a:off x="7772290" y="1531525"/>
                <a:ext cx="278640" cy="2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B36B32D-3D1B-8E52-2504-960DDE9C40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63290" y="1522885"/>
                  <a:ext cx="296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9BF2EB8-D4AA-048A-DF62-603A4054D9E7}"/>
                    </a:ext>
                  </a:extLst>
                </p14:cNvPr>
                <p14:cNvContentPartPr/>
                <p14:nvPr/>
              </p14:nvContentPartPr>
              <p14:xfrm>
                <a:off x="11020930" y="1149205"/>
                <a:ext cx="249120" cy="20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9BF2EB8-D4AA-048A-DF62-603A4054D9E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12290" y="1140205"/>
                  <a:ext cx="266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7BC0F02-440D-927D-1F23-B4913FEB4C99}"/>
                    </a:ext>
                  </a:extLst>
                </p14:cNvPr>
                <p14:cNvContentPartPr/>
                <p14:nvPr/>
              </p14:nvContentPartPr>
              <p14:xfrm>
                <a:off x="11025610" y="1211125"/>
                <a:ext cx="273240" cy="39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7BC0F02-440D-927D-1F23-B4913FEB4C9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16970" y="1202125"/>
                  <a:ext cx="290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16EF42-43C4-8984-F701-5D8474A39ACD}"/>
                    </a:ext>
                  </a:extLst>
                </p14:cNvPr>
                <p14:cNvContentPartPr/>
                <p14:nvPr/>
              </p14:nvContentPartPr>
              <p14:xfrm>
                <a:off x="11506210" y="676525"/>
                <a:ext cx="50040" cy="416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16EF42-43C4-8984-F701-5D8474A39A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97210" y="667525"/>
                  <a:ext cx="676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D7E9D8D-02BF-9CE4-8F9C-BA125E1F6067}"/>
                    </a:ext>
                  </a:extLst>
                </p14:cNvPr>
                <p14:cNvContentPartPr/>
                <p14:nvPr/>
              </p14:nvContentPartPr>
              <p14:xfrm>
                <a:off x="11596210" y="705325"/>
                <a:ext cx="220680" cy="36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D7E9D8D-02BF-9CE4-8F9C-BA125E1F606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87210" y="696685"/>
                  <a:ext cx="2383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DB56467-C431-F17A-9FE8-0E15BF544248}"/>
                    </a:ext>
                  </a:extLst>
                </p14:cNvPr>
                <p14:cNvContentPartPr/>
                <p14:nvPr/>
              </p14:nvContentPartPr>
              <p14:xfrm>
                <a:off x="11871610" y="655285"/>
                <a:ext cx="41040" cy="47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DB56467-C431-F17A-9FE8-0E15BF5442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862610" y="646645"/>
                  <a:ext cx="586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7322BB-7076-E582-DE33-3E2A0BE1A6BE}"/>
                    </a:ext>
                  </a:extLst>
                </p14:cNvPr>
                <p14:cNvContentPartPr/>
                <p14:nvPr/>
              </p14:nvContentPartPr>
              <p14:xfrm>
                <a:off x="11985370" y="646645"/>
                <a:ext cx="149040" cy="18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7322BB-7076-E582-DE33-3E2A0BE1A6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976730" y="637645"/>
                  <a:ext cx="166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AD105E-04FD-E772-2D2F-1CFE8D603C68}"/>
                    </a:ext>
                  </a:extLst>
                </p14:cNvPr>
                <p14:cNvContentPartPr/>
                <p14:nvPr/>
              </p14:nvContentPartPr>
              <p14:xfrm>
                <a:off x="11405770" y="1192405"/>
                <a:ext cx="635400" cy="61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AD105E-04FD-E772-2D2F-1CFE8D603C6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397130" y="1183765"/>
                  <a:ext cx="653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D6F7E66-DCCC-E575-D3BE-18202BEFD89C}"/>
                    </a:ext>
                  </a:extLst>
                </p14:cNvPr>
                <p14:cNvContentPartPr/>
                <p14:nvPr/>
              </p14:nvContentPartPr>
              <p14:xfrm>
                <a:off x="11402170" y="1388605"/>
                <a:ext cx="26640" cy="39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D6F7E66-DCCC-E575-D3BE-18202BEFD89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93170" y="1379605"/>
                  <a:ext cx="442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B4ABF2-BC4C-A708-3C0F-94DC2EA7D18F}"/>
                    </a:ext>
                  </a:extLst>
                </p14:cNvPr>
                <p14:cNvContentPartPr/>
                <p14:nvPr/>
              </p14:nvContentPartPr>
              <p14:xfrm>
                <a:off x="11515930" y="1463125"/>
                <a:ext cx="246960" cy="28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B4ABF2-BC4C-A708-3C0F-94DC2EA7D18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506930" y="1454125"/>
                  <a:ext cx="264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264394-A632-28FA-AE0D-84AC553BBF7E}"/>
                    </a:ext>
                  </a:extLst>
                </p14:cNvPr>
                <p14:cNvContentPartPr/>
                <p14:nvPr/>
              </p14:nvContentPartPr>
              <p14:xfrm>
                <a:off x="11828050" y="1398325"/>
                <a:ext cx="55440" cy="405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264394-A632-28FA-AE0D-84AC553BBF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19410" y="1389685"/>
                  <a:ext cx="730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BF0907-4494-84C4-161F-511B7B562DBC}"/>
                    </a:ext>
                  </a:extLst>
                </p14:cNvPr>
                <p14:cNvContentPartPr/>
                <p14:nvPr/>
              </p14:nvContentPartPr>
              <p14:xfrm>
                <a:off x="11992930" y="1367005"/>
                <a:ext cx="142560" cy="139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BF0907-4494-84C4-161F-511B7B562DB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983930" y="1358005"/>
                  <a:ext cx="1602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DB834C-7D39-8E85-5C06-8EBB4DE1C14C}"/>
              </a:ext>
            </a:extLst>
          </p:cNvPr>
          <p:cNvGrpSpPr/>
          <p:nvPr/>
        </p:nvGrpSpPr>
        <p:grpSpPr>
          <a:xfrm>
            <a:off x="927610" y="1902325"/>
            <a:ext cx="6435360" cy="659160"/>
            <a:chOff x="927610" y="1902325"/>
            <a:chExt cx="643536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15C311C-0416-42D5-568D-8188389BB523}"/>
                    </a:ext>
                  </a:extLst>
                </p14:cNvPr>
                <p14:cNvContentPartPr/>
                <p14:nvPr/>
              </p14:nvContentPartPr>
              <p14:xfrm>
                <a:off x="941650" y="2137045"/>
                <a:ext cx="201600" cy="297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15C311C-0416-42D5-568D-8188389BB52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3010" y="2128405"/>
                  <a:ext cx="2192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6FB236-4D5A-DFA7-3ED8-B36A3F379602}"/>
                    </a:ext>
                  </a:extLst>
                </p14:cNvPr>
                <p14:cNvContentPartPr/>
                <p14:nvPr/>
              </p14:nvContentPartPr>
              <p14:xfrm>
                <a:off x="927610" y="2248285"/>
                <a:ext cx="246240" cy="63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6FB236-4D5A-DFA7-3ED8-B36A3F37960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8610" y="2239285"/>
                  <a:ext cx="263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019CEEF-F5A9-1CA3-B8FB-2D2D2F645208}"/>
                    </a:ext>
                  </a:extLst>
                </p14:cNvPr>
                <p14:cNvContentPartPr/>
                <p14:nvPr/>
              </p14:nvContentPartPr>
              <p14:xfrm>
                <a:off x="1340170" y="2332885"/>
                <a:ext cx="93240" cy="9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019CEEF-F5A9-1CA3-B8FB-2D2D2F6452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31530" y="2324245"/>
                  <a:ext cx="110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B54E4FE-4121-DFCC-303E-8C03F68979CD}"/>
                    </a:ext>
                  </a:extLst>
                </p14:cNvPr>
                <p14:cNvContentPartPr/>
                <p14:nvPr/>
              </p14:nvContentPartPr>
              <p14:xfrm>
                <a:off x="1549690" y="2101765"/>
                <a:ext cx="905760" cy="45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B54E4FE-4121-DFCC-303E-8C03F68979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40690" y="2092765"/>
                  <a:ext cx="9234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0CEE2B8-FC63-C2D2-EF98-483841C234DB}"/>
                    </a:ext>
                  </a:extLst>
                </p14:cNvPr>
                <p14:cNvContentPartPr/>
                <p14:nvPr/>
              </p14:nvContentPartPr>
              <p14:xfrm>
                <a:off x="1829050" y="2049565"/>
                <a:ext cx="55440" cy="30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0CEE2B8-FC63-C2D2-EF98-483841C234D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20050" y="2040565"/>
                  <a:ext cx="73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239E0A-3D64-D4A2-5B32-8BFFB0D531F4}"/>
                    </a:ext>
                  </a:extLst>
                </p14:cNvPr>
                <p14:cNvContentPartPr/>
                <p14:nvPr/>
              </p14:nvContentPartPr>
              <p14:xfrm>
                <a:off x="2711410" y="1980085"/>
                <a:ext cx="1033200" cy="535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239E0A-3D64-D4A2-5B32-8BFFB0D531F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02410" y="1971445"/>
                  <a:ext cx="10508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7C45B89-5D6A-ABC9-4D4B-FD2167AF7A5A}"/>
                    </a:ext>
                  </a:extLst>
                </p14:cNvPr>
                <p14:cNvContentPartPr/>
                <p14:nvPr/>
              </p14:nvContentPartPr>
              <p14:xfrm>
                <a:off x="3408370" y="2080165"/>
                <a:ext cx="240120" cy="33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7C45B89-5D6A-ABC9-4D4B-FD2167AF7A5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99730" y="2071165"/>
                  <a:ext cx="257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EEE26A7-584E-2556-A244-EA856AC08D3E}"/>
                    </a:ext>
                  </a:extLst>
                </p14:cNvPr>
                <p14:cNvContentPartPr/>
                <p14:nvPr/>
              </p14:nvContentPartPr>
              <p14:xfrm>
                <a:off x="4101010" y="1995565"/>
                <a:ext cx="257040" cy="480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EEE26A7-584E-2556-A244-EA856AC08D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92370" y="1986925"/>
                  <a:ext cx="2746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CAC5CD5-E206-DBC3-4634-A0BF9D5B8B7E}"/>
                    </a:ext>
                  </a:extLst>
                </p14:cNvPr>
                <p14:cNvContentPartPr/>
                <p14:nvPr/>
              </p14:nvContentPartPr>
              <p14:xfrm>
                <a:off x="4643530" y="1902325"/>
                <a:ext cx="2719440" cy="61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CAC5CD5-E206-DBC3-4634-A0BF9D5B8B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34890" y="1893685"/>
                  <a:ext cx="273708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DB2DDF9-D541-8323-1F21-E64B64E2A12F}"/>
                    </a:ext>
                  </a:extLst>
                </p14:cNvPr>
                <p14:cNvContentPartPr/>
                <p14:nvPr/>
              </p14:nvContentPartPr>
              <p14:xfrm>
                <a:off x="6844570" y="2088445"/>
                <a:ext cx="27720" cy="34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DB2DDF9-D541-8323-1F21-E64B64E2A1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35570" y="2079445"/>
                  <a:ext cx="45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1667524-84EF-C0C1-CD33-7DBFFEA45C6A}"/>
                    </a:ext>
                  </a:extLst>
                </p14:cNvPr>
                <p14:cNvContentPartPr/>
                <p14:nvPr/>
              </p14:nvContentPartPr>
              <p14:xfrm>
                <a:off x="6247690" y="2055685"/>
                <a:ext cx="599040" cy="12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1667524-84EF-C0C1-CD33-7DBFFEA45C6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38690" y="2046685"/>
                  <a:ext cx="6166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3E500C5-1B5C-B2E3-1F7D-3B6245AD9AC9}"/>
              </a:ext>
            </a:extLst>
          </p:cNvPr>
          <p:cNvGrpSpPr/>
          <p:nvPr/>
        </p:nvGrpSpPr>
        <p:grpSpPr>
          <a:xfrm>
            <a:off x="1910770" y="2592445"/>
            <a:ext cx="5024880" cy="923040"/>
            <a:chOff x="1910770" y="2592445"/>
            <a:chExt cx="5024880" cy="9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2DE0C1-4F07-1201-3ECA-840845818346}"/>
                    </a:ext>
                  </a:extLst>
                </p14:cNvPr>
                <p14:cNvContentPartPr/>
                <p14:nvPr/>
              </p14:nvContentPartPr>
              <p14:xfrm>
                <a:off x="1910770" y="3024445"/>
                <a:ext cx="394560" cy="181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2DE0C1-4F07-1201-3ECA-84084581834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02130" y="3015805"/>
                  <a:ext cx="412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C684EE-EEAF-81DD-976F-120925A830B8}"/>
                    </a:ext>
                  </a:extLst>
                </p14:cNvPr>
                <p14:cNvContentPartPr/>
                <p14:nvPr/>
              </p14:nvContentPartPr>
              <p14:xfrm>
                <a:off x="2136850" y="2918965"/>
                <a:ext cx="32040" cy="415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C684EE-EEAF-81DD-976F-120925A830B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27850" y="2910325"/>
                  <a:ext cx="496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DF9F33A-3345-4AC1-25A4-8AB4220C1768}"/>
                    </a:ext>
                  </a:extLst>
                </p14:cNvPr>
                <p14:cNvContentPartPr/>
                <p14:nvPr/>
              </p14:nvContentPartPr>
              <p14:xfrm>
                <a:off x="2285890" y="3322885"/>
                <a:ext cx="136440" cy="192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DF9F33A-3345-4AC1-25A4-8AB4220C176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77250" y="3314245"/>
                  <a:ext cx="154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5D5AF01-B037-C55F-149C-0A68D163CFC7}"/>
                    </a:ext>
                  </a:extLst>
                </p14:cNvPr>
                <p14:cNvContentPartPr/>
                <p14:nvPr/>
              </p14:nvContentPartPr>
              <p14:xfrm>
                <a:off x="2303530" y="3321085"/>
                <a:ext cx="171720" cy="19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5D5AF01-B037-C55F-149C-0A68D163CFC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94890" y="3312445"/>
                  <a:ext cx="189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8B079E1-0163-B7C0-4FD1-30214BAE9190}"/>
                    </a:ext>
                  </a:extLst>
                </p14:cNvPr>
                <p14:cNvContentPartPr/>
                <p14:nvPr/>
              </p14:nvContentPartPr>
              <p14:xfrm>
                <a:off x="2778010" y="3078805"/>
                <a:ext cx="178920" cy="21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8B079E1-0163-B7C0-4FD1-30214BAE919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69010" y="3069805"/>
                  <a:ext cx="196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9497410-B77D-A6EB-98E3-6742354EE97E}"/>
                    </a:ext>
                  </a:extLst>
                </p14:cNvPr>
                <p14:cNvContentPartPr/>
                <p14:nvPr/>
              </p14:nvContentPartPr>
              <p14:xfrm>
                <a:off x="2757850" y="3147205"/>
                <a:ext cx="183240" cy="48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9497410-B77D-A6EB-98E3-6742354EE97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48850" y="3138205"/>
                  <a:ext cx="200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2734817-FBFF-9CD0-F546-FC3BE86F9A27}"/>
                    </a:ext>
                  </a:extLst>
                </p14:cNvPr>
                <p14:cNvContentPartPr/>
                <p14:nvPr/>
              </p14:nvContentPartPr>
              <p14:xfrm>
                <a:off x="3319810" y="2926885"/>
                <a:ext cx="218880" cy="31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2734817-FBFF-9CD0-F546-FC3BE86F9A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10810" y="2917885"/>
                  <a:ext cx="2365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F680BE6-6FE0-6D10-A6E4-DB0F46940D36}"/>
                    </a:ext>
                  </a:extLst>
                </p14:cNvPr>
                <p14:cNvContentPartPr/>
                <p14:nvPr/>
              </p14:nvContentPartPr>
              <p14:xfrm>
                <a:off x="3767290" y="3014005"/>
                <a:ext cx="255240" cy="194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F680BE6-6FE0-6D10-A6E4-DB0F46940D3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58290" y="3005365"/>
                  <a:ext cx="272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AC60C19-8EF3-B8E5-0175-2779E1BB031F}"/>
                    </a:ext>
                  </a:extLst>
                </p14:cNvPr>
                <p14:cNvContentPartPr/>
                <p14:nvPr/>
              </p14:nvContentPartPr>
              <p14:xfrm>
                <a:off x="4139890" y="2791885"/>
                <a:ext cx="61920" cy="159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AC60C19-8EF3-B8E5-0175-2779E1BB031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31250" y="2782885"/>
                  <a:ext cx="79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792E58F-9536-D63C-54DF-E9ECE47FCA82}"/>
                    </a:ext>
                  </a:extLst>
                </p14:cNvPr>
                <p14:cNvContentPartPr/>
                <p14:nvPr/>
              </p14:nvContentPartPr>
              <p14:xfrm>
                <a:off x="4155010" y="2652565"/>
                <a:ext cx="24120" cy="13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792E58F-9536-D63C-54DF-E9ECE47FCA8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46010" y="2643565"/>
                  <a:ext cx="41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FBD0AC5-308C-39FD-4CEC-2501B4906A69}"/>
                    </a:ext>
                  </a:extLst>
                </p14:cNvPr>
                <p14:cNvContentPartPr/>
                <p14:nvPr/>
              </p14:nvContentPartPr>
              <p14:xfrm>
                <a:off x="4315210" y="2624485"/>
                <a:ext cx="124560" cy="261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FBD0AC5-308C-39FD-4CEC-2501B4906A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06570" y="2615845"/>
                  <a:ext cx="142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1972FF2-AAE6-B21F-2B9A-C94E033CDD96}"/>
                    </a:ext>
                  </a:extLst>
                </p14:cNvPr>
                <p14:cNvContentPartPr/>
                <p14:nvPr/>
              </p14:nvContentPartPr>
              <p14:xfrm>
                <a:off x="4511770" y="2780365"/>
                <a:ext cx="88200" cy="8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1972FF2-AAE6-B21F-2B9A-C94E033CDD9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03130" y="2771725"/>
                  <a:ext cx="105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EFA2708-5226-5D1A-E676-2D20F1241F2B}"/>
                    </a:ext>
                  </a:extLst>
                </p14:cNvPr>
                <p14:cNvContentPartPr/>
                <p14:nvPr/>
              </p14:nvContentPartPr>
              <p14:xfrm>
                <a:off x="4492690" y="2760205"/>
                <a:ext cx="170280" cy="145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EFA2708-5226-5D1A-E676-2D20F1241F2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84050" y="2751205"/>
                  <a:ext cx="187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419AF66-7833-CDEB-533E-8221BA1F68D0}"/>
                    </a:ext>
                  </a:extLst>
                </p14:cNvPr>
                <p14:cNvContentPartPr/>
                <p14:nvPr/>
              </p14:nvContentPartPr>
              <p14:xfrm>
                <a:off x="5083810" y="2923645"/>
                <a:ext cx="19440" cy="241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419AF66-7833-CDEB-533E-8221BA1F68D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75170" y="2914645"/>
                  <a:ext cx="37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7315CE1-79CE-5F0A-46ED-C916F9EFA49E}"/>
                    </a:ext>
                  </a:extLst>
                </p14:cNvPr>
                <p14:cNvContentPartPr/>
                <p14:nvPr/>
              </p14:nvContentPartPr>
              <p14:xfrm>
                <a:off x="4975090" y="3065125"/>
                <a:ext cx="246240" cy="12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7315CE1-79CE-5F0A-46ED-C916F9EFA49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66450" y="3056125"/>
                  <a:ext cx="263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0627DB-102A-C95A-1756-BC665B8C3082}"/>
                    </a:ext>
                  </a:extLst>
                </p14:cNvPr>
                <p14:cNvContentPartPr/>
                <p14:nvPr/>
              </p14:nvContentPartPr>
              <p14:xfrm>
                <a:off x="5256970" y="2912845"/>
                <a:ext cx="288720" cy="486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0627DB-102A-C95A-1756-BC665B8C308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47970" y="2904205"/>
                  <a:ext cx="3063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CD72BF-2644-A748-F915-8DB6FD395072}"/>
                    </a:ext>
                  </a:extLst>
                </p14:cNvPr>
                <p14:cNvContentPartPr/>
                <p14:nvPr/>
              </p14:nvContentPartPr>
              <p14:xfrm>
                <a:off x="5825050" y="2978005"/>
                <a:ext cx="142560" cy="142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CD72BF-2644-A748-F915-8DB6FD39507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16050" y="2969365"/>
                  <a:ext cx="160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E4306B2-3207-5E3F-33A7-6C203CD98BD0}"/>
                    </a:ext>
                  </a:extLst>
                </p14:cNvPr>
                <p14:cNvContentPartPr/>
                <p14:nvPr/>
              </p14:nvContentPartPr>
              <p14:xfrm>
                <a:off x="6074890" y="2819605"/>
                <a:ext cx="102600" cy="10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E4306B2-3207-5E3F-33A7-6C203CD98BD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65890" y="2810965"/>
                  <a:ext cx="120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1971034-6A36-C56C-8162-1FF978B1A367}"/>
                    </a:ext>
                  </a:extLst>
                </p14:cNvPr>
                <p14:cNvContentPartPr/>
                <p14:nvPr/>
              </p14:nvContentPartPr>
              <p14:xfrm>
                <a:off x="6325450" y="2752645"/>
                <a:ext cx="55080" cy="113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1971034-6A36-C56C-8162-1FF978B1A36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16810" y="2744005"/>
                  <a:ext cx="72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CDAC3E-3E05-CAFD-EF0B-E8B7AD1756F1}"/>
                    </a:ext>
                  </a:extLst>
                </p14:cNvPr>
                <p14:cNvContentPartPr/>
                <p14:nvPr/>
              </p14:nvContentPartPr>
              <p14:xfrm>
                <a:off x="6388090" y="2610445"/>
                <a:ext cx="13680" cy="1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CDAC3E-3E05-CAFD-EF0B-E8B7AD1756F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79450" y="2601805"/>
                  <a:ext cx="31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C575E89-48DC-6051-A64A-1E806C431303}"/>
                    </a:ext>
                  </a:extLst>
                </p14:cNvPr>
                <p14:cNvContentPartPr/>
                <p14:nvPr/>
              </p14:nvContentPartPr>
              <p14:xfrm>
                <a:off x="6495730" y="2592445"/>
                <a:ext cx="151920" cy="244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C575E89-48DC-6051-A64A-1E806C43130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86730" y="2583445"/>
                  <a:ext cx="169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A1BB2A4-945C-57B8-31B5-1037BCEE9CC8}"/>
                    </a:ext>
                  </a:extLst>
                </p14:cNvPr>
                <p14:cNvContentPartPr/>
                <p14:nvPr/>
              </p14:nvContentPartPr>
              <p14:xfrm>
                <a:off x="6755290" y="2681005"/>
                <a:ext cx="99000" cy="133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A1BB2A4-945C-57B8-31B5-1037BCEE9CC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46650" y="2672005"/>
                  <a:ext cx="116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848B707-2DC3-4A26-D6DE-F4C030769E5D}"/>
                    </a:ext>
                  </a:extLst>
                </p14:cNvPr>
                <p14:cNvContentPartPr/>
                <p14:nvPr/>
              </p14:nvContentPartPr>
              <p14:xfrm>
                <a:off x="6656650" y="2663725"/>
                <a:ext cx="279000" cy="210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848B707-2DC3-4A26-D6DE-F4C030769E5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48010" y="2655085"/>
                  <a:ext cx="29664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E38E093-1CBA-4442-A98D-CCCDB0F74A8A}"/>
              </a:ext>
            </a:extLst>
          </p:cNvPr>
          <p:cNvGrpSpPr/>
          <p:nvPr/>
        </p:nvGrpSpPr>
        <p:grpSpPr>
          <a:xfrm>
            <a:off x="1924450" y="4013005"/>
            <a:ext cx="1236960" cy="670680"/>
            <a:chOff x="1924450" y="4013005"/>
            <a:chExt cx="123696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4C6DA4B-4046-301B-A213-DBF3FD5F5960}"/>
                    </a:ext>
                  </a:extLst>
                </p14:cNvPr>
                <p14:cNvContentPartPr/>
                <p14:nvPr/>
              </p14:nvContentPartPr>
              <p14:xfrm>
                <a:off x="1924450" y="4107685"/>
                <a:ext cx="498240" cy="19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4C6DA4B-4046-301B-A213-DBF3FD5F596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15810" y="4099045"/>
                  <a:ext cx="515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B96F01-1780-777D-8E95-7BA3BA289D67}"/>
                    </a:ext>
                  </a:extLst>
                </p14:cNvPr>
                <p14:cNvContentPartPr/>
                <p14:nvPr/>
              </p14:nvContentPartPr>
              <p14:xfrm>
                <a:off x="2204170" y="4013005"/>
                <a:ext cx="70200" cy="449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B96F01-1780-777D-8E95-7BA3BA289D6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95170" y="4004005"/>
                  <a:ext cx="878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631311-440D-4F58-038F-925FD22DC21A}"/>
                    </a:ext>
                  </a:extLst>
                </p14:cNvPr>
                <p14:cNvContentPartPr/>
                <p14:nvPr/>
              </p14:nvContentPartPr>
              <p14:xfrm>
                <a:off x="2398930" y="4432765"/>
                <a:ext cx="14400" cy="181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631311-440D-4F58-038F-925FD22DC2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90290" y="4424125"/>
                  <a:ext cx="32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D21DE8-229C-D88C-6CF8-F7654F9EBDD8}"/>
                    </a:ext>
                  </a:extLst>
                </p14:cNvPr>
                <p14:cNvContentPartPr/>
                <p14:nvPr/>
              </p14:nvContentPartPr>
              <p14:xfrm>
                <a:off x="2468410" y="4436365"/>
                <a:ext cx="26640" cy="161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D21DE8-229C-D88C-6CF8-F7654F9EBDD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59410" y="4427725"/>
                  <a:ext cx="44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AAF9994-5ADE-59BC-B3FC-F18DEB873BD2}"/>
                    </a:ext>
                  </a:extLst>
                </p14:cNvPr>
                <p14:cNvContentPartPr/>
                <p14:nvPr/>
              </p14:nvContentPartPr>
              <p14:xfrm>
                <a:off x="2373010" y="4432765"/>
                <a:ext cx="267120" cy="129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AAF9994-5ADE-59BC-B3FC-F18DEB873BD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64370" y="4423765"/>
                  <a:ext cx="284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71F7034-3353-F126-31F4-3353E5F6A856}"/>
                    </a:ext>
                  </a:extLst>
                </p14:cNvPr>
                <p14:cNvContentPartPr/>
                <p14:nvPr/>
              </p14:nvContentPartPr>
              <p14:xfrm>
                <a:off x="2367610" y="4620685"/>
                <a:ext cx="249840" cy="63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71F7034-3353-F126-31F4-3353E5F6A85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358970" y="4612045"/>
                  <a:ext cx="267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F0F24B8-5FAE-2AD6-1F8E-59C21577F4B5}"/>
                    </a:ext>
                  </a:extLst>
                </p14:cNvPr>
                <p14:cNvContentPartPr/>
                <p14:nvPr/>
              </p14:nvContentPartPr>
              <p14:xfrm>
                <a:off x="2895730" y="4169245"/>
                <a:ext cx="243720" cy="40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F0F24B8-5FAE-2AD6-1F8E-59C21577F4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86730" y="4160245"/>
                  <a:ext cx="261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9BAD48-9348-03B5-EB52-8F0A9EC2CEF0}"/>
                    </a:ext>
                  </a:extLst>
                </p14:cNvPr>
                <p14:cNvContentPartPr/>
                <p14:nvPr/>
              </p14:nvContentPartPr>
              <p14:xfrm>
                <a:off x="2891050" y="4282285"/>
                <a:ext cx="270360" cy="1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9BAD48-9348-03B5-EB52-8F0A9EC2CEF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882050" y="4273285"/>
                  <a:ext cx="2880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55B487B-8BC2-9AF7-7EAD-254AAD671939}"/>
              </a:ext>
            </a:extLst>
          </p:cNvPr>
          <p:cNvGrpSpPr/>
          <p:nvPr/>
        </p:nvGrpSpPr>
        <p:grpSpPr>
          <a:xfrm>
            <a:off x="3562450" y="3677125"/>
            <a:ext cx="1531440" cy="655920"/>
            <a:chOff x="3562450" y="3677125"/>
            <a:chExt cx="153144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9CB04DB-25CF-0B54-5ABF-57F08F9A02A2}"/>
                    </a:ext>
                  </a:extLst>
                </p14:cNvPr>
                <p14:cNvContentPartPr/>
                <p14:nvPr/>
              </p14:nvContentPartPr>
              <p14:xfrm>
                <a:off x="3562450" y="3990325"/>
                <a:ext cx="331920" cy="342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9CB04DB-25CF-0B54-5ABF-57F08F9A02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53810" y="3981685"/>
                  <a:ext cx="349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9165584-3928-7D7F-09A9-A32B5E128B55}"/>
                    </a:ext>
                  </a:extLst>
                </p14:cNvPr>
                <p14:cNvContentPartPr/>
                <p14:nvPr/>
              </p14:nvContentPartPr>
              <p14:xfrm>
                <a:off x="4132690" y="4071325"/>
                <a:ext cx="216000" cy="231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9165584-3928-7D7F-09A9-A32B5E128B5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24050" y="4062685"/>
                  <a:ext cx="233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2BE7FAD-21CB-2E01-1544-FB545E4A7E0A}"/>
                    </a:ext>
                  </a:extLst>
                </p14:cNvPr>
                <p14:cNvContentPartPr/>
                <p14:nvPr/>
              </p14:nvContentPartPr>
              <p14:xfrm>
                <a:off x="4500250" y="3820405"/>
                <a:ext cx="49680" cy="19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2BE7FAD-21CB-2E01-1544-FB545E4A7E0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91250" y="3811765"/>
                  <a:ext cx="67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66C0BE3-9B90-961A-2441-C8784C8C3F61}"/>
                    </a:ext>
                  </a:extLst>
                </p14:cNvPr>
                <p14:cNvContentPartPr/>
                <p14:nvPr/>
              </p14:nvContentPartPr>
              <p14:xfrm>
                <a:off x="4528690" y="3731485"/>
                <a:ext cx="40320" cy="21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66C0BE3-9B90-961A-2441-C8784C8C3F6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19690" y="3722485"/>
                  <a:ext cx="57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06D83AA-A76A-4D77-C61A-91E45ACD9029}"/>
                    </a:ext>
                  </a:extLst>
                </p14:cNvPr>
                <p14:cNvContentPartPr/>
                <p14:nvPr/>
              </p14:nvContentPartPr>
              <p14:xfrm>
                <a:off x="4657930" y="3677125"/>
                <a:ext cx="162360" cy="298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06D83AA-A76A-4D77-C61A-91E45ACD90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48930" y="3668125"/>
                  <a:ext cx="180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354FE44-E362-77A7-94E5-4FE00129D77B}"/>
                    </a:ext>
                  </a:extLst>
                </p14:cNvPr>
                <p14:cNvContentPartPr/>
                <p14:nvPr/>
              </p14:nvContentPartPr>
              <p14:xfrm>
                <a:off x="4877170" y="3802765"/>
                <a:ext cx="146880" cy="120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354FE44-E362-77A7-94E5-4FE00129D77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68530" y="3793765"/>
                  <a:ext cx="164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0D6F89-6E9E-CCEC-41E5-3083C2ABAA71}"/>
                    </a:ext>
                  </a:extLst>
                </p14:cNvPr>
                <p14:cNvContentPartPr/>
                <p14:nvPr/>
              </p14:nvContentPartPr>
              <p14:xfrm>
                <a:off x="4891210" y="3785845"/>
                <a:ext cx="202680" cy="193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0D6F89-6E9E-CCEC-41E5-3083C2ABAA7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82210" y="3776845"/>
                  <a:ext cx="22032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3535BAD-40C1-FD77-B866-91836E34B65E}"/>
                  </a:ext>
                </a:extLst>
              </p14:cNvPr>
              <p14:cNvContentPartPr/>
              <p14:nvPr/>
            </p14:nvContentPartPr>
            <p14:xfrm>
              <a:off x="859210" y="5260405"/>
              <a:ext cx="489240" cy="1767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3535BAD-40C1-FD77-B866-91836E34B65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50570" y="5251765"/>
                <a:ext cx="50688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9070DCC-456B-00AB-1392-654F160BC770}"/>
              </a:ext>
            </a:extLst>
          </p:cNvPr>
          <p:cNvGrpSpPr/>
          <p:nvPr/>
        </p:nvGrpSpPr>
        <p:grpSpPr>
          <a:xfrm>
            <a:off x="1573810" y="5001205"/>
            <a:ext cx="1558080" cy="478800"/>
            <a:chOff x="1573810" y="5001205"/>
            <a:chExt cx="155808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0CD0BA7-57F2-5DB7-C0B4-F747D01C494E}"/>
                    </a:ext>
                  </a:extLst>
                </p14:cNvPr>
                <p14:cNvContentPartPr/>
                <p14:nvPr/>
              </p14:nvContentPartPr>
              <p14:xfrm>
                <a:off x="1573810" y="5001205"/>
                <a:ext cx="1558080" cy="478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0CD0BA7-57F2-5DB7-C0B4-F747D01C494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565170" y="4992205"/>
                  <a:ext cx="15757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05E217-FCF7-C336-634F-40A696E0D805}"/>
                    </a:ext>
                  </a:extLst>
                </p14:cNvPr>
                <p14:cNvContentPartPr/>
                <p14:nvPr/>
              </p14:nvContentPartPr>
              <p14:xfrm>
                <a:off x="2670370" y="5084725"/>
                <a:ext cx="25920" cy="23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05E217-FCF7-C336-634F-40A696E0D80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661730" y="5076085"/>
                  <a:ext cx="43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2FE4E05-B022-4395-7FAC-D552A494B2B7}"/>
                    </a:ext>
                  </a:extLst>
                </p14:cNvPr>
                <p14:cNvContentPartPr/>
                <p14:nvPr/>
              </p14:nvContentPartPr>
              <p14:xfrm>
                <a:off x="2227210" y="5102365"/>
                <a:ext cx="508320" cy="84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2FE4E05-B022-4395-7FAC-D552A494B2B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218570" y="5093365"/>
                  <a:ext cx="52596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7DD011D-FBD7-9C79-1101-7EE67190FB61}"/>
                  </a:ext>
                </a:extLst>
              </p14:cNvPr>
              <p14:cNvContentPartPr/>
              <p14:nvPr/>
            </p14:nvContentPartPr>
            <p14:xfrm>
              <a:off x="3500890" y="4996525"/>
              <a:ext cx="363240" cy="460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7DD011D-FBD7-9C79-1101-7EE67190FB6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491890" y="4987525"/>
                <a:ext cx="380880" cy="47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86E772A-C173-FC0F-27B9-40891AD03DBA}"/>
              </a:ext>
            </a:extLst>
          </p:cNvPr>
          <p:cNvGrpSpPr/>
          <p:nvPr/>
        </p:nvGrpSpPr>
        <p:grpSpPr>
          <a:xfrm>
            <a:off x="4136290" y="4774405"/>
            <a:ext cx="2844360" cy="574200"/>
            <a:chOff x="4136290" y="4774405"/>
            <a:chExt cx="284436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E22DEDA-641C-EBD5-273F-07984D22FFEE}"/>
                    </a:ext>
                  </a:extLst>
                </p14:cNvPr>
                <p14:cNvContentPartPr/>
                <p14:nvPr/>
              </p14:nvContentPartPr>
              <p14:xfrm>
                <a:off x="4136290" y="4850005"/>
                <a:ext cx="643320" cy="435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E22DEDA-641C-EBD5-273F-07984D22FFE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27290" y="4841365"/>
                  <a:ext cx="6609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BEF61D0-9423-4522-4F3B-1A43DB0A333D}"/>
                    </a:ext>
                  </a:extLst>
                </p14:cNvPr>
                <p14:cNvContentPartPr/>
                <p14:nvPr/>
              </p14:nvContentPartPr>
              <p14:xfrm>
                <a:off x="4188490" y="5012005"/>
                <a:ext cx="338760" cy="33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BEF61D0-9423-4522-4F3B-1A43DB0A333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79490" y="5003005"/>
                  <a:ext cx="356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B74F476-BF1C-AAB7-08F0-04EA4AEEE413}"/>
                    </a:ext>
                  </a:extLst>
                </p14:cNvPr>
                <p14:cNvContentPartPr/>
                <p14:nvPr/>
              </p14:nvContentPartPr>
              <p14:xfrm>
                <a:off x="4950970" y="4788085"/>
                <a:ext cx="798120" cy="417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B74F476-BF1C-AAB7-08F0-04EA4AEEE41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41970" y="4779085"/>
                  <a:ext cx="8157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FD6B7F3-49A0-4BD9-9AFE-59900C959A24}"/>
                    </a:ext>
                  </a:extLst>
                </p14:cNvPr>
                <p14:cNvContentPartPr/>
                <p14:nvPr/>
              </p14:nvContentPartPr>
              <p14:xfrm>
                <a:off x="5345530" y="4920925"/>
                <a:ext cx="8640" cy="16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FD6B7F3-49A0-4BD9-9AFE-59900C959A2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36890" y="4912285"/>
                  <a:ext cx="26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63E76EC-E71D-C876-0904-89686D21EB8C}"/>
                    </a:ext>
                  </a:extLst>
                </p14:cNvPr>
                <p14:cNvContentPartPr/>
                <p14:nvPr/>
              </p14:nvContentPartPr>
              <p14:xfrm>
                <a:off x="5036290" y="4964125"/>
                <a:ext cx="369360" cy="17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63E76EC-E71D-C876-0904-89686D21EB8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27650" y="4955125"/>
                  <a:ext cx="38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981827A-B856-2893-4EAD-465EC9BF209A}"/>
                    </a:ext>
                  </a:extLst>
                </p14:cNvPr>
                <p14:cNvContentPartPr/>
                <p14:nvPr/>
              </p14:nvContentPartPr>
              <p14:xfrm>
                <a:off x="5922250" y="4774405"/>
                <a:ext cx="925560" cy="574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981827A-B856-2893-4EAD-465EC9BF209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13250" y="4765405"/>
                  <a:ext cx="943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9C5AD83-9ADD-903D-CB1C-922C2C64EC68}"/>
                    </a:ext>
                  </a:extLst>
                </p14:cNvPr>
                <p14:cNvContentPartPr/>
                <p14:nvPr/>
              </p14:nvContentPartPr>
              <p14:xfrm>
                <a:off x="6101530" y="4777285"/>
                <a:ext cx="53640" cy="39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9C5AD83-9ADD-903D-CB1C-922C2C64EC6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92890" y="4768645"/>
                  <a:ext cx="71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87AC37D-F068-29C3-DDA1-3C4F3E50AC19}"/>
                    </a:ext>
                  </a:extLst>
                </p14:cNvPr>
                <p14:cNvContentPartPr/>
                <p14:nvPr/>
              </p14:nvContentPartPr>
              <p14:xfrm>
                <a:off x="6951490" y="5075365"/>
                <a:ext cx="29160" cy="32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87AC37D-F068-29C3-DDA1-3C4F3E50AC1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42850" y="5066365"/>
                  <a:ext cx="4680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2402703-FF90-DB3F-56A0-F2999FCDF144}"/>
                  </a:ext>
                </a:extLst>
              </p14:cNvPr>
              <p14:cNvContentPartPr/>
              <p14:nvPr/>
            </p14:nvContentPartPr>
            <p14:xfrm>
              <a:off x="7237690" y="4863325"/>
              <a:ext cx="993960" cy="208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2402703-FF90-DB3F-56A0-F2999FCDF144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229050" y="4854325"/>
                <a:ext cx="101160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833BDB3-0C2E-8F9A-1CA5-3CC1B2157480}"/>
              </a:ext>
            </a:extLst>
          </p:cNvPr>
          <p:cNvGrpSpPr/>
          <p:nvPr/>
        </p:nvGrpSpPr>
        <p:grpSpPr>
          <a:xfrm>
            <a:off x="8441170" y="4522765"/>
            <a:ext cx="1600920" cy="720000"/>
            <a:chOff x="8441170" y="4522765"/>
            <a:chExt cx="1600920" cy="7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FDCF1B-98DB-5CBA-78B6-443E84F54053}"/>
                    </a:ext>
                  </a:extLst>
                </p14:cNvPr>
                <p14:cNvContentPartPr/>
                <p14:nvPr/>
              </p14:nvContentPartPr>
              <p14:xfrm>
                <a:off x="8441170" y="4522765"/>
                <a:ext cx="1600920" cy="720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FDCF1B-98DB-5CBA-78B6-443E84F5405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32530" y="4513765"/>
                  <a:ext cx="161856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91A02D9-30DD-019A-DA7B-65305494BA6E}"/>
                    </a:ext>
                  </a:extLst>
                </p14:cNvPr>
                <p14:cNvContentPartPr/>
                <p14:nvPr/>
              </p14:nvContentPartPr>
              <p14:xfrm>
                <a:off x="9312730" y="4672165"/>
                <a:ext cx="427320" cy="84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91A02D9-30DD-019A-DA7B-65305494BA6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04090" y="4663165"/>
                  <a:ext cx="4449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91B2DCA-572A-EF42-9740-5C61AF553951}"/>
              </a:ext>
            </a:extLst>
          </p:cNvPr>
          <p:cNvGrpSpPr/>
          <p:nvPr/>
        </p:nvGrpSpPr>
        <p:grpSpPr>
          <a:xfrm>
            <a:off x="2165290" y="5556685"/>
            <a:ext cx="957240" cy="947160"/>
            <a:chOff x="2165290" y="5556685"/>
            <a:chExt cx="957240" cy="9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74BC307-BC01-CBB7-BF90-1E31F1761DF0}"/>
                    </a:ext>
                  </a:extLst>
                </p14:cNvPr>
                <p14:cNvContentPartPr/>
                <p14:nvPr/>
              </p14:nvContentPartPr>
              <p14:xfrm>
                <a:off x="2232610" y="5602405"/>
                <a:ext cx="171360" cy="380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74BC307-BC01-CBB7-BF90-1E31F1761DF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23970" y="5593765"/>
                  <a:ext cx="1890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741DA15-9A58-870A-1A15-7C11BE46F819}"/>
                    </a:ext>
                  </a:extLst>
                </p14:cNvPr>
                <p14:cNvContentPartPr/>
                <p14:nvPr/>
              </p14:nvContentPartPr>
              <p14:xfrm>
                <a:off x="2488930" y="5653885"/>
                <a:ext cx="143280" cy="108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741DA15-9A58-870A-1A15-7C11BE46F81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79930" y="5645245"/>
                  <a:ext cx="160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1CE9D39-ED29-B7FE-F8DD-819647FE1821}"/>
                    </a:ext>
                  </a:extLst>
                </p14:cNvPr>
                <p14:cNvContentPartPr/>
                <p14:nvPr/>
              </p14:nvContentPartPr>
              <p14:xfrm>
                <a:off x="2660650" y="5639485"/>
                <a:ext cx="271080" cy="112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1CE9D39-ED29-B7FE-F8DD-819647FE182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652010" y="5630845"/>
                  <a:ext cx="288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20F7D4C-905F-16F3-262D-D6434579D811}"/>
                    </a:ext>
                  </a:extLst>
                </p14:cNvPr>
                <p14:cNvContentPartPr/>
                <p14:nvPr/>
              </p14:nvContentPartPr>
              <p14:xfrm>
                <a:off x="2796730" y="5556685"/>
                <a:ext cx="13680" cy="399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20F7D4C-905F-16F3-262D-D6434579D81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787730" y="5548045"/>
                  <a:ext cx="313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897505C-6821-0D3D-3D59-230CFDD79A08}"/>
                    </a:ext>
                  </a:extLst>
                </p14:cNvPr>
                <p14:cNvContentPartPr/>
                <p14:nvPr/>
              </p14:nvContentPartPr>
              <p14:xfrm>
                <a:off x="2165290" y="6019285"/>
                <a:ext cx="957240" cy="117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897505C-6821-0D3D-3D59-230CFDD79A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56290" y="6010645"/>
                  <a:ext cx="974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7B36072-439D-267A-4BA7-8351D23694B1}"/>
                    </a:ext>
                  </a:extLst>
                </p14:cNvPr>
                <p14:cNvContentPartPr/>
                <p14:nvPr/>
              </p14:nvContentPartPr>
              <p14:xfrm>
                <a:off x="2347450" y="6170485"/>
                <a:ext cx="183960" cy="333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7B36072-439D-267A-4BA7-8351D23694B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38450" y="6161845"/>
                  <a:ext cx="201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C823E1C-8A41-BC7B-9B13-16BDBC6AA8FC}"/>
                    </a:ext>
                  </a:extLst>
                </p14:cNvPr>
                <p14:cNvContentPartPr/>
                <p14:nvPr/>
              </p14:nvContentPartPr>
              <p14:xfrm>
                <a:off x="2639770" y="6273445"/>
                <a:ext cx="170280" cy="186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C823E1C-8A41-BC7B-9B13-16BDBC6AA8F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631130" y="6264445"/>
                  <a:ext cx="187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AC6302F-D19E-FC2F-7DA4-8560A8D55A18}"/>
                    </a:ext>
                  </a:extLst>
                </p14:cNvPr>
                <p14:cNvContentPartPr/>
                <p14:nvPr/>
              </p14:nvContentPartPr>
              <p14:xfrm>
                <a:off x="2652370" y="6232045"/>
                <a:ext cx="235440" cy="258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AC6302F-D19E-FC2F-7DA4-8560A8D55A1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643730" y="6223045"/>
                  <a:ext cx="253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0FBE742-9775-C28F-BAD6-F22C84291B52}"/>
                    </a:ext>
                  </a:extLst>
                </p14:cNvPr>
                <p14:cNvContentPartPr/>
                <p14:nvPr/>
              </p14:nvContentPartPr>
              <p14:xfrm>
                <a:off x="2925970" y="6165445"/>
                <a:ext cx="139680" cy="110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0FBE742-9775-C28F-BAD6-F22C84291B5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916970" y="6156445"/>
                  <a:ext cx="15732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C24218A-433C-04FC-049C-DCD11AD77EA6}"/>
              </a:ext>
            </a:extLst>
          </p:cNvPr>
          <p:cNvGrpSpPr/>
          <p:nvPr/>
        </p:nvGrpSpPr>
        <p:grpSpPr>
          <a:xfrm>
            <a:off x="3519970" y="5863045"/>
            <a:ext cx="317160" cy="277200"/>
            <a:chOff x="3519970" y="5863045"/>
            <a:chExt cx="3171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91791C4-B675-BE2F-132D-9B408601A832}"/>
                    </a:ext>
                  </a:extLst>
                </p14:cNvPr>
                <p14:cNvContentPartPr/>
                <p14:nvPr/>
              </p14:nvContentPartPr>
              <p14:xfrm>
                <a:off x="3519970" y="5953405"/>
                <a:ext cx="317160" cy="21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91791C4-B675-BE2F-132D-9B408601A83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510970" y="5944405"/>
                  <a:ext cx="334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EA84903-7785-674F-6F46-DAE035D69940}"/>
                    </a:ext>
                  </a:extLst>
                </p14:cNvPr>
                <p14:cNvContentPartPr/>
                <p14:nvPr/>
              </p14:nvContentPartPr>
              <p14:xfrm>
                <a:off x="3671170" y="5863045"/>
                <a:ext cx="16560" cy="277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EA84903-7785-674F-6F46-DAE035D6994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662170" y="5854045"/>
                  <a:ext cx="3420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C4E5C1E-7261-BFAA-79EA-1B9E00A9FB65}"/>
              </a:ext>
            </a:extLst>
          </p:cNvPr>
          <p:cNvGrpSpPr/>
          <p:nvPr/>
        </p:nvGrpSpPr>
        <p:grpSpPr>
          <a:xfrm>
            <a:off x="4132330" y="5601685"/>
            <a:ext cx="640800" cy="404640"/>
            <a:chOff x="4132330" y="5601685"/>
            <a:chExt cx="64080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0F67D5E-C00E-4A12-A4E2-66BEDAB4C6EA}"/>
                    </a:ext>
                  </a:extLst>
                </p14:cNvPr>
                <p14:cNvContentPartPr/>
                <p14:nvPr/>
              </p14:nvContentPartPr>
              <p14:xfrm>
                <a:off x="4132330" y="5604925"/>
                <a:ext cx="189000" cy="322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0F67D5E-C00E-4A12-A4E2-66BEDAB4C6E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123690" y="5595925"/>
                  <a:ext cx="206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11B4B13-B102-047B-75D2-71A96006FE8E}"/>
                    </a:ext>
                  </a:extLst>
                </p14:cNvPr>
                <p14:cNvContentPartPr/>
                <p14:nvPr/>
              </p14:nvContentPartPr>
              <p14:xfrm>
                <a:off x="4413490" y="5601685"/>
                <a:ext cx="231840" cy="299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11B4B13-B102-047B-75D2-71A96006FE8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04490" y="5593045"/>
                  <a:ext cx="249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180FD40-DFE0-34EA-90A2-E3DD558CB418}"/>
                    </a:ext>
                  </a:extLst>
                </p14:cNvPr>
                <p14:cNvContentPartPr/>
                <p14:nvPr/>
              </p14:nvContentPartPr>
              <p14:xfrm>
                <a:off x="4165450" y="5970325"/>
                <a:ext cx="607680" cy="36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180FD40-DFE0-34EA-90A2-E3DD558CB41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56810" y="5961685"/>
                  <a:ext cx="6253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AE715E8-165F-094B-4DF0-62D16476B86C}"/>
              </a:ext>
            </a:extLst>
          </p:cNvPr>
          <p:cNvGrpSpPr/>
          <p:nvPr/>
        </p:nvGrpSpPr>
        <p:grpSpPr>
          <a:xfrm>
            <a:off x="4264090" y="6120445"/>
            <a:ext cx="441360" cy="347760"/>
            <a:chOff x="4264090" y="6120445"/>
            <a:chExt cx="44136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1ABF37-C438-0076-06D2-C0D1BB291EAC}"/>
                    </a:ext>
                  </a:extLst>
                </p14:cNvPr>
                <p14:cNvContentPartPr/>
                <p14:nvPr/>
              </p14:nvContentPartPr>
              <p14:xfrm>
                <a:off x="4337170" y="6120445"/>
                <a:ext cx="102960" cy="347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61ABF37-C438-0076-06D2-C0D1BB291EA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328170" y="6111445"/>
                  <a:ext cx="1206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D8BD611-4A6B-BDEC-E7A3-9698D93C65B1}"/>
                    </a:ext>
                  </a:extLst>
                </p14:cNvPr>
                <p14:cNvContentPartPr/>
                <p14:nvPr/>
              </p14:nvContentPartPr>
              <p14:xfrm>
                <a:off x="4264090" y="6237445"/>
                <a:ext cx="208080" cy="141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D8BD611-4A6B-BDEC-E7A3-9698D93C65B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55090" y="6228445"/>
                  <a:ext cx="225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3AFE931-745E-204E-E15B-0788FB2EBE8A}"/>
                    </a:ext>
                  </a:extLst>
                </p14:cNvPr>
                <p14:cNvContentPartPr/>
                <p14:nvPr/>
              </p14:nvContentPartPr>
              <p14:xfrm>
                <a:off x="4583410" y="6142765"/>
                <a:ext cx="122040" cy="104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3AFE931-745E-204E-E15B-0788FB2EBE8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74770" y="6134125"/>
                  <a:ext cx="1396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CC977E1-3048-BBED-F11E-A91FAB15491C}"/>
              </a:ext>
            </a:extLst>
          </p:cNvPr>
          <p:cNvGrpSpPr/>
          <p:nvPr/>
        </p:nvGrpSpPr>
        <p:grpSpPr>
          <a:xfrm>
            <a:off x="5015050" y="5577205"/>
            <a:ext cx="1887840" cy="584640"/>
            <a:chOff x="5015050" y="5577205"/>
            <a:chExt cx="188784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526F603-BEA4-0AB7-4275-A0B34A836C71}"/>
                    </a:ext>
                  </a:extLst>
                </p14:cNvPr>
                <p14:cNvContentPartPr/>
                <p14:nvPr/>
              </p14:nvContentPartPr>
              <p14:xfrm>
                <a:off x="5015050" y="5757925"/>
                <a:ext cx="150840" cy="375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526F603-BEA4-0AB7-4275-A0B34A836C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06050" y="5749285"/>
                  <a:ext cx="1684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1678FAD-D647-BB27-0E51-29B90386F748}"/>
                    </a:ext>
                  </a:extLst>
                </p14:cNvPr>
                <p14:cNvContentPartPr/>
                <p14:nvPr/>
              </p14:nvContentPartPr>
              <p14:xfrm>
                <a:off x="5074090" y="5928205"/>
                <a:ext cx="177840" cy="49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1678FAD-D647-BB27-0E51-29B90386F74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065090" y="5919205"/>
                  <a:ext cx="195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5063C30-5C02-6B97-E42E-156940CE7B15}"/>
                    </a:ext>
                  </a:extLst>
                </p14:cNvPr>
                <p14:cNvContentPartPr/>
                <p14:nvPr/>
              </p14:nvContentPartPr>
              <p14:xfrm>
                <a:off x="5078770" y="5743885"/>
                <a:ext cx="233640" cy="50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5063C30-5C02-6B97-E42E-156940CE7B1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70130" y="5735245"/>
                  <a:ext cx="251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7C06056-8217-FB99-EB13-D85E90B3204E}"/>
                    </a:ext>
                  </a:extLst>
                </p14:cNvPr>
                <p14:cNvContentPartPr/>
                <p14:nvPr/>
              </p14:nvContentPartPr>
              <p14:xfrm>
                <a:off x="5500690" y="5734525"/>
                <a:ext cx="423000" cy="200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7C06056-8217-FB99-EB13-D85E90B3204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492050" y="5725525"/>
                  <a:ext cx="440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642D98F-E463-5ADD-53E5-9939A5B58947}"/>
                    </a:ext>
                  </a:extLst>
                </p14:cNvPr>
                <p14:cNvContentPartPr/>
                <p14:nvPr/>
              </p14:nvContentPartPr>
              <p14:xfrm>
                <a:off x="5724610" y="5577205"/>
                <a:ext cx="48240" cy="584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642D98F-E463-5ADD-53E5-9939A5B5894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715610" y="5568205"/>
                  <a:ext cx="658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9C55CE2-1941-B405-006A-DBF1B1D03566}"/>
                    </a:ext>
                  </a:extLst>
                </p14:cNvPr>
                <p14:cNvContentPartPr/>
                <p14:nvPr/>
              </p14:nvContentPartPr>
              <p14:xfrm>
                <a:off x="6115930" y="5896525"/>
                <a:ext cx="268920" cy="42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9C55CE2-1941-B405-006A-DBF1B1D0356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07290" y="5887525"/>
                  <a:ext cx="286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DCD06E5-2649-A66F-2A2E-50C965495ABA}"/>
                    </a:ext>
                  </a:extLst>
                </p14:cNvPr>
                <p14:cNvContentPartPr/>
                <p14:nvPr/>
              </p14:nvContentPartPr>
              <p14:xfrm>
                <a:off x="6092170" y="6017125"/>
                <a:ext cx="254520" cy="23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DCD06E5-2649-A66F-2A2E-50C965495A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83530" y="6008485"/>
                  <a:ext cx="272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15D5126-8CFF-AE40-B40D-A4E2FBD7A00C}"/>
                    </a:ext>
                  </a:extLst>
                </p14:cNvPr>
                <p14:cNvContentPartPr/>
                <p14:nvPr/>
              </p14:nvContentPartPr>
              <p14:xfrm>
                <a:off x="6524170" y="5769805"/>
                <a:ext cx="378720" cy="364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15D5126-8CFF-AE40-B40D-A4E2FBD7A00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515170" y="5761165"/>
                  <a:ext cx="396360" cy="382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D9DC036-04D0-E914-CD68-11FD94CD323C}"/>
              </a:ext>
            </a:extLst>
      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7654930" y="2058238"/>
            <a:ext cx="4510283" cy="22537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2472183-06B1-3A1E-B13B-2D0449E0CDD0}"/>
                  </a:ext>
                </a:extLst>
              </p14:cNvPr>
              <p14:cNvContentPartPr/>
              <p14:nvPr/>
            </p14:nvContentPartPr>
            <p14:xfrm>
              <a:off x="2240605" y="3276064"/>
              <a:ext cx="227160" cy="212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2472183-06B1-3A1E-B13B-2D0449E0CDD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186605" y="3168064"/>
                <a:ext cx="3348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48ECBC-B1FA-4131-05FB-F32D998EB543}"/>
                  </a:ext>
                </a:extLst>
              </p14:cNvPr>
              <p14:cNvContentPartPr/>
              <p14:nvPr/>
            </p14:nvContentPartPr>
            <p14:xfrm>
              <a:off x="7719085" y="3087064"/>
              <a:ext cx="169200" cy="144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48ECBC-B1FA-4131-05FB-F32D998EB54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665445" y="2979064"/>
                <a:ext cx="2768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A923E1-4FB9-FCEF-CD4A-2A9B22EF74BE}"/>
                  </a:ext>
                </a:extLst>
              </p14:cNvPr>
              <p14:cNvContentPartPr/>
              <p14:nvPr/>
            </p14:nvContentPartPr>
            <p14:xfrm>
              <a:off x="2390365" y="4419064"/>
              <a:ext cx="235080" cy="23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A923E1-4FB9-FCEF-CD4A-2A9B22EF74B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336725" y="4311064"/>
                <a:ext cx="3427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8849332-6F23-FF7C-9566-47F15CB0DB3A}"/>
                  </a:ext>
                </a:extLst>
              </p14:cNvPr>
              <p14:cNvContentPartPr/>
              <p14:nvPr/>
            </p14:nvContentPartPr>
            <p14:xfrm>
              <a:off x="10171405" y="3175264"/>
              <a:ext cx="244440" cy="63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8849332-6F23-FF7C-9566-47F15CB0DB3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117405" y="3067264"/>
                <a:ext cx="3520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BC93865-43ED-ECAB-9759-0165DDA259FA}"/>
                  </a:ext>
                </a:extLst>
              </p14:cNvPr>
              <p14:cNvContentPartPr/>
              <p14:nvPr/>
            </p14:nvContentPartPr>
            <p14:xfrm>
              <a:off x="10427725" y="3163744"/>
              <a:ext cx="72360" cy="72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BC93865-43ED-ECAB-9759-0165DDA259F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374085" y="3055744"/>
                <a:ext cx="18000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9DCE579A-8D44-C8C5-D0EA-969504B84A94}"/>
              </a:ext>
            </a:extLst>
          </p:cNvPr>
          <p:cNvGrpSpPr/>
          <p:nvPr/>
        </p:nvGrpSpPr>
        <p:grpSpPr>
          <a:xfrm>
            <a:off x="6308605" y="189064"/>
            <a:ext cx="587520" cy="316440"/>
            <a:chOff x="6308605" y="189064"/>
            <a:chExt cx="5875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4D8A37-069D-7AA0-0206-E43C5B44BB7E}"/>
                    </a:ext>
                  </a:extLst>
                </p14:cNvPr>
                <p14:cNvContentPartPr/>
                <p14:nvPr/>
              </p14:nvContentPartPr>
              <p14:xfrm>
                <a:off x="6308605" y="198064"/>
                <a:ext cx="128880" cy="275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4D8A37-069D-7AA0-0206-E43C5B44BB7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99965" y="189424"/>
                  <a:ext cx="146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CCF4BD-ACB0-0D61-29C1-255B0CBA4C55}"/>
                    </a:ext>
                  </a:extLst>
                </p14:cNvPr>
                <p14:cNvContentPartPr/>
                <p14:nvPr/>
              </p14:nvContentPartPr>
              <p14:xfrm>
                <a:off x="6539005" y="217504"/>
                <a:ext cx="118440" cy="27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CCF4BD-ACB0-0D61-29C1-255B0CBA4C5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30005" y="208504"/>
                  <a:ext cx="136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56D421-EDD8-8A2C-7AB3-0A0B15E3298F}"/>
                    </a:ext>
                  </a:extLst>
                </p14:cNvPr>
                <p14:cNvContentPartPr/>
                <p14:nvPr/>
              </p14:nvContentPartPr>
              <p14:xfrm>
                <a:off x="6721165" y="189064"/>
                <a:ext cx="174960" cy="316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56D421-EDD8-8A2C-7AB3-0A0B15E3298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712165" y="180424"/>
                  <a:ext cx="19260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015114B-A42D-9CAC-8984-A9FAF93BC67D}"/>
              </a:ext>
            </a:extLst>
          </p:cNvPr>
          <p:cNvGrpSpPr/>
          <p:nvPr/>
        </p:nvGrpSpPr>
        <p:grpSpPr>
          <a:xfrm>
            <a:off x="7163965" y="141904"/>
            <a:ext cx="2417400" cy="341640"/>
            <a:chOff x="7163965" y="141904"/>
            <a:chExt cx="241740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9B06416-4853-9993-BD39-58EEC1664460}"/>
                    </a:ext>
                  </a:extLst>
                </p14:cNvPr>
                <p14:cNvContentPartPr/>
                <p14:nvPr/>
              </p14:nvContentPartPr>
              <p14:xfrm>
                <a:off x="7163965" y="151264"/>
                <a:ext cx="186120" cy="292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9B06416-4853-9993-BD39-58EEC16644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55325" y="142624"/>
                  <a:ext cx="2037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91371EE-CB0F-E1DC-BD27-9CB26DBA1823}"/>
                    </a:ext>
                  </a:extLst>
                </p14:cNvPr>
                <p14:cNvContentPartPr/>
                <p14:nvPr/>
              </p14:nvContentPartPr>
              <p14:xfrm>
                <a:off x="7439725" y="230104"/>
                <a:ext cx="163080" cy="200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91371EE-CB0F-E1DC-BD27-9CB26DBA182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30725" y="221464"/>
                  <a:ext cx="180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E7A2881-7A58-B066-F143-D4AC6F3597EE}"/>
                    </a:ext>
                  </a:extLst>
                </p14:cNvPr>
                <p14:cNvContentPartPr/>
                <p14:nvPr/>
              </p14:nvContentPartPr>
              <p14:xfrm>
                <a:off x="7665805" y="253504"/>
                <a:ext cx="150480" cy="214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E7A2881-7A58-B066-F143-D4AC6F3597E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56805" y="244864"/>
                  <a:ext cx="168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9D6FB54-C6AF-397A-8319-B9D71DBAE1A3}"/>
                    </a:ext>
                  </a:extLst>
                </p14:cNvPr>
                <p14:cNvContentPartPr/>
                <p14:nvPr/>
              </p14:nvContentPartPr>
              <p14:xfrm>
                <a:off x="7660045" y="229024"/>
                <a:ext cx="244080" cy="68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9D6FB54-C6AF-397A-8319-B9D71DBAE1A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51405" y="220384"/>
                  <a:ext cx="261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8C88111-7262-10EB-7195-BA54B1213529}"/>
                    </a:ext>
                  </a:extLst>
                </p14:cNvPr>
                <p14:cNvContentPartPr/>
                <p14:nvPr/>
              </p14:nvContentPartPr>
              <p14:xfrm>
                <a:off x="8140645" y="181864"/>
                <a:ext cx="144000" cy="230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8C88111-7262-10EB-7195-BA54B121352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32005" y="172864"/>
                  <a:ext cx="161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CF1570A-1A90-8961-2E0D-987FB0FD49DF}"/>
                    </a:ext>
                  </a:extLst>
                </p14:cNvPr>
                <p14:cNvContentPartPr/>
                <p14:nvPr/>
              </p14:nvContentPartPr>
              <p14:xfrm>
                <a:off x="8299765" y="322984"/>
                <a:ext cx="171720" cy="93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CF1570A-1A90-8961-2E0D-987FB0FD49D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91125" y="313984"/>
                  <a:ext cx="189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3FBDA57-BAB5-219A-EA09-965C0F4CC4FA}"/>
                    </a:ext>
                  </a:extLst>
                </p14:cNvPr>
                <p14:cNvContentPartPr/>
                <p14:nvPr/>
              </p14:nvContentPartPr>
              <p14:xfrm>
                <a:off x="8538085" y="141904"/>
                <a:ext cx="659880" cy="306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3FBDA57-BAB5-219A-EA09-965C0F4CC4F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29085" y="132904"/>
                  <a:ext cx="6775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040B725-9712-5335-90FE-ADAB558E6A1C}"/>
                    </a:ext>
                  </a:extLst>
                </p14:cNvPr>
                <p14:cNvContentPartPr/>
                <p14:nvPr/>
              </p14:nvContentPartPr>
              <p14:xfrm>
                <a:off x="9307045" y="198784"/>
                <a:ext cx="274320" cy="284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040B725-9712-5335-90FE-ADAB558E6A1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98045" y="190144"/>
                  <a:ext cx="29196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6F2F347-58D9-16AE-F716-DEABA8427F80}"/>
              </a:ext>
            </a:extLst>
          </p:cNvPr>
          <p:cNvGrpSpPr/>
          <p:nvPr/>
        </p:nvGrpSpPr>
        <p:grpSpPr>
          <a:xfrm>
            <a:off x="8176930" y="5597886"/>
            <a:ext cx="2400480" cy="528480"/>
            <a:chOff x="8176930" y="5597886"/>
            <a:chExt cx="240048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344860B-8E6B-A364-29A6-54AA003FA885}"/>
                    </a:ext>
                  </a:extLst>
                </p14:cNvPr>
                <p14:cNvContentPartPr/>
                <p14:nvPr/>
              </p14:nvContentPartPr>
              <p14:xfrm>
                <a:off x="8495170" y="5630286"/>
                <a:ext cx="134640" cy="412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344860B-8E6B-A364-29A6-54AA003FA88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86530" y="5621286"/>
                  <a:ext cx="1522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58BBA7A-EFF5-420A-9279-6D6A39F568D0}"/>
                    </a:ext>
                  </a:extLst>
                </p14:cNvPr>
                <p14:cNvContentPartPr/>
                <p14:nvPr/>
              </p14:nvContentPartPr>
              <p14:xfrm>
                <a:off x="8768770" y="5880126"/>
                <a:ext cx="160920" cy="2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58BBA7A-EFF5-420A-9279-6D6A39F568D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760130" y="5871486"/>
                  <a:ext cx="178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E61C971-6DB1-976B-5528-240C3C39D554}"/>
                    </a:ext>
                  </a:extLst>
                </p14:cNvPr>
                <p14:cNvContentPartPr/>
                <p14:nvPr/>
              </p14:nvContentPartPr>
              <p14:xfrm>
                <a:off x="8752570" y="5940966"/>
                <a:ext cx="185040" cy="39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E61C971-6DB1-976B-5528-240C3C39D55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43930" y="5931966"/>
                  <a:ext cx="202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8DB4F69-0770-E63A-6BBB-81538C43D70C}"/>
                    </a:ext>
                  </a:extLst>
                </p14:cNvPr>
                <p14:cNvContentPartPr/>
                <p14:nvPr/>
              </p14:nvContentPartPr>
              <p14:xfrm>
                <a:off x="8210410" y="5711646"/>
                <a:ext cx="181800" cy="389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8DB4F69-0770-E63A-6BBB-81538C43D70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01770" y="5702646"/>
                  <a:ext cx="1994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246AFD5-0C26-5140-977D-A86F06C99D25}"/>
                    </a:ext>
                  </a:extLst>
                </p14:cNvPr>
                <p14:cNvContentPartPr/>
                <p14:nvPr/>
              </p14:nvContentPartPr>
              <p14:xfrm>
                <a:off x="8176930" y="5811726"/>
                <a:ext cx="179640" cy="126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246AFD5-0C26-5140-977D-A86F06C99D2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68290" y="5802726"/>
                  <a:ext cx="197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056B418-5DE7-E90B-0A3D-B8F031B2E036}"/>
                    </a:ext>
                  </a:extLst>
                </p14:cNvPr>
                <p14:cNvContentPartPr/>
                <p14:nvPr/>
              </p14:nvContentPartPr>
              <p14:xfrm>
                <a:off x="9042370" y="5597886"/>
                <a:ext cx="869040" cy="528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056B418-5DE7-E90B-0A3D-B8F031B2E03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33730" y="5588886"/>
                  <a:ext cx="88668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399C46D-4665-B8C0-D364-DEA3D5D1809E}"/>
                    </a:ext>
                  </a:extLst>
                </p14:cNvPr>
                <p14:cNvContentPartPr/>
                <p14:nvPr/>
              </p14:nvContentPartPr>
              <p14:xfrm>
                <a:off x="9287530" y="5796246"/>
                <a:ext cx="130680" cy="268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399C46D-4665-B8C0-D364-DEA3D5D1809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78890" y="5787606"/>
                  <a:ext cx="148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22FAE6D-1033-8E58-117E-B27D84B7C17F}"/>
                    </a:ext>
                  </a:extLst>
                </p14:cNvPr>
                <p14:cNvContentPartPr/>
                <p14:nvPr/>
              </p14:nvContentPartPr>
              <p14:xfrm>
                <a:off x="9463570" y="5940606"/>
                <a:ext cx="177840" cy="132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22FAE6D-1033-8E58-117E-B27D84B7C17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454930" y="5931966"/>
                  <a:ext cx="195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E7AB6C7-3DF2-A3D3-297F-6D8943036FDB}"/>
                    </a:ext>
                  </a:extLst>
                </p14:cNvPr>
                <p14:cNvContentPartPr/>
                <p14:nvPr/>
              </p14:nvContentPartPr>
              <p14:xfrm>
                <a:off x="9751210" y="5829366"/>
                <a:ext cx="123480" cy="280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E7AB6C7-3DF2-A3D3-297F-6D8943036FD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42570" y="5820726"/>
                  <a:ext cx="141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FB0591D-CD19-4E11-041A-3FA19E23BCD1}"/>
                    </a:ext>
                  </a:extLst>
                </p14:cNvPr>
                <p14:cNvContentPartPr/>
                <p14:nvPr/>
              </p14:nvContentPartPr>
              <p14:xfrm>
                <a:off x="9771010" y="5935926"/>
                <a:ext cx="173520" cy="13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FB0591D-CD19-4E11-041A-3FA19E23BCD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62010" y="5926926"/>
                  <a:ext cx="191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4316984-301A-9D87-7F6F-210F281FB47C}"/>
                    </a:ext>
                  </a:extLst>
                </p14:cNvPr>
                <p14:cNvContentPartPr/>
                <p14:nvPr/>
              </p14:nvContentPartPr>
              <p14:xfrm>
                <a:off x="9789010" y="5849526"/>
                <a:ext cx="90360" cy="39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4316984-301A-9D87-7F6F-210F281FB47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80010" y="5840526"/>
                  <a:ext cx="108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F9DA7B8-57B4-AEFA-F2AC-633F382506FB}"/>
                    </a:ext>
                  </a:extLst>
                </p14:cNvPr>
                <p14:cNvContentPartPr/>
                <p14:nvPr/>
              </p14:nvContentPartPr>
              <p14:xfrm>
                <a:off x="10152610" y="5843766"/>
                <a:ext cx="150840" cy="24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F9DA7B8-57B4-AEFA-F2AC-633F382506F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143610" y="5834766"/>
                  <a:ext cx="168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47D7EA3-F5AE-DD68-5325-A3599BE1FA18}"/>
                    </a:ext>
                  </a:extLst>
                </p14:cNvPr>
                <p14:cNvContentPartPr/>
                <p14:nvPr/>
              </p14:nvContentPartPr>
              <p14:xfrm>
                <a:off x="10188610" y="5888406"/>
                <a:ext cx="10080" cy="11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47D7EA3-F5AE-DD68-5325-A3599BE1FA1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79610" y="5879406"/>
                  <a:ext cx="2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7695FEC-87E3-64DB-1607-7BC98363B782}"/>
                    </a:ext>
                  </a:extLst>
                </p14:cNvPr>
                <p14:cNvContentPartPr/>
                <p14:nvPr/>
              </p14:nvContentPartPr>
              <p14:xfrm>
                <a:off x="10165570" y="5898846"/>
                <a:ext cx="142200" cy="21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7695FEC-87E3-64DB-1607-7BC98363B78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156930" y="5889846"/>
                  <a:ext cx="159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75542FF-D197-82D7-A64F-89573BF41C6A}"/>
                    </a:ext>
                  </a:extLst>
                </p14:cNvPr>
                <p14:cNvContentPartPr/>
                <p14:nvPr/>
              </p14:nvContentPartPr>
              <p14:xfrm>
                <a:off x="10420090" y="5849166"/>
                <a:ext cx="18360" cy="264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75542FF-D197-82D7-A64F-89573BF41C6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11090" y="5840526"/>
                  <a:ext cx="36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2F79B7E-48BC-E3AC-29D3-87B2F470D4C2}"/>
                    </a:ext>
                  </a:extLst>
                </p14:cNvPr>
                <p14:cNvContentPartPr/>
                <p14:nvPr/>
              </p14:nvContentPartPr>
              <p14:xfrm>
                <a:off x="10382650" y="5829726"/>
                <a:ext cx="194760" cy="83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2F79B7E-48BC-E3AC-29D3-87B2F470D4C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73650" y="5820726"/>
                  <a:ext cx="212400" cy="10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420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8A9E03-DD89-F9C7-6CD3-A96CAF7F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365" y="366497"/>
            <a:ext cx="5180087" cy="258849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629540A-1D16-DEEE-4E89-2C0291459145}"/>
              </a:ext>
            </a:extLst>
          </p:cNvPr>
          <p:cNvGrpSpPr/>
          <p:nvPr/>
        </p:nvGrpSpPr>
        <p:grpSpPr>
          <a:xfrm>
            <a:off x="647605" y="130024"/>
            <a:ext cx="1878480" cy="604080"/>
            <a:chOff x="647605" y="130024"/>
            <a:chExt cx="187848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EE86B17-AFCC-C63F-E209-A75922702D2B}"/>
                    </a:ext>
                  </a:extLst>
                </p14:cNvPr>
                <p14:cNvContentPartPr/>
                <p14:nvPr/>
              </p14:nvContentPartPr>
              <p14:xfrm>
                <a:off x="647605" y="130024"/>
                <a:ext cx="1226880" cy="604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EE86B17-AFCC-C63F-E209-A75922702D2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8965" y="121384"/>
                  <a:ext cx="124452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42B32E3-D6AB-6CFF-88AD-371F579F04B1}"/>
                    </a:ext>
                  </a:extLst>
                </p14:cNvPr>
                <p14:cNvContentPartPr/>
                <p14:nvPr/>
              </p14:nvContentPartPr>
              <p14:xfrm>
                <a:off x="1475965" y="208864"/>
                <a:ext cx="29160" cy="1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42B32E3-D6AB-6CFF-88AD-371F579F04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66965" y="200224"/>
                  <a:ext cx="46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9D45997-DC1F-7B50-E43C-7AC7F144D037}"/>
                    </a:ext>
                  </a:extLst>
                </p14:cNvPr>
                <p14:cNvContentPartPr/>
                <p14:nvPr/>
              </p14:nvContentPartPr>
              <p14:xfrm>
                <a:off x="2156725" y="162064"/>
                <a:ext cx="50400" cy="303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9D45997-DC1F-7B50-E43C-7AC7F144D0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47725" y="153064"/>
                  <a:ext cx="68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6D76440-709A-EB1B-0F7B-5E57931589CD}"/>
                    </a:ext>
                  </a:extLst>
                </p14:cNvPr>
                <p14:cNvContentPartPr/>
                <p14:nvPr/>
              </p14:nvContentPartPr>
              <p14:xfrm>
                <a:off x="2235565" y="145504"/>
                <a:ext cx="77760" cy="314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6D76440-709A-EB1B-0F7B-5E57931589C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26565" y="136864"/>
                  <a:ext cx="954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601AD0B-C8CA-3508-8F54-55400AB676FA}"/>
                    </a:ext>
                  </a:extLst>
                </p14:cNvPr>
                <p14:cNvContentPartPr/>
                <p14:nvPr/>
              </p14:nvContentPartPr>
              <p14:xfrm>
                <a:off x="2085085" y="153784"/>
                <a:ext cx="441000" cy="2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601AD0B-C8CA-3508-8F54-55400AB676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76085" y="145144"/>
                  <a:ext cx="458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83BBDC-AFBC-30A7-F17B-110DD574B724}"/>
                    </a:ext>
                  </a:extLst>
                </p14:cNvPr>
                <p14:cNvContentPartPr/>
                <p14:nvPr/>
              </p14:nvContentPartPr>
              <p14:xfrm>
                <a:off x="2013805" y="517024"/>
                <a:ext cx="375120" cy="63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83BBDC-AFBC-30A7-F17B-110DD574B7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04805" y="508384"/>
                  <a:ext cx="39276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CCE672-516A-6110-1CEB-8D8C44D3E2F0}"/>
              </a:ext>
            </a:extLst>
          </p:cNvPr>
          <p:cNvGrpSpPr/>
          <p:nvPr/>
        </p:nvGrpSpPr>
        <p:grpSpPr>
          <a:xfrm>
            <a:off x="3109645" y="143344"/>
            <a:ext cx="2626200" cy="524160"/>
            <a:chOff x="3109645" y="143344"/>
            <a:chExt cx="262620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A2069D-9299-4B4E-CC9C-1B0092D1A448}"/>
                    </a:ext>
                  </a:extLst>
                </p14:cNvPr>
                <p14:cNvContentPartPr/>
                <p14:nvPr/>
              </p14:nvContentPartPr>
              <p14:xfrm>
                <a:off x="3109645" y="169624"/>
                <a:ext cx="291960" cy="269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A2069D-9299-4B4E-CC9C-1B0092D1A44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00645" y="160984"/>
                  <a:ext cx="309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64C515-31E8-94A3-3498-B6BFC6F56AB9}"/>
                    </a:ext>
                  </a:extLst>
                </p14:cNvPr>
                <p14:cNvContentPartPr/>
                <p14:nvPr/>
              </p14:nvContentPartPr>
              <p14:xfrm>
                <a:off x="3488725" y="339184"/>
                <a:ext cx="545400" cy="11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64C515-31E8-94A3-3498-B6BFC6F56A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79725" y="330184"/>
                  <a:ext cx="563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E180F1-C410-767C-1215-8E8FA73D9441}"/>
                    </a:ext>
                  </a:extLst>
                </p14:cNvPr>
                <p14:cNvContentPartPr/>
                <p14:nvPr/>
              </p14:nvContentPartPr>
              <p14:xfrm>
                <a:off x="4320325" y="143344"/>
                <a:ext cx="1415520" cy="524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E180F1-C410-767C-1215-8E8FA73D94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11685" y="134704"/>
                  <a:ext cx="143316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7E81A31-6C12-8746-CBB9-C9ABF729528A}"/>
                    </a:ext>
                  </a:extLst>
                </p14:cNvPr>
                <p14:cNvContentPartPr/>
                <p14:nvPr/>
              </p14:nvContentPartPr>
              <p14:xfrm>
                <a:off x="5504005" y="274384"/>
                <a:ext cx="18720" cy="16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7E81A31-6C12-8746-CBB9-C9ABF72952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95005" y="265384"/>
                  <a:ext cx="36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FF0CA8-FEED-6123-9C18-4ACE318B4C76}"/>
                    </a:ext>
                  </a:extLst>
                </p14:cNvPr>
                <p14:cNvContentPartPr/>
                <p14:nvPr/>
              </p14:nvContentPartPr>
              <p14:xfrm>
                <a:off x="5079565" y="257464"/>
                <a:ext cx="361440" cy="1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FF0CA8-FEED-6123-9C18-4ACE318B4C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70925" y="248464"/>
                  <a:ext cx="3790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7C7299-5AD4-5CC3-5EB2-7B444454023C}"/>
              </a:ext>
            </a:extLst>
          </p:cNvPr>
          <p:cNvGrpSpPr/>
          <p:nvPr/>
        </p:nvGrpSpPr>
        <p:grpSpPr>
          <a:xfrm>
            <a:off x="916885" y="1009504"/>
            <a:ext cx="996480" cy="1071360"/>
            <a:chOff x="916885" y="1009504"/>
            <a:chExt cx="996480" cy="10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EB05B43-E18E-F96D-53B8-C6C94D10E19F}"/>
                    </a:ext>
                  </a:extLst>
                </p14:cNvPr>
                <p14:cNvContentPartPr/>
                <p14:nvPr/>
              </p14:nvContentPartPr>
              <p14:xfrm>
                <a:off x="998245" y="1108144"/>
                <a:ext cx="178560" cy="325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EB05B43-E18E-F96D-53B8-C6C94D10E1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9605" y="1099144"/>
                  <a:ext cx="196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62E879-7342-4026-F508-0C58B28C7BD3}"/>
                    </a:ext>
                  </a:extLst>
                </p14:cNvPr>
                <p14:cNvContentPartPr/>
                <p14:nvPr/>
              </p14:nvContentPartPr>
              <p14:xfrm>
                <a:off x="1275805" y="1143784"/>
                <a:ext cx="133560" cy="128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62E879-7342-4026-F508-0C58B28C7BD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67165" y="1134784"/>
                  <a:ext cx="151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551FF26-E5B1-22F6-5897-95C38C068B24}"/>
                    </a:ext>
                  </a:extLst>
                </p14:cNvPr>
                <p14:cNvContentPartPr/>
                <p14:nvPr/>
              </p14:nvContentPartPr>
              <p14:xfrm>
                <a:off x="1504405" y="1133344"/>
                <a:ext cx="355320" cy="161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551FF26-E5B1-22F6-5897-95C38C068B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95765" y="1124704"/>
                  <a:ext cx="372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68F814-2B4E-95A3-5D1E-D66AEC8705B9}"/>
                    </a:ext>
                  </a:extLst>
                </p14:cNvPr>
                <p14:cNvContentPartPr/>
                <p14:nvPr/>
              </p14:nvContentPartPr>
              <p14:xfrm>
                <a:off x="1700245" y="1009504"/>
                <a:ext cx="46800" cy="42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68F814-2B4E-95A3-5D1E-D66AEC8705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91605" y="1000504"/>
                  <a:ext cx="644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014891-C9EF-EB4C-817C-DD59FCB8D87E}"/>
                    </a:ext>
                  </a:extLst>
                </p14:cNvPr>
                <p14:cNvContentPartPr/>
                <p14:nvPr/>
              </p14:nvContentPartPr>
              <p14:xfrm>
                <a:off x="916885" y="1506304"/>
                <a:ext cx="996480" cy="76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014891-C9EF-EB4C-817C-DD59FCB8D87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8245" y="1497304"/>
                  <a:ext cx="1014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9D2FA7A-9879-20DD-9373-2A757B9B0A78}"/>
                    </a:ext>
                  </a:extLst>
                </p14:cNvPr>
                <p14:cNvContentPartPr/>
                <p14:nvPr/>
              </p14:nvContentPartPr>
              <p14:xfrm>
                <a:off x="974485" y="1705384"/>
                <a:ext cx="236160" cy="375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D2FA7A-9879-20DD-9373-2A757B9B0A7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5485" y="1696384"/>
                  <a:ext cx="2538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2736FE2-C30D-46D7-9ABD-3CFE80307596}"/>
                    </a:ext>
                  </a:extLst>
                </p14:cNvPr>
                <p14:cNvContentPartPr/>
                <p14:nvPr/>
              </p14:nvContentPartPr>
              <p14:xfrm>
                <a:off x="1359685" y="1857664"/>
                <a:ext cx="112680" cy="164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2736FE2-C30D-46D7-9ABD-3CFE8030759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51045" y="1848664"/>
                  <a:ext cx="130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84AAD8-4882-8E38-E447-D4CE86B90B9A}"/>
                    </a:ext>
                  </a:extLst>
                </p14:cNvPr>
                <p14:cNvContentPartPr/>
                <p14:nvPr/>
              </p14:nvContentPartPr>
              <p14:xfrm>
                <a:off x="1324405" y="1824544"/>
                <a:ext cx="308520" cy="254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84AAD8-4882-8E38-E447-D4CE86B90B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15765" y="1815904"/>
                  <a:ext cx="3261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17A40A3-0F66-8235-2EB5-21E2CD955A99}"/>
                    </a:ext>
                  </a:extLst>
                </p14:cNvPr>
                <p14:cNvContentPartPr/>
                <p14:nvPr/>
              </p14:nvContentPartPr>
              <p14:xfrm>
                <a:off x="1682965" y="1665424"/>
                <a:ext cx="150840" cy="147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17A40A3-0F66-8235-2EB5-21E2CD955A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73965" y="1656784"/>
                  <a:ext cx="1684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77C2D6-20B1-0BC9-AE56-28ACE0BD43E6}"/>
              </a:ext>
            </a:extLst>
          </p:cNvPr>
          <p:cNvGrpSpPr/>
          <p:nvPr/>
        </p:nvGrpSpPr>
        <p:grpSpPr>
          <a:xfrm>
            <a:off x="2267245" y="1129744"/>
            <a:ext cx="4071240" cy="918000"/>
            <a:chOff x="2267245" y="1129744"/>
            <a:chExt cx="4071240" cy="9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F4F940-A9D9-B8C7-9443-1D74183799D6}"/>
                    </a:ext>
                  </a:extLst>
                </p14:cNvPr>
                <p14:cNvContentPartPr/>
                <p14:nvPr/>
              </p14:nvContentPartPr>
              <p14:xfrm>
                <a:off x="2267245" y="1423864"/>
                <a:ext cx="225000" cy="1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F4F940-A9D9-B8C7-9443-1D74183799D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58605" y="1415224"/>
                  <a:ext cx="242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BF0B72-E913-2C95-C1EE-F961630DE06F}"/>
                    </a:ext>
                  </a:extLst>
                </p14:cNvPr>
                <p14:cNvContentPartPr/>
                <p14:nvPr/>
              </p14:nvContentPartPr>
              <p14:xfrm>
                <a:off x="2697085" y="1129744"/>
                <a:ext cx="207720" cy="304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BF0B72-E913-2C95-C1EE-F961630DE06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88445" y="1120744"/>
                  <a:ext cx="225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521AED4-32BA-6112-83FD-108968F12B1B}"/>
                    </a:ext>
                  </a:extLst>
                </p14:cNvPr>
                <p14:cNvContentPartPr/>
                <p14:nvPr/>
              </p14:nvContentPartPr>
              <p14:xfrm>
                <a:off x="2985805" y="1133704"/>
                <a:ext cx="241560" cy="281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521AED4-32BA-6112-83FD-108968F12B1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76805" y="1125064"/>
                  <a:ext cx="259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A3D18E-7F11-6E91-F2E0-9B499A5B8211}"/>
                    </a:ext>
                  </a:extLst>
                </p14:cNvPr>
                <p14:cNvContentPartPr/>
                <p14:nvPr/>
              </p14:nvContentPartPr>
              <p14:xfrm>
                <a:off x="2681605" y="1544464"/>
                <a:ext cx="533880" cy="39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A3D18E-7F11-6E91-F2E0-9B499A5B821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72605" y="1535464"/>
                  <a:ext cx="551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D7134B6-EFAB-EE78-648E-42DD299B800F}"/>
                    </a:ext>
                  </a:extLst>
                </p14:cNvPr>
                <p14:cNvContentPartPr/>
                <p14:nvPr/>
              </p14:nvContentPartPr>
              <p14:xfrm>
                <a:off x="2831365" y="1711144"/>
                <a:ext cx="147240" cy="336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D7134B6-EFAB-EE78-648E-42DD299B80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22365" y="1702504"/>
                  <a:ext cx="1648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D9ADAF1-AA4E-E80E-0C2E-01C020463072}"/>
                    </a:ext>
                  </a:extLst>
                </p14:cNvPr>
                <p14:cNvContentPartPr/>
                <p14:nvPr/>
              </p14:nvContentPartPr>
              <p14:xfrm>
                <a:off x="2763685" y="1798624"/>
                <a:ext cx="209160" cy="126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D9ADAF1-AA4E-E80E-0C2E-01C02046307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55045" y="1789984"/>
                  <a:ext cx="226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3646EB-2DBF-7DBF-0A9E-5D96B34FBAA6}"/>
                    </a:ext>
                  </a:extLst>
                </p14:cNvPr>
                <p14:cNvContentPartPr/>
                <p14:nvPr/>
              </p14:nvContentPartPr>
              <p14:xfrm>
                <a:off x="3073645" y="1687024"/>
                <a:ext cx="142560" cy="183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3646EB-2DBF-7DBF-0A9E-5D96B34FBA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65005" y="1678384"/>
                  <a:ext cx="160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80B6F1-1587-6DEF-B7E0-C016BE01FB63}"/>
                    </a:ext>
                  </a:extLst>
                </p14:cNvPr>
                <p14:cNvContentPartPr/>
                <p14:nvPr/>
              </p14:nvContentPartPr>
              <p14:xfrm>
                <a:off x="3420325" y="1152784"/>
                <a:ext cx="239400" cy="653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80B6F1-1587-6DEF-B7E0-C016BE01FB6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11325" y="1143784"/>
                  <a:ext cx="25704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DBF13A1-C47C-D7D3-EDCB-EE30113C1CD6}"/>
                    </a:ext>
                  </a:extLst>
                </p14:cNvPr>
                <p14:cNvContentPartPr/>
                <p14:nvPr/>
              </p14:nvContentPartPr>
              <p14:xfrm>
                <a:off x="3666205" y="1363384"/>
                <a:ext cx="271080" cy="30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BF13A1-C47C-D7D3-EDCB-EE30113C1C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57205" y="1354744"/>
                  <a:ext cx="288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D71379-8279-EA29-82B5-8B8C65A20ABD}"/>
                    </a:ext>
                  </a:extLst>
                </p14:cNvPr>
                <p14:cNvContentPartPr/>
                <p14:nvPr/>
              </p14:nvContentPartPr>
              <p14:xfrm>
                <a:off x="3932605" y="1660744"/>
                <a:ext cx="71280" cy="68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D71379-8279-EA29-82B5-8B8C65A20AB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23965" y="1651744"/>
                  <a:ext cx="88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E203D0-4FB3-19CD-90BE-ADC7B925A8C7}"/>
                    </a:ext>
                  </a:extLst>
                </p14:cNvPr>
                <p14:cNvContentPartPr/>
                <p14:nvPr/>
              </p14:nvContentPartPr>
              <p14:xfrm>
                <a:off x="4168045" y="1477504"/>
                <a:ext cx="135360" cy="48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E203D0-4FB3-19CD-90BE-ADC7B925A8C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59045" y="1468504"/>
                  <a:ext cx="153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372F0D-7A97-7EE0-8624-CA1AE38EBA4A}"/>
                    </a:ext>
                  </a:extLst>
                </p14:cNvPr>
                <p14:cNvContentPartPr/>
                <p14:nvPr/>
              </p14:nvContentPartPr>
              <p14:xfrm>
                <a:off x="4379725" y="1359424"/>
                <a:ext cx="186120" cy="311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372F0D-7A97-7EE0-8624-CA1AE38EBA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70725" y="1350424"/>
                  <a:ext cx="203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22AE9A-F0FC-1711-F26D-B81A391F3755}"/>
                    </a:ext>
                  </a:extLst>
                </p14:cNvPr>
                <p14:cNvContentPartPr/>
                <p14:nvPr/>
              </p14:nvContentPartPr>
              <p14:xfrm>
                <a:off x="4490245" y="1469224"/>
                <a:ext cx="215280" cy="111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22AE9A-F0FC-1711-F26D-B81A391F375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81605" y="1460584"/>
                  <a:ext cx="232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665C6DD-0FA0-3865-5CD9-A85195C88E77}"/>
                    </a:ext>
                  </a:extLst>
                </p14:cNvPr>
                <p14:cNvContentPartPr/>
                <p14:nvPr/>
              </p14:nvContentPartPr>
              <p14:xfrm>
                <a:off x="4527685" y="1379584"/>
                <a:ext cx="191160" cy="34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665C6DD-0FA0-3865-5CD9-A85195C88E7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19045" y="1370584"/>
                  <a:ext cx="20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E04DBC-99FB-901D-D663-CCDA16566A2A}"/>
                    </a:ext>
                  </a:extLst>
                </p14:cNvPr>
                <p14:cNvContentPartPr/>
                <p14:nvPr/>
              </p14:nvContentPartPr>
              <p14:xfrm>
                <a:off x="4774285" y="1167544"/>
                <a:ext cx="150840" cy="586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E04DBC-99FB-901D-D663-CCDA16566A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65645" y="1158544"/>
                  <a:ext cx="16848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204D66-1718-C78C-1B0F-59A1D0BA99A7}"/>
                    </a:ext>
                  </a:extLst>
                </p14:cNvPr>
                <p14:cNvContentPartPr/>
                <p14:nvPr/>
              </p14:nvContentPartPr>
              <p14:xfrm>
                <a:off x="4982725" y="1237744"/>
                <a:ext cx="432720" cy="180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204D66-1718-C78C-1B0F-59A1D0BA99A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74085" y="1228744"/>
                  <a:ext cx="450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FE68AA-82DC-30C1-7A9A-0737534FD1C2}"/>
                    </a:ext>
                  </a:extLst>
                </p14:cNvPr>
                <p14:cNvContentPartPr/>
                <p14:nvPr/>
              </p14:nvContentPartPr>
              <p14:xfrm>
                <a:off x="5185405" y="1173664"/>
                <a:ext cx="104040" cy="45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FE68AA-82DC-30C1-7A9A-0737534FD1C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76765" y="1165024"/>
                  <a:ext cx="1216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4F6C6D-638D-9EEE-314F-6ED8130DA485}"/>
                    </a:ext>
                  </a:extLst>
                </p14:cNvPr>
                <p14:cNvContentPartPr/>
                <p14:nvPr/>
              </p14:nvContentPartPr>
              <p14:xfrm>
                <a:off x="5726485" y="1412344"/>
                <a:ext cx="219960" cy="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4F6C6D-638D-9EEE-314F-6ED8130DA48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17485" y="1403704"/>
                  <a:ext cx="237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DC71AE-56E5-9BE9-7312-F3B0DDB72DAA}"/>
                    </a:ext>
                  </a:extLst>
                </p14:cNvPr>
                <p14:cNvContentPartPr/>
                <p14:nvPr/>
              </p14:nvContentPartPr>
              <p14:xfrm>
                <a:off x="5702365" y="1488304"/>
                <a:ext cx="205560" cy="14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DC71AE-56E5-9BE9-7312-F3B0DDB72DA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93365" y="1479664"/>
                  <a:ext cx="223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7B7C8A-B74A-69EB-BF88-936EE63CDFE1}"/>
                    </a:ext>
                  </a:extLst>
                </p14:cNvPr>
                <p14:cNvContentPartPr/>
                <p14:nvPr/>
              </p14:nvContentPartPr>
              <p14:xfrm>
                <a:off x="6082525" y="1364464"/>
                <a:ext cx="255960" cy="205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7B7C8A-B74A-69EB-BF88-936EE63CDF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73525" y="1355824"/>
                  <a:ext cx="27360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E1FDF8C-F331-223A-97B8-092356A7E6D7}"/>
                  </a:ext>
                </a:extLst>
              </p14:cNvPr>
              <p14:cNvContentPartPr/>
              <p14:nvPr/>
            </p14:nvContentPartPr>
            <p14:xfrm>
              <a:off x="3480445" y="1950544"/>
              <a:ext cx="1155240" cy="331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E1FDF8C-F331-223A-97B8-092356A7E6D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71805" y="1941904"/>
                <a:ext cx="117288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69BB013-945D-D365-0EF7-320CBFBFF31B}"/>
              </a:ext>
            </a:extLst>
          </p:cNvPr>
          <p:cNvGrpSpPr/>
          <p:nvPr/>
        </p:nvGrpSpPr>
        <p:grpSpPr>
          <a:xfrm>
            <a:off x="3776725" y="2453104"/>
            <a:ext cx="748800" cy="402840"/>
            <a:chOff x="3776725" y="2453104"/>
            <a:chExt cx="7488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5366C0F-35C4-314D-85F4-A498A1CF603C}"/>
                    </a:ext>
                  </a:extLst>
                </p14:cNvPr>
                <p14:cNvContentPartPr/>
                <p14:nvPr/>
              </p14:nvContentPartPr>
              <p14:xfrm>
                <a:off x="3776725" y="2552824"/>
                <a:ext cx="277920" cy="60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5366C0F-35C4-314D-85F4-A498A1CF603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68085" y="2544184"/>
                  <a:ext cx="295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69A09C-1816-5753-793B-6F83EFD278C4}"/>
                    </a:ext>
                  </a:extLst>
                </p14:cNvPr>
                <p14:cNvContentPartPr/>
                <p14:nvPr/>
              </p14:nvContentPartPr>
              <p14:xfrm>
                <a:off x="3810925" y="2658664"/>
                <a:ext cx="218520" cy="2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69A09C-1816-5753-793B-6F83EFD278C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01925" y="2650024"/>
                  <a:ext cx="236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C31A07-1E38-C20B-EB85-299EBDD6C98B}"/>
                    </a:ext>
                  </a:extLst>
                </p14:cNvPr>
                <p14:cNvContentPartPr/>
                <p14:nvPr/>
              </p14:nvContentPartPr>
              <p14:xfrm>
                <a:off x="3789685" y="2732464"/>
                <a:ext cx="251280" cy="15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C31A07-1E38-C20B-EB85-299EBDD6C98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81045" y="2723824"/>
                  <a:ext cx="268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69DB7B-D2CD-5094-A552-32F424AA3922}"/>
                    </a:ext>
                  </a:extLst>
                </p14:cNvPr>
                <p14:cNvContentPartPr/>
                <p14:nvPr/>
              </p14:nvContentPartPr>
              <p14:xfrm>
                <a:off x="4298725" y="2453104"/>
                <a:ext cx="23400" cy="316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69DB7B-D2CD-5094-A552-32F424AA392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89725" y="2444464"/>
                  <a:ext cx="410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205A2F7-7882-FEBC-F9CA-3E614C966762}"/>
                    </a:ext>
                  </a:extLst>
                </p14:cNvPr>
                <p14:cNvContentPartPr/>
                <p14:nvPr/>
              </p14:nvContentPartPr>
              <p14:xfrm>
                <a:off x="4275325" y="2459944"/>
                <a:ext cx="250200" cy="396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205A2F7-7882-FEBC-F9CA-3E614C96676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66685" y="2451304"/>
                  <a:ext cx="26784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2371EA-C06A-5DD3-6620-724F45E77401}"/>
              </a:ext>
            </a:extLst>
          </p:cNvPr>
          <p:cNvGrpSpPr/>
          <p:nvPr/>
        </p:nvGrpSpPr>
        <p:grpSpPr>
          <a:xfrm>
            <a:off x="930925" y="3250144"/>
            <a:ext cx="602640" cy="691200"/>
            <a:chOff x="930925" y="3250144"/>
            <a:chExt cx="60264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CCA8E0-7EA1-EE5E-0700-F41A303E4D93}"/>
                    </a:ext>
                  </a:extLst>
                </p14:cNvPr>
                <p14:cNvContentPartPr/>
                <p14:nvPr/>
              </p14:nvContentPartPr>
              <p14:xfrm>
                <a:off x="930925" y="3250144"/>
                <a:ext cx="514440" cy="273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CCA8E0-7EA1-EE5E-0700-F41A303E4D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1925" y="3241504"/>
                  <a:ext cx="532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CE63C24-4311-0ACE-962B-AE9907F24E96}"/>
                    </a:ext>
                  </a:extLst>
                </p14:cNvPr>
                <p14:cNvContentPartPr/>
                <p14:nvPr/>
              </p14:nvContentPartPr>
              <p14:xfrm>
                <a:off x="1187605" y="3266344"/>
                <a:ext cx="75960" cy="451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CE63C24-4311-0ACE-962B-AE9907F24E9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78965" y="3257704"/>
                  <a:ext cx="936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77E09B5-5F37-D80B-C583-6170DDE375EA}"/>
                    </a:ext>
                  </a:extLst>
                </p14:cNvPr>
                <p14:cNvContentPartPr/>
                <p14:nvPr/>
              </p14:nvContentPartPr>
              <p14:xfrm>
                <a:off x="1370845" y="3681424"/>
                <a:ext cx="19800" cy="132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77E09B5-5F37-D80B-C583-6170DDE375E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61845" y="3672784"/>
                  <a:ext cx="37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D0D99F1-65A0-7BA0-0005-6ABDF6CCF7A2}"/>
                    </a:ext>
                  </a:extLst>
                </p14:cNvPr>
                <p14:cNvContentPartPr/>
                <p14:nvPr/>
              </p14:nvContentPartPr>
              <p14:xfrm>
                <a:off x="1424485" y="3670264"/>
                <a:ext cx="20160" cy="192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D0D99F1-65A0-7BA0-0005-6ABDF6CCF7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15845" y="3661264"/>
                  <a:ext cx="37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9241F4F-8EDA-38CB-B930-77B3D60BACEB}"/>
                    </a:ext>
                  </a:extLst>
                </p14:cNvPr>
                <p14:cNvContentPartPr/>
                <p14:nvPr/>
              </p14:nvContentPartPr>
              <p14:xfrm>
                <a:off x="1337725" y="3667384"/>
                <a:ext cx="195840" cy="42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9241F4F-8EDA-38CB-B930-77B3D60BACE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28725" y="3658744"/>
                  <a:ext cx="213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B9CE113-9D3B-A755-CBB6-BAEE8D0EF22F}"/>
                    </a:ext>
                  </a:extLst>
                </p14:cNvPr>
                <p14:cNvContentPartPr/>
                <p14:nvPr/>
              </p14:nvContentPartPr>
              <p14:xfrm>
                <a:off x="1264645" y="3902464"/>
                <a:ext cx="235800" cy="38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B9CE113-9D3B-A755-CBB6-BAEE8D0EF22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55645" y="3893464"/>
                  <a:ext cx="2534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C3E3370-CB64-350C-79F0-E85C99CD05B5}"/>
              </a:ext>
            </a:extLst>
          </p:cNvPr>
          <p:cNvGrpSpPr/>
          <p:nvPr/>
        </p:nvGrpSpPr>
        <p:grpSpPr>
          <a:xfrm>
            <a:off x="1899685" y="3483424"/>
            <a:ext cx="215280" cy="142560"/>
            <a:chOff x="1899685" y="3483424"/>
            <a:chExt cx="21528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C83FD2-0DE6-D62E-8C09-E325DD9DBF57}"/>
                    </a:ext>
                  </a:extLst>
                </p14:cNvPr>
                <p14:cNvContentPartPr/>
                <p14:nvPr/>
              </p14:nvContentPartPr>
              <p14:xfrm>
                <a:off x="1899685" y="3483424"/>
                <a:ext cx="196200" cy="35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C83FD2-0DE6-D62E-8C09-E325DD9DBF5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91045" y="3474424"/>
                  <a:ext cx="213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65F05C-4DBD-AC75-3E8F-C1CB7F88BCC1}"/>
                    </a:ext>
                  </a:extLst>
                </p14:cNvPr>
                <p14:cNvContentPartPr/>
                <p14:nvPr/>
              </p14:nvContentPartPr>
              <p14:xfrm>
                <a:off x="1920925" y="3583864"/>
                <a:ext cx="194040" cy="42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65F05C-4DBD-AC75-3E8F-C1CB7F88BCC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12285" y="3575224"/>
                  <a:ext cx="2116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8DBB18B-AEBD-98F5-3E1B-B72961C93C13}"/>
              </a:ext>
            </a:extLst>
          </p:cNvPr>
          <p:cNvGrpSpPr/>
          <p:nvPr/>
        </p:nvGrpSpPr>
        <p:grpSpPr>
          <a:xfrm>
            <a:off x="2429605" y="3303784"/>
            <a:ext cx="530280" cy="418680"/>
            <a:chOff x="2429605" y="3303784"/>
            <a:chExt cx="53028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2BE215-2127-1CE7-7D5A-D2035D35917D}"/>
                    </a:ext>
                  </a:extLst>
                </p14:cNvPr>
                <p14:cNvContentPartPr/>
                <p14:nvPr/>
              </p14:nvContentPartPr>
              <p14:xfrm>
                <a:off x="2436085" y="3303784"/>
                <a:ext cx="12600" cy="418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2BE215-2127-1CE7-7D5A-D2035D35917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27085" y="3294784"/>
                  <a:ext cx="302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F5323CD-8CE3-D5C0-33A6-1E78AAE918E5}"/>
                    </a:ext>
                  </a:extLst>
                </p14:cNvPr>
                <p14:cNvContentPartPr/>
                <p14:nvPr/>
              </p14:nvContentPartPr>
              <p14:xfrm>
                <a:off x="2429605" y="3376864"/>
                <a:ext cx="223560" cy="34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F5323CD-8CE3-D5C0-33A6-1E78AAE918E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20605" y="3368224"/>
                  <a:ext cx="2412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8D41258-37A6-3D26-EE01-D36AA0D933AC}"/>
                    </a:ext>
                  </a:extLst>
                </p14:cNvPr>
                <p14:cNvContentPartPr/>
                <p14:nvPr/>
              </p14:nvContentPartPr>
              <p14:xfrm>
                <a:off x="2756845" y="3482344"/>
                <a:ext cx="203040" cy="224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8D41258-37A6-3D26-EE01-D36AA0D933A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747845" y="3473704"/>
                  <a:ext cx="22068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22A5B28-B42D-75D3-0418-DFDCA88AE27F}"/>
                  </a:ext>
                </a:extLst>
              </p14:cNvPr>
              <p14:cNvContentPartPr/>
              <p14:nvPr/>
            </p14:nvContentPartPr>
            <p14:xfrm>
              <a:off x="3596005" y="3202984"/>
              <a:ext cx="141480" cy="217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22A5B28-B42D-75D3-0418-DFDCA88AE27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587005" y="3194344"/>
                <a:ext cx="159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05BEC92-2150-89CA-5525-697C35D63F6A}"/>
                  </a:ext>
                </a:extLst>
              </p14:cNvPr>
              <p14:cNvContentPartPr/>
              <p14:nvPr/>
            </p14:nvContentPartPr>
            <p14:xfrm>
              <a:off x="3277765" y="3054664"/>
              <a:ext cx="191880" cy="547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05BEC92-2150-89CA-5525-697C35D63F6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69125" y="3045664"/>
                <a:ext cx="209520" cy="56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98AB0B43-702B-928C-6221-96955B93AF84}"/>
              </a:ext>
            </a:extLst>
          </p:cNvPr>
          <p:cNvGrpSpPr/>
          <p:nvPr/>
        </p:nvGrpSpPr>
        <p:grpSpPr>
          <a:xfrm>
            <a:off x="3055285" y="3024064"/>
            <a:ext cx="1806120" cy="689760"/>
            <a:chOff x="3055285" y="3024064"/>
            <a:chExt cx="180612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41F090B-2804-D5E4-A587-B19007BD9966}"/>
                    </a:ext>
                  </a:extLst>
                </p14:cNvPr>
                <p14:cNvContentPartPr/>
                <p14:nvPr/>
              </p14:nvContentPartPr>
              <p14:xfrm>
                <a:off x="3146365" y="3195784"/>
                <a:ext cx="12240" cy="182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41F090B-2804-D5E4-A587-B19007BD99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37365" y="3186784"/>
                  <a:ext cx="29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DB41D12-18AC-279A-F900-04C6320EB38A}"/>
                    </a:ext>
                  </a:extLst>
                </p14:cNvPr>
                <p14:cNvContentPartPr/>
                <p14:nvPr/>
              </p14:nvContentPartPr>
              <p14:xfrm>
                <a:off x="3055285" y="3273184"/>
                <a:ext cx="193680" cy="26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DB41D12-18AC-279A-F900-04C6320EB38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46645" y="3264544"/>
                  <a:ext cx="211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2E4AF2-F80B-5481-F80A-73E64DD06166}"/>
                    </a:ext>
                  </a:extLst>
                </p14:cNvPr>
                <p14:cNvContentPartPr/>
                <p14:nvPr/>
              </p14:nvContentPartPr>
              <p14:xfrm>
                <a:off x="3798325" y="3211624"/>
                <a:ext cx="186840" cy="192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2E4AF2-F80B-5481-F80A-73E64DD0616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89325" y="3202984"/>
                  <a:ext cx="204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57D2D31-25A0-65E1-6F27-CBA653ACD226}"/>
                    </a:ext>
                  </a:extLst>
                </p14:cNvPr>
                <p14:cNvContentPartPr/>
                <p14:nvPr/>
              </p14:nvContentPartPr>
              <p14:xfrm>
                <a:off x="3564685" y="3468304"/>
                <a:ext cx="383760" cy="17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57D2D31-25A0-65E1-6F27-CBA653ACD22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56045" y="3459664"/>
                  <a:ext cx="401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0294F1F-24A7-FD38-9E5B-0337B03A1077}"/>
                    </a:ext>
                  </a:extLst>
                </p14:cNvPr>
                <p14:cNvContentPartPr/>
                <p14:nvPr/>
              </p14:nvContentPartPr>
              <p14:xfrm>
                <a:off x="3741805" y="3497464"/>
                <a:ext cx="88200" cy="216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0294F1F-24A7-FD38-9E5B-0337B03A107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33165" y="3488824"/>
                  <a:ext cx="105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E89AF7C-054C-973D-1084-EF93341B57AA}"/>
                    </a:ext>
                  </a:extLst>
                </p14:cNvPr>
                <p14:cNvContentPartPr/>
                <p14:nvPr/>
              </p14:nvContentPartPr>
              <p14:xfrm>
                <a:off x="3712645" y="3568384"/>
                <a:ext cx="110520" cy="78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E89AF7C-054C-973D-1084-EF93341B57A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04005" y="3559744"/>
                  <a:ext cx="128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EDD600C-D648-29A7-D652-118563CE5D4F}"/>
                    </a:ext>
                  </a:extLst>
                </p14:cNvPr>
                <p14:cNvContentPartPr/>
                <p14:nvPr/>
              </p14:nvContentPartPr>
              <p14:xfrm>
                <a:off x="3914965" y="3502144"/>
                <a:ext cx="108720" cy="113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EDD600C-D648-29A7-D652-118563CE5D4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06325" y="3493504"/>
                  <a:ext cx="126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964600-52FB-E201-8EED-C93718B82559}"/>
                    </a:ext>
                  </a:extLst>
                </p14:cNvPr>
                <p14:cNvContentPartPr/>
                <p14:nvPr/>
              </p14:nvContentPartPr>
              <p14:xfrm>
                <a:off x="4105405" y="3233584"/>
                <a:ext cx="198720" cy="309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964600-52FB-E201-8EED-C93718B8255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96765" y="3224944"/>
                  <a:ext cx="2163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F8A3603-0B12-2585-1BC9-E96B2A7C2BE6}"/>
                    </a:ext>
                  </a:extLst>
                </p14:cNvPr>
                <p14:cNvContentPartPr/>
                <p14:nvPr/>
              </p14:nvContentPartPr>
              <p14:xfrm>
                <a:off x="3437605" y="3024064"/>
                <a:ext cx="1032480" cy="222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F8A3603-0B12-2585-1BC9-E96B2A7C2BE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28965" y="3015424"/>
                  <a:ext cx="1050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E55ECE-2874-4A6A-3A9D-8EDDAFAFFB45}"/>
                    </a:ext>
                  </a:extLst>
                </p14:cNvPr>
                <p14:cNvContentPartPr/>
                <p14:nvPr/>
              </p14:nvContentPartPr>
              <p14:xfrm>
                <a:off x="3369565" y="3486664"/>
                <a:ext cx="55080" cy="197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E55ECE-2874-4A6A-3A9D-8EDDAFAFFB4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60925" y="3477664"/>
                  <a:ext cx="72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85135B-828E-7D06-A0C2-F422570CB51D}"/>
                    </a:ext>
                  </a:extLst>
                </p14:cNvPr>
                <p14:cNvContentPartPr/>
                <p14:nvPr/>
              </p14:nvContentPartPr>
              <p14:xfrm>
                <a:off x="4570165" y="3224944"/>
                <a:ext cx="194400" cy="227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85135B-828E-7D06-A0C2-F422570CB51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61525" y="3215944"/>
                  <a:ext cx="212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060B0A6-E2E8-8F0A-6DAD-B1B47499B8C2}"/>
                    </a:ext>
                  </a:extLst>
                </p14:cNvPr>
                <p14:cNvContentPartPr/>
                <p14:nvPr/>
              </p14:nvContentPartPr>
              <p14:xfrm>
                <a:off x="4587445" y="3251944"/>
                <a:ext cx="273960" cy="227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060B0A6-E2E8-8F0A-6DAD-B1B47499B8C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78805" y="3242944"/>
                  <a:ext cx="2916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D9048F3-4D34-CD49-262A-7EADD04F0ED8}"/>
              </a:ext>
            </a:extLst>
          </p:cNvPr>
          <p:cNvGrpSpPr/>
          <p:nvPr/>
        </p:nvGrpSpPr>
        <p:grpSpPr>
          <a:xfrm>
            <a:off x="5096485" y="2933704"/>
            <a:ext cx="3067920" cy="774720"/>
            <a:chOff x="5096485" y="2933704"/>
            <a:chExt cx="30679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1987FE9-2F0F-689C-B21D-4AE71134FA29}"/>
                    </a:ext>
                  </a:extLst>
                </p14:cNvPr>
                <p14:cNvContentPartPr/>
                <p14:nvPr/>
              </p14:nvContentPartPr>
              <p14:xfrm>
                <a:off x="5255245" y="3456064"/>
                <a:ext cx="17280" cy="213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1987FE9-2F0F-689C-B21D-4AE71134FA2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46605" y="3447424"/>
                  <a:ext cx="34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19F6D98-2387-5A3B-F8C2-CDC4FC02709E}"/>
                    </a:ext>
                  </a:extLst>
                </p14:cNvPr>
                <p14:cNvContentPartPr/>
                <p14:nvPr/>
              </p14:nvContentPartPr>
              <p14:xfrm>
                <a:off x="5096485" y="3587824"/>
                <a:ext cx="324000" cy="48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19F6D98-2387-5A3B-F8C2-CDC4FC02709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087485" y="3579184"/>
                  <a:ext cx="341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0DF1739-6E75-CA38-334B-2A3A5277960F}"/>
                    </a:ext>
                  </a:extLst>
                </p14:cNvPr>
                <p14:cNvContentPartPr/>
                <p14:nvPr/>
              </p14:nvContentPartPr>
              <p14:xfrm>
                <a:off x="5632165" y="3356344"/>
                <a:ext cx="205920" cy="352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0DF1739-6E75-CA38-334B-2A3A5277960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23165" y="3347704"/>
                  <a:ext cx="2235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E556AC3-7290-188A-80BB-2B1CFFEF0E06}"/>
                    </a:ext>
                  </a:extLst>
                </p14:cNvPr>
                <p14:cNvContentPartPr/>
                <p14:nvPr/>
              </p14:nvContentPartPr>
              <p14:xfrm>
                <a:off x="5978125" y="3493864"/>
                <a:ext cx="154080" cy="182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E556AC3-7290-188A-80BB-2B1CFFEF0E0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969485" y="3484864"/>
                  <a:ext cx="171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11B693-D5FF-633F-A011-9D3025CE1E69}"/>
                    </a:ext>
                  </a:extLst>
                </p14:cNvPr>
                <p14:cNvContentPartPr/>
                <p14:nvPr/>
              </p14:nvContentPartPr>
              <p14:xfrm>
                <a:off x="6329125" y="3238984"/>
                <a:ext cx="147240" cy="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11B693-D5FF-633F-A011-9D3025CE1E6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20485" y="3229984"/>
                  <a:ext cx="164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31F5A5A-5F26-42E9-A9B3-CA7650F003ED}"/>
                    </a:ext>
                  </a:extLst>
                </p14:cNvPr>
                <p14:cNvContentPartPr/>
                <p14:nvPr/>
              </p14:nvContentPartPr>
              <p14:xfrm>
                <a:off x="6597325" y="2933704"/>
                <a:ext cx="1284120" cy="504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31F5A5A-5F26-42E9-A9B3-CA7650F003E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88685" y="2925064"/>
                  <a:ext cx="130176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92D20A-2CE6-8C03-08E1-EED9D286ABC6}"/>
                    </a:ext>
                  </a:extLst>
                </p14:cNvPr>
                <p14:cNvContentPartPr/>
                <p14:nvPr/>
              </p14:nvContentPartPr>
              <p14:xfrm>
                <a:off x="6921325" y="3061504"/>
                <a:ext cx="142560" cy="163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92D20A-2CE6-8C03-08E1-EED9D286AB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12325" y="3052504"/>
                  <a:ext cx="160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0EFC121-AD12-A879-DA72-8A62B58D781E}"/>
                    </a:ext>
                  </a:extLst>
                </p14:cNvPr>
                <p14:cNvContentPartPr/>
                <p14:nvPr/>
              </p14:nvContentPartPr>
              <p14:xfrm>
                <a:off x="7129045" y="3038104"/>
                <a:ext cx="202320" cy="191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0EFC121-AD12-A879-DA72-8A62B58D781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20405" y="3029104"/>
                  <a:ext cx="219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0480A8E-BC18-B52C-9849-000EF45233ED}"/>
                    </a:ext>
                  </a:extLst>
                </p14:cNvPr>
                <p14:cNvContentPartPr/>
                <p14:nvPr/>
              </p14:nvContentPartPr>
              <p14:xfrm>
                <a:off x="6958405" y="3275344"/>
                <a:ext cx="383760" cy="59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0480A8E-BC18-B52C-9849-000EF45233E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49405" y="3266704"/>
                  <a:ext cx="401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1754249-1699-F9AB-16C2-70C19AF60F79}"/>
                    </a:ext>
                  </a:extLst>
                </p14:cNvPr>
                <p14:cNvContentPartPr/>
                <p14:nvPr/>
              </p14:nvContentPartPr>
              <p14:xfrm>
                <a:off x="7212565" y="3340144"/>
                <a:ext cx="110520" cy="92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1754249-1699-F9AB-16C2-70C19AF60F7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03925" y="3331504"/>
                  <a:ext cx="128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28D2E6-0083-F993-49D5-4FBF0B06F076}"/>
                    </a:ext>
                  </a:extLst>
                </p14:cNvPr>
                <p14:cNvContentPartPr/>
                <p14:nvPr/>
              </p14:nvContentPartPr>
              <p14:xfrm>
                <a:off x="7073965" y="3412504"/>
                <a:ext cx="83520" cy="251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28D2E6-0083-F993-49D5-4FBF0B06F07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64965" y="3403504"/>
                  <a:ext cx="101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E10FC46-4A80-FE31-1F2F-993D06322ACF}"/>
                    </a:ext>
                  </a:extLst>
                </p14:cNvPr>
                <p14:cNvContentPartPr/>
                <p14:nvPr/>
              </p14:nvContentPartPr>
              <p14:xfrm>
                <a:off x="7009165" y="3470104"/>
                <a:ext cx="131400" cy="93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E10FC46-4A80-FE31-1F2F-993D06322AC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000525" y="3461464"/>
                  <a:ext cx="149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8AC5527-70E0-C92B-0963-F8797241A2A2}"/>
                    </a:ext>
                  </a:extLst>
                </p14:cNvPr>
                <p14:cNvContentPartPr/>
                <p14:nvPr/>
              </p14:nvContentPartPr>
              <p14:xfrm>
                <a:off x="6588685" y="3341224"/>
                <a:ext cx="143640" cy="334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8AC5527-70E0-C92B-0963-F8797241A2A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79685" y="3332224"/>
                  <a:ext cx="1612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DCCBD71-4F44-F16B-BB4F-622AF438AEE9}"/>
                    </a:ext>
                  </a:extLst>
                </p14:cNvPr>
                <p14:cNvContentPartPr/>
                <p14:nvPr/>
              </p14:nvContentPartPr>
              <p14:xfrm>
                <a:off x="7440805" y="3181744"/>
                <a:ext cx="179280" cy="276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DCCBD71-4F44-F16B-BB4F-622AF438AEE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32165" y="3172744"/>
                  <a:ext cx="1969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192DF13-1849-D96F-BAEB-D9ED02D6713D}"/>
                    </a:ext>
                  </a:extLst>
                </p14:cNvPr>
                <p14:cNvContentPartPr/>
                <p14:nvPr/>
              </p14:nvContentPartPr>
              <p14:xfrm>
                <a:off x="7793965" y="2945944"/>
                <a:ext cx="81000" cy="254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192DF13-1849-D96F-BAEB-D9ED02D6713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85325" y="2937304"/>
                  <a:ext cx="98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67C2F18-C7C3-A4A0-C909-0FF2B66E64DD}"/>
                    </a:ext>
                  </a:extLst>
                </p14:cNvPr>
                <p14:cNvContentPartPr/>
                <p14:nvPr/>
              </p14:nvContentPartPr>
              <p14:xfrm>
                <a:off x="7904485" y="3221704"/>
                <a:ext cx="130320" cy="174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67C2F18-C7C3-A4A0-C909-0FF2B66E64D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895845" y="3212704"/>
                  <a:ext cx="147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6AA7F68-6226-7053-13B8-D29215529F03}"/>
                    </a:ext>
                  </a:extLst>
                </p14:cNvPr>
                <p14:cNvContentPartPr/>
                <p14:nvPr/>
              </p14:nvContentPartPr>
              <p14:xfrm>
                <a:off x="7877845" y="3214144"/>
                <a:ext cx="286560" cy="21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6AA7F68-6226-7053-13B8-D29215529F0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69205" y="3205144"/>
                  <a:ext cx="304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393E26F-1EAA-53BA-00A8-F264B7A06DB7}"/>
                    </a:ext>
                  </a:extLst>
                </p14:cNvPr>
                <p14:cNvContentPartPr/>
                <p14:nvPr/>
              </p14:nvContentPartPr>
              <p14:xfrm>
                <a:off x="6265765" y="3240784"/>
                <a:ext cx="199080" cy="48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393E26F-1EAA-53BA-00A8-F264B7A06DB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56765" y="3231784"/>
                  <a:ext cx="21672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9804BB0-A055-1C55-2202-498CCB2E3F2B}"/>
                  </a:ext>
                </a:extLst>
              </p14:cNvPr>
              <p14:cNvContentPartPr/>
              <p14:nvPr/>
            </p14:nvContentPartPr>
            <p14:xfrm>
              <a:off x="739765" y="4340944"/>
              <a:ext cx="246240" cy="3920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9804BB0-A055-1C55-2202-498CCB2E3F2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30765" y="4331944"/>
                <a:ext cx="2638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1EAD284-4C21-DC9A-1EB8-85A8ECFA4CDE}"/>
                  </a:ext>
                </a:extLst>
              </p14:cNvPr>
              <p14:cNvContentPartPr/>
              <p14:nvPr/>
            </p14:nvContentPartPr>
            <p14:xfrm>
              <a:off x="1086085" y="4391344"/>
              <a:ext cx="1580040" cy="5522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1EAD284-4C21-DC9A-1EB8-85A8ECFA4CD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77445" y="4382704"/>
                <a:ext cx="1597680" cy="56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60E28B2-F02E-51EB-F12A-0303D9CCE678}"/>
              </a:ext>
            </a:extLst>
          </p:cNvPr>
          <p:cNvGrpSpPr/>
          <p:nvPr/>
        </p:nvGrpSpPr>
        <p:grpSpPr>
          <a:xfrm>
            <a:off x="2966365" y="4245544"/>
            <a:ext cx="1953000" cy="474120"/>
            <a:chOff x="2966365" y="4245544"/>
            <a:chExt cx="195300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FA26D79-F3D4-8230-ADD8-F0865A40552F}"/>
                    </a:ext>
                  </a:extLst>
                </p14:cNvPr>
                <p14:cNvContentPartPr/>
                <p14:nvPr/>
              </p14:nvContentPartPr>
              <p14:xfrm>
                <a:off x="2966365" y="4245544"/>
                <a:ext cx="1953000" cy="474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FA26D79-F3D4-8230-ADD8-F0865A40552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957725" y="4236904"/>
                  <a:ext cx="197064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723DA36-0A9C-0584-26D9-3924034927E6}"/>
                    </a:ext>
                  </a:extLst>
                </p14:cNvPr>
                <p14:cNvContentPartPr/>
                <p14:nvPr/>
              </p14:nvContentPartPr>
              <p14:xfrm>
                <a:off x="4478725" y="4393504"/>
                <a:ext cx="35640" cy="16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723DA36-0A9C-0584-26D9-3924034927E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69725" y="4384504"/>
                  <a:ext cx="53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67A82BD-DC57-FE55-FC9C-72D8948D8823}"/>
                    </a:ext>
                  </a:extLst>
                </p14:cNvPr>
                <p14:cNvContentPartPr/>
                <p14:nvPr/>
              </p14:nvContentPartPr>
              <p14:xfrm>
                <a:off x="4001725" y="4399264"/>
                <a:ext cx="528480" cy="59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67A82BD-DC57-FE55-FC9C-72D8948D882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92725" y="4390264"/>
                  <a:ext cx="5461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0DDEC12-BC0F-B09D-8AF9-EE1B0B85D6D9}"/>
              </a:ext>
            </a:extLst>
          </p:cNvPr>
          <p:cNvGrpSpPr/>
          <p:nvPr/>
        </p:nvGrpSpPr>
        <p:grpSpPr>
          <a:xfrm>
            <a:off x="1645885" y="4918384"/>
            <a:ext cx="2417040" cy="1077840"/>
            <a:chOff x="1645885" y="4918384"/>
            <a:chExt cx="2417040" cy="10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5585953-2287-F5CE-52BD-A629E208D369}"/>
                    </a:ext>
                  </a:extLst>
                </p14:cNvPr>
                <p14:cNvContentPartPr/>
                <p14:nvPr/>
              </p14:nvContentPartPr>
              <p14:xfrm>
                <a:off x="1645885" y="5188744"/>
                <a:ext cx="514440" cy="270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5585953-2287-F5CE-52BD-A629E208D36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636885" y="5180104"/>
                  <a:ext cx="532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0461BEC-B212-3B2C-D16A-482C87DFFD7A}"/>
                    </a:ext>
                  </a:extLst>
                </p14:cNvPr>
                <p14:cNvContentPartPr/>
                <p14:nvPr/>
              </p14:nvContentPartPr>
              <p14:xfrm>
                <a:off x="1918045" y="5047264"/>
                <a:ext cx="14400" cy="54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0461BEC-B212-3B2C-D16A-482C87DFFD7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09405" y="5038624"/>
                  <a:ext cx="320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A9E1F4F-F19D-EF4D-3E54-C294ADFD880E}"/>
                    </a:ext>
                  </a:extLst>
                </p14:cNvPr>
                <p14:cNvContentPartPr/>
                <p14:nvPr/>
              </p14:nvContentPartPr>
              <p14:xfrm>
                <a:off x="2443285" y="5168584"/>
                <a:ext cx="623160" cy="319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A9E1F4F-F19D-EF4D-3E54-C294ADFD880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34645" y="5159584"/>
                  <a:ext cx="640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1C731A0-407D-D4C0-8B5C-5AEF722B241F}"/>
                    </a:ext>
                  </a:extLst>
                </p14:cNvPr>
                <p14:cNvContentPartPr/>
                <p14:nvPr/>
              </p14:nvContentPartPr>
              <p14:xfrm>
                <a:off x="3376045" y="4999744"/>
                <a:ext cx="186840" cy="410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1C731A0-407D-D4C0-8B5C-5AEF722B241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67045" y="4990744"/>
                  <a:ext cx="2044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02382B-803E-0AE6-2C5E-9B51EB3954E8}"/>
                    </a:ext>
                  </a:extLst>
                </p14:cNvPr>
                <p14:cNvContentPartPr/>
                <p14:nvPr/>
              </p14:nvContentPartPr>
              <p14:xfrm>
                <a:off x="3660085" y="5028184"/>
                <a:ext cx="353880" cy="207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02382B-803E-0AE6-2C5E-9B51EB3954E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651085" y="5019544"/>
                  <a:ext cx="371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DEA2E56-22A1-6704-9ABB-069D6A11EAD0}"/>
                    </a:ext>
                  </a:extLst>
                </p14:cNvPr>
                <p14:cNvContentPartPr/>
                <p14:nvPr/>
              </p14:nvContentPartPr>
              <p14:xfrm>
                <a:off x="3873925" y="4918384"/>
                <a:ext cx="93960" cy="472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DEA2E56-22A1-6704-9ABB-069D6A11EAD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64925" y="4909744"/>
                  <a:ext cx="1116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02CA91-90BE-7B60-F2BF-A0689227D8C3}"/>
                    </a:ext>
                  </a:extLst>
                </p14:cNvPr>
                <p14:cNvContentPartPr/>
                <p14:nvPr/>
              </p14:nvContentPartPr>
              <p14:xfrm>
                <a:off x="3290005" y="5464864"/>
                <a:ext cx="772920" cy="69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02CA91-90BE-7B60-F2BF-A0689227D8C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81005" y="5456224"/>
                  <a:ext cx="790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AC2F13C-2A86-3022-2DB1-197B913D1CA8}"/>
                    </a:ext>
                  </a:extLst>
                </p14:cNvPr>
                <p14:cNvContentPartPr/>
                <p14:nvPr/>
              </p14:nvContentPartPr>
              <p14:xfrm>
                <a:off x="3400165" y="5582944"/>
                <a:ext cx="182880" cy="413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AC2F13C-2A86-3022-2DB1-197B913D1CA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91165" y="5573944"/>
                  <a:ext cx="2005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BA9311C-DF8A-1BC0-90F0-4C6068E7D574}"/>
                    </a:ext>
                  </a:extLst>
                </p14:cNvPr>
                <p14:cNvContentPartPr/>
                <p14:nvPr/>
              </p14:nvContentPartPr>
              <p14:xfrm>
                <a:off x="3683125" y="5749264"/>
                <a:ext cx="119160" cy="238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BA9311C-DF8A-1BC0-90F0-4C6068E7D57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674125" y="5740624"/>
                  <a:ext cx="136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742DDDD-0833-507B-2980-5A527C414221}"/>
                    </a:ext>
                  </a:extLst>
                </p14:cNvPr>
                <p14:cNvContentPartPr/>
                <p14:nvPr/>
              </p14:nvContentPartPr>
              <p14:xfrm>
                <a:off x="3642085" y="5720824"/>
                <a:ext cx="362880" cy="256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742DDDD-0833-507B-2980-5A527C41422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633445" y="5711824"/>
                  <a:ext cx="3805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EF94BAB-3976-D3A7-DC88-B2E4648B80A7}"/>
              </a:ext>
            </a:extLst>
          </p:cNvPr>
          <p:cNvGrpSpPr/>
          <p:nvPr/>
        </p:nvGrpSpPr>
        <p:grpSpPr>
          <a:xfrm>
            <a:off x="4533085" y="5189824"/>
            <a:ext cx="2786400" cy="393480"/>
            <a:chOff x="4533085" y="5189824"/>
            <a:chExt cx="278640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C43A599-45DA-61CF-55A5-3B607E003960}"/>
                    </a:ext>
                  </a:extLst>
                </p14:cNvPr>
                <p14:cNvContentPartPr/>
                <p14:nvPr/>
              </p14:nvContentPartPr>
              <p14:xfrm>
                <a:off x="4533085" y="5337784"/>
                <a:ext cx="563760" cy="156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C43A599-45DA-61CF-55A5-3B607E0039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524445" y="5329144"/>
                  <a:ext cx="581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1A569D5-A445-3D18-713E-ED0D2F4B37CF}"/>
                    </a:ext>
                  </a:extLst>
                </p14:cNvPr>
                <p14:cNvContentPartPr/>
                <p14:nvPr/>
              </p14:nvContentPartPr>
              <p14:xfrm>
                <a:off x="5321125" y="5389264"/>
                <a:ext cx="642240" cy="190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1A569D5-A445-3D18-713E-ED0D2F4B37C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12485" y="5380624"/>
                  <a:ext cx="659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D77E8B3-9A40-4935-46CD-F5B302C7C448}"/>
                    </a:ext>
                  </a:extLst>
                </p14:cNvPr>
                <p14:cNvContentPartPr/>
                <p14:nvPr/>
              </p14:nvContentPartPr>
              <p14:xfrm>
                <a:off x="5997925" y="5189824"/>
                <a:ext cx="134640" cy="315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D77E8B3-9A40-4935-46CD-F5B302C7C44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88925" y="5181184"/>
                  <a:ext cx="1522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42ABEB2-1ACB-8BE9-D0E0-A3E5555162F3}"/>
                    </a:ext>
                  </a:extLst>
                </p14:cNvPr>
                <p14:cNvContentPartPr/>
                <p14:nvPr/>
              </p14:nvContentPartPr>
              <p14:xfrm>
                <a:off x="5896405" y="5374864"/>
                <a:ext cx="253080" cy="36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42ABEB2-1ACB-8BE9-D0E0-A3E5555162F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87405" y="5365864"/>
                  <a:ext cx="270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78E5564-9C29-CE48-1A01-94A66E223A99}"/>
                    </a:ext>
                  </a:extLst>
                </p14:cNvPr>
                <p14:cNvContentPartPr/>
                <p14:nvPr/>
              </p14:nvContentPartPr>
              <p14:xfrm>
                <a:off x="6246685" y="5328784"/>
                <a:ext cx="39240" cy="149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78E5564-9C29-CE48-1A01-94A66E223A9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37685" y="5319784"/>
                  <a:ext cx="56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C4B75A0-42F4-B944-9893-D41BCA43353E}"/>
                    </a:ext>
                  </a:extLst>
                </p14:cNvPr>
                <p14:cNvContentPartPr/>
                <p14:nvPr/>
              </p14:nvContentPartPr>
              <p14:xfrm>
                <a:off x="6338485" y="5410504"/>
                <a:ext cx="100440" cy="116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C4B75A0-42F4-B944-9893-D41BCA43353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29485" y="5401864"/>
                  <a:ext cx="118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5DE031F-09E1-CAE0-2B98-18ACB6C4CB8B}"/>
                    </a:ext>
                  </a:extLst>
                </p14:cNvPr>
                <p14:cNvContentPartPr/>
                <p14:nvPr/>
              </p14:nvContentPartPr>
              <p14:xfrm>
                <a:off x="6538285" y="5397544"/>
                <a:ext cx="136440" cy="110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5DE031F-09E1-CAE0-2B98-18ACB6C4CB8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29285" y="5388544"/>
                  <a:ext cx="154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B398C0A-6960-1373-B98E-877FB9711795}"/>
                    </a:ext>
                  </a:extLst>
                </p14:cNvPr>
                <p14:cNvContentPartPr/>
                <p14:nvPr/>
              </p14:nvContentPartPr>
              <p14:xfrm>
                <a:off x="6715765" y="5432464"/>
                <a:ext cx="131040" cy="70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B398C0A-6960-1373-B98E-877FB971179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07125" y="5423824"/>
                  <a:ext cx="148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A972500-CEA1-7B1C-7B2A-B8E3B0E88033}"/>
                    </a:ext>
                  </a:extLst>
                </p14:cNvPr>
                <p14:cNvContentPartPr/>
                <p14:nvPr/>
              </p14:nvContentPartPr>
              <p14:xfrm>
                <a:off x="6933565" y="5442544"/>
                <a:ext cx="186840" cy="85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A972500-CEA1-7B1C-7B2A-B8E3B0E8803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924925" y="5433544"/>
                  <a:ext cx="204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5E40F70-30C0-8551-D33F-5D4ADA3D91C9}"/>
                    </a:ext>
                  </a:extLst>
                </p14:cNvPr>
                <p14:cNvContentPartPr/>
                <p14:nvPr/>
              </p14:nvContentPartPr>
              <p14:xfrm>
                <a:off x="7203205" y="5411944"/>
                <a:ext cx="116280" cy="171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5E40F70-30C0-8551-D33F-5D4ADA3D91C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94565" y="5403304"/>
                  <a:ext cx="1339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7BA3CF9-89F2-20B4-413B-61E4EE714198}"/>
              </a:ext>
            </a:extLst>
          </p:cNvPr>
          <p:cNvGrpSpPr/>
          <p:nvPr/>
        </p:nvGrpSpPr>
        <p:grpSpPr>
          <a:xfrm>
            <a:off x="7895125" y="5142304"/>
            <a:ext cx="463320" cy="413280"/>
            <a:chOff x="7895125" y="5142304"/>
            <a:chExt cx="46332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0EA1D47-5ADA-30BF-8FAC-3ECD960A50FF}"/>
                    </a:ext>
                  </a:extLst>
                </p14:cNvPr>
                <p14:cNvContentPartPr/>
                <p14:nvPr/>
              </p14:nvContentPartPr>
              <p14:xfrm>
                <a:off x="7895125" y="5142304"/>
                <a:ext cx="377640" cy="413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0EA1D47-5ADA-30BF-8FAC-3ECD960A50F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86485" y="5133664"/>
                  <a:ext cx="3952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55E1B06-DECA-8863-511E-2C837D15001B}"/>
                    </a:ext>
                  </a:extLst>
                </p14:cNvPr>
                <p14:cNvContentPartPr/>
                <p14:nvPr/>
              </p14:nvContentPartPr>
              <p14:xfrm>
                <a:off x="8102485" y="5294224"/>
                <a:ext cx="255960" cy="91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55E1B06-DECA-8863-511E-2C837D15001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93845" y="5285224"/>
                  <a:ext cx="27360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16670B1-BC29-391D-C974-5486B34F6712}"/>
              </a:ext>
            </a:extLst>
          </p:cNvPr>
          <p:cNvGrpSpPr/>
          <p:nvPr/>
        </p:nvGrpSpPr>
        <p:grpSpPr>
          <a:xfrm>
            <a:off x="8641405" y="5308264"/>
            <a:ext cx="985680" cy="272160"/>
            <a:chOff x="8641405" y="5308264"/>
            <a:chExt cx="98568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053724C-2884-979F-C184-392DFFF8E965}"/>
                    </a:ext>
                  </a:extLst>
                </p14:cNvPr>
                <p14:cNvContentPartPr/>
                <p14:nvPr/>
              </p14:nvContentPartPr>
              <p14:xfrm>
                <a:off x="8653285" y="5413744"/>
                <a:ext cx="177120" cy="133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053724C-2884-979F-C184-392DFFF8E96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644285" y="5405104"/>
                  <a:ext cx="194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C18B4A2-FCF9-69B0-842E-542E9492DBDD}"/>
                    </a:ext>
                  </a:extLst>
                </p14:cNvPr>
                <p14:cNvContentPartPr/>
                <p14:nvPr/>
              </p14:nvContentPartPr>
              <p14:xfrm>
                <a:off x="8641405" y="5412304"/>
                <a:ext cx="291240" cy="168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C18B4A2-FCF9-69B0-842E-542E9492DBD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32405" y="5403304"/>
                  <a:ext cx="308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04B022C-1DC0-D917-475C-9EA845DA2DB4}"/>
                    </a:ext>
                  </a:extLst>
                </p14:cNvPr>
                <p14:cNvContentPartPr/>
                <p14:nvPr/>
              </p14:nvContentPartPr>
              <p14:xfrm>
                <a:off x="8983045" y="5420944"/>
                <a:ext cx="236880" cy="33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04B022C-1DC0-D917-475C-9EA845DA2DB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974045" y="5412304"/>
                  <a:ext cx="254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155C3A1-CBC4-D314-2CA6-C560B4337064}"/>
                    </a:ext>
                  </a:extLst>
                </p14:cNvPr>
                <p14:cNvContentPartPr/>
                <p14:nvPr/>
              </p14:nvContentPartPr>
              <p14:xfrm>
                <a:off x="8963245" y="5477464"/>
                <a:ext cx="220680" cy="27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155C3A1-CBC4-D314-2CA6-C560B433706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954245" y="5468464"/>
                  <a:ext cx="238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B75D2B0-213F-4B47-B572-79B18F32C066}"/>
                    </a:ext>
                  </a:extLst>
                </p14:cNvPr>
                <p14:cNvContentPartPr/>
                <p14:nvPr/>
              </p14:nvContentPartPr>
              <p14:xfrm>
                <a:off x="9417925" y="5308264"/>
                <a:ext cx="209160" cy="237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B75D2B0-213F-4B47-B572-79B18F32C06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08925" y="5299264"/>
                  <a:ext cx="22680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49A35B9-5B3E-1B60-C41C-1F7F8A4003B8}"/>
              </a:ext>
            </a:extLst>
          </p:cNvPr>
          <p:cNvGrpSpPr/>
          <p:nvPr/>
        </p:nvGrpSpPr>
        <p:grpSpPr>
          <a:xfrm>
            <a:off x="10001845" y="5186584"/>
            <a:ext cx="1697400" cy="460080"/>
            <a:chOff x="10001845" y="5186584"/>
            <a:chExt cx="169740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98AC262-EF58-3F9C-DCB5-1F05B1885D09}"/>
                    </a:ext>
                  </a:extLst>
                </p14:cNvPr>
                <p14:cNvContentPartPr/>
                <p14:nvPr/>
              </p14:nvContentPartPr>
              <p14:xfrm>
                <a:off x="10001845" y="5311504"/>
                <a:ext cx="694800" cy="317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98AC262-EF58-3F9C-DCB5-1F05B1885D0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93205" y="5302504"/>
                  <a:ext cx="7124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891AD94-521B-327F-517A-A555590B5C8C}"/>
                    </a:ext>
                  </a:extLst>
                </p14:cNvPr>
                <p14:cNvContentPartPr/>
                <p14:nvPr/>
              </p14:nvContentPartPr>
              <p14:xfrm>
                <a:off x="10884925" y="5457664"/>
                <a:ext cx="210600" cy="189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891AD94-521B-327F-517A-A555590B5C8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75925" y="5448664"/>
                  <a:ext cx="228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7BFACC1-A9B6-5714-9152-3C68CB983E74}"/>
                    </a:ext>
                  </a:extLst>
                </p14:cNvPr>
                <p14:cNvContentPartPr/>
                <p14:nvPr/>
              </p14:nvContentPartPr>
              <p14:xfrm>
                <a:off x="10862965" y="5430664"/>
                <a:ext cx="322560" cy="199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7BFACC1-A9B6-5714-9152-3C68CB983E7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853965" y="5422024"/>
                  <a:ext cx="340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738C9A5-CC91-49C0-B68C-8C735595A922}"/>
                    </a:ext>
                  </a:extLst>
                </p14:cNvPr>
                <p14:cNvContentPartPr/>
                <p14:nvPr/>
              </p14:nvContentPartPr>
              <p14:xfrm>
                <a:off x="11172565" y="5494384"/>
                <a:ext cx="265320" cy="31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738C9A5-CC91-49C0-B68C-8C735595A92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63925" y="5485384"/>
                  <a:ext cx="282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BC8F1EF-D2C9-6914-2DFF-19CE1199E5A9}"/>
                    </a:ext>
                  </a:extLst>
                </p14:cNvPr>
                <p14:cNvContentPartPr/>
                <p14:nvPr/>
              </p14:nvContentPartPr>
              <p14:xfrm>
                <a:off x="11126485" y="5593744"/>
                <a:ext cx="246600" cy="22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BC8F1EF-D2C9-6914-2DFF-19CE1199E5A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17485" y="5584744"/>
                  <a:ext cx="264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450277E-520A-09AC-C956-549D2C654C83}"/>
                    </a:ext>
                  </a:extLst>
                </p14:cNvPr>
                <p14:cNvContentPartPr/>
                <p14:nvPr/>
              </p14:nvContentPartPr>
              <p14:xfrm>
                <a:off x="11481445" y="5186584"/>
                <a:ext cx="217800" cy="418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450277E-520A-09AC-C956-549D2C654C8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72805" y="5177584"/>
                  <a:ext cx="235440" cy="43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2605C9-E6EE-2377-9735-A6E91C87AD86}"/>
                  </a:ext>
                </a:extLst>
              </p14:cNvPr>
              <p14:cNvContentPartPr/>
              <p14:nvPr/>
            </p14:nvContentPartPr>
            <p14:xfrm>
              <a:off x="2164930" y="1328286"/>
              <a:ext cx="358560" cy="21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2605C9-E6EE-2377-9735-A6E91C87AD86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111290" y="1220286"/>
                <a:ext cx="466200" cy="43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98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961A297-7406-CA83-559B-95EBC1B70807}"/>
              </a:ext>
            </a:extLst>
          </p:cNvPr>
          <p:cNvGrpSpPr/>
          <p:nvPr/>
        </p:nvGrpSpPr>
        <p:grpSpPr>
          <a:xfrm>
            <a:off x="709885" y="306424"/>
            <a:ext cx="3157920" cy="641520"/>
            <a:chOff x="709885" y="306424"/>
            <a:chExt cx="315792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37BB0DB-6020-8423-39FF-842428794999}"/>
                    </a:ext>
                  </a:extLst>
                </p14:cNvPr>
                <p14:cNvContentPartPr/>
                <p14:nvPr/>
              </p14:nvContentPartPr>
              <p14:xfrm>
                <a:off x="709885" y="439624"/>
                <a:ext cx="431640" cy="192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37BB0DB-6020-8423-39FF-8424287949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1245" y="430624"/>
                  <a:ext cx="449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674ADDC-47A9-D36D-1779-7AE3EE148571}"/>
                    </a:ext>
                  </a:extLst>
                </p14:cNvPr>
                <p14:cNvContentPartPr/>
                <p14:nvPr/>
              </p14:nvContentPartPr>
              <p14:xfrm>
                <a:off x="954325" y="410464"/>
                <a:ext cx="24480" cy="338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674ADDC-47A9-D36D-1779-7AE3EE1485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5685" y="401464"/>
                  <a:ext cx="42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27D7C1-8CE4-F467-D646-A070389EEA19}"/>
                    </a:ext>
                  </a:extLst>
                </p14:cNvPr>
                <p14:cNvContentPartPr/>
                <p14:nvPr/>
              </p14:nvContentPartPr>
              <p14:xfrm>
                <a:off x="1091485" y="783064"/>
                <a:ext cx="117360" cy="139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27D7C1-8CE4-F467-D646-A070389EEA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2845" y="774424"/>
                  <a:ext cx="135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78764FF-5881-F97A-ABE0-0BC95353C9C4}"/>
                    </a:ext>
                  </a:extLst>
                </p14:cNvPr>
                <p14:cNvContentPartPr/>
                <p14:nvPr/>
              </p14:nvContentPartPr>
              <p14:xfrm>
                <a:off x="1061605" y="794944"/>
                <a:ext cx="201960" cy="43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78764FF-5881-F97A-ABE0-0BC95353C9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2965" y="785944"/>
                  <a:ext cx="219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17A930-7043-9311-6B75-AC8F701CBF2C}"/>
                    </a:ext>
                  </a:extLst>
                </p14:cNvPr>
                <p14:cNvContentPartPr/>
                <p14:nvPr/>
              </p14:nvContentPartPr>
              <p14:xfrm>
                <a:off x="1536445" y="510904"/>
                <a:ext cx="178200" cy="142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17A930-7043-9311-6B75-AC8F701CBF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7445" y="502264"/>
                  <a:ext cx="195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24F7F14-2754-6CC3-01A3-2202C18DB5CC}"/>
                    </a:ext>
                  </a:extLst>
                </p14:cNvPr>
                <p14:cNvContentPartPr/>
                <p14:nvPr/>
              </p14:nvContentPartPr>
              <p14:xfrm>
                <a:off x="1428445" y="369424"/>
                <a:ext cx="185760" cy="438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24F7F14-2754-6CC3-01A3-2202C18DB5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19445" y="360784"/>
                  <a:ext cx="2034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B92F2D-CA1B-5409-D135-3E96CFE862EB}"/>
                    </a:ext>
                  </a:extLst>
                </p14:cNvPr>
                <p14:cNvContentPartPr/>
                <p14:nvPr/>
              </p14:nvContentPartPr>
              <p14:xfrm>
                <a:off x="1831645" y="367984"/>
                <a:ext cx="93240" cy="393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B92F2D-CA1B-5409-D135-3E96CFE862E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22645" y="359344"/>
                  <a:ext cx="1108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E6B1E4-18C9-B977-38E1-FE718070D34D}"/>
                    </a:ext>
                  </a:extLst>
                </p14:cNvPr>
                <p14:cNvContentPartPr/>
                <p14:nvPr/>
              </p14:nvContentPartPr>
              <p14:xfrm>
                <a:off x="2172565" y="515584"/>
                <a:ext cx="183240" cy="3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E6B1E4-18C9-B977-38E1-FE718070D34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63565" y="506944"/>
                  <a:ext cx="200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FE3C4D-0A23-F672-3912-FA4D483A7E85}"/>
                    </a:ext>
                  </a:extLst>
                </p14:cNvPr>
                <p14:cNvContentPartPr/>
                <p14:nvPr/>
              </p14:nvContentPartPr>
              <p14:xfrm>
                <a:off x="2126845" y="651304"/>
                <a:ext cx="182160" cy="15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FE3C4D-0A23-F672-3912-FA4D483A7E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17845" y="642664"/>
                  <a:ext cx="199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8FA952-C1D5-959A-09A1-54C19DCA6E19}"/>
                    </a:ext>
                  </a:extLst>
                </p14:cNvPr>
                <p14:cNvContentPartPr/>
                <p14:nvPr/>
              </p14:nvContentPartPr>
              <p14:xfrm>
                <a:off x="2543365" y="362944"/>
                <a:ext cx="436680" cy="15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8FA952-C1D5-959A-09A1-54C19DCA6E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4365" y="353944"/>
                  <a:ext cx="454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FBB76B-5588-6744-039A-632233C2770D}"/>
                    </a:ext>
                  </a:extLst>
                </p14:cNvPr>
                <p14:cNvContentPartPr/>
                <p14:nvPr/>
              </p14:nvContentPartPr>
              <p14:xfrm>
                <a:off x="2763685" y="306424"/>
                <a:ext cx="32400" cy="358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BFBB76B-5588-6744-039A-632233C277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54685" y="297424"/>
                  <a:ext cx="500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75EE1D-7430-191D-BF94-3BDC8CFC4476}"/>
                    </a:ext>
                  </a:extLst>
                </p14:cNvPr>
                <p14:cNvContentPartPr/>
                <p14:nvPr/>
              </p14:nvContentPartPr>
              <p14:xfrm>
                <a:off x="2919925" y="690544"/>
                <a:ext cx="17640" cy="19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75EE1D-7430-191D-BF94-3BDC8CFC447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11285" y="681904"/>
                  <a:ext cx="35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5F8DF7-B5A7-A7C0-C917-A9D4CE7EC212}"/>
                    </a:ext>
                  </a:extLst>
                </p14:cNvPr>
                <p14:cNvContentPartPr/>
                <p14:nvPr/>
              </p14:nvContentPartPr>
              <p14:xfrm>
                <a:off x="2962045" y="717904"/>
                <a:ext cx="27720" cy="18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5F8DF7-B5A7-A7C0-C917-A9D4CE7EC2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53405" y="709264"/>
                  <a:ext cx="45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579121-9BD2-4BEB-2C11-FFF805BFA60E}"/>
                    </a:ext>
                  </a:extLst>
                </p14:cNvPr>
                <p14:cNvContentPartPr/>
                <p14:nvPr/>
              </p14:nvContentPartPr>
              <p14:xfrm>
                <a:off x="2863045" y="722224"/>
                <a:ext cx="214560" cy="3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579121-9BD2-4BEB-2C11-FFF805BFA6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54045" y="713224"/>
                  <a:ext cx="232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FA88E3-3838-060A-E592-3CFB3734CB78}"/>
                    </a:ext>
                  </a:extLst>
                </p14:cNvPr>
                <p14:cNvContentPartPr/>
                <p14:nvPr/>
              </p14:nvContentPartPr>
              <p14:xfrm>
                <a:off x="2776285" y="916624"/>
                <a:ext cx="283680" cy="31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FA88E3-3838-060A-E592-3CFB3734CB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67285" y="907984"/>
                  <a:ext cx="301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47EFBA-5C90-767F-3341-28DB38F56245}"/>
                    </a:ext>
                  </a:extLst>
                </p14:cNvPr>
                <p14:cNvContentPartPr/>
                <p14:nvPr/>
              </p14:nvContentPartPr>
              <p14:xfrm>
                <a:off x="3473605" y="474904"/>
                <a:ext cx="150480" cy="130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47EFBA-5C90-767F-3341-28DB38F562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64965" y="465904"/>
                  <a:ext cx="168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B616D6-0CBC-333B-AD7C-A47F4387E271}"/>
                    </a:ext>
                  </a:extLst>
                </p14:cNvPr>
                <p14:cNvContentPartPr/>
                <p14:nvPr/>
              </p14:nvContentPartPr>
              <p14:xfrm>
                <a:off x="3297565" y="364024"/>
                <a:ext cx="207360" cy="446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B616D6-0CBC-333B-AD7C-A47F4387E2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88565" y="355024"/>
                  <a:ext cx="2250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F98E8B-A126-EF00-188B-E217CE8DC2FF}"/>
                    </a:ext>
                  </a:extLst>
                </p14:cNvPr>
                <p14:cNvContentPartPr/>
                <p14:nvPr/>
              </p14:nvContentPartPr>
              <p14:xfrm>
                <a:off x="3752965" y="376984"/>
                <a:ext cx="114840" cy="47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F98E8B-A126-EF00-188B-E217CE8DC2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44325" y="367984"/>
                  <a:ext cx="132480" cy="49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0A77905-D99A-79ED-7EA5-E6EC15BF514B}"/>
                  </a:ext>
                </a:extLst>
              </p14:cNvPr>
              <p14:cNvContentPartPr/>
              <p14:nvPr/>
            </p14:nvContentPartPr>
            <p14:xfrm>
              <a:off x="4299805" y="451504"/>
              <a:ext cx="759240" cy="227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0A77905-D99A-79ED-7EA5-E6EC15BF514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90805" y="442864"/>
                <a:ext cx="77688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F03AC140-DAE2-D4B0-06FC-5130A1769904}"/>
              </a:ext>
            </a:extLst>
          </p:cNvPr>
          <p:cNvGrpSpPr/>
          <p:nvPr/>
        </p:nvGrpSpPr>
        <p:grpSpPr>
          <a:xfrm>
            <a:off x="5570605" y="373744"/>
            <a:ext cx="1532160" cy="525960"/>
            <a:chOff x="5570605" y="373744"/>
            <a:chExt cx="15321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53471D-3C40-F700-2DF3-921DDED32110}"/>
                    </a:ext>
                  </a:extLst>
                </p14:cNvPr>
                <p14:cNvContentPartPr/>
                <p14:nvPr/>
              </p14:nvContentPartPr>
              <p14:xfrm>
                <a:off x="5570605" y="434584"/>
                <a:ext cx="224640" cy="252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853471D-3C40-F700-2DF3-921DDED321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61605" y="425584"/>
                  <a:ext cx="242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D8480F9-98CB-3C48-B954-FFA437B3AACB}"/>
                    </a:ext>
                  </a:extLst>
                </p14:cNvPr>
                <p14:cNvContentPartPr/>
                <p14:nvPr/>
              </p14:nvContentPartPr>
              <p14:xfrm>
                <a:off x="6095125" y="452944"/>
                <a:ext cx="17280" cy="221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D8480F9-98CB-3C48-B954-FFA437B3AA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86125" y="444304"/>
                  <a:ext cx="34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A26C1A-6932-C36F-93E2-C4349AD4FA03}"/>
                    </a:ext>
                  </a:extLst>
                </p14:cNvPr>
                <p14:cNvContentPartPr/>
                <p14:nvPr/>
              </p14:nvContentPartPr>
              <p14:xfrm>
                <a:off x="5978845" y="605944"/>
                <a:ext cx="238320" cy="1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A26C1A-6932-C36F-93E2-C4349AD4FA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69845" y="597304"/>
                  <a:ext cx="255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8E02B2-7933-B76E-F4BD-257FADFB5471}"/>
                    </a:ext>
                  </a:extLst>
                </p14:cNvPr>
                <p14:cNvContentPartPr/>
                <p14:nvPr/>
              </p14:nvContentPartPr>
              <p14:xfrm>
                <a:off x="6206365" y="373744"/>
                <a:ext cx="356760" cy="525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8E02B2-7933-B76E-F4BD-257FADFB547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97365" y="364744"/>
                  <a:ext cx="3744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FDC7B8-5D73-C0C9-A4B2-A80D58A3CD3A}"/>
                    </a:ext>
                  </a:extLst>
                </p14:cNvPr>
                <p14:cNvContentPartPr/>
                <p14:nvPr/>
              </p14:nvContentPartPr>
              <p14:xfrm>
                <a:off x="6882085" y="520264"/>
                <a:ext cx="220680" cy="3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FDC7B8-5D73-C0C9-A4B2-A80D58A3CD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73085" y="511624"/>
                  <a:ext cx="238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8826F1-025B-CBDF-CD30-DE979420FA30}"/>
                    </a:ext>
                  </a:extLst>
                </p14:cNvPr>
                <p14:cNvContentPartPr/>
                <p14:nvPr/>
              </p14:nvContentPartPr>
              <p14:xfrm>
                <a:off x="6822325" y="636184"/>
                <a:ext cx="269280" cy="1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8826F1-025B-CBDF-CD30-DE979420FA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13325" y="627544"/>
                  <a:ext cx="2869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EF71BE-6A4A-198D-37EC-CD5FDBB0B1DA}"/>
              </a:ext>
            </a:extLst>
          </p:cNvPr>
          <p:cNvGrpSpPr/>
          <p:nvPr/>
        </p:nvGrpSpPr>
        <p:grpSpPr>
          <a:xfrm>
            <a:off x="7448725" y="345304"/>
            <a:ext cx="1028520" cy="358200"/>
            <a:chOff x="7448725" y="345304"/>
            <a:chExt cx="102852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5E91EA7-D492-7942-FC86-1E47D3D23FC6}"/>
                    </a:ext>
                  </a:extLst>
                </p14:cNvPr>
                <p14:cNvContentPartPr/>
                <p14:nvPr/>
              </p14:nvContentPartPr>
              <p14:xfrm>
                <a:off x="7448725" y="362584"/>
                <a:ext cx="36360" cy="27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5E91EA7-D492-7942-FC86-1E47D3D23F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39725" y="353584"/>
                  <a:ext cx="54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017215-0218-1FF7-C33D-A0F4B72F3A42}"/>
                    </a:ext>
                  </a:extLst>
                </p14:cNvPr>
                <p14:cNvContentPartPr/>
                <p14:nvPr/>
              </p14:nvContentPartPr>
              <p14:xfrm>
                <a:off x="7495525" y="345304"/>
                <a:ext cx="268920" cy="288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017215-0218-1FF7-C33D-A0F4B72F3A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86885" y="336664"/>
                  <a:ext cx="286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563387B-B7C2-0454-E0FF-930FEEBD3A79}"/>
                    </a:ext>
                  </a:extLst>
                </p14:cNvPr>
                <p14:cNvContentPartPr/>
                <p14:nvPr/>
              </p14:nvContentPartPr>
              <p14:xfrm>
                <a:off x="7959205" y="421264"/>
                <a:ext cx="48600" cy="228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563387B-B7C2-0454-E0FF-930FEEBD3A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50565" y="412264"/>
                  <a:ext cx="66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B8F9A2-E749-49A0-9C9F-8E4A0F773E27}"/>
                    </a:ext>
                  </a:extLst>
                </p14:cNvPr>
                <p14:cNvContentPartPr/>
                <p14:nvPr/>
              </p14:nvContentPartPr>
              <p14:xfrm>
                <a:off x="7892245" y="558784"/>
                <a:ext cx="236520" cy="34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B8F9A2-E749-49A0-9C9F-8E4A0F773E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83245" y="549784"/>
                  <a:ext cx="254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91C38D-AE0C-7A4C-3DE1-67F3CB1151F3}"/>
                    </a:ext>
                  </a:extLst>
                </p14:cNvPr>
                <p14:cNvContentPartPr/>
                <p14:nvPr/>
              </p14:nvContentPartPr>
              <p14:xfrm>
                <a:off x="8201485" y="397144"/>
                <a:ext cx="275760" cy="306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91C38D-AE0C-7A4C-3DE1-67F3CB1151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92485" y="388144"/>
                  <a:ext cx="29340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0BACF12-7987-132D-E5F0-450094CCE287}"/>
              </a:ext>
            </a:extLst>
          </p:cNvPr>
          <p:cNvGrpSpPr/>
          <p:nvPr/>
        </p:nvGrpSpPr>
        <p:grpSpPr>
          <a:xfrm>
            <a:off x="474085" y="1425664"/>
            <a:ext cx="1216800" cy="712440"/>
            <a:chOff x="474085" y="1425664"/>
            <a:chExt cx="1216800" cy="7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EDA24C-F55C-896E-B8D2-BBA7D7EF99CF}"/>
                    </a:ext>
                  </a:extLst>
                </p14:cNvPr>
                <p14:cNvContentPartPr/>
                <p14:nvPr/>
              </p14:nvContentPartPr>
              <p14:xfrm>
                <a:off x="474085" y="1586224"/>
                <a:ext cx="428040" cy="149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EDA24C-F55C-896E-B8D2-BBA7D7EF99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5445" y="1577584"/>
                  <a:ext cx="445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310BCAD-BD9B-C6DE-C0C9-5D036A55B869}"/>
                    </a:ext>
                  </a:extLst>
                </p14:cNvPr>
                <p14:cNvContentPartPr/>
                <p14:nvPr/>
              </p14:nvContentPartPr>
              <p14:xfrm>
                <a:off x="679285" y="1453024"/>
                <a:ext cx="37440" cy="516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310BCAD-BD9B-C6DE-C0C9-5D036A55B8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0645" y="1444384"/>
                  <a:ext cx="550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4E5AF7-B33B-8348-5D7F-CADF6E6F43FB}"/>
                    </a:ext>
                  </a:extLst>
                </p14:cNvPr>
                <p14:cNvContentPartPr/>
                <p14:nvPr/>
              </p14:nvContentPartPr>
              <p14:xfrm>
                <a:off x="1032805" y="1426384"/>
                <a:ext cx="89280" cy="153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4E5AF7-B33B-8348-5D7F-CADF6E6F43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4165" y="1417384"/>
                  <a:ext cx="106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D913FF-2226-0F95-B70D-E11DA3442803}"/>
                    </a:ext>
                  </a:extLst>
                </p14:cNvPr>
                <p14:cNvContentPartPr/>
                <p14:nvPr/>
              </p14:nvContentPartPr>
              <p14:xfrm>
                <a:off x="889525" y="1891864"/>
                <a:ext cx="165240" cy="246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D913FF-2226-0F95-B70D-E11DA34428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0885" y="1883224"/>
                  <a:ext cx="1828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5FDE6FE-A13E-1095-4BFC-99EA677498F0}"/>
                    </a:ext>
                  </a:extLst>
                </p14:cNvPr>
                <p14:cNvContentPartPr/>
                <p14:nvPr/>
              </p14:nvContentPartPr>
              <p14:xfrm>
                <a:off x="892765" y="1909504"/>
                <a:ext cx="212040" cy="48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5FDE6FE-A13E-1095-4BFC-99EA677498F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4125" y="1900504"/>
                  <a:ext cx="229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BCCEF8-8F7E-9F0E-552F-91A48B42E555}"/>
                    </a:ext>
                  </a:extLst>
                </p14:cNvPr>
                <p14:cNvContentPartPr/>
                <p14:nvPr/>
              </p14:nvContentPartPr>
              <p14:xfrm>
                <a:off x="1268605" y="1425664"/>
                <a:ext cx="161640" cy="459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BCCEF8-8F7E-9F0E-552F-91A48B42E5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59965" y="1416664"/>
                  <a:ext cx="1792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4B15DD-6EF8-1485-94FA-7D34C8C92222}"/>
                    </a:ext>
                  </a:extLst>
                </p14:cNvPr>
                <p14:cNvContentPartPr/>
                <p14:nvPr/>
              </p14:nvContentPartPr>
              <p14:xfrm>
                <a:off x="1433125" y="1644904"/>
                <a:ext cx="96480" cy="127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4B15DD-6EF8-1485-94FA-7D34C8C922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24485" y="1635904"/>
                  <a:ext cx="114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16DFB7-1C4F-0E96-03B1-620909FBB8DF}"/>
                    </a:ext>
                  </a:extLst>
                </p14:cNvPr>
                <p14:cNvContentPartPr/>
                <p14:nvPr/>
              </p14:nvContentPartPr>
              <p14:xfrm>
                <a:off x="1637605" y="1427824"/>
                <a:ext cx="53280" cy="47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16DFB7-1C4F-0E96-03B1-620909FBB8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28965" y="1419184"/>
                  <a:ext cx="70920" cy="49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5EC131-4FD7-D8F8-0BAA-F6E67190907B}"/>
              </a:ext>
            </a:extLst>
          </p:cNvPr>
          <p:cNvGrpSpPr/>
          <p:nvPr/>
        </p:nvGrpSpPr>
        <p:grpSpPr>
          <a:xfrm>
            <a:off x="1961245" y="1636984"/>
            <a:ext cx="216720" cy="137880"/>
            <a:chOff x="1961245" y="1636984"/>
            <a:chExt cx="21672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0372FB-BCAF-C1F6-A320-72687706484D}"/>
                    </a:ext>
                  </a:extLst>
                </p14:cNvPr>
                <p14:cNvContentPartPr/>
                <p14:nvPr/>
              </p14:nvContentPartPr>
              <p14:xfrm>
                <a:off x="1974925" y="1636984"/>
                <a:ext cx="203040" cy="23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0372FB-BCAF-C1F6-A320-7268770648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66285" y="1627984"/>
                  <a:ext cx="220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664A708-86C9-937D-CECD-C9B0FDEE2EF1}"/>
                    </a:ext>
                  </a:extLst>
                </p14:cNvPr>
                <p14:cNvContentPartPr/>
                <p14:nvPr/>
              </p14:nvContentPartPr>
              <p14:xfrm>
                <a:off x="1961245" y="1745704"/>
                <a:ext cx="192960" cy="2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664A708-86C9-937D-CECD-C9B0FDEE2E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52245" y="1737064"/>
                  <a:ext cx="210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E0BF0D-DF78-74D3-C5C4-37C9440F1675}"/>
              </a:ext>
            </a:extLst>
          </p:cNvPr>
          <p:cNvGrpSpPr/>
          <p:nvPr/>
        </p:nvGrpSpPr>
        <p:grpSpPr>
          <a:xfrm>
            <a:off x="2427445" y="1261504"/>
            <a:ext cx="1167480" cy="761760"/>
            <a:chOff x="2427445" y="1261504"/>
            <a:chExt cx="116748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E9E873-9EA5-B308-5A28-589141AB8756}"/>
                    </a:ext>
                  </a:extLst>
                </p14:cNvPr>
                <p14:cNvContentPartPr/>
                <p14:nvPr/>
              </p14:nvContentPartPr>
              <p14:xfrm>
                <a:off x="2427445" y="1438624"/>
                <a:ext cx="401400" cy="20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E9E873-9EA5-B308-5A28-589141AB875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18805" y="1429624"/>
                  <a:ext cx="419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1656E3-D964-619E-3734-A18F7A7318C7}"/>
                    </a:ext>
                  </a:extLst>
                </p14:cNvPr>
                <p14:cNvContentPartPr/>
                <p14:nvPr/>
              </p14:nvContentPartPr>
              <p14:xfrm>
                <a:off x="2631925" y="1400824"/>
                <a:ext cx="35640" cy="396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1656E3-D964-619E-3734-A18F7A7318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23285" y="1391824"/>
                  <a:ext cx="532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2E77F67-C982-5F32-175D-D08AA11D260B}"/>
                    </a:ext>
                  </a:extLst>
                </p14:cNvPr>
                <p14:cNvContentPartPr/>
                <p14:nvPr/>
              </p14:nvContentPartPr>
              <p14:xfrm>
                <a:off x="2734525" y="1821304"/>
                <a:ext cx="11160" cy="173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2E77F67-C982-5F32-175D-D08AA11D260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25525" y="1812304"/>
                  <a:ext cx="28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C7DB09-64A1-0430-0309-5A642CF3626B}"/>
                    </a:ext>
                  </a:extLst>
                </p14:cNvPr>
                <p14:cNvContentPartPr/>
                <p14:nvPr/>
              </p14:nvContentPartPr>
              <p14:xfrm>
                <a:off x="2807245" y="1826344"/>
                <a:ext cx="48600" cy="165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C7DB09-64A1-0430-0309-5A642CF362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98605" y="1817704"/>
                  <a:ext cx="66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9EF835A-3855-6074-7EEC-13570A89D741}"/>
                    </a:ext>
                  </a:extLst>
                </p14:cNvPr>
                <p14:cNvContentPartPr/>
                <p14:nvPr/>
              </p14:nvContentPartPr>
              <p14:xfrm>
                <a:off x="2693485" y="1836424"/>
                <a:ext cx="214920" cy="21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9EF835A-3855-6074-7EEC-13570A89D7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84845" y="1827424"/>
                  <a:ext cx="232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110DDD4-8195-5F5B-6515-CFB077966E5D}"/>
                    </a:ext>
                  </a:extLst>
                </p14:cNvPr>
                <p14:cNvContentPartPr/>
                <p14:nvPr/>
              </p14:nvContentPartPr>
              <p14:xfrm>
                <a:off x="2662885" y="1981864"/>
                <a:ext cx="208080" cy="41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110DDD4-8195-5F5B-6515-CFB077966E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54245" y="1972864"/>
                  <a:ext cx="225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495E31-89AC-0CEA-94B3-B80C41671F23}"/>
                    </a:ext>
                  </a:extLst>
                </p14:cNvPr>
                <p14:cNvContentPartPr/>
                <p14:nvPr/>
              </p14:nvContentPartPr>
              <p14:xfrm>
                <a:off x="2955565" y="1261504"/>
                <a:ext cx="63360" cy="215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495E31-89AC-0CEA-94B3-B80C41671F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46565" y="1252864"/>
                  <a:ext cx="81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71FD29-ACC2-F616-D63C-B5B529D526D8}"/>
                    </a:ext>
                  </a:extLst>
                </p14:cNvPr>
                <p14:cNvContentPartPr/>
                <p14:nvPr/>
              </p14:nvContentPartPr>
              <p14:xfrm>
                <a:off x="3251125" y="1609264"/>
                <a:ext cx="175320" cy="75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71FD29-ACC2-F616-D63C-B5B529D526D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42485" y="1600624"/>
                  <a:ext cx="192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D33660-897E-6A4B-C4C1-732F53B0A90C}"/>
                    </a:ext>
                  </a:extLst>
                </p14:cNvPr>
                <p14:cNvContentPartPr/>
                <p14:nvPr/>
              </p14:nvContentPartPr>
              <p14:xfrm>
                <a:off x="3045925" y="1391824"/>
                <a:ext cx="240480" cy="497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D33660-897E-6A4B-C4C1-732F53B0A90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36925" y="1382824"/>
                  <a:ext cx="2581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E3C99D-E866-EF54-D79A-998DA5121011}"/>
                    </a:ext>
                  </a:extLst>
                </p14:cNvPr>
                <p14:cNvContentPartPr/>
                <p14:nvPr/>
              </p14:nvContentPartPr>
              <p14:xfrm>
                <a:off x="3435805" y="1395784"/>
                <a:ext cx="159120" cy="525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E3C99D-E866-EF54-D79A-998DA51210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26805" y="1387144"/>
                  <a:ext cx="176760" cy="54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1F97807-5E71-B346-CF3F-1BEB08A34BC7}"/>
                  </a:ext>
                </a:extLst>
              </p14:cNvPr>
              <p14:cNvContentPartPr/>
              <p14:nvPr/>
            </p14:nvContentPartPr>
            <p14:xfrm>
              <a:off x="3992725" y="1579024"/>
              <a:ext cx="815040" cy="135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1F97807-5E71-B346-CF3F-1BEB08A34BC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84085" y="1570024"/>
                <a:ext cx="83268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08A2C440-5B0A-D109-C931-8342C3B7BD35}"/>
              </a:ext>
            </a:extLst>
          </p:cNvPr>
          <p:cNvGrpSpPr/>
          <p:nvPr/>
        </p:nvGrpSpPr>
        <p:grpSpPr>
          <a:xfrm>
            <a:off x="5200525" y="1333144"/>
            <a:ext cx="994320" cy="414360"/>
            <a:chOff x="5200525" y="1333144"/>
            <a:chExt cx="9943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2C2171-8A3C-4C18-AACA-8FD9ED698C92}"/>
                    </a:ext>
                  </a:extLst>
                </p14:cNvPr>
                <p14:cNvContentPartPr/>
                <p14:nvPr/>
              </p14:nvContentPartPr>
              <p14:xfrm>
                <a:off x="5200525" y="1581904"/>
                <a:ext cx="52920" cy="10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2C2171-8A3C-4C18-AACA-8FD9ED698C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91885" y="1573264"/>
                  <a:ext cx="70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36C7CF2-82F9-D72E-BC2D-712F5D40F554}"/>
                    </a:ext>
                  </a:extLst>
                </p14:cNvPr>
                <p14:cNvContentPartPr/>
                <p14:nvPr/>
              </p14:nvContentPartPr>
              <p14:xfrm>
                <a:off x="5272165" y="1421704"/>
                <a:ext cx="5400" cy="7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36C7CF2-82F9-D72E-BC2D-712F5D40F5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63525" y="1412704"/>
                  <a:ext cx="23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A57CA0E-0120-3DF3-9288-8D763ECC44AB}"/>
                    </a:ext>
                  </a:extLst>
                </p14:cNvPr>
                <p14:cNvContentPartPr/>
                <p14:nvPr/>
              </p14:nvContentPartPr>
              <p14:xfrm>
                <a:off x="5385925" y="1384264"/>
                <a:ext cx="178200" cy="328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A57CA0E-0120-3DF3-9288-8D763ECC44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76925" y="1375264"/>
                  <a:ext cx="1958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96825D3-5995-65B3-0BF3-E590A3D186B0}"/>
                    </a:ext>
                  </a:extLst>
                </p14:cNvPr>
                <p14:cNvContentPartPr/>
                <p14:nvPr/>
              </p14:nvContentPartPr>
              <p14:xfrm>
                <a:off x="5720365" y="1333144"/>
                <a:ext cx="142920" cy="414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96825D3-5995-65B3-0BF3-E590A3D186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11725" y="1324144"/>
                  <a:ext cx="1605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6C7FAA8-8A21-FC63-4F4B-23A58CA903D1}"/>
                    </a:ext>
                  </a:extLst>
                </p14:cNvPr>
                <p14:cNvContentPartPr/>
                <p14:nvPr/>
              </p14:nvContentPartPr>
              <p14:xfrm>
                <a:off x="5951125" y="1382464"/>
                <a:ext cx="243720" cy="302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6C7FAA8-8A21-FC63-4F4B-23A58CA903D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42485" y="1373464"/>
                  <a:ext cx="26136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C3D791-BFDC-9957-2E03-B6FFE116D70E}"/>
              </a:ext>
            </a:extLst>
          </p:cNvPr>
          <p:cNvGrpSpPr/>
          <p:nvPr/>
        </p:nvGrpSpPr>
        <p:grpSpPr>
          <a:xfrm>
            <a:off x="6239485" y="1320184"/>
            <a:ext cx="702720" cy="578880"/>
            <a:chOff x="6239485" y="1320184"/>
            <a:chExt cx="70272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8DCF8CA-0A5E-94D4-DB4A-80E802867A20}"/>
                    </a:ext>
                  </a:extLst>
                </p14:cNvPr>
                <p14:cNvContentPartPr/>
                <p14:nvPr/>
              </p14:nvContentPartPr>
              <p14:xfrm>
                <a:off x="6239485" y="1560664"/>
                <a:ext cx="278640" cy="32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8DCF8CA-0A5E-94D4-DB4A-80E802867A2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30845" y="1551664"/>
                  <a:ext cx="296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A1F951-ED30-CCA4-2A04-9A95F145FED6}"/>
                    </a:ext>
                  </a:extLst>
                </p14:cNvPr>
                <p14:cNvContentPartPr/>
                <p14:nvPr/>
              </p14:nvContentPartPr>
              <p14:xfrm>
                <a:off x="6505885" y="1410184"/>
                <a:ext cx="293760" cy="488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0A1F951-ED30-CCA4-2A04-9A95F145FE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96885" y="1401184"/>
                  <a:ext cx="31140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D66C131-73D3-F41C-3D54-6E1DA60A408E}"/>
                    </a:ext>
                  </a:extLst>
                </p14:cNvPr>
                <p14:cNvContentPartPr/>
                <p14:nvPr/>
              </p14:nvContentPartPr>
              <p14:xfrm>
                <a:off x="6774085" y="1320184"/>
                <a:ext cx="168120" cy="538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D66C131-73D3-F41C-3D54-6E1DA60A40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65085" y="1311544"/>
                  <a:ext cx="185760" cy="55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D6452B9-F1FC-A19E-BF9A-1BBCFB394EDD}"/>
              </a:ext>
            </a:extLst>
          </p:cNvPr>
          <p:cNvGrpSpPr/>
          <p:nvPr/>
        </p:nvGrpSpPr>
        <p:grpSpPr>
          <a:xfrm>
            <a:off x="7228045" y="1159624"/>
            <a:ext cx="1610640" cy="878040"/>
            <a:chOff x="7228045" y="1159624"/>
            <a:chExt cx="1610640" cy="87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3AD1842-52AF-FDB0-F194-0E894446D8D8}"/>
                    </a:ext>
                  </a:extLst>
                </p14:cNvPr>
                <p14:cNvContentPartPr/>
                <p14:nvPr/>
              </p14:nvContentPartPr>
              <p14:xfrm>
                <a:off x="7275925" y="1528264"/>
                <a:ext cx="236520" cy="31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3AD1842-52AF-FDB0-F194-0E894446D8D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66925" y="1519264"/>
                  <a:ext cx="254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17CA82-433E-E520-6DD6-D374D1B2504B}"/>
                    </a:ext>
                  </a:extLst>
                </p14:cNvPr>
                <p14:cNvContentPartPr/>
                <p14:nvPr/>
              </p14:nvContentPartPr>
              <p14:xfrm>
                <a:off x="7228045" y="1644904"/>
                <a:ext cx="285840" cy="1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17CA82-433E-E520-6DD6-D374D1B250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19045" y="1635904"/>
                  <a:ext cx="303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5E81DEF-8C0B-9787-A5F2-AD5B48D0382A}"/>
                    </a:ext>
                  </a:extLst>
                </p14:cNvPr>
                <p14:cNvContentPartPr/>
                <p14:nvPr/>
              </p14:nvContentPartPr>
              <p14:xfrm>
                <a:off x="7835725" y="1231264"/>
                <a:ext cx="145440" cy="227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5E81DEF-8C0B-9787-A5F2-AD5B48D0382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26725" y="1222264"/>
                  <a:ext cx="163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8ED697B-4AB8-3891-0779-8A07D639916F}"/>
                    </a:ext>
                  </a:extLst>
                </p14:cNvPr>
                <p14:cNvContentPartPr/>
                <p14:nvPr/>
              </p14:nvContentPartPr>
              <p14:xfrm>
                <a:off x="8075845" y="1267984"/>
                <a:ext cx="224640" cy="210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8ED697B-4AB8-3891-0779-8A07D63991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67205" y="1258984"/>
                  <a:ext cx="242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FB70779-006C-63B5-38C9-039C40F05A8C}"/>
                    </a:ext>
                  </a:extLst>
                </p14:cNvPr>
                <p14:cNvContentPartPr/>
                <p14:nvPr/>
              </p14:nvContentPartPr>
              <p14:xfrm>
                <a:off x="8429725" y="1250704"/>
                <a:ext cx="41400" cy="241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FB70779-006C-63B5-38C9-039C40F05A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20725" y="1241704"/>
                  <a:ext cx="59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A23D63B-58F4-F366-2ED7-665D10E02E77}"/>
                    </a:ext>
                  </a:extLst>
                </p14:cNvPr>
                <p14:cNvContentPartPr/>
                <p14:nvPr/>
              </p14:nvContentPartPr>
              <p14:xfrm>
                <a:off x="8436565" y="1266184"/>
                <a:ext cx="163440" cy="309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A23D63B-58F4-F366-2ED7-665D10E02E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27925" y="1257184"/>
                  <a:ext cx="181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29A531F-45B1-7425-8BA2-8A65F978B67C}"/>
                    </a:ext>
                  </a:extLst>
                </p14:cNvPr>
                <p14:cNvContentPartPr/>
                <p14:nvPr/>
              </p14:nvContentPartPr>
              <p14:xfrm>
                <a:off x="7809805" y="1614664"/>
                <a:ext cx="808200" cy="34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29A531F-45B1-7425-8BA2-8A65F978B67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01165" y="1605664"/>
                  <a:ext cx="825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DFCF04B-7069-56E1-E5D3-8F8EB2C5F3CE}"/>
                    </a:ext>
                  </a:extLst>
                </p14:cNvPr>
                <p14:cNvContentPartPr/>
                <p14:nvPr/>
              </p14:nvContentPartPr>
              <p14:xfrm>
                <a:off x="8003845" y="1690624"/>
                <a:ext cx="169560" cy="269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DFCF04B-7069-56E1-E5D3-8F8EB2C5F3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94845" y="1681984"/>
                  <a:ext cx="187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766D872-8368-5426-CADD-260144A311EE}"/>
                    </a:ext>
                  </a:extLst>
                </p14:cNvPr>
                <p14:cNvContentPartPr/>
                <p14:nvPr/>
              </p14:nvContentPartPr>
              <p14:xfrm>
                <a:off x="7922125" y="1736344"/>
                <a:ext cx="293400" cy="115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766D872-8368-5426-CADD-260144A311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13485" y="1727704"/>
                  <a:ext cx="311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A41FDB-17C3-C982-0ACE-B14AB99B9A0E}"/>
                    </a:ext>
                  </a:extLst>
                </p14:cNvPr>
                <p14:cNvContentPartPr/>
                <p14:nvPr/>
              </p14:nvContentPartPr>
              <p14:xfrm>
                <a:off x="8269525" y="1701064"/>
                <a:ext cx="138600" cy="128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A41FDB-17C3-C982-0ACE-B14AB99B9A0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60525" y="1692064"/>
                  <a:ext cx="156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240A6E9-E55E-C6A8-6BB8-07E9B26F8137}"/>
                    </a:ext>
                  </a:extLst>
                </p14:cNvPr>
                <p14:cNvContentPartPr/>
                <p14:nvPr/>
              </p14:nvContentPartPr>
              <p14:xfrm>
                <a:off x="7415245" y="1159624"/>
                <a:ext cx="1423440" cy="878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240A6E9-E55E-C6A8-6BB8-07E9B26F81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06605" y="1150624"/>
                  <a:ext cx="1441080" cy="89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698A09B-BEBE-72FD-ED80-48DA433D1A89}"/>
              </a:ext>
            </a:extLst>
          </p:cNvPr>
          <p:cNvGrpSpPr/>
          <p:nvPr/>
        </p:nvGrpSpPr>
        <p:grpSpPr>
          <a:xfrm>
            <a:off x="8951365" y="1166104"/>
            <a:ext cx="1515960" cy="749520"/>
            <a:chOff x="8951365" y="1166104"/>
            <a:chExt cx="1515960" cy="7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830FB8D-EE63-EF12-237B-D98CE1C805C2}"/>
                    </a:ext>
                  </a:extLst>
                </p14:cNvPr>
                <p14:cNvContentPartPr/>
                <p14:nvPr/>
              </p14:nvContentPartPr>
              <p14:xfrm>
                <a:off x="8951365" y="1166104"/>
                <a:ext cx="226440" cy="714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830FB8D-EE63-EF12-237B-D98CE1C805C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42725" y="1157464"/>
                  <a:ext cx="24408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74539F-B6EE-94E0-23D6-C32B18358F6C}"/>
                    </a:ext>
                  </a:extLst>
                </p14:cNvPr>
                <p14:cNvContentPartPr/>
                <p14:nvPr/>
              </p14:nvContentPartPr>
              <p14:xfrm>
                <a:off x="9283645" y="1297144"/>
                <a:ext cx="20160" cy="335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74539F-B6EE-94E0-23D6-C32B18358F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74645" y="1288504"/>
                  <a:ext cx="378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EE22BC6-D8CC-FB82-E4C5-1D46B1964F42}"/>
                    </a:ext>
                  </a:extLst>
                </p14:cNvPr>
                <p14:cNvContentPartPr/>
                <p14:nvPr/>
              </p14:nvContentPartPr>
              <p14:xfrm>
                <a:off x="9310285" y="1358704"/>
                <a:ext cx="220680" cy="287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EE22BC6-D8CC-FB82-E4C5-1D46B1964F4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01645" y="1350064"/>
                  <a:ext cx="238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A88E17-3B2C-F0D3-053F-493CEDE3FB57}"/>
                    </a:ext>
                  </a:extLst>
                </p14:cNvPr>
                <p14:cNvContentPartPr/>
                <p14:nvPr/>
              </p14:nvContentPartPr>
              <p14:xfrm>
                <a:off x="9752725" y="1516024"/>
                <a:ext cx="154080" cy="10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A88E17-3B2C-F0D3-053F-493CEDE3FB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43725" y="1507384"/>
                  <a:ext cx="171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4752180-A5AF-D7C5-8C30-1EB217AEA59D}"/>
                    </a:ext>
                  </a:extLst>
                </p14:cNvPr>
                <p14:cNvContentPartPr/>
                <p14:nvPr/>
              </p14:nvContentPartPr>
              <p14:xfrm>
                <a:off x="10042165" y="1371304"/>
                <a:ext cx="205920" cy="308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4752180-A5AF-D7C5-8C30-1EB217AEA5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33165" y="1362304"/>
                  <a:ext cx="2235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3AE033A-EB08-C5F2-8976-B5E00FA86C79}"/>
                    </a:ext>
                  </a:extLst>
                </p14:cNvPr>
                <p14:cNvContentPartPr/>
                <p14:nvPr/>
              </p14:nvContentPartPr>
              <p14:xfrm>
                <a:off x="10221085" y="1188064"/>
                <a:ext cx="246240" cy="727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3AE033A-EB08-C5F2-8976-B5E00FA86C7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12085" y="1179064"/>
                  <a:ext cx="263880" cy="74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3BFE515-A34C-A641-EFC0-35FE61CD37D0}"/>
              </a:ext>
            </a:extLst>
          </p:cNvPr>
          <p:cNvGrpSpPr/>
          <p:nvPr/>
        </p:nvGrpSpPr>
        <p:grpSpPr>
          <a:xfrm>
            <a:off x="410365" y="2493424"/>
            <a:ext cx="1238400" cy="740880"/>
            <a:chOff x="410365" y="2493424"/>
            <a:chExt cx="1238400" cy="7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54DC024-821C-2C54-AA4A-B1375B456253}"/>
                    </a:ext>
                  </a:extLst>
                </p14:cNvPr>
                <p14:cNvContentPartPr/>
                <p14:nvPr/>
              </p14:nvContentPartPr>
              <p14:xfrm>
                <a:off x="410365" y="2692504"/>
                <a:ext cx="503640" cy="205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54DC024-821C-2C54-AA4A-B1375B45625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1725" y="2683504"/>
                  <a:ext cx="521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B95A957-C96E-B4F9-D049-D59048281440}"/>
                    </a:ext>
                  </a:extLst>
                </p14:cNvPr>
                <p14:cNvContentPartPr/>
                <p14:nvPr/>
              </p14:nvContentPartPr>
              <p14:xfrm>
                <a:off x="682525" y="2602504"/>
                <a:ext cx="99000" cy="491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B95A957-C96E-B4F9-D049-D5904828144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3525" y="2593504"/>
                  <a:ext cx="11664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8FB65C4-9BB7-D65E-8D61-8D9323A076B8}"/>
                    </a:ext>
                  </a:extLst>
                </p14:cNvPr>
                <p14:cNvContentPartPr/>
                <p14:nvPr/>
              </p14:nvContentPartPr>
              <p14:xfrm>
                <a:off x="859285" y="2999224"/>
                <a:ext cx="19080" cy="206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8FB65C4-9BB7-D65E-8D61-8D9323A076B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0285" y="2990224"/>
                  <a:ext cx="36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4BDA082-1813-0389-4638-A9F08D846111}"/>
                    </a:ext>
                  </a:extLst>
                </p14:cNvPr>
                <p14:cNvContentPartPr/>
                <p14:nvPr/>
              </p14:nvContentPartPr>
              <p14:xfrm>
                <a:off x="919045" y="2976904"/>
                <a:ext cx="53280" cy="216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4BDA082-1813-0389-4638-A9F08D84611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0045" y="2967904"/>
                  <a:ext cx="70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8AE17CC-9A5D-CAF4-05E5-83B51611946D}"/>
                    </a:ext>
                  </a:extLst>
                </p14:cNvPr>
                <p14:cNvContentPartPr/>
                <p14:nvPr/>
              </p14:nvContentPartPr>
              <p14:xfrm>
                <a:off x="726085" y="2990224"/>
                <a:ext cx="288360" cy="56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8AE17CC-9A5D-CAF4-05E5-83B51611946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7445" y="2981224"/>
                  <a:ext cx="306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F578257-8152-F028-2F12-2B9608E28007}"/>
                    </a:ext>
                  </a:extLst>
                </p14:cNvPr>
                <p14:cNvContentPartPr/>
                <p14:nvPr/>
              </p14:nvContentPartPr>
              <p14:xfrm>
                <a:off x="701245" y="3191464"/>
                <a:ext cx="313200" cy="4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F578257-8152-F028-2F12-2B9608E2800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2245" y="3182464"/>
                  <a:ext cx="330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B146FAF-AAF5-0AE3-24FB-E252DEAC3CEE}"/>
                    </a:ext>
                  </a:extLst>
                </p14:cNvPr>
                <p14:cNvContentPartPr/>
                <p14:nvPr/>
              </p14:nvContentPartPr>
              <p14:xfrm>
                <a:off x="1131445" y="2493424"/>
                <a:ext cx="190440" cy="549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B146FAF-AAF5-0AE3-24FB-E252DEAC3C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2445" y="2484784"/>
                  <a:ext cx="20808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C379A1D-16D4-2670-7DA7-D7DDF2631A18}"/>
                    </a:ext>
                  </a:extLst>
                </p14:cNvPr>
                <p14:cNvContentPartPr/>
                <p14:nvPr/>
              </p14:nvContentPartPr>
              <p14:xfrm>
                <a:off x="1341325" y="2568304"/>
                <a:ext cx="123480" cy="350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C379A1D-16D4-2670-7DA7-D7DDF2631A1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32325" y="2559304"/>
                  <a:ext cx="141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F4F7DE8-EA61-47AC-05CE-BBC2C4AE1298}"/>
                    </a:ext>
                  </a:extLst>
                </p14:cNvPr>
                <p14:cNvContentPartPr/>
                <p14:nvPr/>
              </p14:nvContentPartPr>
              <p14:xfrm>
                <a:off x="1531765" y="2515744"/>
                <a:ext cx="117000" cy="470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F4F7DE8-EA61-47AC-05CE-BBC2C4AE12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23125" y="2507104"/>
                  <a:ext cx="134640" cy="48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DAD7A28-7738-F1A3-BE0A-0869A1DCDBF0}"/>
              </a:ext>
            </a:extLst>
          </p:cNvPr>
          <p:cNvGrpSpPr/>
          <p:nvPr/>
        </p:nvGrpSpPr>
        <p:grpSpPr>
          <a:xfrm>
            <a:off x="1897525" y="2445184"/>
            <a:ext cx="1695240" cy="714600"/>
            <a:chOff x="1897525" y="2445184"/>
            <a:chExt cx="1695240" cy="71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6D7791-5F0A-356A-BFEE-D7245C429F3E}"/>
                    </a:ext>
                  </a:extLst>
                </p14:cNvPr>
                <p14:cNvContentPartPr/>
                <p14:nvPr/>
              </p14:nvContentPartPr>
              <p14:xfrm>
                <a:off x="1897525" y="2738584"/>
                <a:ext cx="221760" cy="41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6D7791-5F0A-356A-BFEE-D7245C429F3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88525" y="2729944"/>
                  <a:ext cx="239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1312366-E5D8-2B91-E5CC-0FDB0D470F33}"/>
                    </a:ext>
                  </a:extLst>
                </p14:cNvPr>
                <p14:cNvContentPartPr/>
                <p14:nvPr/>
              </p14:nvContentPartPr>
              <p14:xfrm>
                <a:off x="1906525" y="2882584"/>
                <a:ext cx="206640" cy="1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1312366-E5D8-2B91-E5CC-0FDB0D470F3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97525" y="2873584"/>
                  <a:ext cx="224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3DC93B7-23FA-CAF7-FEDD-C8B1B4842DB4}"/>
                    </a:ext>
                  </a:extLst>
                </p14:cNvPr>
                <p14:cNvContentPartPr/>
                <p14:nvPr/>
              </p14:nvContentPartPr>
              <p14:xfrm>
                <a:off x="2344285" y="2624104"/>
                <a:ext cx="480960" cy="177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3DC93B7-23FA-CAF7-FEDD-C8B1B4842DB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35285" y="2615104"/>
                  <a:ext cx="498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E71BED-AD7D-7779-96C8-9B4D7E62A70F}"/>
                    </a:ext>
                  </a:extLst>
                </p14:cNvPr>
                <p14:cNvContentPartPr/>
                <p14:nvPr/>
              </p14:nvContentPartPr>
              <p14:xfrm>
                <a:off x="2538325" y="2550304"/>
                <a:ext cx="84240" cy="437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E71BED-AD7D-7779-96C8-9B4D7E62A7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29325" y="2541664"/>
                  <a:ext cx="1018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871BC32-6F0F-78E6-7593-AF0CF7625E64}"/>
                    </a:ext>
                  </a:extLst>
                </p14:cNvPr>
                <p14:cNvContentPartPr/>
                <p14:nvPr/>
              </p14:nvContentPartPr>
              <p14:xfrm>
                <a:off x="2688805" y="2908864"/>
                <a:ext cx="27360" cy="214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871BC32-6F0F-78E6-7593-AF0CF7625E6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79805" y="2899864"/>
                  <a:ext cx="45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77F6FB4-4C34-3DF5-478D-AA48BEA0B50A}"/>
                    </a:ext>
                  </a:extLst>
                </p14:cNvPr>
                <p14:cNvContentPartPr/>
                <p14:nvPr/>
              </p14:nvContentPartPr>
              <p14:xfrm>
                <a:off x="2752885" y="2915344"/>
                <a:ext cx="48240" cy="200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77F6FB4-4C34-3DF5-478D-AA48BEA0B5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44245" y="2906344"/>
                  <a:ext cx="65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493B1DF-96E4-D3C6-5712-0079371A8A44}"/>
                    </a:ext>
                  </a:extLst>
                </p14:cNvPr>
                <p14:cNvContentPartPr/>
                <p14:nvPr/>
              </p14:nvContentPartPr>
              <p14:xfrm>
                <a:off x="2857285" y="2909944"/>
                <a:ext cx="64800" cy="231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493B1DF-96E4-D3C6-5712-0079371A8A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48285" y="2901304"/>
                  <a:ext cx="82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5C3A0A6-A597-8823-0F0F-15C14E91D6DF}"/>
                    </a:ext>
                  </a:extLst>
                </p14:cNvPr>
                <p14:cNvContentPartPr/>
                <p14:nvPr/>
              </p14:nvContentPartPr>
              <p14:xfrm>
                <a:off x="2647405" y="2907064"/>
                <a:ext cx="341640" cy="30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5C3A0A6-A597-8823-0F0F-15C14E91D6D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38405" y="2898064"/>
                  <a:ext cx="359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962F8E7-3C3E-0B87-73D1-D85D6E47EF32}"/>
                    </a:ext>
                  </a:extLst>
                </p14:cNvPr>
                <p14:cNvContentPartPr/>
                <p14:nvPr/>
              </p14:nvContentPartPr>
              <p14:xfrm>
                <a:off x="2589805" y="3147544"/>
                <a:ext cx="311760" cy="12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962F8E7-3C3E-0B87-73D1-D85D6E47EF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81165" y="3138544"/>
                  <a:ext cx="329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0E8C439-DE3A-B624-9290-1D7425BA642A}"/>
                    </a:ext>
                  </a:extLst>
                </p14:cNvPr>
                <p14:cNvContentPartPr/>
                <p14:nvPr/>
              </p14:nvContentPartPr>
              <p14:xfrm>
                <a:off x="3211885" y="2527264"/>
                <a:ext cx="216720" cy="376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0E8C439-DE3A-B624-9290-1D7425BA642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02885" y="2518264"/>
                  <a:ext cx="2343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CE85D88-3CF9-45A1-C998-40E9E71FE834}"/>
                    </a:ext>
                  </a:extLst>
                </p14:cNvPr>
                <p14:cNvContentPartPr/>
                <p14:nvPr/>
              </p14:nvContentPartPr>
              <p14:xfrm>
                <a:off x="3039805" y="2445184"/>
                <a:ext cx="195480" cy="536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CE85D88-3CF9-45A1-C998-40E9E71FE83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31165" y="2436544"/>
                  <a:ext cx="21312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B948F4D-0E73-1D55-D9A8-A6AF51CC441C}"/>
                    </a:ext>
                  </a:extLst>
                </p14:cNvPr>
                <p14:cNvContentPartPr/>
                <p14:nvPr/>
              </p14:nvContentPartPr>
              <p14:xfrm>
                <a:off x="3468565" y="2455624"/>
                <a:ext cx="124200" cy="464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B948F4D-0E73-1D55-D9A8-A6AF51CC441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59565" y="2446984"/>
                  <a:ext cx="141840" cy="48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63F568A-55FD-E4B3-4F62-1C7D0DD56FA1}"/>
                  </a:ext>
                </a:extLst>
              </p14:cNvPr>
              <p14:cNvContentPartPr/>
              <p14:nvPr/>
            </p14:nvContentPartPr>
            <p14:xfrm>
              <a:off x="3978685" y="2608624"/>
              <a:ext cx="658440" cy="2516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63F568A-55FD-E4B3-4F62-1C7D0DD56FA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970045" y="2599984"/>
                <a:ext cx="67608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94EBD0E-52AF-1AF1-D07E-2622A3FE00E7}"/>
              </a:ext>
            </a:extLst>
          </p:cNvPr>
          <p:cNvGrpSpPr/>
          <p:nvPr/>
        </p:nvGrpSpPr>
        <p:grpSpPr>
          <a:xfrm>
            <a:off x="4973725" y="2148544"/>
            <a:ext cx="3242880" cy="779400"/>
            <a:chOff x="4973725" y="2148544"/>
            <a:chExt cx="3242880" cy="77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606FEC-66FD-9425-B436-F4433ABFC67B}"/>
                    </a:ext>
                  </a:extLst>
                </p14:cNvPr>
                <p14:cNvContentPartPr/>
                <p14:nvPr/>
              </p14:nvContentPartPr>
              <p14:xfrm>
                <a:off x="4973725" y="2558224"/>
                <a:ext cx="25920" cy="333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606FEC-66FD-9425-B436-F4433ABFC67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64725" y="2549584"/>
                  <a:ext cx="435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B67A67F-CD52-D2EB-A991-D3AC09A80AC4}"/>
                    </a:ext>
                  </a:extLst>
                </p14:cNvPr>
                <p14:cNvContentPartPr/>
                <p14:nvPr/>
              </p14:nvContentPartPr>
              <p14:xfrm>
                <a:off x="5028805" y="2619424"/>
                <a:ext cx="165240" cy="274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B67A67F-CD52-D2EB-A991-D3AC09A80AC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19805" y="2610424"/>
                  <a:ext cx="182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7F62103-16FE-C8D0-D770-FA7E72966D4F}"/>
                    </a:ext>
                  </a:extLst>
                </p14:cNvPr>
                <p14:cNvContentPartPr/>
                <p14:nvPr/>
              </p14:nvContentPartPr>
              <p14:xfrm>
                <a:off x="5333365" y="2722744"/>
                <a:ext cx="208800" cy="204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7F62103-16FE-C8D0-D770-FA7E72966D4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24725" y="2714104"/>
                  <a:ext cx="226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2E5FF2F-77C9-0EBD-9CB3-999E6272CD36}"/>
                    </a:ext>
                  </a:extLst>
                </p14:cNvPr>
                <p14:cNvContentPartPr/>
                <p14:nvPr/>
              </p14:nvContentPartPr>
              <p14:xfrm>
                <a:off x="5620285" y="2148544"/>
                <a:ext cx="982440" cy="490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2E5FF2F-77C9-0EBD-9CB3-999E6272CD3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11285" y="2139904"/>
                  <a:ext cx="10000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A2C308-5188-AFE6-E936-C35DED5BBB8A}"/>
                    </a:ext>
                  </a:extLst>
                </p14:cNvPr>
                <p14:cNvContentPartPr/>
                <p14:nvPr/>
              </p14:nvContentPartPr>
              <p14:xfrm>
                <a:off x="5931325" y="2251504"/>
                <a:ext cx="146520" cy="148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A2C308-5188-AFE6-E936-C35DED5BBB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22685" y="2242504"/>
                  <a:ext cx="164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0EEB0A7-BFAB-3C4E-E61B-A334E44B1CCF}"/>
                    </a:ext>
                  </a:extLst>
                </p14:cNvPr>
                <p14:cNvContentPartPr/>
                <p14:nvPr/>
              </p14:nvContentPartPr>
              <p14:xfrm>
                <a:off x="6143725" y="2241424"/>
                <a:ext cx="222120" cy="163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0EEB0A7-BFAB-3C4E-E61B-A334E44B1CC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34725" y="2232784"/>
                  <a:ext cx="239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FB6C6AB-389C-214F-4323-4843D1B52D96}"/>
                    </a:ext>
                  </a:extLst>
                </p14:cNvPr>
                <p14:cNvContentPartPr/>
                <p14:nvPr/>
              </p14:nvContentPartPr>
              <p14:xfrm>
                <a:off x="5966245" y="2450584"/>
                <a:ext cx="365760" cy="5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FB6C6AB-389C-214F-4323-4843D1B52D9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57245" y="2441944"/>
                  <a:ext cx="383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0EB3D3E-AD98-1A51-59D7-7D872CABE9E0}"/>
                    </a:ext>
                  </a:extLst>
                </p14:cNvPr>
                <p14:cNvContentPartPr/>
                <p14:nvPr/>
              </p14:nvContentPartPr>
              <p14:xfrm>
                <a:off x="6095845" y="2501344"/>
                <a:ext cx="138600" cy="20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0EB3D3E-AD98-1A51-59D7-7D872CABE9E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86845" y="2492344"/>
                  <a:ext cx="156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DF8171A-4B05-63A1-D245-FA63B3EC9405}"/>
                    </a:ext>
                  </a:extLst>
                </p14:cNvPr>
                <p14:cNvContentPartPr/>
                <p14:nvPr/>
              </p14:nvContentPartPr>
              <p14:xfrm>
                <a:off x="5995045" y="2584504"/>
                <a:ext cx="281880" cy="71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DF8171A-4B05-63A1-D245-FA63B3EC94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86405" y="2575504"/>
                  <a:ext cx="299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A368B8E-1234-29FA-E5FA-6C16C9EE721E}"/>
                    </a:ext>
                  </a:extLst>
                </p14:cNvPr>
                <p14:cNvContentPartPr/>
                <p14:nvPr/>
              </p14:nvContentPartPr>
              <p14:xfrm>
                <a:off x="6281605" y="2524384"/>
                <a:ext cx="96120" cy="105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A368B8E-1234-29FA-E5FA-6C16C9EE721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72965" y="2515744"/>
                  <a:ext cx="113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864A644-170B-41B9-56B8-EDC6815D9E2E}"/>
                    </a:ext>
                  </a:extLst>
                </p14:cNvPr>
                <p14:cNvContentPartPr/>
                <p14:nvPr/>
              </p14:nvContentPartPr>
              <p14:xfrm>
                <a:off x="6476725" y="2354464"/>
                <a:ext cx="168840" cy="267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864A644-170B-41B9-56B8-EDC6815D9E2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67725" y="2345824"/>
                  <a:ext cx="186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9129F71-79D1-7116-79B2-1DFCF50D41D5}"/>
                    </a:ext>
                  </a:extLst>
                </p14:cNvPr>
                <p14:cNvContentPartPr/>
                <p14:nvPr/>
              </p14:nvContentPartPr>
              <p14:xfrm>
                <a:off x="6483925" y="2160784"/>
                <a:ext cx="349920" cy="182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9129F71-79D1-7116-79B2-1DFCF50D41D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75285" y="2151784"/>
                  <a:ext cx="367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9860607-81A5-CABE-1DD4-0AD3281E56E8}"/>
                    </a:ext>
                  </a:extLst>
                </p14:cNvPr>
                <p14:cNvContentPartPr/>
                <p14:nvPr/>
              </p14:nvContentPartPr>
              <p14:xfrm>
                <a:off x="6867685" y="2239624"/>
                <a:ext cx="193320" cy="372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9860607-81A5-CABE-1DD4-0AD3281E56E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58685" y="2230624"/>
                  <a:ext cx="2109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99F6982-E837-3426-D973-A78336C35B9B}"/>
                    </a:ext>
                  </a:extLst>
                </p14:cNvPr>
                <p14:cNvContentPartPr/>
                <p14:nvPr/>
              </p14:nvContentPartPr>
              <p14:xfrm>
                <a:off x="7206805" y="2661904"/>
                <a:ext cx="140400" cy="266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99F6982-E837-3426-D973-A78336C35B9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98165" y="2653264"/>
                  <a:ext cx="158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7AC5ACB-1451-631C-D950-293F09C39734}"/>
                    </a:ext>
                  </a:extLst>
                </p14:cNvPr>
                <p14:cNvContentPartPr/>
                <p14:nvPr/>
              </p14:nvContentPartPr>
              <p14:xfrm>
                <a:off x="7132285" y="2798704"/>
                <a:ext cx="253800" cy="45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7AC5ACB-1451-631C-D950-293F09C3973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23285" y="2790064"/>
                  <a:ext cx="271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14178B-5C8E-A8EB-E136-46393E9FCDEB}"/>
                    </a:ext>
                  </a:extLst>
                </p14:cNvPr>
                <p14:cNvContentPartPr/>
                <p14:nvPr/>
              </p14:nvContentPartPr>
              <p14:xfrm>
                <a:off x="7596325" y="2520424"/>
                <a:ext cx="258120" cy="405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14178B-5C8E-A8EB-E136-46393E9FCDE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87325" y="2511784"/>
                  <a:ext cx="2757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DF93C47-B361-33AC-D5D2-02BE40D1B6C9}"/>
                    </a:ext>
                  </a:extLst>
                </p14:cNvPr>
                <p14:cNvContentPartPr/>
                <p14:nvPr/>
              </p14:nvContentPartPr>
              <p14:xfrm>
                <a:off x="7999165" y="2615104"/>
                <a:ext cx="217440" cy="231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DF93C47-B361-33AC-D5D2-02BE40D1B6C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90525" y="2606104"/>
                  <a:ext cx="23508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891D5ED-8AC1-5400-ED3F-503BBD32C050}"/>
                  </a:ext>
                </a:extLst>
              </p14:cNvPr>
              <p14:cNvContentPartPr/>
              <p14:nvPr/>
            </p14:nvContentPartPr>
            <p14:xfrm>
              <a:off x="8276365" y="2411704"/>
              <a:ext cx="204840" cy="68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891D5ED-8AC1-5400-ED3F-503BBD32C05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267365" y="2402704"/>
                <a:ext cx="222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1126100-05A7-FAB2-E076-7E9722D6F5C5}"/>
                  </a:ext>
                </a:extLst>
              </p14:cNvPr>
              <p14:cNvContentPartPr/>
              <p14:nvPr/>
            </p14:nvContentPartPr>
            <p14:xfrm>
              <a:off x="8596765" y="2118664"/>
              <a:ext cx="1021680" cy="5025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1126100-05A7-FAB2-E076-7E9722D6F5C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587765" y="2110024"/>
                <a:ext cx="103932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9E2274D-2274-1D1D-FCE2-FCF4857D3502}"/>
                  </a:ext>
                </a:extLst>
              </p14:cNvPr>
              <p14:cNvContentPartPr/>
              <p14:nvPr/>
            </p14:nvContentPartPr>
            <p14:xfrm>
              <a:off x="8947405" y="2239264"/>
              <a:ext cx="90720" cy="153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9E2274D-2274-1D1D-FCE2-FCF4857D350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938765" y="2230264"/>
                <a:ext cx="1083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08D23D2-F3C5-F9B2-0181-3BEB9D4A74D1}"/>
                  </a:ext>
                </a:extLst>
              </p14:cNvPr>
              <p14:cNvContentPartPr/>
              <p14:nvPr/>
            </p14:nvContentPartPr>
            <p14:xfrm>
              <a:off x="9139645" y="2208664"/>
              <a:ext cx="219240" cy="1958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08D23D2-F3C5-F9B2-0181-3BEB9D4A74D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131005" y="2200024"/>
                <a:ext cx="2368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49ACB40-3211-02E3-BB11-302ED1542E7B}"/>
                  </a:ext>
                </a:extLst>
              </p14:cNvPr>
              <p14:cNvContentPartPr/>
              <p14:nvPr/>
            </p14:nvContentPartPr>
            <p14:xfrm>
              <a:off x="8933005" y="2451304"/>
              <a:ext cx="457560" cy="597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49ACB40-3211-02E3-BB11-302ED1542E7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924365" y="2442304"/>
                <a:ext cx="475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276E765-1A2F-8DC9-C420-2E1A0D330965}"/>
                  </a:ext>
                </a:extLst>
              </p14:cNvPr>
              <p14:cNvContentPartPr/>
              <p14:nvPr/>
            </p14:nvContentPartPr>
            <p14:xfrm>
              <a:off x="8954245" y="2567584"/>
              <a:ext cx="176400" cy="227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276E765-1A2F-8DC9-C420-2E1A0D33096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945245" y="2558944"/>
                <a:ext cx="1940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EEDAE63-E3DF-BBFD-9628-5CC29157CFF1}"/>
                  </a:ext>
                </a:extLst>
              </p14:cNvPr>
              <p14:cNvContentPartPr/>
              <p14:nvPr/>
            </p14:nvContentPartPr>
            <p14:xfrm>
              <a:off x="8879365" y="2613304"/>
              <a:ext cx="301680" cy="666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EEDAE63-E3DF-BBFD-9628-5CC29157CFF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870725" y="2604664"/>
                <a:ext cx="3193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196479F-B5B2-C533-2EC2-289F9D02B855}"/>
                  </a:ext>
                </a:extLst>
              </p14:cNvPr>
              <p14:cNvContentPartPr/>
              <p14:nvPr/>
            </p14:nvContentPartPr>
            <p14:xfrm>
              <a:off x="9221725" y="2593864"/>
              <a:ext cx="90000" cy="756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196479F-B5B2-C533-2EC2-289F9D02B85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213085" y="2584864"/>
                <a:ext cx="107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65E374E-A0EB-9593-0A9B-465E432980AD}"/>
                  </a:ext>
                </a:extLst>
              </p14:cNvPr>
              <p14:cNvContentPartPr/>
              <p14:nvPr/>
            </p14:nvContentPartPr>
            <p14:xfrm>
              <a:off x="9451405" y="2348344"/>
              <a:ext cx="166320" cy="2570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65E374E-A0EB-9593-0A9B-465E432980A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442405" y="2339344"/>
                <a:ext cx="1839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DA89210-9FB6-C9AC-1C81-15E04CF0EF47}"/>
                  </a:ext>
                </a:extLst>
              </p14:cNvPr>
              <p14:cNvContentPartPr/>
              <p14:nvPr/>
            </p14:nvContentPartPr>
            <p14:xfrm>
              <a:off x="9511885" y="2153584"/>
              <a:ext cx="291960" cy="119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DA89210-9FB6-C9AC-1C81-15E04CF0EF4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502885" y="2144584"/>
                <a:ext cx="30960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DA790B9-9C45-B2A1-95DA-1D74D8BD4F5D}"/>
              </a:ext>
            </a:extLst>
          </p:cNvPr>
          <p:cNvGrpSpPr/>
          <p:nvPr/>
        </p:nvGrpSpPr>
        <p:grpSpPr>
          <a:xfrm>
            <a:off x="9877285" y="2246824"/>
            <a:ext cx="1984320" cy="545040"/>
            <a:chOff x="9877285" y="2246824"/>
            <a:chExt cx="198432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265B0E0-C1C3-CA44-CF8E-40192EE04B46}"/>
                    </a:ext>
                  </a:extLst>
                </p14:cNvPr>
                <p14:cNvContentPartPr/>
                <p14:nvPr/>
              </p14:nvContentPartPr>
              <p14:xfrm>
                <a:off x="9877285" y="2250784"/>
                <a:ext cx="178560" cy="293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265B0E0-C1C3-CA44-CF8E-40192EE04B4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68645" y="2241784"/>
                  <a:ext cx="196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C2D3BC8-D16F-3C20-1E9D-4C287024D9F9}"/>
                    </a:ext>
                  </a:extLst>
                </p14:cNvPr>
                <p14:cNvContentPartPr/>
                <p14:nvPr/>
              </p14:nvContentPartPr>
              <p14:xfrm>
                <a:off x="10300645" y="2610784"/>
                <a:ext cx="318600" cy="19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C2D3BC8-D16F-3C20-1E9D-4C287024D9F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91645" y="2602144"/>
                  <a:ext cx="336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6383E8E-47B8-3F15-1434-E27C17007B63}"/>
                    </a:ext>
                  </a:extLst>
                </p14:cNvPr>
                <p14:cNvContentPartPr/>
                <p14:nvPr/>
              </p14:nvContentPartPr>
              <p14:xfrm>
                <a:off x="10307845" y="2707624"/>
                <a:ext cx="293760" cy="6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6383E8E-47B8-3F15-1434-E27C17007B6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98845" y="2698624"/>
                  <a:ext cx="311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2650B61-F4B2-084F-DEB5-84042A18D88C}"/>
                    </a:ext>
                  </a:extLst>
                </p14:cNvPr>
                <p14:cNvContentPartPr/>
                <p14:nvPr/>
              </p14:nvContentPartPr>
              <p14:xfrm>
                <a:off x="10758925" y="2387584"/>
                <a:ext cx="297000" cy="404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2650B61-F4B2-084F-DEB5-84042A18D88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50285" y="2378944"/>
                  <a:ext cx="3146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76E35D4-CC09-68CA-39A5-8D8AB10E2179}"/>
                    </a:ext>
                  </a:extLst>
                </p14:cNvPr>
                <p14:cNvContentPartPr/>
                <p14:nvPr/>
              </p14:nvContentPartPr>
              <p14:xfrm>
                <a:off x="11027845" y="2632744"/>
                <a:ext cx="179640" cy="147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76E35D4-CC09-68CA-39A5-8D8AB10E217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019205" y="2623744"/>
                  <a:ext cx="197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F28512-A11B-C747-112C-7BF643991E98}"/>
                    </a:ext>
                  </a:extLst>
                </p14:cNvPr>
                <p14:cNvContentPartPr/>
                <p14:nvPr/>
              </p14:nvContentPartPr>
              <p14:xfrm>
                <a:off x="11339245" y="2404864"/>
                <a:ext cx="63000" cy="161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F28512-A11B-C747-112C-7BF643991E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330245" y="2396224"/>
                  <a:ext cx="80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924B6D4-6F68-23D6-E6A9-11A3417EE90B}"/>
                    </a:ext>
                  </a:extLst>
                </p14:cNvPr>
                <p14:cNvContentPartPr/>
                <p14:nvPr/>
              </p14:nvContentPartPr>
              <p14:xfrm>
                <a:off x="11409805" y="2246824"/>
                <a:ext cx="11160" cy="21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924B6D4-6F68-23D6-E6A9-11A3417EE90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401165" y="2237824"/>
                  <a:ext cx="28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0CA731F-6045-8932-12F7-5607AF968305}"/>
                    </a:ext>
                  </a:extLst>
                </p14:cNvPr>
                <p14:cNvContentPartPr/>
                <p14:nvPr/>
              </p14:nvContentPartPr>
              <p14:xfrm>
                <a:off x="11499085" y="2296144"/>
                <a:ext cx="113040" cy="311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0CA731F-6045-8932-12F7-5607AF96830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490445" y="2287144"/>
                  <a:ext cx="130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E713FD4-D12E-31BF-665F-8349EECAA535}"/>
                    </a:ext>
                  </a:extLst>
                </p14:cNvPr>
                <p14:cNvContentPartPr/>
                <p14:nvPr/>
              </p14:nvContentPartPr>
              <p14:xfrm>
                <a:off x="11703205" y="2290024"/>
                <a:ext cx="158400" cy="326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E713FD4-D12E-31BF-665F-8349EECAA53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694205" y="2281024"/>
                  <a:ext cx="17604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4E18B9B-D87A-58F7-95FB-83B941421AD0}"/>
              </a:ext>
            </a:extLst>
          </p:cNvPr>
          <p:cNvGrpSpPr/>
          <p:nvPr/>
        </p:nvGrpSpPr>
        <p:grpSpPr>
          <a:xfrm>
            <a:off x="399565" y="3480544"/>
            <a:ext cx="1638720" cy="660240"/>
            <a:chOff x="399565" y="3480544"/>
            <a:chExt cx="163872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C3B3F82-3C84-3D91-E877-800DE5787CF0}"/>
                    </a:ext>
                  </a:extLst>
                </p14:cNvPr>
                <p14:cNvContentPartPr/>
                <p14:nvPr/>
              </p14:nvContentPartPr>
              <p14:xfrm>
                <a:off x="399565" y="3665584"/>
                <a:ext cx="469800" cy="230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C3B3F82-3C84-3D91-E877-800DE5787CF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0925" y="3656584"/>
                  <a:ext cx="487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F75EB45-6ECA-07A6-988B-663D6EFA13EA}"/>
                    </a:ext>
                  </a:extLst>
                </p14:cNvPr>
                <p14:cNvContentPartPr/>
                <p14:nvPr/>
              </p14:nvContentPartPr>
              <p14:xfrm>
                <a:off x="656245" y="3614464"/>
                <a:ext cx="24480" cy="410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F75EB45-6ECA-07A6-988B-663D6EFA13E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7245" y="3605464"/>
                  <a:ext cx="421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1DEE05F-70D1-1AA5-3E32-6AA1D5B48204}"/>
                    </a:ext>
                  </a:extLst>
                </p14:cNvPr>
                <p14:cNvContentPartPr/>
                <p14:nvPr/>
              </p14:nvContentPartPr>
              <p14:xfrm>
                <a:off x="889525" y="3959344"/>
                <a:ext cx="3960" cy="101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1DEE05F-70D1-1AA5-3E32-6AA1D5B4820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80525" y="3950704"/>
                  <a:ext cx="21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CAAFCC3-26B5-4187-25E3-EC2FF1C07A78}"/>
                    </a:ext>
                  </a:extLst>
                </p14:cNvPr>
                <p14:cNvContentPartPr/>
                <p14:nvPr/>
              </p14:nvContentPartPr>
              <p14:xfrm>
                <a:off x="956125" y="3929104"/>
                <a:ext cx="16560" cy="121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CAAFCC3-26B5-4187-25E3-EC2FF1C07A7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47125" y="3920464"/>
                  <a:ext cx="34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16DEABF-8556-DDEB-AF32-CF4E18A1FCDB}"/>
                    </a:ext>
                  </a:extLst>
                </p14:cNvPr>
                <p14:cNvContentPartPr/>
                <p14:nvPr/>
              </p14:nvContentPartPr>
              <p14:xfrm>
                <a:off x="813925" y="3931624"/>
                <a:ext cx="267120" cy="27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16DEABF-8556-DDEB-AF32-CF4E18A1FCD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4925" y="3922624"/>
                  <a:ext cx="28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3D3B2ED-7C13-CF2E-FE87-3587F19F4EB9}"/>
                    </a:ext>
                  </a:extLst>
                </p14:cNvPr>
                <p14:cNvContentPartPr/>
                <p14:nvPr/>
              </p14:nvContentPartPr>
              <p14:xfrm>
                <a:off x="807805" y="4082464"/>
                <a:ext cx="252720" cy="58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3D3B2ED-7C13-CF2E-FE87-3587F19F4EB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9165" y="4073824"/>
                  <a:ext cx="270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2433BBA-1063-1D24-F4BB-BFF5F738B0DB}"/>
                    </a:ext>
                  </a:extLst>
                </p14:cNvPr>
                <p14:cNvContentPartPr/>
                <p14:nvPr/>
              </p14:nvContentPartPr>
              <p14:xfrm>
                <a:off x="1039645" y="3480544"/>
                <a:ext cx="106200" cy="158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2433BBA-1063-1D24-F4BB-BFF5F738B0D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31005" y="3471904"/>
                  <a:ext cx="123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FE40BA0-3B70-57B0-357B-DC6908FB5EF3}"/>
                    </a:ext>
                  </a:extLst>
                </p14:cNvPr>
                <p14:cNvContentPartPr/>
                <p14:nvPr/>
              </p14:nvContentPartPr>
              <p14:xfrm>
                <a:off x="1322245" y="3628504"/>
                <a:ext cx="124200" cy="272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FE40BA0-3B70-57B0-357B-DC6908FB5EF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313605" y="3619504"/>
                  <a:ext cx="141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31B2B4D-B6A8-3359-C4F3-4B9EED413081}"/>
                    </a:ext>
                  </a:extLst>
                </p14:cNvPr>
                <p14:cNvContentPartPr/>
                <p14:nvPr/>
              </p14:nvContentPartPr>
              <p14:xfrm>
                <a:off x="1184005" y="3589984"/>
                <a:ext cx="84600" cy="360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31B2B4D-B6A8-3359-C4F3-4B9EED41308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75005" y="3580984"/>
                  <a:ext cx="102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96AB72C-9368-2475-E22E-A6A01B0AC4AF}"/>
                    </a:ext>
                  </a:extLst>
                </p14:cNvPr>
                <p14:cNvContentPartPr/>
                <p14:nvPr/>
              </p14:nvContentPartPr>
              <p14:xfrm>
                <a:off x="1491085" y="3583504"/>
                <a:ext cx="150120" cy="357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96AB72C-9368-2475-E22E-A6A01B0AC4A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482085" y="3574504"/>
                  <a:ext cx="1677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5E2E4BC-B02F-90C1-D4B5-7C693175DFBD}"/>
                    </a:ext>
                  </a:extLst>
                </p14:cNvPr>
                <p14:cNvContentPartPr/>
                <p14:nvPr/>
              </p14:nvContentPartPr>
              <p14:xfrm>
                <a:off x="1898245" y="3706984"/>
                <a:ext cx="135000" cy="8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5E2E4BC-B02F-90C1-D4B5-7C693175DFB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89605" y="3697984"/>
                  <a:ext cx="152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4844318-E4D9-9479-1001-5C473841B137}"/>
                    </a:ext>
                  </a:extLst>
                </p14:cNvPr>
                <p14:cNvContentPartPr/>
                <p14:nvPr/>
              </p14:nvContentPartPr>
              <p14:xfrm>
                <a:off x="1854325" y="3801304"/>
                <a:ext cx="183960" cy="30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4844318-E4D9-9479-1001-5C473841B1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845325" y="3792304"/>
                  <a:ext cx="2016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740581B-D8C3-5992-8ACB-7690E75BE10B}"/>
              </a:ext>
            </a:extLst>
          </p:cNvPr>
          <p:cNvGrpSpPr/>
          <p:nvPr/>
        </p:nvGrpSpPr>
        <p:grpSpPr>
          <a:xfrm>
            <a:off x="2329165" y="3380824"/>
            <a:ext cx="1137240" cy="735120"/>
            <a:chOff x="2329165" y="3380824"/>
            <a:chExt cx="1137240" cy="7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28DF81C-851B-633D-EA4C-D1A1D98C3D04}"/>
                    </a:ext>
                  </a:extLst>
                </p14:cNvPr>
                <p14:cNvContentPartPr/>
                <p14:nvPr/>
              </p14:nvContentPartPr>
              <p14:xfrm>
                <a:off x="2329165" y="3607984"/>
                <a:ext cx="378000" cy="109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28DF81C-851B-633D-EA4C-D1A1D98C3D0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20525" y="3598984"/>
                  <a:ext cx="395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5B423DD-6FAD-44A2-B036-686D1B483150}"/>
                    </a:ext>
                  </a:extLst>
                </p14:cNvPr>
                <p14:cNvContentPartPr/>
                <p14:nvPr/>
              </p14:nvContentPartPr>
              <p14:xfrm>
                <a:off x="2491165" y="3511864"/>
                <a:ext cx="46440" cy="433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5B423DD-6FAD-44A2-B036-686D1B48315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82165" y="3503224"/>
                  <a:ext cx="640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FA4CB5E-4C1D-B67D-029F-6C8599971BB6}"/>
                    </a:ext>
                  </a:extLst>
                </p14:cNvPr>
                <p14:cNvContentPartPr/>
                <p14:nvPr/>
              </p14:nvContentPartPr>
              <p14:xfrm>
                <a:off x="2822725" y="3445624"/>
                <a:ext cx="119520" cy="152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FA4CB5E-4C1D-B67D-029F-6C8599971BB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14085" y="3436624"/>
                  <a:ext cx="137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B14EAD7-1DA0-5723-788F-0FBCE6006ED1}"/>
                    </a:ext>
                  </a:extLst>
                </p14:cNvPr>
                <p14:cNvContentPartPr/>
                <p14:nvPr/>
              </p14:nvContentPartPr>
              <p14:xfrm>
                <a:off x="2675845" y="3908584"/>
                <a:ext cx="19440" cy="162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B14EAD7-1DA0-5723-788F-0FBCE6006ED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67205" y="3899944"/>
                  <a:ext cx="37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68D9728-D08D-6F99-87DD-BE5B51D0EB51}"/>
                    </a:ext>
                  </a:extLst>
                </p14:cNvPr>
                <p14:cNvContentPartPr/>
                <p14:nvPr/>
              </p14:nvContentPartPr>
              <p14:xfrm>
                <a:off x="2741725" y="3877984"/>
                <a:ext cx="35640" cy="157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68D9728-D08D-6F99-87DD-BE5B51D0EB5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32725" y="3869344"/>
                  <a:ext cx="53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A6C5FF2-6690-7FA8-DBC6-5DFB8FFC6228}"/>
                    </a:ext>
                  </a:extLst>
                </p14:cNvPr>
                <p14:cNvContentPartPr/>
                <p14:nvPr/>
              </p14:nvContentPartPr>
              <p14:xfrm>
                <a:off x="2851885" y="3861064"/>
                <a:ext cx="19800" cy="151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A6C5FF2-6690-7FA8-DBC6-5DFB8FFC622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842885" y="3852424"/>
                  <a:ext cx="37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C950571-DBB1-9964-4A2B-01EEE9C419C9}"/>
                    </a:ext>
                  </a:extLst>
                </p14:cNvPr>
                <p14:cNvContentPartPr/>
                <p14:nvPr/>
              </p14:nvContentPartPr>
              <p14:xfrm>
                <a:off x="2611045" y="3859984"/>
                <a:ext cx="337680" cy="60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C950571-DBB1-9964-4A2B-01EEE9C419C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602405" y="3850984"/>
                  <a:ext cx="355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2B85449-6EDD-D74A-A659-0C03C907B276}"/>
                    </a:ext>
                  </a:extLst>
                </p14:cNvPr>
                <p14:cNvContentPartPr/>
                <p14:nvPr/>
              </p14:nvContentPartPr>
              <p14:xfrm>
                <a:off x="2554165" y="4024144"/>
                <a:ext cx="377640" cy="91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2B85449-6EDD-D74A-A659-0C03C907B27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545525" y="4015144"/>
                  <a:ext cx="395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EC6BBA0-F0D6-0BB3-CDD1-FB3F42CFBE8F}"/>
                    </a:ext>
                  </a:extLst>
                </p14:cNvPr>
                <p14:cNvContentPartPr/>
                <p14:nvPr/>
              </p14:nvContentPartPr>
              <p14:xfrm>
                <a:off x="3171925" y="3465784"/>
                <a:ext cx="202680" cy="365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EC6BBA0-F0D6-0BB3-CDD1-FB3F42CFBE8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63285" y="3457144"/>
                  <a:ext cx="2203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0C62C41-43A6-658F-9F9C-A5493635FE3E}"/>
                    </a:ext>
                  </a:extLst>
                </p14:cNvPr>
                <p14:cNvContentPartPr/>
                <p14:nvPr/>
              </p14:nvContentPartPr>
              <p14:xfrm>
                <a:off x="3024685" y="3429424"/>
                <a:ext cx="161640" cy="503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0C62C41-43A6-658F-9F9C-A5493635FE3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15685" y="3420424"/>
                  <a:ext cx="17928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3F608B2-5CA3-D97B-4F3B-97CAA61FCB99}"/>
                    </a:ext>
                  </a:extLst>
                </p14:cNvPr>
                <p14:cNvContentPartPr/>
                <p14:nvPr/>
              </p14:nvContentPartPr>
              <p14:xfrm>
                <a:off x="3360925" y="3380824"/>
                <a:ext cx="105480" cy="538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3F608B2-5CA3-D97B-4F3B-97CAA61FCB9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51925" y="3372184"/>
                  <a:ext cx="123120" cy="55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E073CE85-BEF3-B531-BFE3-BEB6B7DBFF37}"/>
                  </a:ext>
                </a:extLst>
              </p14:cNvPr>
              <p14:cNvContentPartPr/>
              <p14:nvPr/>
            </p14:nvContentPartPr>
            <p14:xfrm>
              <a:off x="3741085" y="3666304"/>
              <a:ext cx="805680" cy="1555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E073CE85-BEF3-B531-BFE3-BEB6B7DBFF3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732085" y="3657304"/>
                <a:ext cx="82332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E3718F3-7BBE-BB19-F4AD-1D485CBA6A7A}"/>
              </a:ext>
            </a:extLst>
          </p:cNvPr>
          <p:cNvGrpSpPr/>
          <p:nvPr/>
        </p:nvGrpSpPr>
        <p:grpSpPr>
          <a:xfrm>
            <a:off x="4767805" y="3211624"/>
            <a:ext cx="4735440" cy="987120"/>
            <a:chOff x="4767805" y="3211624"/>
            <a:chExt cx="4735440" cy="9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4E88AB0-64AE-038B-AAE4-AA44BE0AB015}"/>
                    </a:ext>
                  </a:extLst>
                </p14:cNvPr>
                <p14:cNvContentPartPr/>
                <p14:nvPr/>
              </p14:nvContentPartPr>
              <p14:xfrm>
                <a:off x="4767805" y="3309544"/>
                <a:ext cx="1084320" cy="690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4E88AB0-64AE-038B-AAE4-AA44BE0AB01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59165" y="3300904"/>
                  <a:ext cx="110196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4E89ACF-8CE5-B7FB-020C-37509224A367}"/>
                    </a:ext>
                  </a:extLst>
                </p14:cNvPr>
                <p14:cNvContentPartPr/>
                <p14:nvPr/>
              </p14:nvContentPartPr>
              <p14:xfrm>
                <a:off x="5111245" y="3460744"/>
                <a:ext cx="157320" cy="183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4E89ACF-8CE5-B7FB-020C-37509224A36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102605" y="3451744"/>
                  <a:ext cx="174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5E6EC99-BF44-77B6-44E8-4F0A14DAF9BF}"/>
                    </a:ext>
                  </a:extLst>
                </p14:cNvPr>
                <p14:cNvContentPartPr/>
                <p14:nvPr/>
              </p14:nvContentPartPr>
              <p14:xfrm>
                <a:off x="5322925" y="3427624"/>
                <a:ext cx="221040" cy="212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5E6EC99-BF44-77B6-44E8-4F0A14DAF9B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13925" y="3418984"/>
                  <a:ext cx="2386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2222302-53C5-5E35-565C-646A90EF8114}"/>
                    </a:ext>
                  </a:extLst>
                </p14:cNvPr>
                <p14:cNvContentPartPr/>
                <p14:nvPr/>
              </p14:nvContentPartPr>
              <p14:xfrm>
                <a:off x="5091805" y="3708064"/>
                <a:ext cx="468360" cy="31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2222302-53C5-5E35-565C-646A90EF81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82805" y="3699064"/>
                  <a:ext cx="486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6D7B8A5-0B23-8D0C-B47E-6EEF57E13B0E}"/>
                    </a:ext>
                  </a:extLst>
                </p14:cNvPr>
                <p14:cNvContentPartPr/>
                <p14:nvPr/>
              </p14:nvContentPartPr>
              <p14:xfrm>
                <a:off x="5254525" y="3791944"/>
                <a:ext cx="98280" cy="262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6D7B8A5-0B23-8D0C-B47E-6EEF57E13B0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245885" y="3783304"/>
                  <a:ext cx="115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1118863-A2D7-1353-A371-41109F31D736}"/>
                    </a:ext>
                  </a:extLst>
                </p14:cNvPr>
                <p14:cNvContentPartPr/>
                <p14:nvPr/>
              </p14:nvContentPartPr>
              <p14:xfrm>
                <a:off x="5189005" y="3873664"/>
                <a:ext cx="188640" cy="58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1118863-A2D7-1353-A371-41109F31D73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80365" y="3865024"/>
                  <a:ext cx="206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0BB707E-3389-B212-E65A-210CA89166A7}"/>
                    </a:ext>
                  </a:extLst>
                </p14:cNvPr>
                <p14:cNvContentPartPr/>
                <p14:nvPr/>
              </p14:nvContentPartPr>
              <p14:xfrm>
                <a:off x="5396365" y="3823984"/>
                <a:ext cx="106200" cy="100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0BB707E-3389-B212-E65A-210CA89166A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87365" y="3814984"/>
                  <a:ext cx="123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D51BACF-975A-444A-EE35-78A6EA90361A}"/>
                    </a:ext>
                  </a:extLst>
                </p14:cNvPr>
                <p14:cNvContentPartPr/>
                <p14:nvPr/>
              </p14:nvContentPartPr>
              <p14:xfrm>
                <a:off x="5631085" y="3624184"/>
                <a:ext cx="175680" cy="274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D51BACF-975A-444A-EE35-78A6EA90361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22445" y="3615544"/>
                  <a:ext cx="193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7B82C71-DB2E-1714-961F-769F2240BC1C}"/>
                    </a:ext>
                  </a:extLst>
                </p14:cNvPr>
                <p14:cNvContentPartPr/>
                <p14:nvPr/>
              </p14:nvContentPartPr>
              <p14:xfrm>
                <a:off x="5783365" y="3364264"/>
                <a:ext cx="134280" cy="157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7B82C71-DB2E-1714-961F-769F2240BC1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74725" y="3355624"/>
                  <a:ext cx="151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9A0C344-3E32-2DEA-88BD-7236F7170F0E}"/>
                    </a:ext>
                  </a:extLst>
                </p14:cNvPr>
                <p14:cNvContentPartPr/>
                <p14:nvPr/>
              </p14:nvContentPartPr>
              <p14:xfrm>
                <a:off x="5969125" y="3239704"/>
                <a:ext cx="273960" cy="959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9A0C344-3E32-2DEA-88BD-7236F7170F0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60125" y="3231064"/>
                  <a:ext cx="291600" cy="9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C357831-0260-4900-7B46-946760BF7E83}"/>
                    </a:ext>
                  </a:extLst>
                </p14:cNvPr>
                <p14:cNvContentPartPr/>
                <p14:nvPr/>
              </p14:nvContentPartPr>
              <p14:xfrm>
                <a:off x="6175045" y="3607264"/>
                <a:ext cx="54360" cy="318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C357831-0260-4900-7B46-946760BF7E8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66045" y="3598624"/>
                  <a:ext cx="720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29032E2-3BFF-122E-0D9F-7C08FD1C3F06}"/>
                    </a:ext>
                  </a:extLst>
                </p14:cNvPr>
                <p14:cNvContentPartPr/>
                <p14:nvPr/>
              </p14:nvContentPartPr>
              <p14:xfrm>
                <a:off x="6253885" y="3630664"/>
                <a:ext cx="149040" cy="305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29032E2-3BFF-122E-0D9F-7C08FD1C3F0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45245" y="3621664"/>
                  <a:ext cx="1666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3AD9F58-6697-1437-9364-787D6233DD76}"/>
                    </a:ext>
                  </a:extLst>
                </p14:cNvPr>
                <p14:cNvContentPartPr/>
                <p14:nvPr/>
              </p14:nvContentPartPr>
              <p14:xfrm>
                <a:off x="6394645" y="3733264"/>
                <a:ext cx="231480" cy="212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3AD9F58-6697-1437-9364-787D6233DD7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386005" y="3724264"/>
                  <a:ext cx="249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33BC991-848E-D51F-B4A5-BE1F30400CA1}"/>
                    </a:ext>
                  </a:extLst>
                </p14:cNvPr>
                <p14:cNvContentPartPr/>
                <p14:nvPr/>
              </p14:nvContentPartPr>
              <p14:xfrm>
                <a:off x="6665005" y="3211624"/>
                <a:ext cx="1217520" cy="479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33BC991-848E-D51F-B4A5-BE1F30400CA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56365" y="3202624"/>
                  <a:ext cx="12351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22A5477-FA24-787F-895C-E613240A19F0}"/>
                    </a:ext>
                  </a:extLst>
                </p14:cNvPr>
                <p14:cNvContentPartPr/>
                <p14:nvPr/>
              </p14:nvContentPartPr>
              <p14:xfrm>
                <a:off x="7005205" y="3340144"/>
                <a:ext cx="141480" cy="132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22A5477-FA24-787F-895C-E613240A19F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96565" y="3331504"/>
                  <a:ext cx="159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ECE4BF3-2410-EDF4-A991-A24D2B5F5976}"/>
                    </a:ext>
                  </a:extLst>
                </p14:cNvPr>
                <p14:cNvContentPartPr/>
                <p14:nvPr/>
              </p14:nvContentPartPr>
              <p14:xfrm>
                <a:off x="7198165" y="3334744"/>
                <a:ext cx="212040" cy="138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ECE4BF3-2410-EDF4-A991-A24D2B5F597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89165" y="3325744"/>
                  <a:ext cx="229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C6C2F6B-AD7A-F844-3940-84B2E1AF0937}"/>
                    </a:ext>
                  </a:extLst>
                </p14:cNvPr>
                <p14:cNvContentPartPr/>
                <p14:nvPr/>
              </p14:nvContentPartPr>
              <p14:xfrm>
                <a:off x="6970645" y="3505744"/>
                <a:ext cx="475920" cy="40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C6C2F6B-AD7A-F844-3940-84B2E1AF093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962005" y="3496744"/>
                  <a:ext cx="493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7EF99E9-A900-3C94-5B4B-613D9A9918AB}"/>
                    </a:ext>
                  </a:extLst>
                </p14:cNvPr>
                <p14:cNvContentPartPr/>
                <p14:nvPr/>
              </p14:nvContentPartPr>
              <p14:xfrm>
                <a:off x="7134445" y="3602584"/>
                <a:ext cx="92880" cy="234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7EF99E9-A900-3C94-5B4B-613D9A9918A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125805" y="3593944"/>
                  <a:ext cx="110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E05F000-FD38-9FAF-5097-A2AE7DF49427}"/>
                    </a:ext>
                  </a:extLst>
                </p14:cNvPr>
                <p14:cNvContentPartPr/>
                <p14:nvPr/>
              </p14:nvContentPartPr>
              <p14:xfrm>
                <a:off x="7027165" y="3658384"/>
                <a:ext cx="264960" cy="68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E05F000-FD38-9FAF-5097-A2AE7DF4942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18165" y="3649744"/>
                  <a:ext cx="282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BAE06A4-96BB-CD5F-B7AA-187DE3C279F9}"/>
                    </a:ext>
                  </a:extLst>
                </p14:cNvPr>
                <p14:cNvContentPartPr/>
                <p14:nvPr/>
              </p14:nvContentPartPr>
              <p14:xfrm>
                <a:off x="7278445" y="3615904"/>
                <a:ext cx="138240" cy="98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BAE06A4-96BB-CD5F-B7AA-187DE3C279F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69805" y="3607264"/>
                  <a:ext cx="155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490839D-0839-9DB0-01D2-B82A94B9F006}"/>
                    </a:ext>
                  </a:extLst>
                </p14:cNvPr>
                <p14:cNvContentPartPr/>
                <p14:nvPr/>
              </p14:nvContentPartPr>
              <p14:xfrm>
                <a:off x="7566445" y="3419704"/>
                <a:ext cx="145080" cy="282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490839D-0839-9DB0-01D2-B82A94B9F00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557805" y="3411064"/>
                  <a:ext cx="162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B5FBA50-F204-2803-E025-8A26E216852E}"/>
                    </a:ext>
                  </a:extLst>
                </p14:cNvPr>
                <p14:cNvContentPartPr/>
                <p14:nvPr/>
              </p14:nvContentPartPr>
              <p14:xfrm>
                <a:off x="7802965" y="3230704"/>
                <a:ext cx="85320" cy="141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B5FBA50-F204-2803-E025-8A26E216852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793965" y="3222064"/>
                  <a:ext cx="102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8B94995-9F62-55C4-6E14-6D2FF527704A}"/>
                    </a:ext>
                  </a:extLst>
                </p14:cNvPr>
                <p14:cNvContentPartPr/>
                <p14:nvPr/>
              </p14:nvContentPartPr>
              <p14:xfrm>
                <a:off x="7923925" y="3342664"/>
                <a:ext cx="206640" cy="334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8B94995-9F62-55C4-6E14-6D2FF527704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14925" y="3333664"/>
                  <a:ext cx="2242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DA6C70B-B011-318A-915C-C9F59AA83694}"/>
                    </a:ext>
                  </a:extLst>
                </p14:cNvPr>
                <p14:cNvContentPartPr/>
                <p14:nvPr/>
              </p14:nvContentPartPr>
              <p14:xfrm>
                <a:off x="8268085" y="3730024"/>
                <a:ext cx="201240" cy="29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DA6C70B-B011-318A-915C-C9F59AA8369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59085" y="3721024"/>
                  <a:ext cx="218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01D7FEE-CAA4-5156-C8FF-F4A1B21BA038}"/>
                    </a:ext>
                  </a:extLst>
                </p14:cNvPr>
                <p14:cNvContentPartPr/>
                <p14:nvPr/>
              </p14:nvContentPartPr>
              <p14:xfrm>
                <a:off x="8635285" y="3633184"/>
                <a:ext cx="294120" cy="343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01D7FEE-CAA4-5156-C8FF-F4A1B21BA03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626645" y="3624184"/>
                  <a:ext cx="311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1BF7C83-A1A2-5F6E-0075-88EDC3DDB7B3}"/>
                    </a:ext>
                  </a:extLst>
                </p14:cNvPr>
                <p14:cNvContentPartPr/>
                <p14:nvPr/>
              </p14:nvContentPartPr>
              <p14:xfrm>
                <a:off x="9061885" y="3763144"/>
                <a:ext cx="174960" cy="176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1BF7C83-A1A2-5F6E-0075-88EDC3DDB7B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53245" y="3754504"/>
                  <a:ext cx="192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EE6B442-29C2-6083-F813-191C047CE6AE}"/>
                    </a:ext>
                  </a:extLst>
                </p14:cNvPr>
                <p14:cNvContentPartPr/>
                <p14:nvPr/>
              </p14:nvContentPartPr>
              <p14:xfrm>
                <a:off x="9329005" y="3507544"/>
                <a:ext cx="174240" cy="9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EE6B442-29C2-6083-F813-191C047CE6A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320365" y="3498544"/>
                  <a:ext cx="1918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EC0790D6-C908-18D4-2ABA-D5207A9BF44D}"/>
                  </a:ext>
                </a:extLst>
              </p14:cNvPr>
              <p14:cNvContentPartPr/>
              <p14:nvPr/>
            </p14:nvContentPartPr>
            <p14:xfrm>
              <a:off x="9591085" y="3193984"/>
              <a:ext cx="973800" cy="4932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EC0790D6-C908-18D4-2ABA-D5207A9BF44D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582085" y="3184984"/>
                <a:ext cx="991440" cy="51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D8853E05-5FF9-C02C-DCF3-0CDF873D7C1F}"/>
              </a:ext>
            </a:extLst>
          </p:cNvPr>
          <p:cNvGrpSpPr/>
          <p:nvPr/>
        </p:nvGrpSpPr>
        <p:grpSpPr>
          <a:xfrm>
            <a:off x="9845245" y="3232144"/>
            <a:ext cx="1160640" cy="958680"/>
            <a:chOff x="9845245" y="3232144"/>
            <a:chExt cx="1160640" cy="9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C49B8B7-E155-9E31-B179-7A3E61A66675}"/>
                    </a:ext>
                  </a:extLst>
                </p14:cNvPr>
                <p14:cNvContentPartPr/>
                <p14:nvPr/>
              </p14:nvContentPartPr>
              <p14:xfrm>
                <a:off x="9861085" y="3375784"/>
                <a:ext cx="136080" cy="102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C49B8B7-E155-9E31-B179-7A3E61A6667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852085" y="3367144"/>
                  <a:ext cx="153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0B88C9C-85C6-E983-7005-4928EEA61E62}"/>
                    </a:ext>
                  </a:extLst>
                </p14:cNvPr>
                <p14:cNvContentPartPr/>
                <p14:nvPr/>
              </p14:nvContentPartPr>
              <p14:xfrm>
                <a:off x="10052245" y="3379024"/>
                <a:ext cx="218880" cy="119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0B88C9C-85C6-E983-7005-4928EEA61E6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043245" y="3370024"/>
                  <a:ext cx="236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5DC2A47-8833-6770-500E-440B20E9F835}"/>
                    </a:ext>
                  </a:extLst>
                </p14:cNvPr>
                <p14:cNvContentPartPr/>
                <p14:nvPr/>
              </p14:nvContentPartPr>
              <p14:xfrm>
                <a:off x="9845245" y="3617344"/>
                <a:ext cx="410760" cy="22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5DC2A47-8833-6770-500E-440B20E9F83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836245" y="3608344"/>
                  <a:ext cx="42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1586369-3CC5-1590-0303-0A19B377230E}"/>
                    </a:ext>
                  </a:extLst>
                </p14:cNvPr>
                <p14:cNvContentPartPr/>
                <p14:nvPr/>
              </p14:nvContentPartPr>
              <p14:xfrm>
                <a:off x="9991765" y="3659464"/>
                <a:ext cx="80280" cy="195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1586369-3CC5-1590-0303-0A19B37723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983125" y="3650824"/>
                  <a:ext cx="97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2E4E1B8-49B2-D1C6-034D-A8DD42B70A90}"/>
                    </a:ext>
                  </a:extLst>
                </p14:cNvPr>
                <p14:cNvContentPartPr/>
                <p14:nvPr/>
              </p14:nvContentPartPr>
              <p14:xfrm>
                <a:off x="9930565" y="3712024"/>
                <a:ext cx="150120" cy="32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2E4E1B8-49B2-D1C6-034D-A8DD42B70A9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921565" y="3703024"/>
                  <a:ext cx="167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08C4C42-9287-5055-6DAC-1B3D0FEC8A52}"/>
                    </a:ext>
                  </a:extLst>
                </p14:cNvPr>
                <p14:cNvContentPartPr/>
                <p14:nvPr/>
              </p14:nvContentPartPr>
              <p14:xfrm>
                <a:off x="10126045" y="3688984"/>
                <a:ext cx="119160" cy="52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08C4C42-9287-5055-6DAC-1B3D0FEC8A5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117045" y="3680344"/>
                  <a:ext cx="136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A496F12-EFB5-73ED-C5C4-59958E34504E}"/>
                    </a:ext>
                  </a:extLst>
                </p14:cNvPr>
                <p14:cNvContentPartPr/>
                <p14:nvPr/>
              </p14:nvContentPartPr>
              <p14:xfrm>
                <a:off x="10338805" y="3461104"/>
                <a:ext cx="190080" cy="249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A496F12-EFB5-73ED-C5C4-59958E34504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29805" y="3452464"/>
                  <a:ext cx="207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DCEECE8-698B-B564-9614-720C1764DB21}"/>
                    </a:ext>
                  </a:extLst>
                </p14:cNvPr>
                <p14:cNvContentPartPr/>
                <p14:nvPr/>
              </p14:nvContentPartPr>
              <p14:xfrm>
                <a:off x="10490365" y="3241504"/>
                <a:ext cx="179640" cy="177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DCEECE8-698B-B564-9614-720C1764DB2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481365" y="3232864"/>
                  <a:ext cx="197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235A033-0241-9B0B-90D5-40658559631D}"/>
                    </a:ext>
                  </a:extLst>
                </p14:cNvPr>
                <p14:cNvContentPartPr/>
                <p14:nvPr/>
              </p14:nvContentPartPr>
              <p14:xfrm>
                <a:off x="10762885" y="3336544"/>
                <a:ext cx="155520" cy="318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235A033-0241-9B0B-90D5-40658559631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53885" y="3327544"/>
                  <a:ext cx="1731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2E849D0-1ABB-D951-2EB1-32CF1A51FF2A}"/>
                    </a:ext>
                  </a:extLst>
                </p14:cNvPr>
                <p14:cNvContentPartPr/>
                <p14:nvPr/>
              </p14:nvContentPartPr>
              <p14:xfrm>
                <a:off x="10725085" y="3232144"/>
                <a:ext cx="280800" cy="958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2E849D0-1ABB-D951-2EB1-32CF1A51FF2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716445" y="3223144"/>
                  <a:ext cx="298440" cy="9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5FA5502-DA24-C460-AB4E-24C3B88611D0}"/>
              </a:ext>
            </a:extLst>
          </p:cNvPr>
          <p:cNvGrpSpPr/>
          <p:nvPr/>
        </p:nvGrpSpPr>
        <p:grpSpPr>
          <a:xfrm>
            <a:off x="10303525" y="4038544"/>
            <a:ext cx="1638360" cy="630720"/>
            <a:chOff x="10303525" y="4038544"/>
            <a:chExt cx="163836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FD247EA-03BC-B377-B019-CA33F66070DA}"/>
                    </a:ext>
                  </a:extLst>
                </p14:cNvPr>
                <p14:cNvContentPartPr/>
                <p14:nvPr/>
              </p14:nvContentPartPr>
              <p14:xfrm>
                <a:off x="10335565" y="4448224"/>
                <a:ext cx="429120" cy="13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FD247EA-03BC-B377-B019-CA33F66070D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26565" y="4439224"/>
                  <a:ext cx="446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E1B789B-67BA-2C49-C291-43B1C0A38B17}"/>
                    </a:ext>
                  </a:extLst>
                </p14:cNvPr>
                <p14:cNvContentPartPr/>
                <p14:nvPr/>
              </p14:nvContentPartPr>
              <p14:xfrm>
                <a:off x="10303525" y="4522024"/>
                <a:ext cx="452160" cy="60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E1B789B-67BA-2C49-C291-43B1C0A38B1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294525" y="4513384"/>
                  <a:ext cx="469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B4F7ED4-00F7-015D-E8CD-D1B986451BC7}"/>
                    </a:ext>
                  </a:extLst>
                </p14:cNvPr>
                <p14:cNvContentPartPr/>
                <p14:nvPr/>
              </p14:nvContentPartPr>
              <p14:xfrm>
                <a:off x="10863325" y="4426984"/>
                <a:ext cx="55080" cy="137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B4F7ED4-00F7-015D-E8CD-D1B986451BC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854685" y="4418344"/>
                  <a:ext cx="72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AC8A286-1078-A63C-3297-D2A146A27E40}"/>
                    </a:ext>
                  </a:extLst>
                </p14:cNvPr>
                <p14:cNvContentPartPr/>
                <p14:nvPr/>
              </p14:nvContentPartPr>
              <p14:xfrm>
                <a:off x="10917685" y="4353904"/>
                <a:ext cx="12240" cy="14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AC8A286-1078-A63C-3297-D2A146A27E4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09045" y="4344904"/>
                  <a:ext cx="29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F4D2A22-56FB-83B0-AC8B-25299CA203AA}"/>
                    </a:ext>
                  </a:extLst>
                </p14:cNvPr>
                <p14:cNvContentPartPr/>
                <p14:nvPr/>
              </p14:nvContentPartPr>
              <p14:xfrm>
                <a:off x="11026405" y="4251304"/>
                <a:ext cx="99360" cy="396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F4D2A22-56FB-83B0-AC8B-25299CA203A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017765" y="4242664"/>
                  <a:ext cx="1170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2140EAA-DC51-DA0D-6665-418633D06CE8}"/>
                    </a:ext>
                  </a:extLst>
                </p14:cNvPr>
                <p14:cNvContentPartPr/>
                <p14:nvPr/>
              </p14:nvContentPartPr>
              <p14:xfrm>
                <a:off x="10951165" y="4486744"/>
                <a:ext cx="57600" cy="174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2140EAA-DC51-DA0D-6665-418633D06CE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942165" y="4477744"/>
                  <a:ext cx="75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48E0F75-9CF4-00CE-C25D-F7E6756E4F50}"/>
                    </a:ext>
                  </a:extLst>
                </p14:cNvPr>
                <p14:cNvContentPartPr/>
                <p14:nvPr/>
              </p14:nvContentPartPr>
              <p14:xfrm>
                <a:off x="11200645" y="4274344"/>
                <a:ext cx="185760" cy="353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48E0F75-9CF4-00CE-C25D-F7E6756E4F5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191645" y="4265344"/>
                  <a:ext cx="2034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6835D35-4CAB-5CE6-5B79-7900D0C96B32}"/>
                    </a:ext>
                  </a:extLst>
                </p14:cNvPr>
                <p14:cNvContentPartPr/>
                <p14:nvPr/>
              </p14:nvContentPartPr>
              <p14:xfrm>
                <a:off x="11344645" y="4493224"/>
                <a:ext cx="174960" cy="176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6835D35-4CAB-5CE6-5B79-7900D0C96B3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336005" y="4484584"/>
                  <a:ext cx="192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4534139-18B7-8314-3195-59778853C165}"/>
                    </a:ext>
                  </a:extLst>
                </p14:cNvPr>
                <p14:cNvContentPartPr/>
                <p14:nvPr/>
              </p14:nvContentPartPr>
              <p14:xfrm>
                <a:off x="11583325" y="4286224"/>
                <a:ext cx="21600" cy="164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4534139-18B7-8314-3195-59778853C16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574325" y="4277584"/>
                  <a:ext cx="39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45F23ED-50BF-DF9C-0202-0DBA13C783AE}"/>
                    </a:ext>
                  </a:extLst>
                </p14:cNvPr>
                <p14:cNvContentPartPr/>
                <p14:nvPr/>
              </p14:nvContentPartPr>
              <p14:xfrm>
                <a:off x="11602405" y="4199824"/>
                <a:ext cx="9000" cy="4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45F23ED-50BF-DF9C-0202-0DBA13C783A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593765" y="4190824"/>
                  <a:ext cx="26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7768BC6-7174-D1EF-9FAC-E43C39D783CE}"/>
                    </a:ext>
                  </a:extLst>
                </p14:cNvPr>
                <p14:cNvContentPartPr/>
                <p14:nvPr/>
              </p14:nvContentPartPr>
              <p14:xfrm>
                <a:off x="11662165" y="4149784"/>
                <a:ext cx="110520" cy="269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7768BC6-7174-D1EF-9FAC-E43C39D783C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653525" y="4141144"/>
                  <a:ext cx="128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DCC396B-4019-1F19-E869-764ED8535900}"/>
                    </a:ext>
                  </a:extLst>
                </p14:cNvPr>
                <p14:cNvContentPartPr/>
                <p14:nvPr/>
              </p14:nvContentPartPr>
              <p14:xfrm>
                <a:off x="11803285" y="4038544"/>
                <a:ext cx="138600" cy="404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DCC396B-4019-1F19-E869-764ED853590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794285" y="4029544"/>
                  <a:ext cx="15624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AB8CF6A-8B24-3FB0-7A60-C32AEFB785D9}"/>
              </a:ext>
            </a:extLst>
          </p:cNvPr>
          <p:cNvGrpSpPr/>
          <p:nvPr/>
        </p:nvGrpSpPr>
        <p:grpSpPr>
          <a:xfrm>
            <a:off x="4698685" y="4605544"/>
            <a:ext cx="7123680" cy="992160"/>
            <a:chOff x="4698685" y="4605544"/>
            <a:chExt cx="7123680" cy="9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6B48F01-ECB3-1E6C-A71F-CAB98AEEBD82}"/>
                    </a:ext>
                  </a:extLst>
                </p14:cNvPr>
                <p14:cNvContentPartPr/>
                <p14:nvPr/>
              </p14:nvContentPartPr>
              <p14:xfrm>
                <a:off x="4752325" y="4605544"/>
                <a:ext cx="7070040" cy="617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6B48F01-ECB3-1E6C-A71F-CAB98AEEBD8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743685" y="4596544"/>
                  <a:ext cx="708768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E75779E-B4C6-8D3B-1820-C4CF71E9FA0D}"/>
                    </a:ext>
                  </a:extLst>
                </p14:cNvPr>
                <p14:cNvContentPartPr/>
                <p14:nvPr/>
              </p14:nvContentPartPr>
              <p14:xfrm>
                <a:off x="4839085" y="5247064"/>
                <a:ext cx="7200" cy="7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E75779E-B4C6-8D3B-1820-C4CF71E9FA0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830445" y="5238064"/>
                  <a:ext cx="2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7799359-15A5-E144-8ADC-6713FEEF8665}"/>
                    </a:ext>
                  </a:extLst>
                </p14:cNvPr>
                <p14:cNvContentPartPr/>
                <p14:nvPr/>
              </p14:nvContentPartPr>
              <p14:xfrm>
                <a:off x="4828645" y="5059504"/>
                <a:ext cx="26280" cy="342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7799359-15A5-E144-8ADC-6713FEEF866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820005" y="5050504"/>
                  <a:ext cx="439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7756522-5C2C-5F8E-4637-02BC79A7F5F3}"/>
                    </a:ext>
                  </a:extLst>
                </p14:cNvPr>
                <p14:cNvContentPartPr/>
                <p14:nvPr/>
              </p14:nvContentPartPr>
              <p14:xfrm>
                <a:off x="4698685" y="5068504"/>
                <a:ext cx="253800" cy="233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7756522-5C2C-5F8E-4637-02BC79A7F5F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689685" y="5059864"/>
                  <a:ext cx="271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8EDD05C-13DB-337F-6B73-F7228C6EA5EB}"/>
                    </a:ext>
                  </a:extLst>
                </p14:cNvPr>
                <p14:cNvContentPartPr/>
                <p14:nvPr/>
              </p14:nvContentPartPr>
              <p14:xfrm>
                <a:off x="5173525" y="4980304"/>
                <a:ext cx="1720440" cy="617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8EDD05C-13DB-337F-6B73-F7228C6EA5E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164525" y="4971664"/>
                  <a:ext cx="173808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FA551FA-F1B3-F38B-5423-F1F3AFF230D5}"/>
                    </a:ext>
                  </a:extLst>
                </p14:cNvPr>
                <p14:cNvContentPartPr/>
                <p14:nvPr/>
              </p14:nvContentPartPr>
              <p14:xfrm>
                <a:off x="6416605" y="5142304"/>
                <a:ext cx="15480" cy="26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FA551FA-F1B3-F38B-5423-F1F3AFF230D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407605" y="5133664"/>
                  <a:ext cx="33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90ADD79-8B6F-5F18-E55B-0B684789C6CB}"/>
                    </a:ext>
                  </a:extLst>
                </p14:cNvPr>
                <p14:cNvContentPartPr/>
                <p14:nvPr/>
              </p14:nvContentPartPr>
              <p14:xfrm>
                <a:off x="5933125" y="5122864"/>
                <a:ext cx="419040" cy="64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90ADD79-8B6F-5F18-E55B-0B684789C6C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24125" y="5114224"/>
                  <a:ext cx="43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BBD7123-2FA0-246E-7827-747180362DF7}"/>
                    </a:ext>
                  </a:extLst>
                </p14:cNvPr>
                <p14:cNvContentPartPr/>
                <p14:nvPr/>
              </p14:nvContentPartPr>
              <p14:xfrm>
                <a:off x="7135165" y="5022424"/>
                <a:ext cx="897840" cy="541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BBD7123-2FA0-246E-7827-747180362DF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126525" y="5013424"/>
                  <a:ext cx="915480" cy="55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4250015-288C-05B8-830B-662B57ADF934}"/>
              </a:ext>
            </a:extLst>
          </p:cNvPr>
          <p:cNvGrpSpPr/>
          <p:nvPr/>
        </p:nvGrpSpPr>
        <p:grpSpPr>
          <a:xfrm>
            <a:off x="8336845" y="5230504"/>
            <a:ext cx="372240" cy="270000"/>
            <a:chOff x="8336845" y="5230504"/>
            <a:chExt cx="3722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40401EC-3C20-9EB6-BAAD-B9488558D186}"/>
                    </a:ext>
                  </a:extLst>
                </p14:cNvPr>
                <p14:cNvContentPartPr/>
                <p14:nvPr/>
              </p14:nvContentPartPr>
              <p14:xfrm>
                <a:off x="8336845" y="5233744"/>
                <a:ext cx="171360" cy="266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40401EC-3C20-9EB6-BAAD-B9488558D18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327845" y="5224744"/>
                  <a:ext cx="1890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B0EBFC0-0E66-0DCC-86E4-6F221F9DB2BA}"/>
                    </a:ext>
                  </a:extLst>
                </p14:cNvPr>
                <p14:cNvContentPartPr/>
                <p14:nvPr/>
              </p14:nvContentPartPr>
              <p14:xfrm>
                <a:off x="8371765" y="5230504"/>
                <a:ext cx="337320" cy="47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B0EBFC0-0E66-0DCC-86E4-6F221F9DB2B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362765" y="5221864"/>
                  <a:ext cx="35496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886E6D0E-6D02-8520-5DA4-9A731637CE4B}"/>
                  </a:ext>
                </a:extLst>
              </p14:cNvPr>
              <p14:cNvContentPartPr/>
              <p14:nvPr/>
            </p14:nvContentPartPr>
            <p14:xfrm>
              <a:off x="9007165" y="5298904"/>
              <a:ext cx="1885680" cy="4161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886E6D0E-6D02-8520-5DA4-9A731637CE4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8998165" y="5289904"/>
                <a:ext cx="1903320" cy="43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9F0D59C-4E83-B8BE-4998-5E1F69A08281}"/>
              </a:ext>
            </a:extLst>
          </p:cNvPr>
          <p:cNvGrpSpPr/>
          <p:nvPr/>
        </p:nvGrpSpPr>
        <p:grpSpPr>
          <a:xfrm>
            <a:off x="5579245" y="5917024"/>
            <a:ext cx="1583640" cy="565560"/>
            <a:chOff x="5579245" y="5917024"/>
            <a:chExt cx="158364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296427D-1CE6-2B2A-97BC-E4AFD941FA6B}"/>
                    </a:ext>
                  </a:extLst>
                </p14:cNvPr>
                <p14:cNvContentPartPr/>
                <p14:nvPr/>
              </p14:nvContentPartPr>
              <p14:xfrm>
                <a:off x="5579245" y="5917024"/>
                <a:ext cx="263520" cy="296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296427D-1CE6-2B2A-97BC-E4AFD941FA6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570245" y="5908024"/>
                  <a:ext cx="2811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7ED8DA3-F3EA-FF3A-7F9F-FD0CAD7D90E3}"/>
                    </a:ext>
                  </a:extLst>
                </p14:cNvPr>
                <p14:cNvContentPartPr/>
                <p14:nvPr/>
              </p14:nvContentPartPr>
              <p14:xfrm>
                <a:off x="5860405" y="6225904"/>
                <a:ext cx="179640" cy="154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7ED8DA3-F3EA-FF3A-7F9F-FD0CAD7D90E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851765" y="6216904"/>
                  <a:ext cx="197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F3CFA2C-6511-E549-2140-BF5869002252}"/>
                    </a:ext>
                  </a:extLst>
                </p14:cNvPr>
                <p14:cNvContentPartPr/>
                <p14:nvPr/>
              </p14:nvContentPartPr>
              <p14:xfrm>
                <a:off x="6136885" y="5936464"/>
                <a:ext cx="285120" cy="546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F3CFA2C-6511-E549-2140-BF586900225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128245" y="5927824"/>
                  <a:ext cx="30276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50BDF68-B4BF-71B9-8FA4-81AAAAF2D7A6}"/>
                    </a:ext>
                  </a:extLst>
                </p14:cNvPr>
                <p14:cNvContentPartPr/>
                <p14:nvPr/>
              </p14:nvContentPartPr>
              <p14:xfrm>
                <a:off x="6389245" y="6275224"/>
                <a:ext cx="170280" cy="144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50BDF68-B4BF-71B9-8FA4-81AAAAF2D7A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380605" y="6266584"/>
                  <a:ext cx="187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9D261A1-3DDB-80D9-6D6E-C4CA98211D4F}"/>
                    </a:ext>
                  </a:extLst>
                </p14:cNvPr>
                <p14:cNvContentPartPr/>
                <p14:nvPr/>
              </p14:nvContentPartPr>
              <p14:xfrm>
                <a:off x="6853645" y="5929624"/>
                <a:ext cx="259560" cy="331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9D261A1-3DDB-80D9-6D6E-C4CA98211D4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45005" y="5920984"/>
                  <a:ext cx="2772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84FA40A-AE03-19AF-B519-D990B668A2C9}"/>
                    </a:ext>
                  </a:extLst>
                </p14:cNvPr>
                <p14:cNvContentPartPr/>
                <p14:nvPr/>
              </p14:nvContentPartPr>
              <p14:xfrm>
                <a:off x="7094125" y="6268744"/>
                <a:ext cx="68760" cy="162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84FA40A-AE03-19AF-B519-D990B668A2C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85485" y="6259744"/>
                  <a:ext cx="864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280AE2A-B8DA-FE0A-78FB-B50BF38F49D2}"/>
              </a:ext>
            </a:extLst>
          </p:cNvPr>
          <p:cNvGrpSpPr/>
          <p:nvPr/>
        </p:nvGrpSpPr>
        <p:grpSpPr>
          <a:xfrm>
            <a:off x="7634125" y="5946904"/>
            <a:ext cx="1049400" cy="486000"/>
            <a:chOff x="7634125" y="5946904"/>
            <a:chExt cx="104940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E6CBAA0-CB2E-8E24-CB32-5EF7571733ED}"/>
                    </a:ext>
                  </a:extLst>
                </p14:cNvPr>
                <p14:cNvContentPartPr/>
                <p14:nvPr/>
              </p14:nvContentPartPr>
              <p14:xfrm>
                <a:off x="7634125" y="5946904"/>
                <a:ext cx="19080" cy="300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E6CBAA0-CB2E-8E24-CB32-5EF7571733E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25485" y="5937904"/>
                  <a:ext cx="36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D49D11F-082C-1A6B-13EA-F940A0ACFE8E}"/>
                    </a:ext>
                  </a:extLst>
                </p14:cNvPr>
                <p14:cNvContentPartPr/>
                <p14:nvPr/>
              </p14:nvContentPartPr>
              <p14:xfrm>
                <a:off x="7676605" y="5968144"/>
                <a:ext cx="213480" cy="301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D49D11F-082C-1A6B-13EA-F940A0ACFE8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667605" y="5959144"/>
                  <a:ext cx="231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F583B39-94FC-9339-6F82-D45C21C89A19}"/>
                    </a:ext>
                  </a:extLst>
                </p14:cNvPr>
                <p14:cNvContentPartPr/>
                <p14:nvPr/>
              </p14:nvContentPartPr>
              <p14:xfrm>
                <a:off x="7945885" y="6260104"/>
                <a:ext cx="172080" cy="172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F583B39-94FC-9339-6F82-D45C21C89A1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936885" y="6251464"/>
                  <a:ext cx="189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02BA9C5-8FBE-179A-A68B-B8B1CA216628}"/>
                    </a:ext>
                  </a:extLst>
                </p14:cNvPr>
                <p14:cNvContentPartPr/>
                <p14:nvPr/>
              </p14:nvContentPartPr>
              <p14:xfrm>
                <a:off x="8399125" y="5958784"/>
                <a:ext cx="284400" cy="299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02BA9C5-8FBE-179A-A68B-B8B1CA21662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390125" y="5949784"/>
                  <a:ext cx="30204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4CE94CE-172E-2206-9303-FFCEE9C93410}"/>
              </a:ext>
            </a:extLst>
          </p:cNvPr>
          <p:cNvGrpSpPr/>
          <p:nvPr/>
        </p:nvGrpSpPr>
        <p:grpSpPr>
          <a:xfrm>
            <a:off x="317845" y="5107024"/>
            <a:ext cx="1429200" cy="375120"/>
            <a:chOff x="317845" y="5107024"/>
            <a:chExt cx="142920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A39EB7B-9D59-5FB7-809B-898C74CA7D22}"/>
                    </a:ext>
                  </a:extLst>
                </p14:cNvPr>
                <p14:cNvContentPartPr/>
                <p14:nvPr/>
              </p14:nvContentPartPr>
              <p14:xfrm>
                <a:off x="317845" y="5107024"/>
                <a:ext cx="1226160" cy="375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A39EB7B-9D59-5FB7-809B-898C74CA7D2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09205" y="5098024"/>
                  <a:ext cx="12438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755E7A5-4258-B811-B598-D205BEEC997A}"/>
                    </a:ext>
                  </a:extLst>
                </p14:cNvPr>
                <p14:cNvContentPartPr/>
                <p14:nvPr/>
              </p14:nvContentPartPr>
              <p14:xfrm>
                <a:off x="1430965" y="5243464"/>
                <a:ext cx="208080" cy="43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755E7A5-4258-B811-B598-D205BEEC997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421965" y="5234824"/>
                  <a:ext cx="225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B6C4DA8-905B-BF68-B949-4C30D23B6D53}"/>
                    </a:ext>
                  </a:extLst>
                </p14:cNvPr>
                <p14:cNvContentPartPr/>
                <p14:nvPr/>
              </p14:nvContentPartPr>
              <p14:xfrm>
                <a:off x="1604845" y="5305744"/>
                <a:ext cx="142200" cy="127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B6C4DA8-905B-BF68-B949-4C30D23B6D5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596205" y="5296744"/>
                  <a:ext cx="159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2D9E661-0F83-A88A-8C37-AD1E55A6B6BF}"/>
                    </a:ext>
                  </a:extLst>
                </p14:cNvPr>
                <p14:cNvContentPartPr/>
                <p14:nvPr/>
              </p14:nvContentPartPr>
              <p14:xfrm>
                <a:off x="1133605" y="5197024"/>
                <a:ext cx="19080" cy="9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2D9E661-0F83-A88A-8C37-AD1E55A6B6B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24605" y="5188384"/>
                  <a:ext cx="36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95E943A-E033-08E8-5C58-2E532D6A8A0A}"/>
                    </a:ext>
                  </a:extLst>
                </p14:cNvPr>
                <p14:cNvContentPartPr/>
                <p14:nvPr/>
              </p14:nvContentPartPr>
              <p14:xfrm>
                <a:off x="762085" y="5218624"/>
                <a:ext cx="22320" cy="13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95E943A-E033-08E8-5C58-2E532D6A8A0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53445" y="5209624"/>
                  <a:ext cx="399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A27814C-3EB8-09F4-7CCC-149639B0D663}"/>
              </a:ext>
            </a:extLst>
          </p:cNvPr>
          <p:cNvGrpSpPr/>
          <p:nvPr/>
        </p:nvGrpSpPr>
        <p:grpSpPr>
          <a:xfrm>
            <a:off x="353485" y="6005944"/>
            <a:ext cx="736560" cy="376920"/>
            <a:chOff x="353485" y="6005944"/>
            <a:chExt cx="73656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8120A2E-30BC-EA53-0C23-FA852FB2A0B3}"/>
                    </a:ext>
                  </a:extLst>
                </p14:cNvPr>
                <p14:cNvContentPartPr/>
                <p14:nvPr/>
              </p14:nvContentPartPr>
              <p14:xfrm>
                <a:off x="390925" y="6005944"/>
                <a:ext cx="184320" cy="376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8120A2E-30BC-EA53-0C23-FA852FB2A0B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81925" y="5996944"/>
                  <a:ext cx="2019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4F8E3C6-4413-5A53-B62B-CD579B13E191}"/>
                    </a:ext>
                  </a:extLst>
                </p14:cNvPr>
                <p14:cNvContentPartPr/>
                <p14:nvPr/>
              </p14:nvContentPartPr>
              <p14:xfrm>
                <a:off x="353485" y="6196744"/>
                <a:ext cx="249120" cy="43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4F8E3C6-4413-5A53-B62B-CD579B13E19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44845" y="6187744"/>
                  <a:ext cx="266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F7B41A3-0523-C0BB-A86B-305B83D91769}"/>
                    </a:ext>
                  </a:extLst>
                </p14:cNvPr>
                <p14:cNvContentPartPr/>
                <p14:nvPr/>
              </p14:nvContentPartPr>
              <p14:xfrm>
                <a:off x="639325" y="6163264"/>
                <a:ext cx="24120" cy="138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F7B41A3-0523-C0BB-A86B-305B83D9176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30685" y="6154264"/>
                  <a:ext cx="41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DFA635D-5745-7285-CA2A-B40BCE4D545F}"/>
                    </a:ext>
                  </a:extLst>
                </p14:cNvPr>
                <p14:cNvContentPartPr/>
                <p14:nvPr/>
              </p14:nvContentPartPr>
              <p14:xfrm>
                <a:off x="733285" y="6223744"/>
                <a:ext cx="160200" cy="89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DFA635D-5745-7285-CA2A-B40BCE4D545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24285" y="6214744"/>
                  <a:ext cx="177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CB9ECBA-B531-AE68-2B36-C4AEF5D9196D}"/>
                    </a:ext>
                  </a:extLst>
                </p14:cNvPr>
                <p14:cNvContentPartPr/>
                <p14:nvPr/>
              </p14:nvContentPartPr>
              <p14:xfrm>
                <a:off x="919405" y="6014944"/>
                <a:ext cx="170640" cy="3499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CB9ECBA-B531-AE68-2B36-C4AEF5D9196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10405" y="6006304"/>
                  <a:ext cx="18828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35E55463-F8BF-316A-9013-FE44E49A1AAE}"/>
              </a:ext>
            </a:extLst>
          </p:cNvPr>
          <p:cNvGrpSpPr/>
          <p:nvPr/>
        </p:nvGrpSpPr>
        <p:grpSpPr>
          <a:xfrm>
            <a:off x="1507285" y="5802544"/>
            <a:ext cx="1769040" cy="984600"/>
            <a:chOff x="1507285" y="5802544"/>
            <a:chExt cx="1769040" cy="9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0D85B93-97A6-D048-8DD1-7910DB732AFF}"/>
                    </a:ext>
                  </a:extLst>
                </p14:cNvPr>
                <p14:cNvContentPartPr/>
                <p14:nvPr/>
              </p14:nvContentPartPr>
              <p14:xfrm>
                <a:off x="1691605" y="6026824"/>
                <a:ext cx="28080" cy="466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0D85B93-97A6-D048-8DD1-7910DB732AF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682965" y="6017824"/>
                  <a:ext cx="457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BACC033-524A-406E-B0D6-30182A54DEDA}"/>
                    </a:ext>
                  </a:extLst>
                </p14:cNvPr>
                <p14:cNvContentPartPr/>
                <p14:nvPr/>
              </p14:nvContentPartPr>
              <p14:xfrm>
                <a:off x="1507285" y="6058864"/>
                <a:ext cx="486360" cy="34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BACC033-524A-406E-B0D6-30182A54DED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498285" y="6050224"/>
                  <a:ext cx="504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4FF9E2B-0A74-735E-2E8E-0E13D87B36C8}"/>
                    </a:ext>
                  </a:extLst>
                </p14:cNvPr>
                <p14:cNvContentPartPr/>
                <p14:nvPr/>
              </p14:nvContentPartPr>
              <p14:xfrm>
                <a:off x="1941085" y="6241744"/>
                <a:ext cx="225000" cy="338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4FF9E2B-0A74-735E-2E8E-0E13D87B36C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932445" y="6233104"/>
                  <a:ext cx="242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C382D15-C3B4-2A21-1DCD-094A3E762EB1}"/>
                    </a:ext>
                  </a:extLst>
                </p14:cNvPr>
                <p14:cNvContentPartPr/>
                <p14:nvPr/>
              </p14:nvContentPartPr>
              <p14:xfrm>
                <a:off x="1902565" y="6299344"/>
                <a:ext cx="222840" cy="946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C382D15-C3B4-2A21-1DCD-094A3E762EB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893565" y="6290344"/>
                  <a:ext cx="240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3E0B365-A6FA-8E72-6424-2597DB8E6743}"/>
                    </a:ext>
                  </a:extLst>
                </p14:cNvPr>
                <p14:cNvContentPartPr/>
                <p14:nvPr/>
              </p14:nvContentPartPr>
              <p14:xfrm>
                <a:off x="2487205" y="5862664"/>
                <a:ext cx="27360" cy="330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3E0B365-A6FA-8E72-6424-2597DB8E674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478565" y="5854024"/>
                  <a:ext cx="45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AF5982D-FE6E-9075-CFF0-31FC1AB53C49}"/>
                    </a:ext>
                  </a:extLst>
                </p14:cNvPr>
                <p14:cNvContentPartPr/>
                <p14:nvPr/>
              </p14:nvContentPartPr>
              <p14:xfrm>
                <a:off x="2593045" y="5883904"/>
                <a:ext cx="263160" cy="3452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AF5982D-FE6E-9075-CFF0-31FC1AB53C4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584045" y="5874904"/>
                  <a:ext cx="2808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15BBA15-2A30-5AB6-4AAD-D7FAB7878D38}"/>
                    </a:ext>
                  </a:extLst>
                </p14:cNvPr>
                <p14:cNvContentPartPr/>
                <p14:nvPr/>
              </p14:nvContentPartPr>
              <p14:xfrm>
                <a:off x="2897605" y="5802544"/>
                <a:ext cx="45360" cy="442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15BBA15-2A30-5AB6-4AAD-D7FAB7878D3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888605" y="5793904"/>
                  <a:ext cx="630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B4492CB-A669-2FAD-3AA8-0E9C60807510}"/>
                    </a:ext>
                  </a:extLst>
                </p14:cNvPr>
                <p14:cNvContentPartPr/>
                <p14:nvPr/>
              </p14:nvContentPartPr>
              <p14:xfrm>
                <a:off x="2988685" y="5815504"/>
                <a:ext cx="191160" cy="226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B4492CB-A669-2FAD-3AA8-0E9C6080751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979685" y="5806504"/>
                  <a:ext cx="208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A6CD79A-F345-A909-7CD6-D91BB45DDDE4}"/>
                    </a:ext>
                  </a:extLst>
                </p14:cNvPr>
                <p14:cNvContentPartPr/>
                <p14:nvPr/>
              </p14:nvContentPartPr>
              <p14:xfrm>
                <a:off x="2302165" y="6256864"/>
                <a:ext cx="821880" cy="1501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A6CD79A-F345-A909-7CD6-D91BB45DDDE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293165" y="6248224"/>
                  <a:ext cx="839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CD39470-3B2E-CE3E-1D01-3B633422A7F4}"/>
                    </a:ext>
                  </a:extLst>
                </p14:cNvPr>
                <p14:cNvContentPartPr/>
                <p14:nvPr/>
              </p14:nvContentPartPr>
              <p14:xfrm>
                <a:off x="2515645" y="6485824"/>
                <a:ext cx="219240" cy="235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CD39470-3B2E-CE3E-1D01-3B633422A7F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507005" y="6477184"/>
                  <a:ext cx="236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10ECAB3-96D8-790D-DC88-849295CD76F0}"/>
                    </a:ext>
                  </a:extLst>
                </p14:cNvPr>
                <p14:cNvContentPartPr/>
                <p14:nvPr/>
              </p14:nvContentPartPr>
              <p14:xfrm>
                <a:off x="2410525" y="6462784"/>
                <a:ext cx="28080" cy="324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10ECAB3-96D8-790D-DC88-849295CD76F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401885" y="6454144"/>
                  <a:ext cx="45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5861FF0-303E-1764-7C64-6B85F6E3FD5D}"/>
                    </a:ext>
                  </a:extLst>
                </p14:cNvPr>
                <p14:cNvContentPartPr/>
                <p14:nvPr/>
              </p14:nvContentPartPr>
              <p14:xfrm>
                <a:off x="2925325" y="6408064"/>
                <a:ext cx="12600" cy="340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5861FF0-303E-1764-7C64-6B85F6E3FD5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916685" y="6399064"/>
                  <a:ext cx="302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274F257-8B64-F914-785D-FF400091E017}"/>
                    </a:ext>
                  </a:extLst>
                </p14:cNvPr>
                <p14:cNvContentPartPr/>
                <p14:nvPr/>
              </p14:nvContentPartPr>
              <p14:xfrm>
                <a:off x="3013525" y="6375304"/>
                <a:ext cx="262800" cy="107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274F257-8B64-F914-785D-FF400091E01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004525" y="6366664"/>
                  <a:ext cx="28044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09A247DB-6F19-F142-E84B-C041F442E91E}"/>
                  </a:ext>
                </a:extLst>
              </p14:cNvPr>
              <p14:cNvContentPartPr/>
              <p14:nvPr/>
            </p14:nvContentPartPr>
            <p14:xfrm>
              <a:off x="6141565" y="5964904"/>
              <a:ext cx="338760" cy="46368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09A247DB-6F19-F142-E84B-C041F442E91E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6087925" y="5857264"/>
                <a:ext cx="44640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0A03EB60-35E3-E875-56F4-7875304F6F3D}"/>
                  </a:ext>
                </a:extLst>
              </p14:cNvPr>
              <p14:cNvContentPartPr/>
              <p14:nvPr/>
            </p14:nvContentPartPr>
            <p14:xfrm>
              <a:off x="7504885" y="5962024"/>
              <a:ext cx="399960" cy="3225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0A03EB60-35E3-E875-56F4-7875304F6F3D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7451245" y="5854024"/>
                <a:ext cx="50760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9BF7B230-96A7-6348-0D48-FA4F47D2BF3F}"/>
                  </a:ext>
                </a:extLst>
              </p14:cNvPr>
              <p14:cNvContentPartPr/>
              <p14:nvPr/>
            </p14:nvContentPartPr>
            <p14:xfrm>
              <a:off x="8301565" y="5963104"/>
              <a:ext cx="446040" cy="3031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9BF7B230-96A7-6348-0D48-FA4F47D2BF3F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8247565" y="5855464"/>
                <a:ext cx="5536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1CA69B11-BC05-4295-1F6E-869DC311F037}"/>
                  </a:ext>
                </a:extLst>
              </p14:cNvPr>
              <p14:cNvContentPartPr/>
              <p14:nvPr/>
            </p14:nvContentPartPr>
            <p14:xfrm>
              <a:off x="5577805" y="5943664"/>
              <a:ext cx="240840" cy="28800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1CA69B11-BC05-4295-1F6E-869DC311F037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5524165" y="5835664"/>
                <a:ext cx="34848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E0064F6D-B0F4-388F-59E7-D763340EFDFA}"/>
                  </a:ext>
                </a:extLst>
              </p14:cNvPr>
              <p14:cNvContentPartPr/>
              <p14:nvPr/>
            </p14:nvContentPartPr>
            <p14:xfrm>
              <a:off x="6764005" y="5942944"/>
              <a:ext cx="264600" cy="30312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E0064F6D-B0F4-388F-59E7-D763340EFDFA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6710365" y="5834944"/>
                <a:ext cx="3722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E652DA1F-F3E9-5B64-3759-B6ADB9D93F73}"/>
                  </a:ext>
                </a:extLst>
              </p14:cNvPr>
              <p14:cNvContentPartPr/>
              <p14:nvPr/>
            </p14:nvContentPartPr>
            <p14:xfrm>
              <a:off x="2654245" y="5909464"/>
              <a:ext cx="113040" cy="24012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E652DA1F-F3E9-5B64-3759-B6ADB9D93F73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2600605" y="5801824"/>
                <a:ext cx="2206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76889192-6C5D-3548-E0FF-0C2B7ECFF778}"/>
                  </a:ext>
                </a:extLst>
              </p14:cNvPr>
              <p14:cNvContentPartPr/>
              <p14:nvPr/>
            </p14:nvContentPartPr>
            <p14:xfrm>
              <a:off x="2509885" y="6500584"/>
              <a:ext cx="241200" cy="18504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76889192-6C5D-3548-E0FF-0C2B7ECFF778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2456245" y="6392584"/>
                <a:ext cx="3488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69D790E4-6267-54C1-EFA2-5BC8833D0994}"/>
                  </a:ext>
                </a:extLst>
              </p14:cNvPr>
              <p14:cNvContentPartPr/>
              <p14:nvPr/>
            </p14:nvContentPartPr>
            <p14:xfrm>
              <a:off x="1991125" y="5227553"/>
              <a:ext cx="188280" cy="26424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69D790E4-6267-54C1-EFA2-5BC8833D0994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937125" y="5119913"/>
                <a:ext cx="29592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0710605B-7DD5-6783-6F0E-7EC5520695A9}"/>
                  </a:ext>
                </a:extLst>
              </p14:cNvPr>
              <p14:cNvContentPartPr/>
              <p14:nvPr/>
            </p14:nvContentPartPr>
            <p14:xfrm>
              <a:off x="2503045" y="5183273"/>
              <a:ext cx="209160" cy="24372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0710605B-7DD5-6783-6F0E-7EC5520695A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449405" y="5075273"/>
                <a:ext cx="3168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3368410D-C09D-A4FC-DD33-636F41E5AFA9}"/>
                  </a:ext>
                </a:extLst>
              </p14:cNvPr>
              <p14:cNvContentPartPr/>
              <p14:nvPr/>
            </p14:nvContentPartPr>
            <p14:xfrm>
              <a:off x="2883925" y="5193713"/>
              <a:ext cx="109800" cy="25812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3368410D-C09D-A4FC-DD33-636F41E5AFA9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830285" y="5086073"/>
                <a:ext cx="2174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DBFDCD9C-CE19-3469-0936-AE50A60D3DA4}"/>
                  </a:ext>
                </a:extLst>
              </p14:cNvPr>
              <p14:cNvContentPartPr/>
              <p14:nvPr/>
            </p14:nvContentPartPr>
            <p14:xfrm>
              <a:off x="2834965" y="5232953"/>
              <a:ext cx="158040" cy="25920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DBFDCD9C-CE19-3469-0936-AE50A60D3DA4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780965" y="5125313"/>
                <a:ext cx="265680" cy="47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oup 338">
            <a:extLst>
              <a:ext uri="{FF2B5EF4-FFF2-40B4-BE49-F238E27FC236}">
                <a16:creationId xmlns:a16="http://schemas.microsoft.com/office/drawing/2014/main" id="{6B0D60CD-7530-BEE7-9940-776564BB21F5}"/>
              </a:ext>
            </a:extLst>
          </p:cNvPr>
          <p:cNvGrpSpPr/>
          <p:nvPr/>
        </p:nvGrpSpPr>
        <p:grpSpPr>
          <a:xfrm>
            <a:off x="1884205" y="5175784"/>
            <a:ext cx="1158480" cy="489240"/>
            <a:chOff x="1884205" y="5175784"/>
            <a:chExt cx="11584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34FD050-2A4E-840B-AE3B-38A2BDB2D3D5}"/>
                    </a:ext>
                  </a:extLst>
                </p14:cNvPr>
                <p14:cNvContentPartPr/>
                <p14:nvPr/>
              </p14:nvContentPartPr>
              <p14:xfrm>
                <a:off x="1884205" y="5193784"/>
                <a:ext cx="309600" cy="4712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34FD050-2A4E-840B-AE3B-38A2BDB2D3D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875565" y="5185144"/>
                  <a:ext cx="3272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31D2DCB-469F-3954-6E18-CBDFE968F6A6}"/>
                    </a:ext>
                  </a:extLst>
                </p14:cNvPr>
                <p14:cNvContentPartPr/>
                <p14:nvPr/>
              </p14:nvContentPartPr>
              <p14:xfrm>
                <a:off x="2211805" y="5460544"/>
                <a:ext cx="112680" cy="81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31D2DCB-469F-3954-6E18-CBDFE968F6A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202805" y="5451904"/>
                  <a:ext cx="130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DC5E639-E90F-6D3A-38F5-001A5E24E274}"/>
                    </a:ext>
                  </a:extLst>
                </p14:cNvPr>
                <p14:cNvContentPartPr/>
                <p14:nvPr/>
              </p14:nvContentPartPr>
              <p14:xfrm>
                <a:off x="2500885" y="5176144"/>
                <a:ext cx="22680" cy="282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DC5E639-E90F-6D3A-38F5-001A5E24E27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491885" y="5167144"/>
                  <a:ext cx="403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5889CB9-4082-686D-7509-CA33E893977A}"/>
                    </a:ext>
                  </a:extLst>
                </p14:cNvPr>
                <p14:cNvContentPartPr/>
                <p14:nvPr/>
              </p14:nvContentPartPr>
              <p14:xfrm>
                <a:off x="2528245" y="5197384"/>
                <a:ext cx="174240" cy="2638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5889CB9-4082-686D-7509-CA33E893977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519245" y="5188384"/>
                  <a:ext cx="191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37EA895-E47E-3C90-3536-2153835E3429}"/>
                    </a:ext>
                  </a:extLst>
                </p14:cNvPr>
                <p14:cNvContentPartPr/>
                <p14:nvPr/>
              </p14:nvContentPartPr>
              <p14:xfrm>
                <a:off x="2848645" y="5175784"/>
                <a:ext cx="194040" cy="3168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37EA895-E47E-3C90-3536-2153835E342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839645" y="5166784"/>
                  <a:ext cx="211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E459EBC-C574-A6CE-CA8F-D81C9FD8CE0C}"/>
                    </a:ext>
                  </a:extLst>
                </p14:cNvPr>
                <p14:cNvContentPartPr/>
                <p14:nvPr/>
              </p14:nvContentPartPr>
              <p14:xfrm>
                <a:off x="2541925" y="5409713"/>
                <a:ext cx="196200" cy="2084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E459EBC-C574-A6CE-CA8F-D81C9FD8CE0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533285" y="5400713"/>
                  <a:ext cx="213840" cy="22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5126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359120-FD13-6383-231F-4599A82BF17F}"/>
              </a:ext>
            </a:extLst>
          </p:cNvPr>
          <p:cNvGrpSpPr/>
          <p:nvPr/>
        </p:nvGrpSpPr>
        <p:grpSpPr>
          <a:xfrm>
            <a:off x="694045" y="288784"/>
            <a:ext cx="1908360" cy="410760"/>
            <a:chOff x="694045" y="288784"/>
            <a:chExt cx="190836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BA6536-256B-3926-58AB-ACAEDC9C99B2}"/>
                    </a:ext>
                  </a:extLst>
                </p14:cNvPr>
                <p14:cNvContentPartPr/>
                <p14:nvPr/>
              </p14:nvContentPartPr>
              <p14:xfrm>
                <a:off x="694045" y="288784"/>
                <a:ext cx="1340280" cy="347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CBA6536-256B-3926-58AB-ACAEDC9C99B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5405" y="280144"/>
                  <a:ext cx="13579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D0A3889-9944-9754-478D-B4660B55914C}"/>
                    </a:ext>
                  </a:extLst>
                </p14:cNvPr>
                <p14:cNvContentPartPr/>
                <p14:nvPr/>
              </p14:nvContentPartPr>
              <p14:xfrm>
                <a:off x="1843525" y="416584"/>
                <a:ext cx="102960" cy="18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D0A3889-9944-9754-478D-B4660B55914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34525" y="407944"/>
                  <a:ext cx="120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0DC1A5-96A6-4F9E-B44F-2DF7042A9F52}"/>
                    </a:ext>
                  </a:extLst>
                </p14:cNvPr>
                <p14:cNvContentPartPr/>
                <p14:nvPr/>
              </p14:nvContentPartPr>
              <p14:xfrm>
                <a:off x="1136845" y="384544"/>
                <a:ext cx="271440" cy="43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0DC1A5-96A6-4F9E-B44F-2DF7042A9F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7845" y="375544"/>
                  <a:ext cx="289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7A9641-4262-C607-F2BA-872C3DD1B58E}"/>
                    </a:ext>
                  </a:extLst>
                </p14:cNvPr>
                <p14:cNvContentPartPr/>
                <p14:nvPr/>
              </p14:nvContentPartPr>
              <p14:xfrm>
                <a:off x="2372005" y="323344"/>
                <a:ext cx="230400" cy="376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7A9641-4262-C607-F2BA-872C3DD1B5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63005" y="314344"/>
                  <a:ext cx="24804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9304DB-62CF-812B-56C2-E2F47F7A497D}"/>
              </a:ext>
            </a:extLst>
          </p:cNvPr>
          <p:cNvGrpSpPr/>
          <p:nvPr/>
        </p:nvGrpSpPr>
        <p:grpSpPr>
          <a:xfrm>
            <a:off x="2469205" y="664624"/>
            <a:ext cx="1604880" cy="563400"/>
            <a:chOff x="2469205" y="664624"/>
            <a:chExt cx="160488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1B098A-6330-FD24-C292-204FEC86B37D}"/>
                    </a:ext>
                  </a:extLst>
                </p14:cNvPr>
                <p14:cNvContentPartPr/>
                <p14:nvPr/>
              </p14:nvContentPartPr>
              <p14:xfrm>
                <a:off x="2469205" y="858664"/>
                <a:ext cx="225000" cy="265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1B098A-6330-FD24-C292-204FEC86B3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60565" y="849664"/>
                  <a:ext cx="242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5BAB3E-95E9-62D1-9777-4D5203E57ED6}"/>
                    </a:ext>
                  </a:extLst>
                </p14:cNvPr>
                <p14:cNvContentPartPr/>
                <p14:nvPr/>
              </p14:nvContentPartPr>
              <p14:xfrm>
                <a:off x="2813725" y="929224"/>
                <a:ext cx="210240" cy="2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5BAB3E-95E9-62D1-9777-4D5203E57E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05085" y="920584"/>
                  <a:ext cx="227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1643B0-24A6-5406-3FBC-ADC7345AD321}"/>
                    </a:ext>
                  </a:extLst>
                </p14:cNvPr>
                <p14:cNvContentPartPr/>
                <p14:nvPr/>
              </p14:nvContentPartPr>
              <p14:xfrm>
                <a:off x="2815885" y="1012744"/>
                <a:ext cx="211680" cy="56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1643B0-24A6-5406-3FBC-ADC7345AD3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7245" y="1003744"/>
                  <a:ext cx="229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DA40B4-670D-0B25-B01E-93F263E8B4CB}"/>
                    </a:ext>
                  </a:extLst>
                </p14:cNvPr>
                <p14:cNvContentPartPr/>
                <p14:nvPr/>
              </p14:nvContentPartPr>
              <p14:xfrm>
                <a:off x="3279205" y="721144"/>
                <a:ext cx="30960" cy="18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DA40B4-670D-0B25-B01E-93F263E8B4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70205" y="712144"/>
                  <a:ext cx="48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80F457-1A5D-5A75-6A14-B24D54D90D3A}"/>
                    </a:ext>
                  </a:extLst>
                </p14:cNvPr>
                <p14:cNvContentPartPr/>
                <p14:nvPr/>
              </p14:nvContentPartPr>
              <p14:xfrm>
                <a:off x="3157525" y="932464"/>
                <a:ext cx="328320" cy="66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80F457-1A5D-5A75-6A14-B24D54D90D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8885" y="923464"/>
                  <a:ext cx="345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5CA2D1-E8D3-E4E1-B86E-993948BD50FD}"/>
                    </a:ext>
                  </a:extLst>
                </p14:cNvPr>
                <p14:cNvContentPartPr/>
                <p14:nvPr/>
              </p14:nvContentPartPr>
              <p14:xfrm>
                <a:off x="3202885" y="1096264"/>
                <a:ext cx="131400" cy="131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5CA2D1-E8D3-E4E1-B86E-993948BD50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94245" y="1087624"/>
                  <a:ext cx="149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5F8D38-B949-36F2-80BE-6D711B9A8F31}"/>
                    </a:ext>
                  </a:extLst>
                </p14:cNvPr>
                <p14:cNvContentPartPr/>
                <p14:nvPr/>
              </p14:nvContentPartPr>
              <p14:xfrm>
                <a:off x="3592765" y="664624"/>
                <a:ext cx="176760" cy="503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5F8D38-B949-36F2-80BE-6D711B9A8F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84125" y="655624"/>
                  <a:ext cx="1944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022527-2582-C44A-CF56-FF6297C430F0}"/>
                    </a:ext>
                  </a:extLst>
                </p14:cNvPr>
                <p14:cNvContentPartPr/>
                <p14:nvPr/>
              </p14:nvContentPartPr>
              <p14:xfrm>
                <a:off x="3792565" y="801064"/>
                <a:ext cx="25560" cy="219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022527-2582-C44A-CF56-FF6297C430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83925" y="792424"/>
                  <a:ext cx="43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71B2E70-E330-CE40-5085-6505B01D07D7}"/>
                    </a:ext>
                  </a:extLst>
                </p14:cNvPr>
                <p14:cNvContentPartPr/>
                <p14:nvPr/>
              </p14:nvContentPartPr>
              <p14:xfrm>
                <a:off x="4001365" y="838864"/>
                <a:ext cx="32760" cy="170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71B2E70-E330-CE40-5085-6505B01D07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92365" y="830224"/>
                  <a:ext cx="50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ADE675-F38D-1EAC-3FB2-AD9943AA8CFF}"/>
                    </a:ext>
                  </a:extLst>
                </p14:cNvPr>
                <p14:cNvContentPartPr/>
                <p14:nvPr/>
              </p14:nvContentPartPr>
              <p14:xfrm>
                <a:off x="3917125" y="924184"/>
                <a:ext cx="156960" cy="2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2ADE675-F38D-1EAC-3FB2-AD9943AA8CF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08485" y="915544"/>
                  <a:ext cx="1746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408EF9-F177-9B3A-938B-038D429CBA89}"/>
              </a:ext>
            </a:extLst>
          </p:cNvPr>
          <p:cNvGrpSpPr/>
          <p:nvPr/>
        </p:nvGrpSpPr>
        <p:grpSpPr>
          <a:xfrm>
            <a:off x="4270285" y="644104"/>
            <a:ext cx="460440" cy="291960"/>
            <a:chOff x="4270285" y="644104"/>
            <a:chExt cx="46044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BF6F4D6-1F48-2241-6734-76C2FE8E2433}"/>
                    </a:ext>
                  </a:extLst>
                </p14:cNvPr>
                <p14:cNvContentPartPr/>
                <p14:nvPr/>
              </p14:nvContentPartPr>
              <p14:xfrm>
                <a:off x="4460005" y="644104"/>
                <a:ext cx="96840" cy="230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BF6F4D6-1F48-2241-6734-76C2FE8E243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51365" y="635104"/>
                  <a:ext cx="114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560014-0B00-7787-F91D-2D7C6A1B0840}"/>
                    </a:ext>
                  </a:extLst>
                </p14:cNvPr>
                <p14:cNvContentPartPr/>
                <p14:nvPr/>
              </p14:nvContentPartPr>
              <p14:xfrm>
                <a:off x="4270285" y="912664"/>
                <a:ext cx="460440" cy="23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560014-0B00-7787-F91D-2D7C6A1B08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61645" y="904024"/>
                  <a:ext cx="4780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E92368-940F-4BE9-38F9-3D116E4E5EE8}"/>
              </a:ext>
            </a:extLst>
          </p:cNvPr>
          <p:cNvGrpSpPr/>
          <p:nvPr/>
        </p:nvGrpSpPr>
        <p:grpSpPr>
          <a:xfrm>
            <a:off x="4255525" y="1041544"/>
            <a:ext cx="300600" cy="300600"/>
            <a:chOff x="4255525" y="1041544"/>
            <a:chExt cx="30060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96A4522-E5C4-07C7-952F-73DFDEF2EE29}"/>
                    </a:ext>
                  </a:extLst>
                </p14:cNvPr>
                <p14:cNvContentPartPr/>
                <p14:nvPr/>
              </p14:nvContentPartPr>
              <p14:xfrm>
                <a:off x="4255525" y="1149184"/>
                <a:ext cx="20880" cy="71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96A4522-E5C4-07C7-952F-73DFDEF2EE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46885" y="1140544"/>
                  <a:ext cx="38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C1CA428-E616-3276-D363-40801EE70D57}"/>
                    </a:ext>
                  </a:extLst>
                </p14:cNvPr>
                <p14:cNvContentPartPr/>
                <p14:nvPr/>
              </p14:nvContentPartPr>
              <p14:xfrm>
                <a:off x="4284325" y="1041544"/>
                <a:ext cx="14040" cy="1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C1CA428-E616-3276-D363-40801EE70D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75325" y="1032544"/>
                  <a:ext cx="31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A9560B-D08F-72FA-89EA-79143AF5A20B}"/>
                    </a:ext>
                  </a:extLst>
                </p14:cNvPr>
                <p14:cNvContentPartPr/>
                <p14:nvPr/>
              </p14:nvContentPartPr>
              <p14:xfrm>
                <a:off x="4453525" y="1130824"/>
                <a:ext cx="28800" cy="21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A9560B-D08F-72FA-89EA-79143AF5A2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44525" y="1122184"/>
                  <a:ext cx="46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03D13E-E9B2-08B4-3061-7A872204F002}"/>
                    </a:ext>
                  </a:extLst>
                </p14:cNvPr>
                <p14:cNvContentPartPr/>
                <p14:nvPr/>
              </p14:nvContentPartPr>
              <p14:xfrm>
                <a:off x="4461445" y="1103464"/>
                <a:ext cx="94680" cy="72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03D13E-E9B2-08B4-3061-7A872204F0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52445" y="1094464"/>
                  <a:ext cx="1123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42710B-A08F-4A98-078B-E7F1156AB7F6}"/>
              </a:ext>
            </a:extLst>
          </p:cNvPr>
          <p:cNvGrpSpPr/>
          <p:nvPr/>
        </p:nvGrpSpPr>
        <p:grpSpPr>
          <a:xfrm>
            <a:off x="4780045" y="627184"/>
            <a:ext cx="325080" cy="628920"/>
            <a:chOff x="4780045" y="627184"/>
            <a:chExt cx="32508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92A9BC-7D7B-7037-9F07-BA7733EDB938}"/>
                    </a:ext>
                  </a:extLst>
                </p14:cNvPr>
                <p14:cNvContentPartPr/>
                <p14:nvPr/>
              </p14:nvContentPartPr>
              <p14:xfrm>
                <a:off x="4780045" y="627184"/>
                <a:ext cx="87120" cy="628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92A9BC-7D7B-7037-9F07-BA7733EDB9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71405" y="618184"/>
                  <a:ext cx="10476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35EFA5B-2560-22C9-75C0-DBE2E988DB8A}"/>
                    </a:ext>
                  </a:extLst>
                </p14:cNvPr>
                <p14:cNvContentPartPr/>
                <p14:nvPr/>
              </p14:nvContentPartPr>
              <p14:xfrm>
                <a:off x="4956805" y="787024"/>
                <a:ext cx="22320" cy="271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35EFA5B-2560-22C9-75C0-DBE2E988DB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48165" y="778384"/>
                  <a:ext cx="39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F5FA8B3-A1FE-0FB5-E006-17F194260518}"/>
                    </a:ext>
                  </a:extLst>
                </p14:cNvPr>
                <p14:cNvContentPartPr/>
                <p14:nvPr/>
              </p14:nvContentPartPr>
              <p14:xfrm>
                <a:off x="4965085" y="846064"/>
                <a:ext cx="140040" cy="23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F5FA8B3-A1FE-0FB5-E006-17F1942605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56445" y="837064"/>
                  <a:ext cx="15768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F606D3-5CE8-6E7B-8848-7638862AC26B}"/>
              </a:ext>
            </a:extLst>
          </p:cNvPr>
          <p:cNvGrpSpPr/>
          <p:nvPr/>
        </p:nvGrpSpPr>
        <p:grpSpPr>
          <a:xfrm>
            <a:off x="5340925" y="713224"/>
            <a:ext cx="516960" cy="462240"/>
            <a:chOff x="5340925" y="713224"/>
            <a:chExt cx="51696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675F08-5E33-4051-EB69-2C5AFE381433}"/>
                    </a:ext>
                  </a:extLst>
                </p14:cNvPr>
                <p14:cNvContentPartPr/>
                <p14:nvPr/>
              </p14:nvContentPartPr>
              <p14:xfrm>
                <a:off x="5406805" y="853624"/>
                <a:ext cx="15840" cy="170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675F08-5E33-4051-EB69-2C5AFE3814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98165" y="844624"/>
                  <a:ext cx="33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0759C38-78CB-C119-BCFE-A851C06DB816}"/>
                    </a:ext>
                  </a:extLst>
                </p14:cNvPr>
                <p14:cNvContentPartPr/>
                <p14:nvPr/>
              </p14:nvContentPartPr>
              <p14:xfrm>
                <a:off x="5340925" y="926344"/>
                <a:ext cx="176760" cy="20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0759C38-78CB-C119-BCFE-A851C06DB8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31925" y="917704"/>
                  <a:ext cx="194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E9BD766-A357-BF8D-3D64-28D34DFC3F5E}"/>
                    </a:ext>
                  </a:extLst>
                </p14:cNvPr>
                <p14:cNvContentPartPr/>
                <p14:nvPr/>
              </p14:nvContentPartPr>
              <p14:xfrm>
                <a:off x="5810725" y="713224"/>
                <a:ext cx="13320" cy="171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E9BD766-A357-BF8D-3D64-28D34DFC3F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01725" y="704224"/>
                  <a:ext cx="30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1DCA391-6BB8-1458-D2F4-A9FD5F5B1CAC}"/>
                    </a:ext>
                  </a:extLst>
                </p14:cNvPr>
                <p14:cNvContentPartPr/>
                <p14:nvPr/>
              </p14:nvContentPartPr>
              <p14:xfrm>
                <a:off x="5662045" y="917704"/>
                <a:ext cx="195840" cy="14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1DCA391-6BB8-1458-D2F4-A9FD5F5B1C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53405" y="909064"/>
                  <a:ext cx="213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6CF989-93A3-69D9-3B22-E8B58A6B4A75}"/>
                    </a:ext>
                  </a:extLst>
                </p14:cNvPr>
                <p14:cNvContentPartPr/>
                <p14:nvPr/>
              </p14:nvContentPartPr>
              <p14:xfrm>
                <a:off x="5691925" y="1040464"/>
                <a:ext cx="128160" cy="135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6CF989-93A3-69D9-3B22-E8B58A6B4A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83285" y="1031824"/>
                  <a:ext cx="1458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0D6995-DC8F-664C-8932-FC3D0E8D5841}"/>
              </a:ext>
            </a:extLst>
          </p:cNvPr>
          <p:cNvGrpSpPr/>
          <p:nvPr/>
        </p:nvGrpSpPr>
        <p:grpSpPr>
          <a:xfrm>
            <a:off x="6055165" y="646984"/>
            <a:ext cx="554760" cy="587160"/>
            <a:chOff x="6055165" y="646984"/>
            <a:chExt cx="55476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587AC9-05AD-8FC3-7201-70B6CF849DAE}"/>
                    </a:ext>
                  </a:extLst>
                </p14:cNvPr>
                <p14:cNvContentPartPr/>
                <p14:nvPr/>
              </p14:nvContentPartPr>
              <p14:xfrm>
                <a:off x="6055165" y="646984"/>
                <a:ext cx="174240" cy="587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587AC9-05AD-8FC3-7201-70B6CF849D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46525" y="638344"/>
                  <a:ext cx="1918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9EF438-F18D-9A10-E3B0-3BAA6265542F}"/>
                    </a:ext>
                  </a:extLst>
                </p14:cNvPr>
                <p14:cNvContentPartPr/>
                <p14:nvPr/>
              </p14:nvContentPartPr>
              <p14:xfrm>
                <a:off x="6289165" y="807184"/>
                <a:ext cx="26640" cy="265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9EF438-F18D-9A10-E3B0-3BAA626554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80525" y="798184"/>
                  <a:ext cx="44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7B1BCD-72FD-585B-AE06-A2A1834DA4DE}"/>
                    </a:ext>
                  </a:extLst>
                </p14:cNvPr>
                <p14:cNvContentPartPr/>
                <p14:nvPr/>
              </p14:nvContentPartPr>
              <p14:xfrm>
                <a:off x="6425965" y="924184"/>
                <a:ext cx="183960" cy="2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7B1BCD-72FD-585B-AE06-A2A1834DA4D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17325" y="915184"/>
                  <a:ext cx="20160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B2359A9-E366-E0DA-85A6-CE4F8D6ABB7A}"/>
              </a:ext>
            </a:extLst>
          </p:cNvPr>
          <p:cNvGrpSpPr/>
          <p:nvPr/>
        </p:nvGrpSpPr>
        <p:grpSpPr>
          <a:xfrm>
            <a:off x="6814765" y="592264"/>
            <a:ext cx="639360" cy="757440"/>
            <a:chOff x="6814765" y="592264"/>
            <a:chExt cx="639360" cy="75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A2B25E-2772-38B7-5AB3-52344718E6AE}"/>
                    </a:ext>
                  </a:extLst>
                </p14:cNvPr>
                <p14:cNvContentPartPr/>
                <p14:nvPr/>
              </p14:nvContentPartPr>
              <p14:xfrm>
                <a:off x="6963445" y="676864"/>
                <a:ext cx="145080" cy="219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A2B25E-2772-38B7-5AB3-52344718E6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54445" y="668224"/>
                  <a:ext cx="162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6A88ED-2C5A-7194-F97A-F8D47A8456EF}"/>
                    </a:ext>
                  </a:extLst>
                </p14:cNvPr>
                <p14:cNvContentPartPr/>
                <p14:nvPr/>
              </p14:nvContentPartPr>
              <p14:xfrm>
                <a:off x="6814765" y="937864"/>
                <a:ext cx="446760" cy="5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6A88ED-2C5A-7194-F97A-F8D47A8456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06125" y="928864"/>
                  <a:ext cx="464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1A3C590-5DCD-E9A6-B556-065777089A54}"/>
                    </a:ext>
                  </a:extLst>
                </p14:cNvPr>
                <p14:cNvContentPartPr/>
                <p14:nvPr/>
              </p14:nvContentPartPr>
              <p14:xfrm>
                <a:off x="6830245" y="1161064"/>
                <a:ext cx="37800" cy="102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1A3C590-5DCD-E9A6-B556-065777089A5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1245" y="1152064"/>
                  <a:ext cx="55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705030-30A7-FEE9-FA18-A5C70C9D5274}"/>
                    </a:ext>
                  </a:extLst>
                </p14:cNvPr>
                <p14:cNvContentPartPr/>
                <p14:nvPr/>
              </p14:nvContentPartPr>
              <p14:xfrm>
                <a:off x="6864445" y="1076824"/>
                <a:ext cx="19080" cy="1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705030-30A7-FEE9-FA18-A5C70C9D52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55805" y="1067824"/>
                  <a:ext cx="36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0C89524-4614-2F79-870C-F5300D88C8F0}"/>
                    </a:ext>
                  </a:extLst>
                </p14:cNvPr>
                <p14:cNvContentPartPr/>
                <p14:nvPr/>
              </p14:nvContentPartPr>
              <p14:xfrm>
                <a:off x="7007005" y="1158544"/>
                <a:ext cx="21240" cy="191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0C89524-4614-2F79-870C-F5300D88C8F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98365" y="1149544"/>
                  <a:ext cx="38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8F5C95-7B4F-1182-5A32-4BC022432E0B}"/>
                    </a:ext>
                  </a:extLst>
                </p14:cNvPr>
                <p14:cNvContentPartPr/>
                <p14:nvPr/>
              </p14:nvContentPartPr>
              <p14:xfrm>
                <a:off x="7010965" y="1129744"/>
                <a:ext cx="113760" cy="5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8F5C95-7B4F-1182-5A32-4BC022432E0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02325" y="1120744"/>
                  <a:ext cx="131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72F346B-85F8-44A0-D8AA-58B11E2646CB}"/>
                    </a:ext>
                  </a:extLst>
                </p14:cNvPr>
                <p14:cNvContentPartPr/>
                <p14:nvPr/>
              </p14:nvContentPartPr>
              <p14:xfrm>
                <a:off x="7324165" y="592264"/>
                <a:ext cx="129960" cy="695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72F346B-85F8-44A0-D8AA-58B11E2646C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15165" y="583264"/>
                  <a:ext cx="147600" cy="71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A02E11F-B914-5EA7-06DE-C5682B94DA43}"/>
                  </a:ext>
                </a:extLst>
              </p14:cNvPr>
              <p14:cNvContentPartPr/>
              <p14:nvPr/>
            </p14:nvContentPartPr>
            <p14:xfrm>
              <a:off x="7635205" y="783424"/>
              <a:ext cx="227880" cy="274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A02E11F-B914-5EA7-06DE-C5682B94DA4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26205" y="774424"/>
                <a:ext cx="2455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12552DD-548B-EBEF-11F0-4AC71FF5FB5B}"/>
                  </a:ext>
                </a:extLst>
              </p14:cNvPr>
              <p14:cNvContentPartPr/>
              <p14:nvPr/>
            </p14:nvContentPartPr>
            <p14:xfrm>
              <a:off x="8700445" y="893584"/>
              <a:ext cx="101520" cy="19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12552DD-548B-EBEF-11F0-4AC71FF5FB5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691445" y="884944"/>
                <a:ext cx="11916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71F1884-FD2C-0FBD-CD57-6ED1CA76AC10}"/>
              </a:ext>
            </a:extLst>
          </p:cNvPr>
          <p:cNvGrpSpPr/>
          <p:nvPr/>
        </p:nvGrpSpPr>
        <p:grpSpPr>
          <a:xfrm>
            <a:off x="9344845" y="621424"/>
            <a:ext cx="1704600" cy="514440"/>
            <a:chOff x="9344845" y="621424"/>
            <a:chExt cx="170460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97E786A-3337-05F0-3974-C649B6C1D6FA}"/>
                    </a:ext>
                  </a:extLst>
                </p14:cNvPr>
                <p14:cNvContentPartPr/>
                <p14:nvPr/>
              </p14:nvContentPartPr>
              <p14:xfrm>
                <a:off x="9344845" y="746704"/>
                <a:ext cx="159480" cy="389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97E786A-3337-05F0-3974-C649B6C1D6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36205" y="737704"/>
                  <a:ext cx="1771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FBEF8F0-432B-7007-85AE-FD45383AF578}"/>
                    </a:ext>
                  </a:extLst>
                </p14:cNvPr>
                <p14:cNvContentPartPr/>
                <p14:nvPr/>
              </p14:nvContentPartPr>
              <p14:xfrm>
                <a:off x="9711685" y="753184"/>
                <a:ext cx="223920" cy="38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FBEF8F0-432B-7007-85AE-FD45383AF5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03045" y="744184"/>
                  <a:ext cx="241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3618F9B-71CF-81A6-DC72-E6FC30BAD305}"/>
                    </a:ext>
                  </a:extLst>
                </p14:cNvPr>
                <p14:cNvContentPartPr/>
                <p14:nvPr/>
              </p14:nvContentPartPr>
              <p14:xfrm>
                <a:off x="9712045" y="878464"/>
                <a:ext cx="207360" cy="1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3618F9B-71CF-81A6-DC72-E6FC30BAD30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03045" y="869824"/>
                  <a:ext cx="225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8DC3BCB-5E41-9953-59EB-1B823E8A3586}"/>
                    </a:ext>
                  </a:extLst>
                </p14:cNvPr>
                <p14:cNvContentPartPr/>
                <p14:nvPr/>
              </p14:nvContentPartPr>
              <p14:xfrm>
                <a:off x="9701605" y="937144"/>
                <a:ext cx="159120" cy="15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8DC3BCB-5E41-9953-59EB-1B823E8A35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92965" y="928144"/>
                  <a:ext cx="176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E80660C-3D7D-D15D-F0DC-DBF3A1636F80}"/>
                    </a:ext>
                  </a:extLst>
                </p14:cNvPr>
                <p14:cNvContentPartPr/>
                <p14:nvPr/>
              </p14:nvContentPartPr>
              <p14:xfrm>
                <a:off x="10071325" y="621424"/>
                <a:ext cx="978120" cy="392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E80660C-3D7D-D15D-F0DC-DBF3A1636F8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62325" y="612784"/>
                  <a:ext cx="9957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7429C3-7B44-D78E-98E8-0C21E0E21731}"/>
                    </a:ext>
                  </a:extLst>
                </p14:cNvPr>
                <p14:cNvContentPartPr/>
                <p14:nvPr/>
              </p14:nvContentPartPr>
              <p14:xfrm>
                <a:off x="10315045" y="819064"/>
                <a:ext cx="201960" cy="187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7429C3-7B44-D78E-98E8-0C21E0E217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06045" y="810424"/>
                  <a:ext cx="219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5A0ECD3-FB8D-7C0D-B16C-81E12A6FD540}"/>
                    </a:ext>
                  </a:extLst>
                </p14:cNvPr>
                <p14:cNvContentPartPr/>
                <p14:nvPr/>
              </p14:nvContentPartPr>
              <p14:xfrm>
                <a:off x="10502245" y="824824"/>
                <a:ext cx="258840" cy="174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5A0ECD3-FB8D-7C0D-B16C-81E12A6FD5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93245" y="816184"/>
                  <a:ext cx="276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8300671-DE42-EE39-8C13-22DE55149DCA}"/>
                    </a:ext>
                  </a:extLst>
                </p14:cNvPr>
                <p14:cNvContentPartPr/>
                <p14:nvPr/>
              </p14:nvContentPartPr>
              <p14:xfrm>
                <a:off x="10807165" y="805384"/>
                <a:ext cx="239040" cy="276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8300671-DE42-EE39-8C13-22DE55149DC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98525" y="796744"/>
                  <a:ext cx="25668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A740E6D-400D-CAAA-B631-668BDD0AED3A}"/>
              </a:ext>
            </a:extLst>
          </p:cNvPr>
          <p:cNvGrpSpPr/>
          <p:nvPr/>
        </p:nvGrpSpPr>
        <p:grpSpPr>
          <a:xfrm>
            <a:off x="686485" y="1694224"/>
            <a:ext cx="1837080" cy="448560"/>
            <a:chOff x="686485" y="1694224"/>
            <a:chExt cx="183708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CDBA1F-CC22-B1B4-0CC7-BCE97BF4256B}"/>
                    </a:ext>
                  </a:extLst>
                </p14:cNvPr>
                <p14:cNvContentPartPr/>
                <p14:nvPr/>
              </p14:nvContentPartPr>
              <p14:xfrm>
                <a:off x="686485" y="1831024"/>
                <a:ext cx="190080" cy="272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CDBA1F-CC22-B1B4-0CC7-BCE97BF4256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7845" y="1822024"/>
                  <a:ext cx="207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E2D0C2B-DB5C-F4A8-4FA1-4D09EF4545F1}"/>
                    </a:ext>
                  </a:extLst>
                </p14:cNvPr>
                <p14:cNvContentPartPr/>
                <p14:nvPr/>
              </p14:nvContentPartPr>
              <p14:xfrm>
                <a:off x="921205" y="1694224"/>
                <a:ext cx="568080" cy="391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E2D0C2B-DB5C-F4A8-4FA1-4D09EF4545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2565" y="1685224"/>
                  <a:ext cx="5857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6D00C4D-3483-5443-1ABC-283162D9529E}"/>
                    </a:ext>
                  </a:extLst>
                </p14:cNvPr>
                <p14:cNvContentPartPr/>
                <p14:nvPr/>
              </p14:nvContentPartPr>
              <p14:xfrm>
                <a:off x="1690525" y="1721944"/>
                <a:ext cx="461880" cy="420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6D00C4D-3483-5443-1ABC-283162D9529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81525" y="1713304"/>
                  <a:ext cx="4795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26DDA22-BD75-84E8-3D3E-348ED4F8DCFD}"/>
                    </a:ext>
                  </a:extLst>
                </p14:cNvPr>
                <p14:cNvContentPartPr/>
                <p14:nvPr/>
              </p14:nvContentPartPr>
              <p14:xfrm>
                <a:off x="2354365" y="1760824"/>
                <a:ext cx="73440" cy="351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26DDA22-BD75-84E8-3D3E-348ED4F8DC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45725" y="1751824"/>
                  <a:ext cx="910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9243951-40C4-AE70-F9DA-0ACD63128BC9}"/>
                    </a:ext>
                  </a:extLst>
                </p14:cNvPr>
                <p14:cNvContentPartPr/>
                <p14:nvPr/>
              </p14:nvContentPartPr>
              <p14:xfrm>
                <a:off x="2401165" y="1869904"/>
                <a:ext cx="122400" cy="216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9243951-40C4-AE70-F9DA-0ACD63128B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92525" y="1860904"/>
                  <a:ext cx="14004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1A89F0-7EAE-6232-8D3F-9C72A5CB543B}"/>
              </a:ext>
            </a:extLst>
          </p:cNvPr>
          <p:cNvGrpSpPr/>
          <p:nvPr/>
        </p:nvGrpSpPr>
        <p:grpSpPr>
          <a:xfrm>
            <a:off x="2750365" y="1685944"/>
            <a:ext cx="643320" cy="416160"/>
            <a:chOff x="2750365" y="1685944"/>
            <a:chExt cx="64332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447761E-AF21-6BE0-96F5-9A2E8E1BDB11}"/>
                    </a:ext>
                  </a:extLst>
                </p14:cNvPr>
                <p14:cNvContentPartPr/>
                <p14:nvPr/>
              </p14:nvContentPartPr>
              <p14:xfrm>
                <a:off x="2750365" y="1685944"/>
                <a:ext cx="306360" cy="405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447761E-AF21-6BE0-96F5-9A2E8E1BDB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41365" y="1677304"/>
                  <a:ext cx="3240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7DAD0F-5F6E-386D-DA32-F5E27BCB2E8B}"/>
                    </a:ext>
                  </a:extLst>
                </p14:cNvPr>
                <p14:cNvContentPartPr/>
                <p14:nvPr/>
              </p14:nvContentPartPr>
              <p14:xfrm>
                <a:off x="3175165" y="1809424"/>
                <a:ext cx="218520" cy="29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7DAD0F-5F6E-386D-DA32-F5E27BCB2E8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66525" y="1800784"/>
                  <a:ext cx="23616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C667969-4BD2-3CA8-76C5-9317F33C511E}"/>
              </a:ext>
            </a:extLst>
          </p:cNvPr>
          <p:cNvGrpSpPr/>
          <p:nvPr/>
        </p:nvGrpSpPr>
        <p:grpSpPr>
          <a:xfrm>
            <a:off x="2361205" y="2661544"/>
            <a:ext cx="181440" cy="295560"/>
            <a:chOff x="2361205" y="2661544"/>
            <a:chExt cx="18144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F27045F-E798-7F1B-3EAA-E715067861D9}"/>
                    </a:ext>
                  </a:extLst>
                </p14:cNvPr>
                <p14:cNvContentPartPr/>
                <p14:nvPr/>
              </p14:nvContentPartPr>
              <p14:xfrm>
                <a:off x="2361205" y="2661544"/>
                <a:ext cx="12600" cy="290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F27045F-E798-7F1B-3EAA-E715067861D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52565" y="2652544"/>
                  <a:ext cx="30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18E347-992D-15CF-37FD-5861BC986F10}"/>
                    </a:ext>
                  </a:extLst>
                </p14:cNvPr>
                <p14:cNvContentPartPr/>
                <p14:nvPr/>
              </p14:nvContentPartPr>
              <p14:xfrm>
                <a:off x="2371645" y="2690704"/>
                <a:ext cx="171000" cy="266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18E347-992D-15CF-37FD-5861BC986F1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62645" y="2681704"/>
                  <a:ext cx="18864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006F6FC-C9F8-76DA-194D-8584A84EC396}"/>
                  </a:ext>
                </a:extLst>
              </p14:cNvPr>
              <p14:cNvContentPartPr/>
              <p14:nvPr/>
            </p14:nvContentPartPr>
            <p14:xfrm>
              <a:off x="2850085" y="2742544"/>
              <a:ext cx="192960" cy="529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006F6FC-C9F8-76DA-194D-8584A84EC39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841085" y="2733544"/>
                <a:ext cx="2106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067A02D-A9DD-09E4-7F0F-9DDF9CBB41E2}"/>
                  </a:ext>
                </a:extLst>
              </p14:cNvPr>
              <p14:cNvContentPartPr/>
              <p14:nvPr/>
            </p14:nvContentPartPr>
            <p14:xfrm>
              <a:off x="2826325" y="2860984"/>
              <a:ext cx="204480" cy="24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067A02D-A9DD-09E4-7F0F-9DDF9CBB41E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817685" y="2852344"/>
                <a:ext cx="2221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8E280E2-3809-4729-78FB-889435772CA9}"/>
                  </a:ext>
                </a:extLst>
              </p14:cNvPr>
              <p14:cNvContentPartPr/>
              <p14:nvPr/>
            </p14:nvContentPartPr>
            <p14:xfrm>
              <a:off x="3427525" y="2430064"/>
              <a:ext cx="208080" cy="277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8E280E2-3809-4729-78FB-889435772CA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18885" y="2421424"/>
                <a:ext cx="2257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383713A-A988-E9CA-E99A-46377D04B8B2}"/>
                  </a:ext>
                </a:extLst>
              </p14:cNvPr>
              <p14:cNvContentPartPr/>
              <p14:nvPr/>
            </p14:nvContentPartPr>
            <p14:xfrm>
              <a:off x="3223045" y="2745424"/>
              <a:ext cx="505440" cy="119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383713A-A988-E9CA-E99A-46377D04B8B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14405" y="2736424"/>
                <a:ext cx="5230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C60C5D3-3FE6-F080-A313-9C22D0685815}"/>
                  </a:ext>
                </a:extLst>
              </p14:cNvPr>
              <p14:cNvContentPartPr/>
              <p14:nvPr/>
            </p14:nvContentPartPr>
            <p14:xfrm>
              <a:off x="3303685" y="2921824"/>
              <a:ext cx="255240" cy="213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C60C5D3-3FE6-F080-A313-9C22D068581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294685" y="2912824"/>
                <a:ext cx="27288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50FF319C-800D-8605-E1CA-8FFD718D6E32}"/>
              </a:ext>
            </a:extLst>
          </p:cNvPr>
          <p:cNvGrpSpPr/>
          <p:nvPr/>
        </p:nvGrpSpPr>
        <p:grpSpPr>
          <a:xfrm>
            <a:off x="3925765" y="2218384"/>
            <a:ext cx="1665360" cy="803520"/>
            <a:chOff x="3925765" y="2218384"/>
            <a:chExt cx="1665360" cy="80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ABAB30-B032-C793-DEEA-A335E6E80AB0}"/>
                    </a:ext>
                  </a:extLst>
                </p14:cNvPr>
                <p14:cNvContentPartPr/>
                <p14:nvPr/>
              </p14:nvContentPartPr>
              <p14:xfrm>
                <a:off x="3925765" y="2711944"/>
                <a:ext cx="220680" cy="161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ABAB30-B032-C793-DEEA-A335E6E80A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17125" y="2702944"/>
                  <a:ext cx="238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4E7D9C-694C-C503-248A-25FC6F263B98}"/>
                    </a:ext>
                  </a:extLst>
                </p14:cNvPr>
                <p14:cNvContentPartPr/>
                <p14:nvPr/>
              </p14:nvContentPartPr>
              <p14:xfrm>
                <a:off x="4267765" y="2450944"/>
                <a:ext cx="51120" cy="146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4E7D9C-694C-C503-248A-25FC6F263B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58765" y="2442304"/>
                  <a:ext cx="68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B154D4D-0D1A-3648-1B5E-D17D4A49F6B6}"/>
                    </a:ext>
                  </a:extLst>
                </p14:cNvPr>
                <p14:cNvContentPartPr/>
                <p14:nvPr/>
              </p14:nvContentPartPr>
              <p14:xfrm>
                <a:off x="4316725" y="2355544"/>
                <a:ext cx="22320" cy="2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B154D4D-0D1A-3648-1B5E-D17D4A49F6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08085" y="2346904"/>
                  <a:ext cx="39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A797D8F-9353-8DBC-62B1-3538C242E444}"/>
                    </a:ext>
                  </a:extLst>
                </p14:cNvPr>
                <p14:cNvContentPartPr/>
                <p14:nvPr/>
              </p14:nvContentPartPr>
              <p14:xfrm>
                <a:off x="4463605" y="2343664"/>
                <a:ext cx="133920" cy="244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A797D8F-9353-8DBC-62B1-3538C242E4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54605" y="2335024"/>
                  <a:ext cx="151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F30226-F8B2-4882-46B1-675D2F6FCA7F}"/>
                    </a:ext>
                  </a:extLst>
                </p14:cNvPr>
                <p14:cNvContentPartPr/>
                <p14:nvPr/>
              </p14:nvContentPartPr>
              <p14:xfrm>
                <a:off x="4745485" y="2218384"/>
                <a:ext cx="134280" cy="291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F30226-F8B2-4882-46B1-675D2F6FCA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36845" y="2209384"/>
                  <a:ext cx="1519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C3EE6D7-840A-73C5-BAEA-6E5F3D1B91C6}"/>
                    </a:ext>
                  </a:extLst>
                </p14:cNvPr>
                <p14:cNvContentPartPr/>
                <p14:nvPr/>
              </p14:nvContentPartPr>
              <p14:xfrm>
                <a:off x="4899565" y="2315944"/>
                <a:ext cx="248040" cy="705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C3EE6D7-840A-73C5-BAEA-6E5F3D1B91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90565" y="2307304"/>
                  <a:ext cx="26568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5099939-4DE3-C854-902E-E4C42258BB69}"/>
                    </a:ext>
                  </a:extLst>
                </p14:cNvPr>
                <p14:cNvContentPartPr/>
                <p14:nvPr/>
              </p14:nvContentPartPr>
              <p14:xfrm>
                <a:off x="5197645" y="2539504"/>
                <a:ext cx="57960" cy="321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5099939-4DE3-C854-902E-E4C42258BB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88645" y="2530504"/>
                  <a:ext cx="756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5C2D8A3-D55F-9F84-B768-4F235BCFEE86}"/>
                    </a:ext>
                  </a:extLst>
                </p14:cNvPr>
                <p14:cNvContentPartPr/>
                <p14:nvPr/>
              </p14:nvContentPartPr>
              <p14:xfrm>
                <a:off x="5494645" y="2560744"/>
                <a:ext cx="65520" cy="29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5C2D8A3-D55F-9F84-B768-4F235BCFEE8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86005" y="2552104"/>
                  <a:ext cx="83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672570-020A-EF46-2567-F5FCDF6FBB9F}"/>
                    </a:ext>
                  </a:extLst>
                </p14:cNvPr>
                <p14:cNvContentPartPr/>
                <p14:nvPr/>
              </p14:nvContentPartPr>
              <p14:xfrm>
                <a:off x="5369365" y="2705104"/>
                <a:ext cx="221760" cy="35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672570-020A-EF46-2567-F5FCDF6FBB9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60725" y="2696464"/>
                  <a:ext cx="2394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F0D1D18-5500-04ED-7F49-DE85543974AB}"/>
              </a:ext>
            </a:extLst>
          </p:cNvPr>
          <p:cNvGrpSpPr/>
          <p:nvPr/>
        </p:nvGrpSpPr>
        <p:grpSpPr>
          <a:xfrm>
            <a:off x="5782645" y="2305504"/>
            <a:ext cx="691200" cy="853200"/>
            <a:chOff x="5782645" y="2305504"/>
            <a:chExt cx="691200" cy="85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F856CA1-DFF0-6D19-EF0D-B462D6988616}"/>
                    </a:ext>
                  </a:extLst>
                </p14:cNvPr>
                <p14:cNvContentPartPr/>
                <p14:nvPr/>
              </p14:nvContentPartPr>
              <p14:xfrm>
                <a:off x="5847445" y="2470384"/>
                <a:ext cx="92160" cy="18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F856CA1-DFF0-6D19-EF0D-B462D698861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38445" y="2461744"/>
                  <a:ext cx="109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D71963D-475A-C0EE-9CE7-7B1B33F8180E}"/>
                    </a:ext>
                  </a:extLst>
                </p14:cNvPr>
                <p14:cNvContentPartPr/>
                <p14:nvPr/>
              </p14:nvContentPartPr>
              <p14:xfrm>
                <a:off x="5936365" y="2408464"/>
                <a:ext cx="17280" cy="9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D71963D-475A-C0EE-9CE7-7B1B33F8180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27365" y="2399824"/>
                  <a:ext cx="34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0B4690-A086-0097-5148-716C7D13A9A3}"/>
                    </a:ext>
                  </a:extLst>
                </p14:cNvPr>
                <p14:cNvContentPartPr/>
                <p14:nvPr/>
              </p14:nvContentPartPr>
              <p14:xfrm>
                <a:off x="6052645" y="2428984"/>
                <a:ext cx="185760" cy="306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0B4690-A086-0097-5148-716C7D13A9A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43645" y="2420344"/>
                  <a:ext cx="203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751046-E412-CB4F-9658-6F62E4AF9DC0}"/>
                    </a:ext>
                  </a:extLst>
                </p14:cNvPr>
                <p14:cNvContentPartPr/>
                <p14:nvPr/>
              </p14:nvContentPartPr>
              <p14:xfrm>
                <a:off x="5782645" y="2691424"/>
                <a:ext cx="490680" cy="86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751046-E412-CB4F-9658-6F62E4AF9DC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73645" y="2682784"/>
                  <a:ext cx="508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3EDCFC-1DEE-55DA-4D28-7DA3317ED096}"/>
                    </a:ext>
                  </a:extLst>
                </p14:cNvPr>
                <p14:cNvContentPartPr/>
                <p14:nvPr/>
              </p14:nvContentPartPr>
              <p14:xfrm>
                <a:off x="5883445" y="2896624"/>
                <a:ext cx="162720" cy="249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3EDCFC-1DEE-55DA-4D28-7DA3317ED09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74805" y="2887624"/>
                  <a:ext cx="180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3507CB6-1578-5F4D-C03F-BC58D1D6E455}"/>
                    </a:ext>
                  </a:extLst>
                </p14:cNvPr>
                <p14:cNvContentPartPr/>
                <p14:nvPr/>
              </p14:nvContentPartPr>
              <p14:xfrm>
                <a:off x="6266845" y="2305504"/>
                <a:ext cx="207000" cy="853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3507CB6-1578-5F4D-C03F-BC58D1D6E45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57845" y="2296504"/>
                  <a:ext cx="224640" cy="87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AE69A86-11C1-7E2B-AC51-70CE05A0C075}"/>
                  </a:ext>
                </a:extLst>
              </p14:cNvPr>
              <p14:cNvContentPartPr/>
              <p14:nvPr/>
            </p14:nvContentPartPr>
            <p14:xfrm>
              <a:off x="6705685" y="2615104"/>
              <a:ext cx="256320" cy="183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AE69A86-11C1-7E2B-AC51-70CE05A0C07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96685" y="2606464"/>
                <a:ext cx="273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4A07F57-4013-70CA-1E0F-35FD0D6581B2}"/>
                  </a:ext>
                </a:extLst>
              </p14:cNvPr>
              <p14:cNvContentPartPr/>
              <p14:nvPr/>
            </p14:nvContentPartPr>
            <p14:xfrm>
              <a:off x="7009525" y="2440144"/>
              <a:ext cx="175320" cy="9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4A07F57-4013-70CA-1E0F-35FD0D6581B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000525" y="2431144"/>
                <a:ext cx="192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FC2C16-2DFA-8D44-CD71-8AD903638DC8}"/>
                  </a:ext>
                </a:extLst>
              </p14:cNvPr>
              <p14:cNvContentPartPr/>
              <p14:nvPr/>
            </p14:nvContentPartPr>
            <p14:xfrm>
              <a:off x="7463485" y="2240344"/>
              <a:ext cx="168840" cy="2379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FC2C16-2DFA-8D44-CD71-8AD903638DC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454485" y="2231344"/>
                <a:ext cx="18648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14105EA-D8F4-0187-5EB5-2EF1A00B479F}"/>
              </a:ext>
            </a:extLst>
          </p:cNvPr>
          <p:cNvGrpSpPr/>
          <p:nvPr/>
        </p:nvGrpSpPr>
        <p:grpSpPr>
          <a:xfrm>
            <a:off x="7432885" y="2170864"/>
            <a:ext cx="453600" cy="691200"/>
            <a:chOff x="7432885" y="2170864"/>
            <a:chExt cx="45360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4E4D79-8538-54C6-D4DC-1A22423C28CB}"/>
                    </a:ext>
                  </a:extLst>
                </p14:cNvPr>
                <p14:cNvContentPartPr/>
                <p14:nvPr/>
              </p14:nvContentPartPr>
              <p14:xfrm>
                <a:off x="7709365" y="2170864"/>
                <a:ext cx="177120" cy="256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64E4D79-8538-54C6-D4DC-1A22423C28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00365" y="2161864"/>
                  <a:ext cx="194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A3FD20E-F5ED-2158-9A67-8F4452019AF8}"/>
                    </a:ext>
                  </a:extLst>
                </p14:cNvPr>
                <p14:cNvContentPartPr/>
                <p14:nvPr/>
              </p14:nvContentPartPr>
              <p14:xfrm>
                <a:off x="7432885" y="2478664"/>
                <a:ext cx="438840" cy="84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A3FD20E-F5ED-2158-9A67-8F4452019AF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23885" y="2470024"/>
                  <a:ext cx="456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019B8E8-233D-E79B-1998-416F2D330E00}"/>
                    </a:ext>
                  </a:extLst>
                </p14:cNvPr>
                <p14:cNvContentPartPr/>
                <p14:nvPr/>
              </p14:nvContentPartPr>
              <p14:xfrm>
                <a:off x="7611085" y="2628064"/>
                <a:ext cx="121680" cy="234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019B8E8-233D-E79B-1998-416F2D330E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02085" y="2619424"/>
                  <a:ext cx="139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A2810F7-2F36-2E14-29BA-A38638155F26}"/>
                    </a:ext>
                  </a:extLst>
                </p14:cNvPr>
                <p14:cNvContentPartPr/>
                <p14:nvPr/>
              </p14:nvContentPartPr>
              <p14:xfrm>
                <a:off x="7544125" y="2658304"/>
                <a:ext cx="223200" cy="73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A2810F7-2F36-2E14-29BA-A38638155F2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35485" y="2649664"/>
                  <a:ext cx="24084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3850C2C-72CB-53F4-8B29-24029B25C63E}"/>
                  </a:ext>
                </a:extLst>
              </p14:cNvPr>
              <p14:cNvContentPartPr/>
              <p14:nvPr/>
            </p14:nvContentPartPr>
            <p14:xfrm>
              <a:off x="2202085" y="3738664"/>
              <a:ext cx="248400" cy="298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3850C2C-72CB-53F4-8B29-24029B25C63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193085" y="3729664"/>
                <a:ext cx="26604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A23BE4D-1FF2-9682-55F6-4107705FFC31}"/>
              </a:ext>
            </a:extLst>
          </p:cNvPr>
          <p:cNvGrpSpPr/>
          <p:nvPr/>
        </p:nvGrpSpPr>
        <p:grpSpPr>
          <a:xfrm>
            <a:off x="2773405" y="3743344"/>
            <a:ext cx="239400" cy="136800"/>
            <a:chOff x="2773405" y="3743344"/>
            <a:chExt cx="23940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B7EA11D-86CB-B3EE-A1FA-04563D905B6A}"/>
                    </a:ext>
                  </a:extLst>
                </p14:cNvPr>
                <p14:cNvContentPartPr/>
                <p14:nvPr/>
              </p14:nvContentPartPr>
              <p14:xfrm>
                <a:off x="2773405" y="3743344"/>
                <a:ext cx="239400" cy="58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B7EA11D-86CB-B3EE-A1FA-04563D905B6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64405" y="3734704"/>
                  <a:ext cx="257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1184AE7-12F7-205F-AAC8-654011C7E97D}"/>
                    </a:ext>
                  </a:extLst>
                </p14:cNvPr>
                <p14:cNvContentPartPr/>
                <p14:nvPr/>
              </p14:nvContentPartPr>
              <p14:xfrm>
                <a:off x="2775565" y="3867904"/>
                <a:ext cx="208080" cy="12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1184AE7-12F7-205F-AAC8-654011C7E97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766565" y="3858904"/>
                  <a:ext cx="2257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70BE623-BD7B-9671-8CCB-3AA392E2745B}"/>
              </a:ext>
            </a:extLst>
          </p:cNvPr>
          <p:cNvGrpSpPr/>
          <p:nvPr/>
        </p:nvGrpSpPr>
        <p:grpSpPr>
          <a:xfrm>
            <a:off x="3277045" y="3462184"/>
            <a:ext cx="3388680" cy="929160"/>
            <a:chOff x="3277045" y="3462184"/>
            <a:chExt cx="3388680" cy="9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3DB15C9-8B9C-D797-FD3A-3DE912BE13EA}"/>
                    </a:ext>
                  </a:extLst>
                </p14:cNvPr>
                <p14:cNvContentPartPr/>
                <p14:nvPr/>
              </p14:nvContentPartPr>
              <p14:xfrm>
                <a:off x="3401965" y="3476584"/>
                <a:ext cx="250200" cy="305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3DB15C9-8B9C-D797-FD3A-3DE912BE13E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93325" y="3467944"/>
                  <a:ext cx="2678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A8A0E84-F70C-A7C5-5E39-A58F72C3DDAD}"/>
                    </a:ext>
                  </a:extLst>
                </p14:cNvPr>
                <p14:cNvContentPartPr/>
                <p14:nvPr/>
              </p14:nvContentPartPr>
              <p14:xfrm>
                <a:off x="3290725" y="3858904"/>
                <a:ext cx="394920" cy="52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A8A0E84-F70C-A7C5-5E39-A58F72C3DDA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81725" y="3850264"/>
                  <a:ext cx="412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1D8A093-8F0A-98E6-471D-1594DB445BA1}"/>
                    </a:ext>
                  </a:extLst>
                </p14:cNvPr>
                <p14:cNvContentPartPr/>
                <p14:nvPr/>
              </p14:nvContentPartPr>
              <p14:xfrm>
                <a:off x="3277045" y="3997144"/>
                <a:ext cx="266760" cy="205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1D8A093-8F0A-98E6-471D-1594DB445BA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68045" y="3988504"/>
                  <a:ext cx="284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69C8B5E-DE01-3D66-B739-38D91A9A5B50}"/>
                    </a:ext>
                  </a:extLst>
                </p14:cNvPr>
                <p14:cNvContentPartPr/>
                <p14:nvPr/>
              </p14:nvContentPartPr>
              <p14:xfrm>
                <a:off x="3862045" y="3818584"/>
                <a:ext cx="146160" cy="146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69C8B5E-DE01-3D66-B739-38D91A9A5B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53045" y="3809584"/>
                  <a:ext cx="163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560F144-07A5-B19F-C354-03A5EC6905FF}"/>
                    </a:ext>
                  </a:extLst>
                </p14:cNvPr>
                <p14:cNvContentPartPr/>
                <p14:nvPr/>
              </p14:nvContentPartPr>
              <p14:xfrm>
                <a:off x="4172365" y="3625984"/>
                <a:ext cx="56160" cy="92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560F144-07A5-B19F-C354-03A5EC6905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63365" y="3616984"/>
                  <a:ext cx="73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47D1676-6093-EF08-59A3-9805EA626840}"/>
                    </a:ext>
                  </a:extLst>
                </p14:cNvPr>
                <p14:cNvContentPartPr/>
                <p14:nvPr/>
              </p14:nvContentPartPr>
              <p14:xfrm>
                <a:off x="4259125" y="3524464"/>
                <a:ext cx="6480" cy="23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47D1676-6093-EF08-59A3-9805EA62684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50125" y="3515464"/>
                  <a:ext cx="24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A668DB-D84F-E07A-F80F-1303F4CFB640}"/>
                    </a:ext>
                  </a:extLst>
                </p14:cNvPr>
                <p14:cNvContentPartPr/>
                <p14:nvPr/>
              </p14:nvContentPartPr>
              <p14:xfrm>
                <a:off x="4306645" y="3498184"/>
                <a:ext cx="165600" cy="238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A668DB-D84F-E07A-F80F-1303F4CFB6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97645" y="3489184"/>
                  <a:ext cx="183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BE71BC9-C320-FE6A-28F7-5560F0831E14}"/>
                    </a:ext>
                  </a:extLst>
                </p14:cNvPr>
                <p14:cNvContentPartPr/>
                <p14:nvPr/>
              </p14:nvContentPartPr>
              <p14:xfrm>
                <a:off x="4541725" y="3462184"/>
                <a:ext cx="162360" cy="244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BE71BC9-C320-FE6A-28F7-5560F0831E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32725" y="3453544"/>
                  <a:ext cx="180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2A56B17-A29F-3451-127F-61F31F4FCEED}"/>
                    </a:ext>
                  </a:extLst>
                </p14:cNvPr>
                <p14:cNvContentPartPr/>
                <p14:nvPr/>
              </p14:nvContentPartPr>
              <p14:xfrm>
                <a:off x="4787245" y="3471544"/>
                <a:ext cx="257400" cy="758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2A56B17-A29F-3451-127F-61F31F4FCEE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78605" y="3462904"/>
                  <a:ext cx="27504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EBFB1E7-6223-B22C-473A-8D75731E3BD7}"/>
                    </a:ext>
                  </a:extLst>
                </p14:cNvPr>
                <p14:cNvContentPartPr/>
                <p14:nvPr/>
              </p14:nvContentPartPr>
              <p14:xfrm>
                <a:off x="5051845" y="3712024"/>
                <a:ext cx="35640" cy="279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EBFB1E7-6223-B22C-473A-8D75731E3BD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42845" y="3703384"/>
                  <a:ext cx="53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25F5F18-96D9-B33C-34A7-B154974F0CE2}"/>
                    </a:ext>
                  </a:extLst>
                </p14:cNvPr>
                <p14:cNvContentPartPr/>
                <p14:nvPr/>
              </p14:nvContentPartPr>
              <p14:xfrm>
                <a:off x="5160925" y="3922264"/>
                <a:ext cx="172080" cy="12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25F5F18-96D9-B33C-34A7-B154974F0CE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51925" y="3913624"/>
                  <a:ext cx="18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496E36-FE17-EB83-E35F-6EC8EC9C43AD}"/>
                    </a:ext>
                  </a:extLst>
                </p14:cNvPr>
                <p14:cNvContentPartPr/>
                <p14:nvPr/>
              </p14:nvContentPartPr>
              <p14:xfrm>
                <a:off x="5568805" y="3695104"/>
                <a:ext cx="50040" cy="182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496E36-FE17-EB83-E35F-6EC8EC9C43A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59805" y="3686464"/>
                  <a:ext cx="67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92BCA85-4733-FD5A-5A9F-B49442D126A7}"/>
                    </a:ext>
                  </a:extLst>
                </p14:cNvPr>
                <p14:cNvContentPartPr/>
                <p14:nvPr/>
              </p14:nvContentPartPr>
              <p14:xfrm>
                <a:off x="5619565" y="3627424"/>
                <a:ext cx="6480" cy="15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92BCA85-4733-FD5A-5A9F-B49442D126A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10925" y="3618784"/>
                  <a:ext cx="24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5367592-777F-4EAE-45AB-DAC1214DF4FB}"/>
                    </a:ext>
                  </a:extLst>
                </p14:cNvPr>
                <p14:cNvContentPartPr/>
                <p14:nvPr/>
              </p14:nvContentPartPr>
              <p14:xfrm>
                <a:off x="5809285" y="3683944"/>
                <a:ext cx="220680" cy="290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5367592-777F-4EAE-45AB-DAC1214DF4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00285" y="3674944"/>
                  <a:ext cx="238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8797873-A9D4-B19F-EA8E-A00111C63B36}"/>
                    </a:ext>
                  </a:extLst>
                </p14:cNvPr>
                <p14:cNvContentPartPr/>
                <p14:nvPr/>
              </p14:nvContentPartPr>
              <p14:xfrm>
                <a:off x="5504725" y="3956464"/>
                <a:ext cx="503640" cy="63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8797873-A9D4-B19F-EA8E-A00111C63B3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95725" y="3947824"/>
                  <a:ext cx="521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CCE5A63-1E67-6C53-39AD-1434AF53089A}"/>
                    </a:ext>
                  </a:extLst>
                </p14:cNvPr>
                <p14:cNvContentPartPr/>
                <p14:nvPr/>
              </p14:nvContentPartPr>
              <p14:xfrm>
                <a:off x="5660245" y="4133944"/>
                <a:ext cx="140760" cy="257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CCE5A63-1E67-6C53-39AD-1434AF53089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51605" y="4124944"/>
                  <a:ext cx="158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F3CBD77-9E54-FF01-4538-F9C4354886D9}"/>
                    </a:ext>
                  </a:extLst>
                </p14:cNvPr>
                <p14:cNvContentPartPr/>
                <p14:nvPr/>
              </p14:nvContentPartPr>
              <p14:xfrm>
                <a:off x="5621005" y="3586024"/>
                <a:ext cx="35280" cy="73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F3CBD77-9E54-FF01-4538-F9C4354886D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12365" y="3577024"/>
                  <a:ext cx="52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2FE8ECA-EE87-2B81-5FE5-7404382A5F77}"/>
                    </a:ext>
                  </a:extLst>
                </p14:cNvPr>
                <p14:cNvContentPartPr/>
                <p14:nvPr/>
              </p14:nvContentPartPr>
              <p14:xfrm>
                <a:off x="5592205" y="3731464"/>
                <a:ext cx="58320" cy="171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2FE8ECA-EE87-2B81-5FE5-7404382A5F7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83205" y="3722824"/>
                  <a:ext cx="75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7CBFC52-88B6-4B7B-B050-27F866044FF0}"/>
                    </a:ext>
                  </a:extLst>
                </p14:cNvPr>
                <p14:cNvContentPartPr/>
                <p14:nvPr/>
              </p14:nvContentPartPr>
              <p14:xfrm>
                <a:off x="6123925" y="3502864"/>
                <a:ext cx="206640" cy="742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7CBFC52-88B6-4B7B-B050-27F866044F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14925" y="3493864"/>
                  <a:ext cx="224280" cy="7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244B516-E63A-5FDF-7A77-170C9011E8B9}"/>
                    </a:ext>
                  </a:extLst>
                </p14:cNvPr>
                <p14:cNvContentPartPr/>
                <p14:nvPr/>
              </p14:nvContentPartPr>
              <p14:xfrm>
                <a:off x="6463765" y="3870064"/>
                <a:ext cx="201960" cy="147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244B516-E63A-5FDF-7A77-170C9011E8B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54765" y="3861064"/>
                  <a:ext cx="21960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4F844EA-F3AA-8409-F0D9-96CC1B5B2E1B}"/>
              </a:ext>
            </a:extLst>
          </p:cNvPr>
          <p:cNvGrpSpPr/>
          <p:nvPr/>
        </p:nvGrpSpPr>
        <p:grpSpPr>
          <a:xfrm>
            <a:off x="6958405" y="3323584"/>
            <a:ext cx="929880" cy="431640"/>
            <a:chOff x="6958405" y="3323584"/>
            <a:chExt cx="92988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6C1A090-2314-55F1-6D38-D45669602435}"/>
                    </a:ext>
                  </a:extLst>
                </p14:cNvPr>
                <p14:cNvContentPartPr/>
                <p14:nvPr/>
              </p14:nvContentPartPr>
              <p14:xfrm>
                <a:off x="6958405" y="3446344"/>
                <a:ext cx="173880" cy="240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6C1A090-2314-55F1-6D38-D4566960243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49405" y="3437704"/>
                  <a:ext cx="191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7DDCE1-99C1-D9EC-0A6D-F6734413611D}"/>
                    </a:ext>
                  </a:extLst>
                </p14:cNvPr>
                <p14:cNvContentPartPr/>
                <p14:nvPr/>
              </p14:nvContentPartPr>
              <p14:xfrm>
                <a:off x="7266205" y="3323584"/>
                <a:ext cx="157320" cy="232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7DDCE1-99C1-D9EC-0A6D-F6734413611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57205" y="3314584"/>
                  <a:ext cx="174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0C64E5F-063C-0E74-CD8C-D6B53533CD1B}"/>
                    </a:ext>
                  </a:extLst>
                </p14:cNvPr>
                <p14:cNvContentPartPr/>
                <p14:nvPr/>
              </p14:nvContentPartPr>
              <p14:xfrm>
                <a:off x="7407685" y="3369304"/>
                <a:ext cx="317520" cy="344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0C64E5F-063C-0E74-CD8C-D6B53533CD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99045" y="3360304"/>
                  <a:ext cx="335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1CF2876-52D4-8E09-DA82-C5D1A6098828}"/>
                    </a:ext>
                  </a:extLst>
                </p14:cNvPr>
                <p14:cNvContentPartPr/>
                <p14:nvPr/>
              </p14:nvContentPartPr>
              <p14:xfrm>
                <a:off x="7663285" y="3450664"/>
                <a:ext cx="160560" cy="304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1CF2876-52D4-8E09-DA82-C5D1A609882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54285" y="3442024"/>
                  <a:ext cx="178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791DFC6-7DE9-1060-CBF6-64ADABC40FC0}"/>
                    </a:ext>
                  </a:extLst>
                </p14:cNvPr>
                <p14:cNvContentPartPr/>
                <p14:nvPr/>
              </p14:nvContentPartPr>
              <p14:xfrm>
                <a:off x="7631245" y="3534904"/>
                <a:ext cx="257040" cy="123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791DFC6-7DE9-1060-CBF6-64ADABC40FC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22245" y="3526264"/>
                  <a:ext cx="274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7770036-2F93-C548-C0F4-0B0C89681EC9}"/>
                    </a:ext>
                  </a:extLst>
                </p14:cNvPr>
                <p14:cNvContentPartPr/>
                <p14:nvPr/>
              </p14:nvContentPartPr>
              <p14:xfrm>
                <a:off x="7314085" y="3345544"/>
                <a:ext cx="54720" cy="206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7770036-2F93-C548-C0F4-0B0C89681EC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05085" y="3336544"/>
                  <a:ext cx="7236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F9416A8-7F5B-5659-EDF7-4E32B826FDE7}"/>
                  </a:ext>
                </a:extLst>
              </p14:cNvPr>
              <p14:cNvContentPartPr/>
              <p14:nvPr/>
            </p14:nvContentPartPr>
            <p14:xfrm>
              <a:off x="2341405" y="2620504"/>
              <a:ext cx="158040" cy="2995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F9416A8-7F5B-5659-EDF7-4E32B826FDE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287765" y="2512864"/>
                <a:ext cx="2656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CA93903-9FBC-D713-5B9C-1FD83FB55187}"/>
                  </a:ext>
                </a:extLst>
              </p14:cNvPr>
              <p14:cNvContentPartPr/>
              <p14:nvPr/>
            </p14:nvContentPartPr>
            <p14:xfrm>
              <a:off x="4906405" y="831304"/>
              <a:ext cx="222840" cy="2678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CA93903-9FBC-D713-5B9C-1FD83FB5518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852405" y="723664"/>
                <a:ext cx="33048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C8F090F-31C7-619A-FB05-3253EE8A1D98}"/>
                  </a:ext>
                </a:extLst>
              </p14:cNvPr>
              <p14:cNvContentPartPr/>
              <p14:nvPr/>
            </p14:nvContentPartPr>
            <p14:xfrm>
              <a:off x="2200645" y="3735784"/>
              <a:ext cx="282600" cy="3452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C8F090F-31C7-619A-FB05-3253EE8A1D9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147005" y="3627784"/>
                <a:ext cx="39024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5AC83A4-A878-CB8D-F94B-4BDD848F56A8}"/>
                  </a:ext>
                </a:extLst>
              </p14:cNvPr>
              <p14:cNvContentPartPr/>
              <p14:nvPr/>
            </p14:nvContentPartPr>
            <p14:xfrm>
              <a:off x="7648525" y="846064"/>
              <a:ext cx="149400" cy="2667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5AC83A4-A878-CB8D-F94B-4BDD848F56A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594525" y="738424"/>
                <a:ext cx="25704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5949088-7F7A-0609-C566-FBB9DF5A28D9}"/>
                  </a:ext>
                </a:extLst>
              </p14:cNvPr>
              <p14:cNvContentPartPr/>
              <p14:nvPr/>
            </p14:nvContentPartPr>
            <p14:xfrm>
              <a:off x="7993765" y="1308304"/>
              <a:ext cx="1272600" cy="2343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5949088-7F7A-0609-C566-FBB9DF5A28D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939765" y="1200664"/>
                <a:ext cx="1380240" cy="25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E01F76D0-ED75-5751-9346-6B1BEA51907E}"/>
                  </a:ext>
                </a:extLst>
              </p14:cNvPr>
              <p14:cNvContentPartPr/>
              <p14:nvPr/>
            </p14:nvContentPartPr>
            <p14:xfrm>
              <a:off x="5142925" y="1402264"/>
              <a:ext cx="3082680" cy="12780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E01F76D0-ED75-5751-9346-6B1BEA51907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089285" y="1294264"/>
                <a:ext cx="3190320" cy="14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FAD341A-2BE7-89FF-4FEB-F32FF0815427}"/>
                  </a:ext>
                </a:extLst>
              </p14:cNvPr>
              <p14:cNvContentPartPr/>
              <p14:nvPr/>
            </p14:nvContentPartPr>
            <p14:xfrm>
              <a:off x="5019805" y="1294264"/>
              <a:ext cx="228960" cy="1760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FAD341A-2BE7-89FF-4FEB-F32FF081542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966165" y="1186624"/>
                <a:ext cx="3366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CC960BA6-82C5-1559-CB61-B12AB2CB3ED6}"/>
                  </a:ext>
                </a:extLst>
              </p14:cNvPr>
              <p14:cNvContentPartPr/>
              <p14:nvPr/>
            </p14:nvContentPartPr>
            <p14:xfrm>
              <a:off x="7891525" y="1232704"/>
              <a:ext cx="240120" cy="1753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CC960BA6-82C5-1559-CB61-B12AB2CB3ED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837885" y="1125064"/>
                <a:ext cx="347760" cy="39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39D5BBE-430F-4A72-B6EE-53F25C559D7E}"/>
              </a:ext>
            </a:extLst>
          </p:cNvPr>
          <p:cNvGrpSpPr/>
          <p:nvPr/>
        </p:nvGrpSpPr>
        <p:grpSpPr>
          <a:xfrm>
            <a:off x="730405" y="4982464"/>
            <a:ext cx="2255040" cy="924120"/>
            <a:chOff x="730405" y="4982464"/>
            <a:chExt cx="225504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188937F-E3E4-5E8B-26A7-230FF5501B29}"/>
                    </a:ext>
                  </a:extLst>
                </p14:cNvPr>
                <p14:cNvContentPartPr/>
                <p14:nvPr/>
              </p14:nvContentPartPr>
              <p14:xfrm>
                <a:off x="730405" y="5252104"/>
                <a:ext cx="372600" cy="329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188937F-E3E4-5E8B-26A7-230FF5501B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1405" y="5243104"/>
                  <a:ext cx="3902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5BAF351-FCBC-3E55-9610-D6A1895C9100}"/>
                    </a:ext>
                  </a:extLst>
                </p14:cNvPr>
                <p14:cNvContentPartPr/>
                <p14:nvPr/>
              </p14:nvContentPartPr>
              <p14:xfrm>
                <a:off x="1288405" y="5386024"/>
                <a:ext cx="169200" cy="14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5BAF351-FCBC-3E55-9610-D6A1895C910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79405" y="5377384"/>
                  <a:ext cx="186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0E46D3A-4AAE-34F0-8D35-C59CE41B61D9}"/>
                    </a:ext>
                  </a:extLst>
                </p14:cNvPr>
                <p14:cNvContentPartPr/>
                <p14:nvPr/>
              </p14:nvContentPartPr>
              <p14:xfrm>
                <a:off x="1194445" y="5464864"/>
                <a:ext cx="233640" cy="34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0E46D3A-4AAE-34F0-8D35-C59CE41B61D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5805" y="5456224"/>
                  <a:ext cx="251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8EE46C-1799-1CEB-7758-0E90F23ED884}"/>
                    </a:ext>
                  </a:extLst>
                </p14:cNvPr>
                <p14:cNvContentPartPr/>
                <p14:nvPr/>
              </p14:nvContentPartPr>
              <p14:xfrm>
                <a:off x="1717165" y="5152024"/>
                <a:ext cx="224280" cy="268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8EE46C-1799-1CEB-7758-0E90F23ED88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08525" y="5143024"/>
                  <a:ext cx="2419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D1DF3AF-E93D-E270-C184-983C7711E3FF}"/>
                    </a:ext>
                  </a:extLst>
                </p14:cNvPr>
                <p14:cNvContentPartPr/>
                <p14:nvPr/>
              </p14:nvContentPartPr>
              <p14:xfrm>
                <a:off x="1594045" y="5506264"/>
                <a:ext cx="297000" cy="27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D1DF3AF-E93D-E270-C184-983C7711E3F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85405" y="5497264"/>
                  <a:ext cx="314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9536270-2D5F-0A53-0D78-744EE3E94EF2}"/>
                    </a:ext>
                  </a:extLst>
                </p14:cNvPr>
                <p14:cNvContentPartPr/>
                <p14:nvPr/>
              </p14:nvContentPartPr>
              <p14:xfrm>
                <a:off x="1678285" y="5650264"/>
                <a:ext cx="16560" cy="256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9536270-2D5F-0A53-0D78-744EE3E94E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69645" y="5641264"/>
                  <a:ext cx="34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B23C4A7-6373-11B0-23EA-70CCF9F574FD}"/>
                    </a:ext>
                  </a:extLst>
                </p14:cNvPr>
                <p14:cNvContentPartPr/>
                <p14:nvPr/>
              </p14:nvContentPartPr>
              <p14:xfrm>
                <a:off x="1557685" y="5650264"/>
                <a:ext cx="244080" cy="137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B23C4A7-6373-11B0-23EA-70CCF9F574F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548685" y="5641264"/>
                  <a:ext cx="261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F5B28F4-F4B3-F6B2-7276-9F4F3D8B4A1D}"/>
                    </a:ext>
                  </a:extLst>
                </p14:cNvPr>
                <p14:cNvContentPartPr/>
                <p14:nvPr/>
              </p14:nvContentPartPr>
              <p14:xfrm>
                <a:off x="2054125" y="5413024"/>
                <a:ext cx="210960" cy="225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F5B28F4-F4B3-F6B2-7276-9F4F3D8B4A1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45485" y="5404384"/>
                  <a:ext cx="228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2E91478-7BB4-78DC-1BD2-BECF80F74F4D}"/>
                    </a:ext>
                  </a:extLst>
                </p14:cNvPr>
                <p14:cNvContentPartPr/>
                <p14:nvPr/>
              </p14:nvContentPartPr>
              <p14:xfrm>
                <a:off x="2438965" y="5159584"/>
                <a:ext cx="52920" cy="10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2E91478-7BB4-78DC-1BD2-BECF80F74F4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29965" y="5150584"/>
                  <a:ext cx="7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B6EB366-2F26-FB27-A5AA-E076F1FB9D14}"/>
                    </a:ext>
                  </a:extLst>
                </p14:cNvPr>
                <p14:cNvContentPartPr/>
                <p14:nvPr/>
              </p14:nvContentPartPr>
              <p14:xfrm>
                <a:off x="2513125" y="4990024"/>
                <a:ext cx="20520" cy="13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B6EB366-2F26-FB27-A5AA-E076F1FB9D1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504125" y="4981384"/>
                  <a:ext cx="38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5AF170E-51D0-C0EE-C3DD-30E5A42CFF0B}"/>
                    </a:ext>
                  </a:extLst>
                </p14:cNvPr>
                <p14:cNvContentPartPr/>
                <p14:nvPr/>
              </p14:nvContentPartPr>
              <p14:xfrm>
                <a:off x="2630485" y="4983904"/>
                <a:ext cx="108720" cy="296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5AF170E-51D0-C0EE-C3DD-30E5A42CFF0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21485" y="4974904"/>
                  <a:ext cx="126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8E6078D-5C0B-8C6C-5C4C-5ECCD023A291}"/>
                    </a:ext>
                  </a:extLst>
                </p14:cNvPr>
                <p14:cNvContentPartPr/>
                <p14:nvPr/>
              </p14:nvContentPartPr>
              <p14:xfrm>
                <a:off x="2850445" y="4982464"/>
                <a:ext cx="135000" cy="307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8E6078D-5C0B-8C6C-5C4C-5ECCD023A2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841805" y="4973824"/>
                  <a:ext cx="152640" cy="32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5A1726C-9D01-CE5C-55A8-9D1F2EC03C81}"/>
                  </a:ext>
                </a:extLst>
              </p14:cNvPr>
              <p14:cNvContentPartPr/>
              <p14:nvPr/>
            </p14:nvContentPartPr>
            <p14:xfrm>
              <a:off x="2993365" y="4986424"/>
              <a:ext cx="517320" cy="10018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5A1726C-9D01-CE5C-55A8-9D1F2EC03C8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984365" y="4977424"/>
                <a:ext cx="534960" cy="10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3D4F950-012E-B08E-C43E-770B1A01F4A6}"/>
              </a:ext>
            </a:extLst>
          </p:cNvPr>
          <p:cNvGrpSpPr/>
          <p:nvPr/>
        </p:nvGrpSpPr>
        <p:grpSpPr>
          <a:xfrm>
            <a:off x="3505285" y="5163904"/>
            <a:ext cx="275400" cy="536400"/>
            <a:chOff x="3505285" y="5163904"/>
            <a:chExt cx="27540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9BD21A1-E433-FBB9-8111-D1C2405D0989}"/>
                    </a:ext>
                  </a:extLst>
                </p14:cNvPr>
                <p14:cNvContentPartPr/>
                <p14:nvPr/>
              </p14:nvContentPartPr>
              <p14:xfrm>
                <a:off x="3505285" y="5163904"/>
                <a:ext cx="231120" cy="536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9BD21A1-E433-FBB9-8111-D1C2405D098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96285" y="5154904"/>
                  <a:ext cx="24876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B8510E1-54F4-9565-3782-064C5456309E}"/>
                    </a:ext>
                  </a:extLst>
                </p14:cNvPr>
                <p14:cNvContentPartPr/>
                <p14:nvPr/>
              </p14:nvContentPartPr>
              <p14:xfrm>
                <a:off x="3742885" y="5313304"/>
                <a:ext cx="37800" cy="294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B8510E1-54F4-9565-3782-064C545630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34245" y="5304664"/>
                  <a:ext cx="5544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86884CE-6B86-A5C8-C2D3-90BB23CCFBA0}"/>
              </a:ext>
            </a:extLst>
          </p:cNvPr>
          <p:cNvGrpSpPr/>
          <p:nvPr/>
        </p:nvGrpSpPr>
        <p:grpSpPr>
          <a:xfrm>
            <a:off x="9387685" y="121384"/>
            <a:ext cx="1964880" cy="448200"/>
            <a:chOff x="9387685" y="121384"/>
            <a:chExt cx="196488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8DCC28E-BD40-AF1B-8E16-3C5D0D214D25}"/>
                    </a:ext>
                  </a:extLst>
                </p14:cNvPr>
                <p14:cNvContentPartPr/>
                <p14:nvPr/>
              </p14:nvContentPartPr>
              <p14:xfrm>
                <a:off x="9387685" y="190144"/>
                <a:ext cx="149040" cy="272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8DCC28E-BD40-AF1B-8E16-3C5D0D214D2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78685" y="181504"/>
                  <a:ext cx="1666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B76BDCF-31A8-1C5F-9CEC-78B5AE94AE20}"/>
                    </a:ext>
                  </a:extLst>
                </p14:cNvPr>
                <p14:cNvContentPartPr/>
                <p14:nvPr/>
              </p14:nvContentPartPr>
              <p14:xfrm>
                <a:off x="9720325" y="277984"/>
                <a:ext cx="188280" cy="20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B76BDCF-31A8-1C5F-9CEC-78B5AE94AE2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11325" y="268984"/>
                  <a:ext cx="205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CA4A689-897D-EF89-7948-B98BD3851684}"/>
                    </a:ext>
                  </a:extLst>
                </p14:cNvPr>
                <p14:cNvContentPartPr/>
                <p14:nvPr/>
              </p14:nvContentPartPr>
              <p14:xfrm>
                <a:off x="9673885" y="384544"/>
                <a:ext cx="183240" cy="3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CA4A689-897D-EF89-7948-B98BD385168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64885" y="375544"/>
                  <a:ext cx="200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9B20563-BCBA-F175-834A-C988E81C7273}"/>
                    </a:ext>
                  </a:extLst>
                </p14:cNvPr>
                <p14:cNvContentPartPr/>
                <p14:nvPr/>
              </p14:nvContentPartPr>
              <p14:xfrm>
                <a:off x="10016245" y="121384"/>
                <a:ext cx="1336320" cy="448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9B20563-BCBA-F175-834A-C988E81C727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07605" y="112744"/>
                  <a:ext cx="13539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A4BAC00-733D-DC2F-91FA-3D05E15D5F25}"/>
                    </a:ext>
                  </a:extLst>
                </p14:cNvPr>
                <p14:cNvContentPartPr/>
                <p14:nvPr/>
              </p14:nvContentPartPr>
              <p14:xfrm>
                <a:off x="10288045" y="272584"/>
                <a:ext cx="204840" cy="164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A4BAC00-733D-DC2F-91FA-3D05E15D5F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79045" y="263584"/>
                  <a:ext cx="222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396B660-A640-6D19-D6AE-D9965DF51AEF}"/>
                    </a:ext>
                  </a:extLst>
                </p14:cNvPr>
                <p14:cNvContentPartPr/>
                <p14:nvPr/>
              </p14:nvContentPartPr>
              <p14:xfrm>
                <a:off x="10531765" y="286984"/>
                <a:ext cx="245520" cy="171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396B660-A640-6D19-D6AE-D9965DF51AE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523125" y="277984"/>
                  <a:ext cx="263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DCA10C7-398C-C01E-C9B0-7C17F9884BED}"/>
                    </a:ext>
                  </a:extLst>
                </p14:cNvPr>
                <p14:cNvContentPartPr/>
                <p14:nvPr/>
              </p14:nvContentPartPr>
              <p14:xfrm>
                <a:off x="10864765" y="296344"/>
                <a:ext cx="188640" cy="173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DCA10C7-398C-C01E-C9B0-7C17F9884BE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55765" y="287344"/>
                  <a:ext cx="206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6B58174-EC90-914D-254A-F9C33B0584C3}"/>
                    </a:ext>
                  </a:extLst>
                </p14:cNvPr>
                <p14:cNvContentPartPr/>
                <p14:nvPr/>
              </p14:nvContentPartPr>
              <p14:xfrm>
                <a:off x="10962325" y="379504"/>
                <a:ext cx="142920" cy="7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6B58174-EC90-914D-254A-F9C33B0584C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953685" y="370504"/>
                  <a:ext cx="160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D24D56D-8BA6-5AB9-13A5-EF5B88AC8F82}"/>
                    </a:ext>
                  </a:extLst>
                </p14:cNvPr>
                <p14:cNvContentPartPr/>
                <p14:nvPr/>
              </p14:nvContentPartPr>
              <p14:xfrm>
                <a:off x="10951885" y="310744"/>
                <a:ext cx="139680" cy="21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D24D56D-8BA6-5AB9-13A5-EF5B88AC8F8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43245" y="302104"/>
                  <a:ext cx="1573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8F560EE-E367-C6FF-04CC-98E51ED37EA1}"/>
              </a:ext>
            </a:extLst>
          </p:cNvPr>
          <p:cNvGrpSpPr/>
          <p:nvPr/>
        </p:nvGrpSpPr>
        <p:grpSpPr>
          <a:xfrm>
            <a:off x="3978685" y="4985704"/>
            <a:ext cx="3547080" cy="997920"/>
            <a:chOff x="3978685" y="4985704"/>
            <a:chExt cx="3547080" cy="9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0C112F5-E5E4-5F81-FDBE-8BEC3946AFBD}"/>
                    </a:ext>
                  </a:extLst>
                </p14:cNvPr>
                <p14:cNvContentPartPr/>
                <p14:nvPr/>
              </p14:nvContentPartPr>
              <p14:xfrm>
                <a:off x="4037365" y="5338504"/>
                <a:ext cx="39600" cy="176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0C112F5-E5E4-5F81-FDBE-8BEC3946AFB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028725" y="5329864"/>
                  <a:ext cx="57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A9310C2-F0E6-DAD1-EC2B-AD39386B62EA}"/>
                    </a:ext>
                  </a:extLst>
                </p14:cNvPr>
                <p14:cNvContentPartPr/>
                <p14:nvPr/>
              </p14:nvContentPartPr>
              <p14:xfrm>
                <a:off x="3978685" y="5450104"/>
                <a:ext cx="156600" cy="10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A9310C2-F0E6-DAD1-EC2B-AD39386B62E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69685" y="5441464"/>
                  <a:ext cx="174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A1F0B98-04AE-2096-E809-7D109AE104A5}"/>
                    </a:ext>
                  </a:extLst>
                </p14:cNvPr>
                <p14:cNvContentPartPr/>
                <p14:nvPr/>
              </p14:nvContentPartPr>
              <p14:xfrm>
                <a:off x="4427245" y="5230144"/>
                <a:ext cx="115920" cy="198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A1F0B98-04AE-2096-E809-7D109AE104A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18245" y="5221504"/>
                  <a:ext cx="133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17995B-6AE4-48F9-56AF-81FDFF27F88C}"/>
                    </a:ext>
                  </a:extLst>
                </p14:cNvPr>
                <p14:cNvContentPartPr/>
                <p14:nvPr/>
              </p14:nvContentPartPr>
              <p14:xfrm>
                <a:off x="4264885" y="5491144"/>
                <a:ext cx="323280" cy="15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17995B-6AE4-48F9-56AF-81FDFF27F88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55885" y="5482144"/>
                  <a:ext cx="340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24D0312-0B47-BDC6-597A-F769C6FEE744}"/>
                    </a:ext>
                  </a:extLst>
                </p14:cNvPr>
                <p14:cNvContentPartPr/>
                <p14:nvPr/>
              </p14:nvContentPartPr>
              <p14:xfrm>
                <a:off x="4227805" y="5689864"/>
                <a:ext cx="37800" cy="76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24D0312-0B47-BDC6-597A-F769C6FEE74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18805" y="5680864"/>
                  <a:ext cx="55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86A6960-4C12-9EEE-A500-4FC00F70FCC9}"/>
                    </a:ext>
                  </a:extLst>
                </p14:cNvPr>
                <p14:cNvContentPartPr/>
                <p14:nvPr/>
              </p14:nvContentPartPr>
              <p14:xfrm>
                <a:off x="4272085" y="5552704"/>
                <a:ext cx="19080" cy="28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86A6960-4C12-9EEE-A500-4FC00F70FCC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63445" y="5544064"/>
                  <a:ext cx="36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D33F22C-D158-266B-A2FC-B84D58A06E4D}"/>
                    </a:ext>
                  </a:extLst>
                </p14:cNvPr>
                <p14:cNvContentPartPr/>
                <p14:nvPr/>
              </p14:nvContentPartPr>
              <p14:xfrm>
                <a:off x="4367485" y="5677984"/>
                <a:ext cx="160200" cy="216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D33F22C-D158-266B-A2FC-B84D58A06E4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358845" y="5669344"/>
                  <a:ext cx="177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84A9DD8-7487-722E-5714-9F1A9AF247C5}"/>
                    </a:ext>
                  </a:extLst>
                </p14:cNvPr>
                <p14:cNvContentPartPr/>
                <p14:nvPr/>
              </p14:nvContentPartPr>
              <p14:xfrm>
                <a:off x="4668085" y="5177224"/>
                <a:ext cx="128520" cy="610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84A9DD8-7487-722E-5714-9F1A9AF247C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59445" y="5168224"/>
                  <a:ext cx="14616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86A70AD-81AA-8942-638B-85310EDD4432}"/>
                    </a:ext>
                  </a:extLst>
                </p14:cNvPr>
                <p14:cNvContentPartPr/>
                <p14:nvPr/>
              </p14:nvContentPartPr>
              <p14:xfrm>
                <a:off x="4892725" y="5257144"/>
                <a:ext cx="199800" cy="530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86A70AD-81AA-8942-638B-85310EDD443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84085" y="5248504"/>
                  <a:ext cx="21744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FC87E38-DA65-466B-20B6-7E96845F0BBB}"/>
                    </a:ext>
                  </a:extLst>
                </p14:cNvPr>
                <p14:cNvContentPartPr/>
                <p14:nvPr/>
              </p14:nvContentPartPr>
              <p14:xfrm>
                <a:off x="5195485" y="5406184"/>
                <a:ext cx="66240" cy="291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FC87E38-DA65-466B-20B6-7E96845F0BB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86845" y="5397184"/>
                  <a:ext cx="83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7680D9E-2A73-12A9-6F40-4D3702FB3984}"/>
                    </a:ext>
                  </a:extLst>
                </p14:cNvPr>
                <p14:cNvContentPartPr/>
                <p14:nvPr/>
              </p14:nvContentPartPr>
              <p14:xfrm>
                <a:off x="5449285" y="5460904"/>
                <a:ext cx="85320" cy="230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7680D9E-2A73-12A9-6F40-4D3702FB398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440285" y="5451904"/>
                  <a:ext cx="102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81E6501-23B9-6AD2-D3E8-816D59CA2318}"/>
                    </a:ext>
                  </a:extLst>
                </p14:cNvPr>
                <p14:cNvContentPartPr/>
                <p14:nvPr/>
              </p14:nvContentPartPr>
              <p14:xfrm>
                <a:off x="5354965" y="5563144"/>
                <a:ext cx="247320" cy="35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81E6501-23B9-6AD2-D3E8-816D59CA231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46325" y="5554144"/>
                  <a:ext cx="264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19B819B-4B3B-8B0F-5E83-0B0C98093988}"/>
                    </a:ext>
                  </a:extLst>
                </p14:cNvPr>
                <p14:cNvContentPartPr/>
                <p14:nvPr/>
              </p14:nvContentPartPr>
              <p14:xfrm>
                <a:off x="5788405" y="5390704"/>
                <a:ext cx="54720" cy="117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19B819B-4B3B-8B0F-5E83-0B0C9809398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79405" y="5382064"/>
                  <a:ext cx="72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06981A7-CE24-F14C-A4DD-25EFD86B7CA8}"/>
                    </a:ext>
                  </a:extLst>
                </p14:cNvPr>
                <p14:cNvContentPartPr/>
                <p14:nvPr/>
              </p14:nvContentPartPr>
              <p14:xfrm>
                <a:off x="5837365" y="5262184"/>
                <a:ext cx="10440" cy="33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06981A7-CE24-F14C-A4DD-25EFD86B7CA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28725" y="5253184"/>
                  <a:ext cx="28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CF0F8CD-5DF7-8CB7-EE24-824856852657}"/>
                    </a:ext>
                  </a:extLst>
                </p14:cNvPr>
                <p14:cNvContentPartPr/>
                <p14:nvPr/>
              </p14:nvContentPartPr>
              <p14:xfrm>
                <a:off x="6016285" y="5332384"/>
                <a:ext cx="116640" cy="241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CF0F8CD-5DF7-8CB7-EE24-82485685265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07285" y="5323384"/>
                  <a:ext cx="134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DDA6E83-7C5E-6854-DE4F-A6E97F25B807}"/>
                    </a:ext>
                  </a:extLst>
                </p14:cNvPr>
                <p14:cNvContentPartPr/>
                <p14:nvPr/>
              </p14:nvContentPartPr>
              <p14:xfrm>
                <a:off x="5719285" y="5601304"/>
                <a:ext cx="378720" cy="45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DDA6E83-7C5E-6854-DE4F-A6E97F25B80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10645" y="5592304"/>
                  <a:ext cx="396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BC2B589-F50E-374A-9DA3-74FBBB43EC0A}"/>
                    </a:ext>
                  </a:extLst>
                </p14:cNvPr>
                <p14:cNvContentPartPr/>
                <p14:nvPr/>
              </p14:nvContentPartPr>
              <p14:xfrm>
                <a:off x="5793805" y="5737744"/>
                <a:ext cx="104040" cy="245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BC2B589-F50E-374A-9DA3-74FBBB43EC0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84805" y="5728744"/>
                  <a:ext cx="121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F4A02A6-9CEE-9438-16BC-1B678E30A946}"/>
                    </a:ext>
                  </a:extLst>
                </p14:cNvPr>
                <p14:cNvContentPartPr/>
                <p14:nvPr/>
              </p14:nvContentPartPr>
              <p14:xfrm>
                <a:off x="6106645" y="5246344"/>
                <a:ext cx="192600" cy="648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F4A02A6-9CEE-9438-16BC-1B678E30A94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98005" y="5237344"/>
                  <a:ext cx="21024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2D38744-A1F7-0589-709F-E97D0C808D19}"/>
                    </a:ext>
                  </a:extLst>
                </p14:cNvPr>
                <p14:cNvContentPartPr/>
                <p14:nvPr/>
              </p14:nvContentPartPr>
              <p14:xfrm>
                <a:off x="6483205" y="5583304"/>
                <a:ext cx="206280" cy="167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2D38744-A1F7-0589-709F-E97D0C808D1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74205" y="5574304"/>
                  <a:ext cx="223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F71FF39-C348-6D4E-DFFB-ECF4D1DF4A33}"/>
                    </a:ext>
                  </a:extLst>
                </p14:cNvPr>
                <p14:cNvContentPartPr/>
                <p14:nvPr/>
              </p14:nvContentPartPr>
              <p14:xfrm>
                <a:off x="6848245" y="5321224"/>
                <a:ext cx="151560" cy="21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F71FF39-C348-6D4E-DFFB-ECF4D1DF4A3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39245" y="5312224"/>
                  <a:ext cx="169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028D7CC-EC72-BB4C-DB30-1E90524F584D}"/>
                    </a:ext>
                  </a:extLst>
                </p14:cNvPr>
                <p14:cNvContentPartPr/>
                <p14:nvPr/>
              </p14:nvContentPartPr>
              <p14:xfrm>
                <a:off x="7159645" y="5189464"/>
                <a:ext cx="137520" cy="255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028D7CC-EC72-BB4C-DB30-1E90524F584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151005" y="5180464"/>
                  <a:ext cx="155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5D7D78E-3AE0-53E9-F209-A0627213295D}"/>
                    </a:ext>
                  </a:extLst>
                </p14:cNvPr>
                <p14:cNvContentPartPr/>
                <p14:nvPr/>
              </p14:nvContentPartPr>
              <p14:xfrm>
                <a:off x="7388965" y="4985704"/>
                <a:ext cx="136800" cy="334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5D7D78E-3AE0-53E9-F209-A0627213295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79965" y="4977064"/>
                  <a:ext cx="1544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20513CB-F6D7-E38E-F918-F7E2448656E2}"/>
                    </a:ext>
                  </a:extLst>
                </p14:cNvPr>
                <p14:cNvContentPartPr/>
                <p14:nvPr/>
              </p14:nvContentPartPr>
              <p14:xfrm>
                <a:off x="7076125" y="5452264"/>
                <a:ext cx="389880" cy="21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20513CB-F6D7-E38E-F918-F7E2448656E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67485" y="5443624"/>
                  <a:ext cx="407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E0538C6-1B2A-AC66-A538-964C55A803F1}"/>
                    </a:ext>
                  </a:extLst>
                </p14:cNvPr>
                <p14:cNvContentPartPr/>
                <p14:nvPr/>
              </p14:nvContentPartPr>
              <p14:xfrm>
                <a:off x="7178005" y="5484664"/>
                <a:ext cx="162000" cy="266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E0538C6-1B2A-AC66-A538-964C55A803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69005" y="5476024"/>
                  <a:ext cx="179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B70BDB6-44CE-0A29-331E-15B3A17DCDB1}"/>
                    </a:ext>
                  </a:extLst>
                </p14:cNvPr>
                <p14:cNvContentPartPr/>
                <p14:nvPr/>
              </p14:nvContentPartPr>
              <p14:xfrm>
                <a:off x="7101325" y="5534344"/>
                <a:ext cx="279720" cy="85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B70BDB6-44CE-0A29-331E-15B3A17DCDB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92325" y="5525704"/>
                  <a:ext cx="29736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7FF2F4B0-137D-27B3-F742-C86A27F052C5}"/>
              </a:ext>
            </a:extLst>
          </p:cNvPr>
          <p:cNvGrpSpPr/>
          <p:nvPr/>
        </p:nvGrpSpPr>
        <p:grpSpPr>
          <a:xfrm>
            <a:off x="7705045" y="4959424"/>
            <a:ext cx="3431880" cy="950040"/>
            <a:chOff x="7705045" y="4959424"/>
            <a:chExt cx="3431880" cy="9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B3922DB-5C21-6A82-D28D-F1BD922A584C}"/>
                    </a:ext>
                  </a:extLst>
                </p14:cNvPr>
                <p14:cNvContentPartPr/>
                <p14:nvPr/>
              </p14:nvContentPartPr>
              <p14:xfrm>
                <a:off x="7818445" y="5345344"/>
                <a:ext cx="72000" cy="153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B3922DB-5C21-6A82-D28D-F1BD922A584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809445" y="5336704"/>
                  <a:ext cx="89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06ADD65-7295-2BE1-5B4A-421F91BAEA29}"/>
                    </a:ext>
                  </a:extLst>
                </p14:cNvPr>
                <p14:cNvContentPartPr/>
                <p14:nvPr/>
              </p14:nvContentPartPr>
              <p14:xfrm>
                <a:off x="7705045" y="5447944"/>
                <a:ext cx="234000" cy="29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06ADD65-7295-2BE1-5B4A-421F91BAEA2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96045" y="5438944"/>
                  <a:ext cx="251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798883F-F9F1-2F27-559D-A4E33D4009B7}"/>
                    </a:ext>
                  </a:extLst>
                </p14:cNvPr>
                <p14:cNvContentPartPr/>
                <p14:nvPr/>
              </p14:nvContentPartPr>
              <p14:xfrm>
                <a:off x="8033005" y="5175784"/>
                <a:ext cx="158760" cy="484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798883F-F9F1-2F27-559D-A4E33D4009B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024005" y="5167144"/>
                  <a:ext cx="1764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57A80D6-97E1-16C2-27AA-7CC99B195A15}"/>
                    </a:ext>
                  </a:extLst>
                </p14:cNvPr>
                <p14:cNvContentPartPr/>
                <p14:nvPr/>
              </p14:nvContentPartPr>
              <p14:xfrm>
                <a:off x="8180965" y="5334904"/>
                <a:ext cx="28440" cy="210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57A80D6-97E1-16C2-27AA-7CC99B195A1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172325" y="5326264"/>
                  <a:ext cx="46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10AD25D-2861-6590-4CC1-08ECE8D973F4}"/>
                    </a:ext>
                  </a:extLst>
                </p14:cNvPr>
                <p14:cNvContentPartPr/>
                <p14:nvPr/>
              </p14:nvContentPartPr>
              <p14:xfrm>
                <a:off x="8263405" y="5446144"/>
                <a:ext cx="167760" cy="7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10AD25D-2861-6590-4CC1-08ECE8D973F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254405" y="5437144"/>
                  <a:ext cx="185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CC53EE0-EBC8-0DBA-DE6B-348455D91700}"/>
                    </a:ext>
                  </a:extLst>
                </p14:cNvPr>
                <p14:cNvContentPartPr/>
                <p14:nvPr/>
              </p14:nvContentPartPr>
              <p14:xfrm>
                <a:off x="8673085" y="5184784"/>
                <a:ext cx="114480" cy="221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CC53EE0-EBC8-0DBA-DE6B-348455D9170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664445" y="5176144"/>
                  <a:ext cx="132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E5F24C6-FBE8-1E98-669C-ED7700684575}"/>
                    </a:ext>
                  </a:extLst>
                </p14:cNvPr>
                <p14:cNvContentPartPr/>
                <p14:nvPr/>
              </p14:nvContentPartPr>
              <p14:xfrm>
                <a:off x="8552125" y="5459824"/>
                <a:ext cx="180720" cy="16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E5F24C6-FBE8-1E98-669C-ED770068457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543485" y="5451184"/>
                  <a:ext cx="19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44A4968-FCFB-B3E5-0941-ECEA97981E9C}"/>
                    </a:ext>
                  </a:extLst>
                </p14:cNvPr>
                <p14:cNvContentPartPr/>
                <p14:nvPr/>
              </p14:nvContentPartPr>
              <p14:xfrm>
                <a:off x="8441245" y="5610304"/>
                <a:ext cx="61920" cy="120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44A4968-FCFB-B3E5-0941-ECEA97981E9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32245" y="5601664"/>
                  <a:ext cx="79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0A6E6AF-5035-FFC2-6CD6-5DF0453A5145}"/>
                    </a:ext>
                  </a:extLst>
                </p14:cNvPr>
                <p14:cNvContentPartPr/>
                <p14:nvPr/>
              </p14:nvContentPartPr>
              <p14:xfrm>
                <a:off x="8490925" y="5555944"/>
                <a:ext cx="24120" cy="27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0A6E6AF-5035-FFC2-6CD6-5DF0453A514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481925" y="5546944"/>
                  <a:ext cx="41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A0A6180-9A56-8D38-3488-1B7B6721090E}"/>
                    </a:ext>
                  </a:extLst>
                </p14:cNvPr>
                <p14:cNvContentPartPr/>
                <p14:nvPr/>
              </p14:nvContentPartPr>
              <p14:xfrm>
                <a:off x="8565445" y="5644864"/>
                <a:ext cx="148680" cy="204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A0A6180-9A56-8D38-3488-1B7B6721090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556805" y="5636224"/>
                  <a:ext cx="166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0637CBF-A3EF-646D-5929-D27701C1F84B}"/>
                    </a:ext>
                  </a:extLst>
                </p14:cNvPr>
                <p14:cNvContentPartPr/>
                <p14:nvPr/>
              </p14:nvContentPartPr>
              <p14:xfrm>
                <a:off x="8751565" y="5173264"/>
                <a:ext cx="206280" cy="644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0637CBF-A3EF-646D-5929-D27701C1F84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42565" y="5164624"/>
                  <a:ext cx="22392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29317FD-0109-2904-A009-C15993E5015D}"/>
                    </a:ext>
                  </a:extLst>
                </p14:cNvPr>
                <p14:cNvContentPartPr/>
                <p14:nvPr/>
              </p14:nvContentPartPr>
              <p14:xfrm>
                <a:off x="8988085" y="5227624"/>
                <a:ext cx="196200" cy="610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29317FD-0109-2904-A009-C15993E5015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979085" y="5218984"/>
                  <a:ext cx="21384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E47B8CA-8120-B7D6-7A74-6CFA8DA28901}"/>
                    </a:ext>
                  </a:extLst>
                </p14:cNvPr>
                <p14:cNvContentPartPr/>
                <p14:nvPr/>
              </p14:nvContentPartPr>
              <p14:xfrm>
                <a:off x="9182485" y="5369824"/>
                <a:ext cx="44280" cy="244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E47B8CA-8120-B7D6-7A74-6CFA8DA2890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173845" y="5361184"/>
                  <a:ext cx="61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0A019BB-874D-32D5-11BC-D2B44AD9BEE0}"/>
                    </a:ext>
                  </a:extLst>
                </p14:cNvPr>
                <p14:cNvContentPartPr/>
                <p14:nvPr/>
              </p14:nvContentPartPr>
              <p14:xfrm>
                <a:off x="9277525" y="5492224"/>
                <a:ext cx="129600" cy="17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0A019BB-874D-32D5-11BC-D2B44AD9BEE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268885" y="5483584"/>
                  <a:ext cx="147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0619A36-16AD-C6E0-0A94-30D25AA58CC8}"/>
                    </a:ext>
                  </a:extLst>
                </p14:cNvPr>
                <p14:cNvContentPartPr/>
                <p14:nvPr/>
              </p14:nvContentPartPr>
              <p14:xfrm>
                <a:off x="9538165" y="5334544"/>
                <a:ext cx="75600" cy="117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0619A36-16AD-C6E0-0A94-30D25AA58CC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29165" y="5325904"/>
                  <a:ext cx="93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3BBCD2F-5295-CDAE-FD4F-E3CB5091836C}"/>
                    </a:ext>
                  </a:extLst>
                </p14:cNvPr>
                <p14:cNvContentPartPr/>
                <p14:nvPr/>
              </p14:nvContentPartPr>
              <p14:xfrm>
                <a:off x="9601165" y="5260744"/>
                <a:ext cx="9000" cy="11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3BBCD2F-5295-CDAE-FD4F-E3CB5091836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592165" y="5252104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5C75990-2318-6C25-F78C-637B1A11F3D1}"/>
                    </a:ext>
                  </a:extLst>
                </p14:cNvPr>
                <p14:cNvContentPartPr/>
                <p14:nvPr/>
              </p14:nvContentPartPr>
              <p14:xfrm>
                <a:off x="9672085" y="5314024"/>
                <a:ext cx="70560" cy="193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5C75990-2318-6C25-F78C-637B1A11F3D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663085" y="5305384"/>
                  <a:ext cx="88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7C93BA0-99D6-7E11-65FE-D46A677018D6}"/>
                    </a:ext>
                  </a:extLst>
                </p14:cNvPr>
                <p14:cNvContentPartPr/>
                <p14:nvPr/>
              </p14:nvContentPartPr>
              <p14:xfrm>
                <a:off x="9468685" y="5535064"/>
                <a:ext cx="288360" cy="50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7C93BA0-99D6-7E11-65FE-D46A677018D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459685" y="5526064"/>
                  <a:ext cx="306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DFD452A-8F6E-40AC-5CDE-89E1FEBAFBA3}"/>
                    </a:ext>
                  </a:extLst>
                </p14:cNvPr>
                <p14:cNvContentPartPr/>
                <p14:nvPr/>
              </p14:nvContentPartPr>
              <p14:xfrm>
                <a:off x="9488125" y="5697064"/>
                <a:ext cx="83160" cy="189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DFD452A-8F6E-40AC-5CDE-89E1FEBAFBA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79125" y="5688424"/>
                  <a:ext cx="100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9BDF94F-4175-253C-558A-E348FEA21F50}"/>
                    </a:ext>
                  </a:extLst>
                </p14:cNvPr>
                <p14:cNvContentPartPr/>
                <p14:nvPr/>
              </p14:nvContentPartPr>
              <p14:xfrm>
                <a:off x="9771805" y="5215024"/>
                <a:ext cx="216000" cy="694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9BDF94F-4175-253C-558A-E348FEA21F5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62805" y="5206384"/>
                  <a:ext cx="23364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DDFB8E4-4FC2-0CF5-3F73-702C669B61B7}"/>
                    </a:ext>
                  </a:extLst>
                </p14:cNvPr>
                <p14:cNvContentPartPr/>
                <p14:nvPr/>
              </p14:nvContentPartPr>
              <p14:xfrm>
                <a:off x="10129645" y="5440024"/>
                <a:ext cx="182520" cy="178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DDFB8E4-4FC2-0CF5-3F73-702C669B61B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120645" y="5431024"/>
                  <a:ext cx="200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4345F39-8BA4-A5B1-494A-804DB0965410}"/>
                    </a:ext>
                  </a:extLst>
                </p14:cNvPr>
                <p14:cNvContentPartPr/>
                <p14:nvPr/>
              </p14:nvContentPartPr>
              <p14:xfrm>
                <a:off x="10490365" y="5138344"/>
                <a:ext cx="95760" cy="186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4345F39-8BA4-A5B1-494A-804DB096541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481365" y="5129344"/>
                  <a:ext cx="113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D9EA38E-3107-3543-5F6D-DFEA3954DCD0}"/>
                    </a:ext>
                  </a:extLst>
                </p14:cNvPr>
                <p14:cNvContentPartPr/>
                <p14:nvPr/>
              </p14:nvContentPartPr>
              <p14:xfrm>
                <a:off x="10718965" y="4983904"/>
                <a:ext cx="104400" cy="295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D9EA38E-3107-3543-5F6D-DFEA3954DCD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709965" y="4974904"/>
                  <a:ext cx="122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EB2179A-181A-3618-7775-88EFFEE2F6CB}"/>
                    </a:ext>
                  </a:extLst>
                </p14:cNvPr>
                <p14:cNvContentPartPr/>
                <p14:nvPr/>
              </p14:nvContentPartPr>
              <p14:xfrm>
                <a:off x="10359325" y="5427424"/>
                <a:ext cx="516600" cy="17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EB2179A-181A-3618-7775-88EFFEE2F6C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350685" y="5418784"/>
                  <a:ext cx="534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C17F689-A78D-26CA-AB8B-C3F22E00CD9C}"/>
                    </a:ext>
                  </a:extLst>
                </p14:cNvPr>
                <p14:cNvContentPartPr/>
                <p14:nvPr/>
              </p14:nvContentPartPr>
              <p14:xfrm>
                <a:off x="10534285" y="5479984"/>
                <a:ext cx="150480" cy="236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C17F689-A78D-26CA-AB8B-C3F22E00CD9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525645" y="5470984"/>
                  <a:ext cx="168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AE7E919-3AB6-3E5E-FD87-D521E7334006}"/>
                    </a:ext>
                  </a:extLst>
                </p14:cNvPr>
                <p14:cNvContentPartPr/>
                <p14:nvPr/>
              </p14:nvContentPartPr>
              <p14:xfrm>
                <a:off x="10420525" y="5571064"/>
                <a:ext cx="342720" cy="43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AE7E919-3AB6-3E5E-FD87-D521E733400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411525" y="5562064"/>
                  <a:ext cx="360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98C6F9E-3A8C-3FC0-C368-933C9D7ED832}"/>
                    </a:ext>
                  </a:extLst>
                </p14:cNvPr>
                <p14:cNvContentPartPr/>
                <p14:nvPr/>
              </p14:nvContentPartPr>
              <p14:xfrm>
                <a:off x="10819045" y="4959424"/>
                <a:ext cx="317880" cy="849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98C6F9E-3A8C-3FC0-C368-933C9D7ED83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810045" y="4950424"/>
                  <a:ext cx="335520" cy="86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EC28B76-5251-8A9D-3373-9462C996DE29}"/>
              </a:ext>
            </a:extLst>
          </p:cNvPr>
          <p:cNvGrpSpPr/>
          <p:nvPr/>
        </p:nvGrpSpPr>
        <p:grpSpPr>
          <a:xfrm>
            <a:off x="457165" y="6337504"/>
            <a:ext cx="567720" cy="308520"/>
            <a:chOff x="457165" y="6337504"/>
            <a:chExt cx="5677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E8238FF-55CB-FDBE-8EBB-B1AD9949947A}"/>
                    </a:ext>
                  </a:extLst>
                </p14:cNvPr>
                <p14:cNvContentPartPr/>
                <p14:nvPr/>
              </p14:nvContentPartPr>
              <p14:xfrm>
                <a:off x="457165" y="6343624"/>
                <a:ext cx="208440" cy="261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E8238FF-55CB-FDBE-8EBB-B1AD9949947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48525" y="6334624"/>
                  <a:ext cx="226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D87FF1F-35B0-CF4F-C784-969D34A6CA75}"/>
                    </a:ext>
                  </a:extLst>
                </p14:cNvPr>
                <p14:cNvContentPartPr/>
                <p14:nvPr/>
              </p14:nvContentPartPr>
              <p14:xfrm>
                <a:off x="511885" y="6365944"/>
                <a:ext cx="287280" cy="50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D87FF1F-35B0-CF4F-C784-969D34A6CA7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02885" y="6356944"/>
                  <a:ext cx="304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ACA65F4-CD97-28C5-D111-F4CBE853E888}"/>
                    </a:ext>
                  </a:extLst>
                </p14:cNvPr>
                <p14:cNvContentPartPr/>
                <p14:nvPr/>
              </p14:nvContentPartPr>
              <p14:xfrm>
                <a:off x="872965" y="6337504"/>
                <a:ext cx="151920" cy="308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ACA65F4-CD97-28C5-D111-F4CBE853E88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64325" y="6328504"/>
                  <a:ext cx="169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46C0E74-14D3-9E93-4B81-0B05336B7213}"/>
                    </a:ext>
                  </a:extLst>
                </p14:cNvPr>
                <p14:cNvContentPartPr/>
                <p14:nvPr/>
              </p14:nvContentPartPr>
              <p14:xfrm>
                <a:off x="782245" y="6497344"/>
                <a:ext cx="191520" cy="205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46C0E74-14D3-9E93-4B81-0B05336B721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73605" y="6488704"/>
                  <a:ext cx="2091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7F6955B5-866B-65F0-FFDE-C0EE03BCD6F4}"/>
              </a:ext>
            </a:extLst>
          </p:cNvPr>
          <p:cNvGrpSpPr/>
          <p:nvPr/>
        </p:nvGrpSpPr>
        <p:grpSpPr>
          <a:xfrm>
            <a:off x="1323325" y="6247504"/>
            <a:ext cx="343440" cy="554400"/>
            <a:chOff x="1323325" y="6247504"/>
            <a:chExt cx="34344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2E9EB3E-9B32-473B-D57C-1F46BBD38F68}"/>
                    </a:ext>
                  </a:extLst>
                </p14:cNvPr>
                <p14:cNvContentPartPr/>
                <p14:nvPr/>
              </p14:nvContentPartPr>
              <p14:xfrm>
                <a:off x="1465885" y="6247504"/>
                <a:ext cx="163080" cy="234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2E9EB3E-9B32-473B-D57C-1F46BBD38F6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456885" y="6238864"/>
                  <a:ext cx="180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F19C90A-17A5-FF62-6528-8B0BB075BAAF}"/>
                    </a:ext>
                  </a:extLst>
                </p14:cNvPr>
                <p14:cNvContentPartPr/>
                <p14:nvPr/>
              </p14:nvContentPartPr>
              <p14:xfrm>
                <a:off x="1323325" y="6500584"/>
                <a:ext cx="343440" cy="21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F19C90A-17A5-FF62-6528-8B0BB075BAA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14325" y="6491584"/>
                  <a:ext cx="361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311B3D7-79F2-1727-3386-9AA4FA9F0AC3}"/>
                    </a:ext>
                  </a:extLst>
                </p14:cNvPr>
                <p14:cNvContentPartPr/>
                <p14:nvPr/>
              </p14:nvContentPartPr>
              <p14:xfrm>
                <a:off x="1406125" y="6628024"/>
                <a:ext cx="97560" cy="173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311B3D7-79F2-1727-3386-9AA4FA9F0AC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397125" y="6619384"/>
                  <a:ext cx="11520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BC8653F-0727-DB90-FF98-180A5CF08B9B}"/>
              </a:ext>
            </a:extLst>
          </p:cNvPr>
          <p:cNvGrpSpPr/>
          <p:nvPr/>
        </p:nvGrpSpPr>
        <p:grpSpPr>
          <a:xfrm>
            <a:off x="1882405" y="6221944"/>
            <a:ext cx="1037880" cy="589320"/>
            <a:chOff x="1882405" y="6221944"/>
            <a:chExt cx="103788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3944FC9-D639-0EE1-135E-B3EC44749656}"/>
                    </a:ext>
                  </a:extLst>
                </p14:cNvPr>
                <p14:cNvContentPartPr/>
                <p14:nvPr/>
              </p14:nvContentPartPr>
              <p14:xfrm>
                <a:off x="1903285" y="6472144"/>
                <a:ext cx="93600" cy="122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3944FC9-D639-0EE1-135E-B3EC4474965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894285" y="6463504"/>
                  <a:ext cx="111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548773B-BD9F-D038-FC39-25E210B3EA13}"/>
                    </a:ext>
                  </a:extLst>
                </p14:cNvPr>
                <p14:cNvContentPartPr/>
                <p14:nvPr/>
              </p14:nvContentPartPr>
              <p14:xfrm>
                <a:off x="1882405" y="6530824"/>
                <a:ext cx="145800" cy="15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548773B-BD9F-D038-FC39-25E210B3EA1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73765" y="6521824"/>
                  <a:ext cx="163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3A43E56-DF70-23C0-268F-204C43D0B0AC}"/>
                    </a:ext>
                  </a:extLst>
                </p14:cNvPr>
                <p14:cNvContentPartPr/>
                <p14:nvPr/>
              </p14:nvContentPartPr>
              <p14:xfrm>
                <a:off x="2165725" y="6221944"/>
                <a:ext cx="754560" cy="589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3A43E56-DF70-23C0-268F-204C43D0B0A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156725" y="6213304"/>
                  <a:ext cx="7722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41AC877-ABA5-00B7-E55F-19B55082EE2F}"/>
                    </a:ext>
                  </a:extLst>
                </p14:cNvPr>
                <p14:cNvContentPartPr/>
                <p14:nvPr/>
              </p14:nvContentPartPr>
              <p14:xfrm>
                <a:off x="2451205" y="6333904"/>
                <a:ext cx="145080" cy="166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41AC877-ABA5-00B7-E55F-19B55082EE2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442205" y="6324904"/>
                  <a:ext cx="162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31B7877-83FD-2BE9-08CC-43A701C258A4}"/>
                    </a:ext>
                  </a:extLst>
                </p14:cNvPr>
                <p14:cNvContentPartPr/>
                <p14:nvPr/>
              </p14:nvContentPartPr>
              <p14:xfrm>
                <a:off x="2465245" y="6433984"/>
                <a:ext cx="153720" cy="15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31B7877-83FD-2BE9-08CC-43A701C258A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456605" y="6424984"/>
                  <a:ext cx="171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7D33491-4355-F3FA-C560-87985C1232C8}"/>
                    </a:ext>
                  </a:extLst>
                </p14:cNvPr>
                <p14:cNvContentPartPr/>
                <p14:nvPr/>
              </p14:nvContentPartPr>
              <p14:xfrm>
                <a:off x="2479285" y="6347584"/>
                <a:ext cx="177120" cy="32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7D33491-4355-F3FA-C560-87985C1232C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470285" y="6338944"/>
                  <a:ext cx="194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38CB931-99CE-1F02-53BA-BC930F4AC3C2}"/>
                    </a:ext>
                  </a:extLst>
                </p14:cNvPr>
                <p14:cNvContentPartPr/>
                <p14:nvPr/>
              </p14:nvContentPartPr>
              <p14:xfrm>
                <a:off x="2392165" y="6536944"/>
                <a:ext cx="307800" cy="18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38CB931-99CE-1F02-53BA-BC930F4AC3C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383165" y="6528304"/>
                  <a:ext cx="325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940C84C-FA56-0411-7135-3DB89573B936}"/>
                    </a:ext>
                  </a:extLst>
                </p14:cNvPr>
                <p14:cNvContentPartPr/>
                <p14:nvPr/>
              </p14:nvContentPartPr>
              <p14:xfrm>
                <a:off x="2455525" y="6657544"/>
                <a:ext cx="5040" cy="118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940C84C-FA56-0411-7135-3DB89573B93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446525" y="6648544"/>
                  <a:ext cx="22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4D703BB-2624-ADFC-E354-C7FE0B112188}"/>
                    </a:ext>
                  </a:extLst>
                </p14:cNvPr>
                <p14:cNvContentPartPr/>
                <p14:nvPr/>
              </p14:nvContentPartPr>
              <p14:xfrm>
                <a:off x="2442925" y="6620104"/>
                <a:ext cx="204480" cy="178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4D703BB-2624-ADFC-E354-C7FE0B11218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433925" y="6611104"/>
                  <a:ext cx="22212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B9F3279-6D46-08DF-042D-0F3F0C574B9A}"/>
              </a:ext>
            </a:extLst>
          </p:cNvPr>
          <p:cNvGrpSpPr/>
          <p:nvPr/>
        </p:nvGrpSpPr>
        <p:grpSpPr>
          <a:xfrm>
            <a:off x="3008125" y="6307264"/>
            <a:ext cx="617400" cy="361800"/>
            <a:chOff x="3008125" y="6307264"/>
            <a:chExt cx="61740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11178FE-589E-05AE-AD41-82462B00FB1C}"/>
                    </a:ext>
                  </a:extLst>
                </p14:cNvPr>
                <p14:cNvContentPartPr/>
                <p14:nvPr/>
              </p14:nvContentPartPr>
              <p14:xfrm>
                <a:off x="3008125" y="6503824"/>
                <a:ext cx="291960" cy="42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11178FE-589E-05AE-AD41-82462B00FB1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999485" y="6494824"/>
                  <a:ext cx="309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B73106C-2218-E0BD-C7E1-95A645873416}"/>
                    </a:ext>
                  </a:extLst>
                </p14:cNvPr>
                <p14:cNvContentPartPr/>
                <p14:nvPr/>
              </p14:nvContentPartPr>
              <p14:xfrm>
                <a:off x="3466405" y="6307264"/>
                <a:ext cx="159120" cy="361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B73106C-2218-E0BD-C7E1-95A64587341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457405" y="6298264"/>
                  <a:ext cx="17676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09FF726-3C32-78E9-D226-4C9EA4C08D45}"/>
              </a:ext>
            </a:extLst>
          </p:cNvPr>
          <p:cNvGrpSpPr/>
          <p:nvPr/>
        </p:nvGrpSpPr>
        <p:grpSpPr>
          <a:xfrm>
            <a:off x="4299805" y="6421384"/>
            <a:ext cx="613440" cy="212400"/>
            <a:chOff x="4299805" y="6421384"/>
            <a:chExt cx="61344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23FA301-EA12-4A8E-BAF0-7D6366E70E73}"/>
                    </a:ext>
                  </a:extLst>
                </p14:cNvPr>
                <p14:cNvContentPartPr/>
                <p14:nvPr/>
              </p14:nvContentPartPr>
              <p14:xfrm>
                <a:off x="4299805" y="6477904"/>
                <a:ext cx="199080" cy="109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23FA301-EA12-4A8E-BAF0-7D6366E70E7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291165" y="6469264"/>
                  <a:ext cx="216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E203B2C-8908-B655-3B92-E0D61BB865ED}"/>
                    </a:ext>
                  </a:extLst>
                </p14:cNvPr>
                <p14:cNvContentPartPr/>
                <p14:nvPr/>
              </p14:nvContentPartPr>
              <p14:xfrm>
                <a:off x="4565485" y="6499504"/>
                <a:ext cx="169200" cy="71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E203B2C-8908-B655-3B92-E0D61BB865E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556845" y="6490504"/>
                  <a:ext cx="186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A5315E0-E967-BC7B-90A2-42A3F31E7C39}"/>
                    </a:ext>
                  </a:extLst>
                </p14:cNvPr>
                <p14:cNvContentPartPr/>
                <p14:nvPr/>
              </p14:nvContentPartPr>
              <p14:xfrm>
                <a:off x="4807045" y="6421384"/>
                <a:ext cx="106200" cy="212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A5315E0-E967-BC7B-90A2-42A3F31E7C3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798405" y="6412744"/>
                  <a:ext cx="12384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234A90C-7A1A-37EF-9E9B-7CA3616B20E8}"/>
              </a:ext>
            </a:extLst>
          </p:cNvPr>
          <p:cNvGrpSpPr/>
          <p:nvPr/>
        </p:nvGrpSpPr>
        <p:grpSpPr>
          <a:xfrm>
            <a:off x="5239405" y="6177304"/>
            <a:ext cx="1082880" cy="609840"/>
            <a:chOff x="5239405" y="6177304"/>
            <a:chExt cx="108288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6A590A7-15D6-EE02-0029-7F483FACF7FE}"/>
                    </a:ext>
                  </a:extLst>
                </p14:cNvPr>
                <p14:cNvContentPartPr/>
                <p14:nvPr/>
              </p14:nvContentPartPr>
              <p14:xfrm>
                <a:off x="5343445" y="6263704"/>
                <a:ext cx="158760" cy="261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6A590A7-15D6-EE02-0029-7F483FACF7F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334445" y="6255064"/>
                  <a:ext cx="1764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943A619-C0E4-5D45-8E73-6B1F435C41C1}"/>
                    </a:ext>
                  </a:extLst>
                </p14:cNvPr>
                <p14:cNvContentPartPr/>
                <p14:nvPr/>
              </p14:nvContentPartPr>
              <p14:xfrm>
                <a:off x="5574205" y="6177304"/>
                <a:ext cx="118440" cy="286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943A619-C0E4-5D45-8E73-6B1F435C41C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565565" y="6168304"/>
                  <a:ext cx="1360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821B34C-FC65-059B-2CCF-12739F7ED17F}"/>
                    </a:ext>
                  </a:extLst>
                </p14:cNvPr>
                <p14:cNvContentPartPr/>
                <p14:nvPr/>
              </p14:nvContentPartPr>
              <p14:xfrm>
                <a:off x="5239405" y="6517864"/>
                <a:ext cx="471240" cy="576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821B34C-FC65-059B-2CCF-12739F7ED17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30765" y="6508864"/>
                  <a:ext cx="488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10ED394-5F9F-2DA3-4803-F8AC3B1F9CD1}"/>
                    </a:ext>
                  </a:extLst>
                </p14:cNvPr>
                <p14:cNvContentPartPr/>
                <p14:nvPr/>
              </p14:nvContentPartPr>
              <p14:xfrm>
                <a:off x="5393485" y="6579424"/>
                <a:ext cx="143280" cy="207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10ED394-5F9F-2DA3-4803-F8AC3B1F9CD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384485" y="6570424"/>
                  <a:ext cx="160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2F7B210-FB18-5579-D3B6-D514042D0EE5}"/>
                    </a:ext>
                  </a:extLst>
                </p14:cNvPr>
                <p14:cNvContentPartPr/>
                <p14:nvPr/>
              </p14:nvContentPartPr>
              <p14:xfrm>
                <a:off x="5328325" y="6669784"/>
                <a:ext cx="186120" cy="48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2F7B210-FB18-5579-D3B6-D514042D0EE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19325" y="6661144"/>
                  <a:ext cx="203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05BC1DB-EF66-659E-D3F8-7CCEFAAFEECA}"/>
                    </a:ext>
                  </a:extLst>
                </p14:cNvPr>
                <p14:cNvContentPartPr/>
                <p14:nvPr/>
              </p14:nvContentPartPr>
              <p14:xfrm>
                <a:off x="5847805" y="6379624"/>
                <a:ext cx="189720" cy="212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05BC1DB-EF66-659E-D3F8-7CCEFAAFEEC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838805" y="6370624"/>
                  <a:ext cx="207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FA72669-C419-8683-74EC-76665230E369}"/>
                    </a:ext>
                  </a:extLst>
                </p14:cNvPr>
                <p14:cNvContentPartPr/>
                <p14:nvPr/>
              </p14:nvContentPartPr>
              <p14:xfrm>
                <a:off x="6033565" y="6405544"/>
                <a:ext cx="120600" cy="239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FA72669-C419-8683-74EC-76665230E36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024565" y="6396904"/>
                  <a:ext cx="138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810A4EC-A7E3-833C-E20A-037BF747C56A}"/>
                    </a:ext>
                  </a:extLst>
                </p14:cNvPr>
                <p14:cNvContentPartPr/>
                <p14:nvPr/>
              </p14:nvContentPartPr>
              <p14:xfrm>
                <a:off x="6237685" y="6336064"/>
                <a:ext cx="84600" cy="337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810A4EC-A7E3-833C-E20A-037BF747C56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229045" y="6327064"/>
                  <a:ext cx="10224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D7B9896F-94B4-B962-A266-FB9044BC2156}"/>
              </a:ext>
            </a:extLst>
          </p:cNvPr>
          <p:cNvGrpSpPr/>
          <p:nvPr/>
        </p:nvGrpSpPr>
        <p:grpSpPr>
          <a:xfrm>
            <a:off x="7028245" y="6258664"/>
            <a:ext cx="760680" cy="442800"/>
            <a:chOff x="7028245" y="6258664"/>
            <a:chExt cx="7606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D90AD80-9DFB-E795-CF7B-02DDA2D84359}"/>
                    </a:ext>
                  </a:extLst>
                </p14:cNvPr>
                <p14:cNvContentPartPr/>
                <p14:nvPr/>
              </p14:nvContentPartPr>
              <p14:xfrm>
                <a:off x="7109605" y="6305824"/>
                <a:ext cx="83520" cy="2358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D90AD80-9DFB-E795-CF7B-02DDA2D8435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100605" y="6297184"/>
                  <a:ext cx="101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D8F8EFE-5049-9C03-E31A-07741B54183B}"/>
                    </a:ext>
                  </a:extLst>
                </p14:cNvPr>
                <p14:cNvContentPartPr/>
                <p14:nvPr/>
              </p14:nvContentPartPr>
              <p14:xfrm>
                <a:off x="7028245" y="6413104"/>
                <a:ext cx="325080" cy="61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D8F8EFE-5049-9C03-E31A-07741B54183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019245" y="6404104"/>
                  <a:ext cx="342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543F63F-0DC9-0A38-F79C-C53B45B1F831}"/>
                    </a:ext>
                  </a:extLst>
                </p14:cNvPr>
                <p14:cNvContentPartPr/>
                <p14:nvPr/>
              </p14:nvContentPartPr>
              <p14:xfrm>
                <a:off x="7359805" y="6258664"/>
                <a:ext cx="67320" cy="275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543F63F-0DC9-0A38-F79C-C53B45B1F83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51165" y="6250024"/>
                  <a:ext cx="84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CF02BB6-5387-9CC6-5E78-BA55745A5716}"/>
                    </a:ext>
                  </a:extLst>
                </p14:cNvPr>
                <p14:cNvContentPartPr/>
                <p14:nvPr/>
              </p14:nvContentPartPr>
              <p14:xfrm>
                <a:off x="7475365" y="6483664"/>
                <a:ext cx="138240" cy="1231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CF02BB6-5387-9CC6-5E78-BA55745A571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466725" y="6474664"/>
                  <a:ext cx="155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EAFBC0A-4D1D-FE99-4B67-5952E030D437}"/>
                    </a:ext>
                  </a:extLst>
                </p14:cNvPr>
                <p14:cNvContentPartPr/>
                <p14:nvPr/>
              </p14:nvContentPartPr>
              <p14:xfrm>
                <a:off x="7656445" y="6496984"/>
                <a:ext cx="132480" cy="204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EAFBC0A-4D1D-FE99-4B67-5952E030D43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47445" y="6488344"/>
                  <a:ext cx="150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66D070C-CDEF-1327-0A44-10D85DCE9749}"/>
                    </a:ext>
                  </a:extLst>
                </p14:cNvPr>
                <p14:cNvContentPartPr/>
                <p14:nvPr/>
              </p14:nvContentPartPr>
              <p14:xfrm>
                <a:off x="7108165" y="6308704"/>
                <a:ext cx="160200" cy="370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66D070C-CDEF-1327-0A44-10D85DCE974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099165" y="6300064"/>
                  <a:ext cx="177840" cy="38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B241FB9A-2A6A-6E8C-7B4B-B85D7AAD95E9}"/>
                  </a:ext>
                </a:extLst>
              </p14:cNvPr>
              <p14:cNvContentPartPr/>
              <p14:nvPr/>
            </p14:nvContentPartPr>
            <p14:xfrm>
              <a:off x="8179165" y="6449104"/>
              <a:ext cx="225360" cy="25956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B241FB9A-2A6A-6E8C-7B4B-B85D7AAD95E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8170165" y="6440104"/>
                <a:ext cx="24300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B8FD1D8-5B94-BB47-AC99-9DECD417B655}"/>
              </a:ext>
            </a:extLst>
          </p:cNvPr>
          <p:cNvGrpSpPr/>
          <p:nvPr/>
        </p:nvGrpSpPr>
        <p:grpSpPr>
          <a:xfrm>
            <a:off x="8643565" y="6468904"/>
            <a:ext cx="243720" cy="217080"/>
            <a:chOff x="8643565" y="6468904"/>
            <a:chExt cx="24372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004838B-739A-2AA4-19DB-D5E533310E49}"/>
                    </a:ext>
                  </a:extLst>
                </p14:cNvPr>
                <p14:cNvContentPartPr/>
                <p14:nvPr/>
              </p14:nvContentPartPr>
              <p14:xfrm>
                <a:off x="8657605" y="6468904"/>
                <a:ext cx="229680" cy="53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004838B-739A-2AA4-19DB-D5E533310E4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648965" y="6460264"/>
                  <a:ext cx="247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2B93ADD-8C17-C2C0-35F8-5E5781829200}"/>
                    </a:ext>
                  </a:extLst>
                </p14:cNvPr>
                <p14:cNvContentPartPr/>
                <p14:nvPr/>
              </p14:nvContentPartPr>
              <p14:xfrm>
                <a:off x="8643565" y="6593104"/>
                <a:ext cx="213840" cy="928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2B93ADD-8C17-C2C0-35F8-5E578182920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634565" y="6584104"/>
                  <a:ext cx="2314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30C6E1B-8090-FCF3-C7B0-157E962B0A8E}"/>
              </a:ext>
            </a:extLst>
          </p:cNvPr>
          <p:cNvGrpSpPr/>
          <p:nvPr/>
        </p:nvGrpSpPr>
        <p:grpSpPr>
          <a:xfrm>
            <a:off x="9492445" y="6195664"/>
            <a:ext cx="849960" cy="512640"/>
            <a:chOff x="9492445" y="6195664"/>
            <a:chExt cx="84996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7D9AF39-DD4D-57BD-554B-AD687E2993F2}"/>
                    </a:ext>
                  </a:extLst>
                </p14:cNvPr>
                <p14:cNvContentPartPr/>
                <p14:nvPr/>
              </p14:nvContentPartPr>
              <p14:xfrm>
                <a:off x="9492445" y="6521464"/>
                <a:ext cx="257400" cy="1868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7D9AF39-DD4D-57BD-554B-AD687E2993F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483805" y="6512824"/>
                  <a:ext cx="275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E0B3ED3-02E1-8178-B66A-64AA540044BB}"/>
                    </a:ext>
                  </a:extLst>
                </p14:cNvPr>
                <p14:cNvContentPartPr/>
                <p14:nvPr/>
              </p14:nvContentPartPr>
              <p14:xfrm>
                <a:off x="9763525" y="6343624"/>
                <a:ext cx="73440" cy="146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E0B3ED3-02E1-8178-B66A-64AA540044B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754525" y="6334624"/>
                  <a:ext cx="91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0F93954-EB81-509D-0922-D4AAB1D0A204}"/>
                    </a:ext>
                  </a:extLst>
                </p14:cNvPr>
                <p14:cNvContentPartPr/>
                <p14:nvPr/>
              </p14:nvContentPartPr>
              <p14:xfrm>
                <a:off x="9861805" y="6247504"/>
                <a:ext cx="19080" cy="97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0F93954-EB81-509D-0922-D4AAB1D0A20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52805" y="6238864"/>
                  <a:ext cx="36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96565D1-4FE6-BBC7-FDCF-2DEAAA4906E8}"/>
                    </a:ext>
                  </a:extLst>
                </p14:cNvPr>
                <p14:cNvContentPartPr/>
                <p14:nvPr/>
              </p14:nvContentPartPr>
              <p14:xfrm>
                <a:off x="9988885" y="6195664"/>
                <a:ext cx="154800" cy="272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96565D1-4FE6-BBC7-FDCF-2DEAAA4906E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980245" y="6186664"/>
                  <a:ext cx="172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D493F80-C9CA-FD57-485D-CC5C33A53027}"/>
                    </a:ext>
                  </a:extLst>
                </p14:cNvPr>
                <p14:cNvContentPartPr/>
                <p14:nvPr/>
              </p14:nvContentPartPr>
              <p14:xfrm>
                <a:off x="10236565" y="6220504"/>
                <a:ext cx="105840" cy="237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D493F80-C9CA-FD57-485D-CC5C33A5302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227925" y="6211864"/>
                  <a:ext cx="12348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C4FBD63B-10DF-5435-00DD-220A1FE4DCED}"/>
                  </a:ext>
                </a:extLst>
              </p14:cNvPr>
              <p14:cNvContentPartPr/>
              <p14:nvPr/>
            </p14:nvContentPartPr>
            <p14:xfrm>
              <a:off x="10485325" y="6473584"/>
              <a:ext cx="230400" cy="2055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C4FBD63B-10DF-5435-00DD-220A1FE4DCED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0476685" y="6464584"/>
                <a:ext cx="24804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8C26FB7-401A-382E-986E-CC80663029EA}"/>
              </a:ext>
            </a:extLst>
          </p:cNvPr>
          <p:cNvGrpSpPr/>
          <p:nvPr/>
        </p:nvGrpSpPr>
        <p:grpSpPr>
          <a:xfrm>
            <a:off x="10934605" y="6070744"/>
            <a:ext cx="683280" cy="479880"/>
            <a:chOff x="10934605" y="6070744"/>
            <a:chExt cx="68328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6F0E4A9-B658-7343-196C-667BBD3C6262}"/>
                    </a:ext>
                  </a:extLst>
                </p14:cNvPr>
                <p14:cNvContentPartPr/>
                <p14:nvPr/>
              </p14:nvContentPartPr>
              <p14:xfrm>
                <a:off x="10934605" y="6209704"/>
                <a:ext cx="115200" cy="224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6F0E4A9-B658-7343-196C-667BBD3C626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925965" y="6201064"/>
                  <a:ext cx="132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2794A0D-EC53-EED3-496A-8C3D7FD33565}"/>
                    </a:ext>
                  </a:extLst>
                </p14:cNvPr>
                <p14:cNvContentPartPr/>
                <p14:nvPr/>
              </p14:nvContentPartPr>
              <p14:xfrm>
                <a:off x="11139805" y="6070744"/>
                <a:ext cx="132120" cy="254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2794A0D-EC53-EED3-496A-8C3D7FD3356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131165" y="6061744"/>
                  <a:ext cx="149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267C303-C139-B527-B832-FDD731B22372}"/>
                    </a:ext>
                  </a:extLst>
                </p14:cNvPr>
                <p14:cNvContentPartPr/>
                <p14:nvPr/>
              </p14:nvContentPartPr>
              <p14:xfrm>
                <a:off x="11211085" y="6191704"/>
                <a:ext cx="323280" cy="3013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267C303-C139-B527-B832-FDD731B2237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202445" y="6182704"/>
                  <a:ext cx="340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39C14BE-B402-FE98-41A0-EF03F192A5A5}"/>
                    </a:ext>
                  </a:extLst>
                </p14:cNvPr>
                <p14:cNvContentPartPr/>
                <p14:nvPr/>
              </p14:nvContentPartPr>
              <p14:xfrm>
                <a:off x="11391445" y="6286744"/>
                <a:ext cx="150120" cy="263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39C14BE-B402-FE98-41A0-EF03F192A5A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382805" y="6277744"/>
                  <a:ext cx="167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0D9840D-DD4C-9163-6E46-FEF914F05D19}"/>
                    </a:ext>
                  </a:extLst>
                </p14:cNvPr>
                <p14:cNvContentPartPr/>
                <p14:nvPr/>
              </p14:nvContentPartPr>
              <p14:xfrm>
                <a:off x="11356885" y="6428224"/>
                <a:ext cx="261000" cy="64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0D9840D-DD4C-9163-6E46-FEF914F05D1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348245" y="6419224"/>
                  <a:ext cx="2786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1142889-9B72-9C0B-ED9D-6B7E3FD55F7E}"/>
              </a:ext>
            </a:extLst>
          </p:cNvPr>
          <p:cNvGrpSpPr/>
          <p:nvPr/>
        </p:nvGrpSpPr>
        <p:grpSpPr>
          <a:xfrm>
            <a:off x="9035530" y="6178206"/>
            <a:ext cx="277920" cy="626760"/>
            <a:chOff x="9035530" y="6178206"/>
            <a:chExt cx="27792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E4A1EC-BF27-8835-71ED-E7A209514C25}"/>
                    </a:ext>
                  </a:extLst>
                </p14:cNvPr>
                <p14:cNvContentPartPr/>
                <p14:nvPr/>
              </p14:nvContentPartPr>
              <p14:xfrm>
                <a:off x="9126250" y="6178206"/>
                <a:ext cx="156600" cy="309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E4A1EC-BF27-8835-71ED-E7A209514C2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117610" y="6169206"/>
                  <a:ext cx="1742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29511E6-FC36-5176-1285-6C5791227240}"/>
                    </a:ext>
                  </a:extLst>
                </p14:cNvPr>
                <p14:cNvContentPartPr/>
                <p14:nvPr/>
              </p14:nvContentPartPr>
              <p14:xfrm>
                <a:off x="9035530" y="6570246"/>
                <a:ext cx="277920" cy="7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29511E6-FC36-5176-1285-6C579122724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026530" y="6561606"/>
                  <a:ext cx="29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C7B9C28-0D0D-CF6F-9F8F-8EE9ACB94504}"/>
                    </a:ext>
                  </a:extLst>
                </p14:cNvPr>
                <p14:cNvContentPartPr/>
                <p14:nvPr/>
              </p14:nvContentPartPr>
              <p14:xfrm>
                <a:off x="9084490" y="6635046"/>
                <a:ext cx="188280" cy="169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C7B9C28-0D0D-CF6F-9F8F-8EE9ACB9450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075490" y="6626046"/>
                  <a:ext cx="205920" cy="18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64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D9A5E7-01D7-947C-0352-76B015C1C45D}"/>
                  </a:ext>
                </a:extLst>
              </p14:cNvPr>
              <p14:cNvContentPartPr/>
              <p14:nvPr/>
            </p14:nvContentPartPr>
            <p14:xfrm>
              <a:off x="8110765" y="491104"/>
              <a:ext cx="3129120" cy="962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D9A5E7-01D7-947C-0352-76B015C1C4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1765" y="482464"/>
                <a:ext cx="3146760" cy="9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FC64D-266C-39EA-A900-0D3874F3BBCD}"/>
              </a:ext>
            </a:extLst>
          </p:cNvPr>
          <p:cNvGrpSpPr/>
          <p:nvPr/>
        </p:nvGrpSpPr>
        <p:grpSpPr>
          <a:xfrm>
            <a:off x="8199325" y="917704"/>
            <a:ext cx="3079800" cy="138600"/>
            <a:chOff x="8199325" y="917704"/>
            <a:chExt cx="307980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A45669D-EAC2-8390-B75A-0135E0BE07A5}"/>
                    </a:ext>
                  </a:extLst>
                </p14:cNvPr>
                <p14:cNvContentPartPr/>
                <p14:nvPr/>
              </p14:nvContentPartPr>
              <p14:xfrm>
                <a:off x="8199325" y="1028224"/>
                <a:ext cx="116280" cy="11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A45669D-EAC2-8390-B75A-0135E0BE07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90685" y="1019584"/>
                  <a:ext cx="133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A40A44-D1DD-60A8-2DEF-91B4EC8D35EA}"/>
                    </a:ext>
                  </a:extLst>
                </p14:cNvPr>
                <p14:cNvContentPartPr/>
                <p14:nvPr/>
              </p14:nvContentPartPr>
              <p14:xfrm>
                <a:off x="8511805" y="1029664"/>
                <a:ext cx="146520" cy="2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A40A44-D1DD-60A8-2DEF-91B4EC8D35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02805" y="1020664"/>
                  <a:ext cx="164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C30B89E-58EE-6FE2-B63D-390CCC5BAD6C}"/>
                    </a:ext>
                  </a:extLst>
                </p14:cNvPr>
                <p14:cNvContentPartPr/>
                <p14:nvPr/>
              </p14:nvContentPartPr>
              <p14:xfrm>
                <a:off x="8818165" y="1044424"/>
                <a:ext cx="133200" cy="11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C30B89E-58EE-6FE2-B63D-390CCC5BAD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09165" y="1035784"/>
                  <a:ext cx="15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5594CB0-8676-F217-CE02-5F8005BC7BF2}"/>
                    </a:ext>
                  </a:extLst>
                </p14:cNvPr>
                <p14:cNvContentPartPr/>
                <p14:nvPr/>
              </p14:nvContentPartPr>
              <p14:xfrm>
                <a:off x="9122725" y="1043344"/>
                <a:ext cx="109080" cy="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5594CB0-8676-F217-CE02-5F8005BC7B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14085" y="1034704"/>
                  <a:ext cx="126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697508-A3B2-8744-6EB6-095063726216}"/>
                    </a:ext>
                  </a:extLst>
                </p14:cNvPr>
                <p14:cNvContentPartPr/>
                <p14:nvPr/>
              </p14:nvContentPartPr>
              <p14:xfrm>
                <a:off x="9456445" y="973864"/>
                <a:ext cx="102960" cy="19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697508-A3B2-8744-6EB6-0950637262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47445" y="964864"/>
                  <a:ext cx="120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FE8DDE-F74C-5B9C-BA93-95115AF2588F}"/>
                    </a:ext>
                  </a:extLst>
                </p14:cNvPr>
                <p14:cNvContentPartPr/>
                <p14:nvPr/>
              </p14:nvContentPartPr>
              <p14:xfrm>
                <a:off x="9715645" y="969184"/>
                <a:ext cx="384840" cy="23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DFE8DDE-F74C-5B9C-BA93-95115AF258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06645" y="960184"/>
                  <a:ext cx="402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87DDA6-63B7-EC0E-9E7A-62F3624C1762}"/>
                    </a:ext>
                  </a:extLst>
                </p14:cNvPr>
                <p14:cNvContentPartPr/>
                <p14:nvPr/>
              </p14:nvContentPartPr>
              <p14:xfrm>
                <a:off x="10279045" y="976744"/>
                <a:ext cx="56880" cy="7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87DDA6-63B7-EC0E-9E7A-62F3624C17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70045" y="967744"/>
                  <a:ext cx="74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3DE9A9-3A5B-6701-0D52-00BF72EC40F4}"/>
                    </a:ext>
                  </a:extLst>
                </p14:cNvPr>
                <p14:cNvContentPartPr/>
                <p14:nvPr/>
              </p14:nvContentPartPr>
              <p14:xfrm>
                <a:off x="10551565" y="917704"/>
                <a:ext cx="363600" cy="23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3DE9A9-3A5B-6701-0D52-00BF72EC40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542565" y="908704"/>
                  <a:ext cx="381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ED2D4A-B968-0108-AAC5-FADEB5A12EC5}"/>
                    </a:ext>
                  </a:extLst>
                </p14:cNvPr>
                <p14:cNvContentPartPr/>
                <p14:nvPr/>
              </p14:nvContentPartPr>
              <p14:xfrm>
                <a:off x="11149165" y="932824"/>
                <a:ext cx="129960" cy="1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ED2D4A-B968-0108-AAC5-FADEB5A12E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140525" y="923824"/>
                  <a:ext cx="1476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C4D7D-DC10-E546-5BF6-F90E2584FCBE}"/>
              </a:ext>
            </a:extLst>
          </p:cNvPr>
          <p:cNvGrpSpPr/>
          <p:nvPr/>
        </p:nvGrpSpPr>
        <p:grpSpPr>
          <a:xfrm>
            <a:off x="7871725" y="849664"/>
            <a:ext cx="202320" cy="230040"/>
            <a:chOff x="7871725" y="849664"/>
            <a:chExt cx="2023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961978E-5AC4-B1A2-FC81-C7B1CD875E47}"/>
                    </a:ext>
                  </a:extLst>
                </p14:cNvPr>
                <p14:cNvContentPartPr/>
                <p14:nvPr/>
              </p14:nvContentPartPr>
              <p14:xfrm>
                <a:off x="7871725" y="849664"/>
                <a:ext cx="110160" cy="23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961978E-5AC4-B1A2-FC81-C7B1CD875E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63085" y="841024"/>
                  <a:ext cx="127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D91F9B-7608-87F0-F84D-E51807A2F2AC}"/>
                    </a:ext>
                  </a:extLst>
                </p14:cNvPr>
                <p14:cNvContentPartPr/>
                <p14:nvPr/>
              </p14:nvContentPartPr>
              <p14:xfrm>
                <a:off x="7907725" y="946144"/>
                <a:ext cx="119520" cy="37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D91F9B-7608-87F0-F84D-E51807A2F2A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98725" y="937504"/>
                  <a:ext cx="137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069E41-66DC-6F3C-0126-1EF065C545F3}"/>
                    </a:ext>
                  </a:extLst>
                </p14:cNvPr>
                <p14:cNvContentPartPr/>
                <p14:nvPr/>
              </p14:nvContentPartPr>
              <p14:xfrm>
                <a:off x="7887925" y="857224"/>
                <a:ext cx="186120" cy="3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069E41-66DC-6F3C-0126-1EF065C545F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79285" y="848224"/>
                  <a:ext cx="2037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B8DD32-ABB0-EB99-5EA2-E57C7E0021AB}"/>
              </a:ext>
            </a:extLst>
          </p:cNvPr>
          <p:cNvGrpSpPr/>
          <p:nvPr/>
        </p:nvGrpSpPr>
        <p:grpSpPr>
          <a:xfrm>
            <a:off x="9518005" y="576064"/>
            <a:ext cx="389160" cy="317880"/>
            <a:chOff x="9518005" y="576064"/>
            <a:chExt cx="38916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77836A-5D99-DD0A-D449-9E79B41E7B80}"/>
                    </a:ext>
                  </a:extLst>
                </p14:cNvPr>
                <p14:cNvContentPartPr/>
                <p14:nvPr/>
              </p14:nvContentPartPr>
              <p14:xfrm>
                <a:off x="9529525" y="610264"/>
                <a:ext cx="140760" cy="28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77836A-5D99-DD0A-D449-9E79B41E7B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20525" y="601624"/>
                  <a:ext cx="158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A4BACC-7AE9-0A6A-B072-93C99054057C}"/>
                    </a:ext>
                  </a:extLst>
                </p14:cNvPr>
                <p14:cNvContentPartPr/>
                <p14:nvPr/>
              </p14:nvContentPartPr>
              <p14:xfrm>
                <a:off x="9518005" y="576064"/>
                <a:ext cx="133200" cy="73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A4BACC-7AE9-0A6A-B072-93C9905405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09005" y="567424"/>
                  <a:ext cx="15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BFA409-7C49-F996-8AB6-7AED3D00343F}"/>
                    </a:ext>
                  </a:extLst>
                </p14:cNvPr>
                <p14:cNvContentPartPr/>
                <p14:nvPr/>
              </p14:nvContentPartPr>
              <p14:xfrm>
                <a:off x="9754165" y="651664"/>
                <a:ext cx="153000" cy="21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BFA409-7C49-F996-8AB6-7AED3D00343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45525" y="643024"/>
                  <a:ext cx="1706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B67B57-CCF9-BC7E-0193-F6418DB18FCB}"/>
              </a:ext>
            </a:extLst>
          </p:cNvPr>
          <p:cNvGrpSpPr/>
          <p:nvPr/>
        </p:nvGrpSpPr>
        <p:grpSpPr>
          <a:xfrm>
            <a:off x="5353165" y="500104"/>
            <a:ext cx="986760" cy="629280"/>
            <a:chOff x="5353165" y="500104"/>
            <a:chExt cx="98676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46476A-5234-C015-4349-061A94E0F548}"/>
                    </a:ext>
                  </a:extLst>
                </p14:cNvPr>
                <p14:cNvContentPartPr/>
                <p14:nvPr/>
              </p14:nvContentPartPr>
              <p14:xfrm>
                <a:off x="5353165" y="500104"/>
                <a:ext cx="513720" cy="509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46476A-5234-C015-4349-061A94E0F5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44525" y="491104"/>
                  <a:ext cx="53136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8CA829C-810E-5857-8FE1-ACCCB064EC03}"/>
                    </a:ext>
                  </a:extLst>
                </p14:cNvPr>
                <p14:cNvContentPartPr/>
                <p14:nvPr/>
              </p14:nvContentPartPr>
              <p14:xfrm>
                <a:off x="5655565" y="643744"/>
                <a:ext cx="146880" cy="160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8CA829C-810E-5857-8FE1-ACCCB064EC0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46565" y="634744"/>
                  <a:ext cx="164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8B50CE-13EB-7234-F87A-05A65EE4280C}"/>
                    </a:ext>
                  </a:extLst>
                </p14:cNvPr>
                <p14:cNvContentPartPr/>
                <p14:nvPr/>
              </p14:nvContentPartPr>
              <p14:xfrm>
                <a:off x="5683645" y="675424"/>
                <a:ext cx="132120" cy="32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8B50CE-13EB-7234-F87A-05A65EE428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74645" y="666784"/>
                  <a:ext cx="149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666F3B-B18A-B4A0-70FD-DF14757E8C96}"/>
                    </a:ext>
                  </a:extLst>
                </p14:cNvPr>
                <p14:cNvContentPartPr/>
                <p14:nvPr/>
              </p14:nvContentPartPr>
              <p14:xfrm>
                <a:off x="5701645" y="617104"/>
                <a:ext cx="134280" cy="19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666F3B-B18A-B4A0-70FD-DF14757E8C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92645" y="608464"/>
                  <a:ext cx="151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1DEC707-7B74-318B-F99F-53C40B00D0CC}"/>
                    </a:ext>
                  </a:extLst>
                </p14:cNvPr>
                <p14:cNvContentPartPr/>
                <p14:nvPr/>
              </p14:nvContentPartPr>
              <p14:xfrm>
                <a:off x="5590765" y="879544"/>
                <a:ext cx="23328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1DEC707-7B74-318B-F99F-53C40B00D0C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81765" y="870904"/>
                  <a:ext cx="250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F18575-BFF5-4850-3C41-0991B3A894D3}"/>
                    </a:ext>
                  </a:extLst>
                </p14:cNvPr>
                <p14:cNvContentPartPr/>
                <p14:nvPr/>
              </p14:nvContentPartPr>
              <p14:xfrm>
                <a:off x="5648005" y="943984"/>
                <a:ext cx="154440" cy="18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F18575-BFF5-4850-3C41-0991B3A894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39365" y="934984"/>
                  <a:ext cx="172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F07C32-1EF4-3C6B-6D89-D27B228FB78F}"/>
                    </a:ext>
                  </a:extLst>
                </p14:cNvPr>
                <p14:cNvContentPartPr/>
                <p14:nvPr/>
              </p14:nvContentPartPr>
              <p14:xfrm>
                <a:off x="5991805" y="770104"/>
                <a:ext cx="144000" cy="86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F07C32-1EF4-3C6B-6D89-D27B228FB7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83165" y="761104"/>
                  <a:ext cx="161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EA6E4B-F7C2-6862-4291-3FB3BC715A4A}"/>
                    </a:ext>
                  </a:extLst>
                </p14:cNvPr>
                <p14:cNvContentPartPr/>
                <p14:nvPr/>
              </p14:nvContentPartPr>
              <p14:xfrm>
                <a:off x="6310765" y="654544"/>
                <a:ext cx="29160" cy="222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EA6E4B-F7C2-6862-4291-3FB3BC715A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01765" y="645544"/>
                  <a:ext cx="46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F1C3D50-4984-D421-0286-D7EC6060AE47}"/>
                    </a:ext>
                  </a:extLst>
                </p14:cNvPr>
                <p14:cNvContentPartPr/>
                <p14:nvPr/>
              </p14:nvContentPartPr>
              <p14:xfrm>
                <a:off x="5821885" y="547984"/>
                <a:ext cx="198360" cy="1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1C3D50-4984-D421-0286-D7EC6060AE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13245" y="539344"/>
                  <a:ext cx="2160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E3761D-CFEB-364E-5388-BB69065C7587}"/>
                  </a:ext>
                </a:extLst>
              </p14:cNvPr>
              <p14:cNvContentPartPr/>
              <p14:nvPr/>
            </p14:nvContentPartPr>
            <p14:xfrm>
              <a:off x="6663925" y="706024"/>
              <a:ext cx="678240" cy="170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E3761D-CFEB-364E-5388-BB69065C758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54925" y="697024"/>
                <a:ext cx="6958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7E9B1E7-FBA5-427F-A564-10EAA9CE0A44}"/>
                  </a:ext>
                </a:extLst>
              </p14:cNvPr>
              <p14:cNvContentPartPr/>
              <p14:nvPr/>
            </p14:nvContentPartPr>
            <p14:xfrm>
              <a:off x="8921485" y="1604944"/>
              <a:ext cx="91080" cy="74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7E9B1E7-FBA5-427F-A564-10EAA9CE0A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912485" y="1595944"/>
                <a:ext cx="1087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43DBDBA-D256-2C54-B07D-4A4594FD876B}"/>
                  </a:ext>
                </a:extLst>
              </p14:cNvPr>
              <p14:cNvContentPartPr/>
              <p14:nvPr/>
            </p14:nvContentPartPr>
            <p14:xfrm>
              <a:off x="10038565" y="1545184"/>
              <a:ext cx="168120" cy="161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43DBDBA-D256-2C54-B07D-4A4594FD87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029565" y="1536184"/>
                <a:ext cx="18576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38C5B949-F8E0-3FFA-2EC9-0CF559447B9F}"/>
              </a:ext>
            </a:extLst>
          </p:cNvPr>
          <p:cNvGrpSpPr/>
          <p:nvPr/>
        </p:nvGrpSpPr>
        <p:grpSpPr>
          <a:xfrm>
            <a:off x="5622805" y="1781704"/>
            <a:ext cx="3771000" cy="1225080"/>
            <a:chOff x="5622805" y="1781704"/>
            <a:chExt cx="3771000" cy="12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1891347-9945-393B-2284-5859FCF2D896}"/>
                    </a:ext>
                  </a:extLst>
                </p14:cNvPr>
                <p14:cNvContentPartPr/>
                <p14:nvPr/>
              </p14:nvContentPartPr>
              <p14:xfrm>
                <a:off x="5693365" y="1873144"/>
                <a:ext cx="101520" cy="21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1891347-9945-393B-2284-5859FCF2D8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84365" y="1864144"/>
                  <a:ext cx="119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585CA3-42AA-8C14-902F-7B531BA2A4B9}"/>
                    </a:ext>
                  </a:extLst>
                </p14:cNvPr>
                <p14:cNvContentPartPr/>
                <p14:nvPr/>
              </p14:nvContentPartPr>
              <p14:xfrm>
                <a:off x="5623885" y="1869904"/>
                <a:ext cx="209160" cy="3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585CA3-42AA-8C14-902F-7B531BA2A4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14885" y="1861264"/>
                  <a:ext cx="226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06A8E4E-3AD6-0690-1A9A-4C38B88383CD}"/>
                    </a:ext>
                  </a:extLst>
                </p14:cNvPr>
                <p14:cNvContentPartPr/>
                <p14:nvPr/>
              </p14:nvContentPartPr>
              <p14:xfrm>
                <a:off x="5844205" y="1781704"/>
                <a:ext cx="651600" cy="361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06A8E4E-3AD6-0690-1A9A-4C38B88383C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35205" y="1772704"/>
                  <a:ext cx="6692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347CC42-4EE6-7407-D239-1B429B54724A}"/>
                    </a:ext>
                  </a:extLst>
                </p14:cNvPr>
                <p14:cNvContentPartPr/>
                <p14:nvPr/>
              </p14:nvContentPartPr>
              <p14:xfrm>
                <a:off x="6722965" y="1882504"/>
                <a:ext cx="1148400" cy="410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347CC42-4EE6-7407-D239-1B429B5472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13965" y="1873504"/>
                  <a:ext cx="11660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7BACE8-063B-E44D-26AE-8B29E58FFEC7}"/>
                    </a:ext>
                  </a:extLst>
                </p14:cNvPr>
                <p14:cNvContentPartPr/>
                <p14:nvPr/>
              </p14:nvContentPartPr>
              <p14:xfrm>
                <a:off x="7537285" y="2051704"/>
                <a:ext cx="32400" cy="28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7BACE8-063B-E44D-26AE-8B29E58FFE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28645" y="2042704"/>
                  <a:ext cx="50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B42244-7E67-4AF0-18AD-AE8BE893D64B}"/>
                    </a:ext>
                  </a:extLst>
                </p14:cNvPr>
                <p14:cNvContentPartPr/>
                <p14:nvPr/>
              </p14:nvContentPartPr>
              <p14:xfrm>
                <a:off x="8364925" y="2012464"/>
                <a:ext cx="94320" cy="22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B42244-7E67-4AF0-18AD-AE8BE893D6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56285" y="2003464"/>
                  <a:ext cx="111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FAB9215-1491-3D0B-9C71-2CCBDF35392F}"/>
                    </a:ext>
                  </a:extLst>
                </p14:cNvPr>
                <p14:cNvContentPartPr/>
                <p14:nvPr/>
              </p14:nvContentPartPr>
              <p14:xfrm>
                <a:off x="8547445" y="1885744"/>
                <a:ext cx="143280" cy="266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FAB9215-1491-3D0B-9C71-2CCBDF3539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38445" y="1876744"/>
                  <a:ext cx="160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D8B6ED-F10F-15F5-547D-D31E7008149A}"/>
                    </a:ext>
                  </a:extLst>
                </p14:cNvPr>
                <p14:cNvContentPartPr/>
                <p14:nvPr/>
              </p14:nvContentPartPr>
              <p14:xfrm>
                <a:off x="8346565" y="2254384"/>
                <a:ext cx="397080" cy="86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D8B6ED-F10F-15F5-547D-D31E7008149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37565" y="2245384"/>
                  <a:ext cx="414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64FC7C-C12E-3C87-1439-CBC047F6D5A6}"/>
                    </a:ext>
                  </a:extLst>
                </p14:cNvPr>
                <p14:cNvContentPartPr/>
                <p14:nvPr/>
              </p14:nvContentPartPr>
              <p14:xfrm>
                <a:off x="8438365" y="2392264"/>
                <a:ext cx="118800" cy="23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64FC7C-C12E-3C87-1439-CBC047F6D5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29365" y="2383624"/>
                  <a:ext cx="136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CB4F07E-AA1F-A915-0B1C-D3670AAF7C5B}"/>
                    </a:ext>
                  </a:extLst>
                </p14:cNvPr>
                <p14:cNvContentPartPr/>
                <p14:nvPr/>
              </p14:nvContentPartPr>
              <p14:xfrm>
                <a:off x="8373205" y="2422504"/>
                <a:ext cx="234000" cy="75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CB4F07E-AA1F-A915-0B1C-D3670AAF7C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64205" y="2413504"/>
                  <a:ext cx="251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3CE1369-69BF-DA5A-2335-E942F15C7891}"/>
                    </a:ext>
                  </a:extLst>
                </p14:cNvPr>
                <p14:cNvContentPartPr/>
                <p14:nvPr/>
              </p14:nvContentPartPr>
              <p14:xfrm>
                <a:off x="8920405" y="2212264"/>
                <a:ext cx="150120" cy="224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3CE1369-69BF-DA5A-2335-E942F15C789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11405" y="2203264"/>
                  <a:ext cx="167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D7D821-7211-FD13-3740-4B5A4A70CF00}"/>
                    </a:ext>
                  </a:extLst>
                </p14:cNvPr>
                <p14:cNvContentPartPr/>
                <p14:nvPr/>
              </p14:nvContentPartPr>
              <p14:xfrm>
                <a:off x="9114805" y="2239264"/>
                <a:ext cx="129600" cy="223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D7D821-7211-FD13-3740-4B5A4A70CF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06165" y="2230264"/>
                  <a:ext cx="147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3A21BE3-810A-8C87-D1C3-82CA6CD9B3D7}"/>
                    </a:ext>
                  </a:extLst>
                </p14:cNvPr>
                <p14:cNvContentPartPr/>
                <p14:nvPr/>
              </p14:nvContentPartPr>
              <p14:xfrm>
                <a:off x="9296605" y="2224144"/>
                <a:ext cx="97200" cy="322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3A21BE3-810A-8C87-D1C3-82CA6CD9B3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87605" y="2215144"/>
                  <a:ext cx="1148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6F83FF8-4D57-FB65-8513-A64F88CD2282}"/>
                    </a:ext>
                  </a:extLst>
                </p14:cNvPr>
                <p14:cNvContentPartPr/>
                <p14:nvPr/>
              </p14:nvContentPartPr>
              <p14:xfrm>
                <a:off x="5624605" y="2294704"/>
                <a:ext cx="19080" cy="179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6F83FF8-4D57-FB65-8513-A64F88CD228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15965" y="2285704"/>
                  <a:ext cx="36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798EE7-078B-D304-5755-86889E117067}"/>
                    </a:ext>
                  </a:extLst>
                </p14:cNvPr>
                <p14:cNvContentPartPr/>
                <p14:nvPr/>
              </p14:nvContentPartPr>
              <p14:xfrm>
                <a:off x="5755645" y="2295424"/>
                <a:ext cx="22320" cy="204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798EE7-078B-D304-5755-86889E1170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46645" y="2286424"/>
                  <a:ext cx="39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0934CE2-1714-4623-FF0D-C09FFC1D7E21}"/>
                    </a:ext>
                  </a:extLst>
                </p14:cNvPr>
                <p14:cNvContentPartPr/>
                <p14:nvPr/>
              </p14:nvContentPartPr>
              <p14:xfrm>
                <a:off x="5622805" y="2425024"/>
                <a:ext cx="161640" cy="15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0934CE2-1714-4623-FF0D-C09FFC1D7E2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14165" y="2416384"/>
                  <a:ext cx="179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3B56B91-2422-D718-FF7A-E467A64B4F3D}"/>
                    </a:ext>
                  </a:extLst>
                </p14:cNvPr>
                <p14:cNvContentPartPr/>
                <p14:nvPr/>
              </p14:nvContentPartPr>
              <p14:xfrm>
                <a:off x="5829805" y="2413504"/>
                <a:ext cx="229680" cy="89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3B56B91-2422-D718-FF7A-E467A64B4F3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20805" y="2404504"/>
                  <a:ext cx="247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07A3C10-369E-0B7C-231E-912C064EA240}"/>
                    </a:ext>
                  </a:extLst>
                </p14:cNvPr>
                <p14:cNvContentPartPr/>
                <p14:nvPr/>
              </p14:nvContentPartPr>
              <p14:xfrm>
                <a:off x="6103045" y="2427184"/>
                <a:ext cx="80280" cy="98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07A3C10-369E-0B7C-231E-912C064EA2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94045" y="2418184"/>
                  <a:ext cx="97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925F9C-2A4A-73F4-4225-0EA570067733}"/>
                    </a:ext>
                  </a:extLst>
                </p14:cNvPr>
                <p14:cNvContentPartPr/>
                <p14:nvPr/>
              </p14:nvContentPartPr>
              <p14:xfrm>
                <a:off x="6251365" y="2430424"/>
                <a:ext cx="117360" cy="216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925F9C-2A4A-73F4-4225-0EA5700677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42725" y="2421784"/>
                  <a:ext cx="135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2790986-ADD7-6892-E586-965BD660BB4A}"/>
                    </a:ext>
                  </a:extLst>
                </p14:cNvPr>
                <p14:cNvContentPartPr/>
                <p14:nvPr/>
              </p14:nvContentPartPr>
              <p14:xfrm>
                <a:off x="6264325" y="2428624"/>
                <a:ext cx="43560" cy="138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2790986-ADD7-6892-E586-965BD660BB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55685" y="2419624"/>
                  <a:ext cx="61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73402D-92E0-4006-D1D9-460CAFC9C58D}"/>
                    </a:ext>
                  </a:extLst>
                </p14:cNvPr>
                <p14:cNvContentPartPr/>
                <p14:nvPr/>
              </p14:nvContentPartPr>
              <p14:xfrm>
                <a:off x="6617125" y="2440864"/>
                <a:ext cx="118080" cy="227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73402D-92E0-4006-D1D9-460CAFC9C5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08125" y="2431864"/>
                  <a:ext cx="135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72F527-5875-CD95-1DFA-60CE4876C82D}"/>
                    </a:ext>
                  </a:extLst>
                </p14:cNvPr>
                <p14:cNvContentPartPr/>
                <p14:nvPr/>
              </p14:nvContentPartPr>
              <p14:xfrm>
                <a:off x="6809005" y="2413864"/>
                <a:ext cx="577080" cy="226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72F527-5875-CD95-1DFA-60CE4876C8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00005" y="2405224"/>
                  <a:ext cx="594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D5916D-E901-3393-1EE0-99C0C8FA90A1}"/>
                    </a:ext>
                  </a:extLst>
                </p14:cNvPr>
                <p14:cNvContentPartPr/>
                <p14:nvPr/>
              </p14:nvContentPartPr>
              <p14:xfrm>
                <a:off x="7412725" y="2421424"/>
                <a:ext cx="34200" cy="222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D5916D-E901-3393-1EE0-99C0C8FA90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04085" y="2412424"/>
                  <a:ext cx="51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A4131A-2356-4485-C245-E231F097E574}"/>
                    </a:ext>
                  </a:extLst>
                </p14:cNvPr>
                <p14:cNvContentPartPr/>
                <p14:nvPr/>
              </p14:nvContentPartPr>
              <p14:xfrm>
                <a:off x="7485445" y="2599624"/>
                <a:ext cx="127440" cy="54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A4131A-2356-4485-C245-E231F097E5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76445" y="2590624"/>
                  <a:ext cx="145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C6F7148-5803-B597-7F95-0B9EE8784F13}"/>
                    </a:ext>
                  </a:extLst>
                </p14:cNvPr>
                <p14:cNvContentPartPr/>
                <p14:nvPr/>
              </p14:nvContentPartPr>
              <p14:xfrm>
                <a:off x="5748805" y="2699704"/>
                <a:ext cx="26280" cy="172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C6F7148-5803-B597-7F95-0B9EE8784F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39805" y="2690704"/>
                  <a:ext cx="43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FBA9A1-8770-5FF5-8E35-3EE75F568E4E}"/>
                    </a:ext>
                  </a:extLst>
                </p14:cNvPr>
                <p14:cNvContentPartPr/>
                <p14:nvPr/>
              </p14:nvContentPartPr>
              <p14:xfrm>
                <a:off x="5670325" y="2680984"/>
                <a:ext cx="263160" cy="35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FBA9A1-8770-5FF5-8E35-3EE75F568E4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61685" y="2672344"/>
                  <a:ext cx="280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AA1C4D-7D2A-38CB-7152-F92AA6A17E9D}"/>
                    </a:ext>
                  </a:extLst>
                </p14:cNvPr>
                <p14:cNvContentPartPr/>
                <p14:nvPr/>
              </p14:nvContentPartPr>
              <p14:xfrm>
                <a:off x="5923765" y="2855944"/>
                <a:ext cx="123480" cy="68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AA1C4D-7D2A-38CB-7152-F92AA6A17E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15125" y="2846944"/>
                  <a:ext cx="141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2959E7D-BD97-31FA-B70C-E0D11B4F5DFD}"/>
                    </a:ext>
                  </a:extLst>
                </p14:cNvPr>
                <p14:cNvContentPartPr/>
                <p14:nvPr/>
              </p14:nvContentPartPr>
              <p14:xfrm>
                <a:off x="6136885" y="2698624"/>
                <a:ext cx="35640" cy="255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2959E7D-BD97-31FA-B70C-E0D11B4F5D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28245" y="2689624"/>
                  <a:ext cx="53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AFF1E48-86E5-9A81-40C8-C5CBA8496F55}"/>
                    </a:ext>
                  </a:extLst>
                </p14:cNvPr>
                <p14:cNvContentPartPr/>
                <p14:nvPr/>
              </p14:nvContentPartPr>
              <p14:xfrm>
                <a:off x="6280885" y="2702224"/>
                <a:ext cx="35280" cy="235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AFF1E48-86E5-9A81-40C8-C5CBA8496F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71885" y="2693224"/>
                  <a:ext cx="52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F0ADB6-B513-DD3F-372E-AC52C8E54BE0}"/>
                    </a:ext>
                  </a:extLst>
                </p14:cNvPr>
                <p14:cNvContentPartPr/>
                <p14:nvPr/>
              </p14:nvContentPartPr>
              <p14:xfrm>
                <a:off x="6525325" y="2755864"/>
                <a:ext cx="90000" cy="250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F0ADB6-B513-DD3F-372E-AC52C8E54B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16325" y="2747224"/>
                  <a:ext cx="107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9E956C7-388A-8D16-2D7E-2EFB00384C3D}"/>
                    </a:ext>
                  </a:extLst>
                </p14:cNvPr>
                <p14:cNvContentPartPr/>
                <p14:nvPr/>
              </p14:nvContentPartPr>
              <p14:xfrm>
                <a:off x="6722965" y="2875024"/>
                <a:ext cx="305640" cy="77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9E956C7-388A-8D16-2D7E-2EFB00384C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13965" y="2866024"/>
                  <a:ext cx="323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1D6D8C8-73F9-16C4-56AC-C213FFCEBD5D}"/>
                    </a:ext>
                  </a:extLst>
                </p14:cNvPr>
                <p14:cNvContentPartPr/>
                <p14:nvPr/>
              </p14:nvContentPartPr>
              <p14:xfrm>
                <a:off x="7087285" y="2871784"/>
                <a:ext cx="91080" cy="73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1D6D8C8-73F9-16C4-56AC-C213FFCEBD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78645" y="2862784"/>
                  <a:ext cx="108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A380F49-C8E2-A08C-49A2-C15481A8DEBD}"/>
                    </a:ext>
                  </a:extLst>
                </p14:cNvPr>
                <p14:cNvContentPartPr/>
                <p14:nvPr/>
              </p14:nvContentPartPr>
              <p14:xfrm>
                <a:off x="7229845" y="2884744"/>
                <a:ext cx="370800" cy="114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A380F49-C8E2-A08C-49A2-C15481A8DE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21205" y="2876104"/>
                  <a:ext cx="388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166C60E-B499-A722-A456-0D78A632ADB2}"/>
                    </a:ext>
                  </a:extLst>
                </p14:cNvPr>
                <p14:cNvContentPartPr/>
                <p14:nvPr/>
              </p14:nvContentPartPr>
              <p14:xfrm>
                <a:off x="7826725" y="2017864"/>
                <a:ext cx="340920" cy="981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166C60E-B499-A722-A456-0D78A632AD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18085" y="2008864"/>
                  <a:ext cx="358560" cy="9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45E0EFC-4237-EB44-266E-71AD74524F74}"/>
              </a:ext>
            </a:extLst>
          </p:cNvPr>
          <p:cNvGrpSpPr/>
          <p:nvPr/>
        </p:nvGrpSpPr>
        <p:grpSpPr>
          <a:xfrm>
            <a:off x="373285" y="846784"/>
            <a:ext cx="1358640" cy="798480"/>
            <a:chOff x="373285" y="846784"/>
            <a:chExt cx="135864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7D19AB8-81D3-B329-0242-4C1052ED3464}"/>
                    </a:ext>
                  </a:extLst>
                </p14:cNvPr>
                <p14:cNvContentPartPr/>
                <p14:nvPr/>
              </p14:nvContentPartPr>
              <p14:xfrm>
                <a:off x="518725" y="1090504"/>
                <a:ext cx="29160" cy="318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7D19AB8-81D3-B329-0242-4C1052ED34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9725" y="1081504"/>
                  <a:ext cx="46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5820F6-4BA1-33DF-F86A-FF7C7E0E9194}"/>
                    </a:ext>
                  </a:extLst>
                </p14:cNvPr>
                <p14:cNvContentPartPr/>
                <p14:nvPr/>
              </p14:nvContentPartPr>
              <p14:xfrm>
                <a:off x="373285" y="1070344"/>
                <a:ext cx="363600" cy="30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5820F6-4BA1-33DF-F86A-FF7C7E0E91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4285" y="1061344"/>
                  <a:ext cx="381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F4D1E36-6AF4-42AC-3FAD-1EB163AABFCB}"/>
                    </a:ext>
                  </a:extLst>
                </p14:cNvPr>
                <p14:cNvContentPartPr/>
                <p14:nvPr/>
              </p14:nvContentPartPr>
              <p14:xfrm>
                <a:off x="756325" y="1189864"/>
                <a:ext cx="150840" cy="18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F4D1E36-6AF4-42AC-3FAD-1EB163AABF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7685" y="1181224"/>
                  <a:ext cx="168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5FD73F-71AE-D5D6-E51F-565F8E4F4E3A}"/>
                    </a:ext>
                  </a:extLst>
                </p14:cNvPr>
                <p14:cNvContentPartPr/>
                <p14:nvPr/>
              </p14:nvContentPartPr>
              <p14:xfrm>
                <a:off x="726445" y="1282744"/>
                <a:ext cx="187920" cy="26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5FD73F-71AE-D5D6-E51F-565F8E4F4E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7445" y="1273744"/>
                  <a:ext cx="205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8808DFA-1997-ECD3-DE84-FEE946D4C7D7}"/>
                    </a:ext>
                  </a:extLst>
                </p14:cNvPr>
                <p14:cNvContentPartPr/>
                <p14:nvPr/>
              </p14:nvContentPartPr>
              <p14:xfrm>
                <a:off x="1271485" y="902944"/>
                <a:ext cx="185760" cy="261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8808DFA-1997-ECD3-DE84-FEE946D4C7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62845" y="894304"/>
                  <a:ext cx="203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B680C0B-5D2A-2841-6F74-11DCE42D9E40}"/>
                    </a:ext>
                  </a:extLst>
                </p14:cNvPr>
                <p14:cNvContentPartPr/>
                <p14:nvPr/>
              </p14:nvContentPartPr>
              <p14:xfrm>
                <a:off x="1195525" y="878464"/>
                <a:ext cx="15480" cy="308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B680C0B-5D2A-2841-6F74-11DCE42D9E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86525" y="869824"/>
                  <a:ext cx="33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7768B61-83F2-ACB4-A995-FFE33127472E}"/>
                    </a:ext>
                  </a:extLst>
                </p14:cNvPr>
                <p14:cNvContentPartPr/>
                <p14:nvPr/>
              </p14:nvContentPartPr>
              <p14:xfrm>
                <a:off x="1534285" y="869104"/>
                <a:ext cx="33480" cy="288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7768B61-83F2-ACB4-A995-FFE33127472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25285" y="860104"/>
                  <a:ext cx="511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D34FDAE-F878-5A44-CCDB-E04D2E06DA92}"/>
                    </a:ext>
                  </a:extLst>
                </p14:cNvPr>
                <p14:cNvContentPartPr/>
                <p14:nvPr/>
              </p14:nvContentPartPr>
              <p14:xfrm>
                <a:off x="1657765" y="846784"/>
                <a:ext cx="74160" cy="97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D34FDAE-F878-5A44-CCDB-E04D2E06DA9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49125" y="837784"/>
                  <a:ext cx="91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79BD7A-6BFD-99B1-12FB-74CFBA504ECC}"/>
                    </a:ext>
                  </a:extLst>
                </p14:cNvPr>
                <p14:cNvContentPartPr/>
                <p14:nvPr/>
              </p14:nvContentPartPr>
              <p14:xfrm>
                <a:off x="1106245" y="1207504"/>
                <a:ext cx="551160" cy="87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79BD7A-6BFD-99B1-12FB-74CFBA504EC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7605" y="1198864"/>
                  <a:ext cx="568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A6D4D69-D514-4D8B-9647-CF7CFC0F60B1}"/>
                    </a:ext>
                  </a:extLst>
                </p14:cNvPr>
                <p14:cNvContentPartPr/>
                <p14:nvPr/>
              </p14:nvContentPartPr>
              <p14:xfrm>
                <a:off x="1157005" y="1377064"/>
                <a:ext cx="15840" cy="251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A6D4D69-D514-4D8B-9647-CF7CFC0F60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48365" y="1368424"/>
                  <a:ext cx="33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361C71A-2900-A46A-081E-C8E64314BC92}"/>
                    </a:ext>
                  </a:extLst>
                </p14:cNvPr>
                <p14:cNvContentPartPr/>
                <p14:nvPr/>
              </p14:nvContentPartPr>
              <p14:xfrm>
                <a:off x="1250245" y="1386424"/>
                <a:ext cx="188280" cy="226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361C71A-2900-A46A-081E-C8E64314BC9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41245" y="1377424"/>
                  <a:ext cx="2059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FAED27-2340-13E0-8333-8A54F07C8F16}"/>
                    </a:ext>
                  </a:extLst>
                </p14:cNvPr>
                <p14:cNvContentPartPr/>
                <p14:nvPr/>
              </p14:nvContentPartPr>
              <p14:xfrm>
                <a:off x="1512325" y="1341424"/>
                <a:ext cx="16200" cy="303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FAED27-2340-13E0-8333-8A54F07C8F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03685" y="1332424"/>
                  <a:ext cx="338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092BA83-D528-E687-8A8D-5BB1850C7EE5}"/>
                    </a:ext>
                  </a:extLst>
                </p14:cNvPr>
                <p14:cNvContentPartPr/>
                <p14:nvPr/>
              </p14:nvContentPartPr>
              <p14:xfrm>
                <a:off x="1627525" y="1347184"/>
                <a:ext cx="99000" cy="82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092BA83-D528-E687-8A8D-5BB1850C7EE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18885" y="1338544"/>
                  <a:ext cx="11664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378BB27-51B6-95DF-02D1-5888D22B783C}"/>
              </a:ext>
            </a:extLst>
          </p:cNvPr>
          <p:cNvGrpSpPr/>
          <p:nvPr/>
        </p:nvGrpSpPr>
        <p:grpSpPr>
          <a:xfrm>
            <a:off x="1967725" y="730144"/>
            <a:ext cx="1554120" cy="663120"/>
            <a:chOff x="1967725" y="730144"/>
            <a:chExt cx="1554120" cy="66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6A07EA7-F6C7-E449-417B-A16EB8EC9D4A}"/>
                    </a:ext>
                  </a:extLst>
                </p14:cNvPr>
                <p14:cNvContentPartPr/>
                <p14:nvPr/>
              </p14:nvContentPartPr>
              <p14:xfrm>
                <a:off x="1967725" y="1122184"/>
                <a:ext cx="218160" cy="35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6A07EA7-F6C7-E449-417B-A16EB8EC9D4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59085" y="1113544"/>
                  <a:ext cx="235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374D4E-8D73-727F-C609-A101F2B37E70}"/>
                    </a:ext>
                  </a:extLst>
                </p14:cNvPr>
                <p14:cNvContentPartPr/>
                <p14:nvPr/>
              </p14:nvContentPartPr>
              <p14:xfrm>
                <a:off x="1968805" y="1223344"/>
                <a:ext cx="241200" cy="79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374D4E-8D73-727F-C609-A101F2B37E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60165" y="1214344"/>
                  <a:ext cx="258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D7239E0-1B92-8A82-174B-2F02EC82D1EC}"/>
                    </a:ext>
                  </a:extLst>
                </p14:cNvPr>
                <p14:cNvContentPartPr/>
                <p14:nvPr/>
              </p14:nvContentPartPr>
              <p14:xfrm>
                <a:off x="2410165" y="1161064"/>
                <a:ext cx="231120" cy="184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D7239E0-1B92-8A82-174B-2F02EC82D1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01165" y="1152424"/>
                  <a:ext cx="248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2AAFAB3-CE7B-6AF2-0161-ECA8F6426068}"/>
                    </a:ext>
                  </a:extLst>
                </p14:cNvPr>
                <p14:cNvContentPartPr/>
                <p14:nvPr/>
              </p14:nvContentPartPr>
              <p14:xfrm>
                <a:off x="2643805" y="995104"/>
                <a:ext cx="132120" cy="42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2AAFAB3-CE7B-6AF2-0161-ECA8F642606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34805" y="986104"/>
                  <a:ext cx="149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E5D590A-2C76-6348-A6CE-F5785BED9A7E}"/>
                    </a:ext>
                  </a:extLst>
                </p14:cNvPr>
                <p14:cNvContentPartPr/>
                <p14:nvPr/>
              </p14:nvContentPartPr>
              <p14:xfrm>
                <a:off x="2923885" y="873424"/>
                <a:ext cx="94680" cy="200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E5D590A-2C76-6348-A6CE-F5785BED9A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15245" y="864784"/>
                  <a:ext cx="112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6A671B-9631-645B-2B7F-4B5BCCDF40E0}"/>
                    </a:ext>
                  </a:extLst>
                </p14:cNvPr>
                <p14:cNvContentPartPr/>
                <p14:nvPr/>
              </p14:nvContentPartPr>
              <p14:xfrm>
                <a:off x="3147085" y="882064"/>
                <a:ext cx="90360" cy="229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6A671B-9631-645B-2B7F-4B5BCCDF40E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38085" y="873064"/>
                  <a:ext cx="108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E6338A0-E510-562E-AAE7-C5427F3817A7}"/>
                    </a:ext>
                  </a:extLst>
                </p14:cNvPr>
                <p14:cNvContentPartPr/>
                <p14:nvPr/>
              </p14:nvContentPartPr>
              <p14:xfrm>
                <a:off x="3340405" y="730144"/>
                <a:ext cx="135360" cy="259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E6338A0-E510-562E-AAE7-C5427F3817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31405" y="721144"/>
                  <a:ext cx="153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AF96A0-63F9-F18D-B167-DBA75DA870A3}"/>
                    </a:ext>
                  </a:extLst>
                </p14:cNvPr>
                <p14:cNvContentPartPr/>
                <p14:nvPr/>
              </p14:nvContentPartPr>
              <p14:xfrm>
                <a:off x="3056365" y="1076104"/>
                <a:ext cx="465480" cy="70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AF96A0-63F9-F18D-B167-DBA75DA870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47725" y="1067104"/>
                  <a:ext cx="483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CF559F7-8884-03E1-C134-69EA8151A9CB}"/>
                    </a:ext>
                  </a:extLst>
                </p14:cNvPr>
                <p14:cNvContentPartPr/>
                <p14:nvPr/>
              </p14:nvContentPartPr>
              <p14:xfrm>
                <a:off x="3229885" y="1186624"/>
                <a:ext cx="129960" cy="206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CF559F7-8884-03E1-C134-69EA8151A9C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21245" y="1177624"/>
                  <a:ext cx="147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B7BC6C5-7078-877F-BF7D-59FFE7004115}"/>
                    </a:ext>
                  </a:extLst>
                </p14:cNvPr>
                <p14:cNvContentPartPr/>
                <p14:nvPr/>
              </p14:nvContentPartPr>
              <p14:xfrm>
                <a:off x="3138085" y="1188784"/>
                <a:ext cx="274680" cy="144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B7BC6C5-7078-877F-BF7D-59FFE70041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29085" y="1180144"/>
                  <a:ext cx="2923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6752D7D-D91C-2810-132E-536D6AF0D03A}"/>
              </a:ext>
            </a:extLst>
          </p:cNvPr>
          <p:cNvGrpSpPr/>
          <p:nvPr/>
        </p:nvGrpSpPr>
        <p:grpSpPr>
          <a:xfrm>
            <a:off x="3755125" y="884584"/>
            <a:ext cx="642600" cy="419040"/>
            <a:chOff x="3755125" y="884584"/>
            <a:chExt cx="64260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533E041-0BC2-2C82-76BE-F6E884A4F057}"/>
                    </a:ext>
                  </a:extLst>
                </p14:cNvPr>
                <p14:cNvContentPartPr/>
                <p14:nvPr/>
              </p14:nvContentPartPr>
              <p14:xfrm>
                <a:off x="3755125" y="937144"/>
                <a:ext cx="222840" cy="239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533E041-0BC2-2C82-76BE-F6E884A4F0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46485" y="928504"/>
                  <a:ext cx="240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FF5D5EC-1EAA-C015-3031-80F5EA1A29E5}"/>
                    </a:ext>
                  </a:extLst>
                </p14:cNvPr>
                <p14:cNvContentPartPr/>
                <p14:nvPr/>
              </p14:nvContentPartPr>
              <p14:xfrm>
                <a:off x="3963565" y="967024"/>
                <a:ext cx="212040" cy="197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FF5D5EC-1EAA-C015-3031-80F5EA1A29E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54925" y="958384"/>
                  <a:ext cx="229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80E9255-CEB9-7060-3962-25288E4B37F4}"/>
                    </a:ext>
                  </a:extLst>
                </p14:cNvPr>
                <p14:cNvContentPartPr/>
                <p14:nvPr/>
              </p14:nvContentPartPr>
              <p14:xfrm>
                <a:off x="4214125" y="884584"/>
                <a:ext cx="183600" cy="419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80E9255-CEB9-7060-3962-25288E4B37F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05125" y="875584"/>
                  <a:ext cx="201240" cy="43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0F9FD57-8310-1A9F-4371-4BF49BE36BA4}"/>
              </a:ext>
            </a:extLst>
          </p:cNvPr>
          <p:cNvGrpSpPr/>
          <p:nvPr/>
        </p:nvGrpSpPr>
        <p:grpSpPr>
          <a:xfrm>
            <a:off x="793045" y="1773784"/>
            <a:ext cx="3988440" cy="895680"/>
            <a:chOff x="793045" y="1773784"/>
            <a:chExt cx="3988440" cy="89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BEB2BE9-0D01-0067-2BB8-D63441B7B38F}"/>
                    </a:ext>
                  </a:extLst>
                </p14:cNvPr>
                <p14:cNvContentPartPr/>
                <p14:nvPr/>
              </p14:nvContentPartPr>
              <p14:xfrm>
                <a:off x="946405" y="2388304"/>
                <a:ext cx="32760" cy="281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BEB2BE9-0D01-0067-2BB8-D63441B7B38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7405" y="2379304"/>
                  <a:ext cx="50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61C9714-9025-C2CB-E7C2-82B620DD908B}"/>
                    </a:ext>
                  </a:extLst>
                </p14:cNvPr>
                <p14:cNvContentPartPr/>
                <p14:nvPr/>
              </p14:nvContentPartPr>
              <p14:xfrm>
                <a:off x="793045" y="2377504"/>
                <a:ext cx="403920" cy="9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61C9714-9025-C2CB-E7C2-82B620DD908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4405" y="2368864"/>
                  <a:ext cx="421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80F5142-1602-7D70-3388-8762630C76D1}"/>
                    </a:ext>
                  </a:extLst>
                </p14:cNvPr>
                <p14:cNvContentPartPr/>
                <p14:nvPr/>
              </p14:nvContentPartPr>
              <p14:xfrm>
                <a:off x="1298485" y="2475064"/>
                <a:ext cx="167760" cy="15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80F5142-1602-7D70-3388-8762630C76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89485" y="2466424"/>
                  <a:ext cx="185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43DD4AB-0EB0-F0F5-EC67-EBD48C016F72}"/>
                    </a:ext>
                  </a:extLst>
                </p14:cNvPr>
                <p14:cNvContentPartPr/>
                <p14:nvPr/>
              </p14:nvContentPartPr>
              <p14:xfrm>
                <a:off x="1302445" y="2576584"/>
                <a:ext cx="182160" cy="43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43DD4AB-0EB0-F0F5-EC67-EBD48C016F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93445" y="2567584"/>
                  <a:ext cx="199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F71DE73-4F22-2881-C59F-0651E115DCBF}"/>
                    </a:ext>
                  </a:extLst>
                </p14:cNvPr>
                <p14:cNvContentPartPr/>
                <p14:nvPr/>
              </p14:nvContentPartPr>
              <p14:xfrm>
                <a:off x="1685845" y="2414944"/>
                <a:ext cx="243360" cy="243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F71DE73-4F22-2881-C59F-0651E115DCB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77205" y="2406304"/>
                  <a:ext cx="2610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6892EAC-369A-6863-83D4-3B19DB37130B}"/>
                    </a:ext>
                  </a:extLst>
                </p14:cNvPr>
                <p14:cNvContentPartPr/>
                <p14:nvPr/>
              </p14:nvContentPartPr>
              <p14:xfrm>
                <a:off x="1916245" y="2168344"/>
                <a:ext cx="195840" cy="15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6892EAC-369A-6863-83D4-3B19DB3713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07605" y="2159704"/>
                  <a:ext cx="213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9D15590-508C-8F6C-868C-DFF28F2632D5}"/>
                    </a:ext>
                  </a:extLst>
                </p14:cNvPr>
                <p14:cNvContentPartPr/>
                <p14:nvPr/>
              </p14:nvContentPartPr>
              <p14:xfrm>
                <a:off x="2150965" y="2065024"/>
                <a:ext cx="83520" cy="212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9D15590-508C-8F6C-868C-DFF28F2632D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41965" y="2056024"/>
                  <a:ext cx="101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825E2FF-1D86-1E5A-6BA4-538BB0A6235F}"/>
                    </a:ext>
                  </a:extLst>
                </p14:cNvPr>
                <p14:cNvContentPartPr/>
                <p14:nvPr/>
              </p14:nvContentPartPr>
              <p14:xfrm>
                <a:off x="2330605" y="1886824"/>
                <a:ext cx="219960" cy="422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825E2FF-1D86-1E5A-6BA4-538BB0A6235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21605" y="1877824"/>
                  <a:ext cx="2376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6A7ED0B-2E21-52C2-9C9D-6228AC38C4EA}"/>
                    </a:ext>
                  </a:extLst>
                </p14:cNvPr>
                <p14:cNvContentPartPr/>
                <p14:nvPr/>
              </p14:nvContentPartPr>
              <p14:xfrm>
                <a:off x="2668645" y="1895824"/>
                <a:ext cx="108360" cy="138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6A7ED0B-2E21-52C2-9C9D-6228AC38C4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60005" y="1886824"/>
                  <a:ext cx="126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8068754-EC2D-30EE-0942-527609BF1132}"/>
                    </a:ext>
                  </a:extLst>
                </p14:cNvPr>
                <p14:cNvContentPartPr/>
                <p14:nvPr/>
              </p14:nvContentPartPr>
              <p14:xfrm>
                <a:off x="2863405" y="1890064"/>
                <a:ext cx="144000" cy="146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8068754-EC2D-30EE-0942-527609BF11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54765" y="1881424"/>
                  <a:ext cx="161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EDC9998-F558-8D6F-9163-1D1B9FD4E64C}"/>
                    </a:ext>
                  </a:extLst>
                </p14:cNvPr>
                <p14:cNvContentPartPr/>
                <p14:nvPr/>
              </p14:nvContentPartPr>
              <p14:xfrm>
                <a:off x="2724085" y="2087704"/>
                <a:ext cx="289800" cy="46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EDC9998-F558-8D6F-9163-1D1B9FD4E64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15085" y="2078704"/>
                  <a:ext cx="307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A16CAE3-B0C2-341A-7735-29FCF366E764}"/>
                    </a:ext>
                  </a:extLst>
                </p14:cNvPr>
                <p14:cNvContentPartPr/>
                <p14:nvPr/>
              </p14:nvContentPartPr>
              <p14:xfrm>
                <a:off x="2790685" y="2157544"/>
                <a:ext cx="125640" cy="211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A16CAE3-B0C2-341A-7735-29FCF366E76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81685" y="2148544"/>
                  <a:ext cx="143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4FD3CD4-6B2E-1009-0ED4-C9D6EDACCBEA}"/>
                    </a:ext>
                  </a:extLst>
                </p14:cNvPr>
                <p14:cNvContentPartPr/>
                <p14:nvPr/>
              </p14:nvContentPartPr>
              <p14:xfrm>
                <a:off x="2741365" y="2187424"/>
                <a:ext cx="197640" cy="74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4FD3CD4-6B2E-1009-0ED4-C9D6EDACCBE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32725" y="2178424"/>
                  <a:ext cx="215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8C2A1ED-B3E8-1EE7-1A33-806BAC6386F9}"/>
                    </a:ext>
                  </a:extLst>
                </p14:cNvPr>
                <p14:cNvContentPartPr/>
                <p14:nvPr/>
              </p14:nvContentPartPr>
              <p14:xfrm>
                <a:off x="2976085" y="2164384"/>
                <a:ext cx="46800" cy="59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8C2A1ED-B3E8-1EE7-1A33-806BAC6386F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67085" y="2155744"/>
                  <a:ext cx="64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B2FF67-0758-A081-1E5F-72E4BFD8A23A}"/>
                    </a:ext>
                  </a:extLst>
                </p14:cNvPr>
                <p14:cNvContentPartPr/>
                <p14:nvPr/>
              </p14:nvContentPartPr>
              <p14:xfrm>
                <a:off x="2989405" y="1903024"/>
                <a:ext cx="36360" cy="144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B2FF67-0758-A081-1E5F-72E4BFD8A23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80765" y="1894384"/>
                  <a:ext cx="54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CAB577-811C-7AF6-B724-448BB4E753D3}"/>
                    </a:ext>
                  </a:extLst>
                </p14:cNvPr>
                <p14:cNvContentPartPr/>
                <p14:nvPr/>
              </p14:nvContentPartPr>
              <p14:xfrm>
                <a:off x="3140605" y="1855864"/>
                <a:ext cx="142920" cy="462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CAB577-811C-7AF6-B724-448BB4E753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31605" y="1847224"/>
                  <a:ext cx="1605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BD0758B-380D-D073-D9ED-13B1DA23B9D6}"/>
                    </a:ext>
                  </a:extLst>
                </p14:cNvPr>
                <p14:cNvContentPartPr/>
                <p14:nvPr/>
              </p14:nvContentPartPr>
              <p14:xfrm>
                <a:off x="3300085" y="1939744"/>
                <a:ext cx="217080" cy="285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BD0758B-380D-D073-D9ED-13B1DA23B9D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91085" y="1931104"/>
                  <a:ext cx="234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B56F379-7FD8-CBC9-EDD4-FD83A81AFE5F}"/>
                    </a:ext>
                  </a:extLst>
                </p14:cNvPr>
                <p14:cNvContentPartPr/>
                <p14:nvPr/>
              </p14:nvContentPartPr>
              <p14:xfrm>
                <a:off x="3517525" y="2172664"/>
                <a:ext cx="110520" cy="74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B56F379-7FD8-CBC9-EDD4-FD83A81AFE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08885" y="2163664"/>
                  <a:ext cx="12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C3CD0DB-8CEF-6497-6025-0360FF3862F8}"/>
                    </a:ext>
                  </a:extLst>
                </p14:cNvPr>
                <p14:cNvContentPartPr/>
                <p14:nvPr/>
              </p14:nvContentPartPr>
              <p14:xfrm>
                <a:off x="3727765" y="2071864"/>
                <a:ext cx="119880" cy="15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C3CD0DB-8CEF-6497-6025-0360FF3862F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19125" y="2063224"/>
                  <a:ext cx="137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0B02C58-85DB-EC99-3AE0-F7C6AF65AA71}"/>
                    </a:ext>
                  </a:extLst>
                </p14:cNvPr>
                <p14:cNvContentPartPr/>
                <p14:nvPr/>
              </p14:nvContentPartPr>
              <p14:xfrm>
                <a:off x="3889405" y="1934344"/>
                <a:ext cx="127440" cy="278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0B02C58-85DB-EC99-3AE0-F7C6AF65AA7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80765" y="1925704"/>
                  <a:ext cx="145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F3961C2-A854-9952-6A99-2BE62897E58A}"/>
                    </a:ext>
                  </a:extLst>
                </p14:cNvPr>
                <p14:cNvContentPartPr/>
                <p14:nvPr/>
              </p14:nvContentPartPr>
              <p14:xfrm>
                <a:off x="3949165" y="2119024"/>
                <a:ext cx="128520" cy="17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F3961C2-A854-9952-6A99-2BE62897E58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940525" y="2110384"/>
                  <a:ext cx="146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2FCC78C-340F-0464-38BE-F826E87E1FE0}"/>
                    </a:ext>
                  </a:extLst>
                </p14:cNvPr>
                <p14:cNvContentPartPr/>
                <p14:nvPr/>
              </p14:nvContentPartPr>
              <p14:xfrm>
                <a:off x="3977605" y="1930024"/>
                <a:ext cx="196200" cy="23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2FCC78C-340F-0464-38BE-F826E87E1F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968965" y="1921024"/>
                  <a:ext cx="213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F7D0097-8F1C-BFEF-5F09-4E3FAD3D1BBF}"/>
                    </a:ext>
                  </a:extLst>
                </p14:cNvPr>
                <p14:cNvContentPartPr/>
                <p14:nvPr/>
              </p14:nvContentPartPr>
              <p14:xfrm>
                <a:off x="4256965" y="1890784"/>
                <a:ext cx="56520" cy="448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F7D0097-8F1C-BFEF-5F09-4E3FAD3D1BB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48325" y="1882144"/>
                  <a:ext cx="741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375CCB6-754F-D359-6FFD-A55A6F65E05D}"/>
                    </a:ext>
                  </a:extLst>
                </p14:cNvPr>
                <p14:cNvContentPartPr/>
                <p14:nvPr/>
              </p14:nvContentPartPr>
              <p14:xfrm>
                <a:off x="2528965" y="1773784"/>
                <a:ext cx="1904400" cy="143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375CCB6-754F-D359-6FFD-A55A6F65E05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20325" y="1765144"/>
                  <a:ext cx="1922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DBD043E-226E-AED8-828E-BAED46813821}"/>
                    </a:ext>
                  </a:extLst>
                </p14:cNvPr>
                <p14:cNvContentPartPr/>
                <p14:nvPr/>
              </p14:nvContentPartPr>
              <p14:xfrm>
                <a:off x="4548565" y="1882504"/>
                <a:ext cx="232920" cy="313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DBD043E-226E-AED8-828E-BAED4681382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539565" y="1873864"/>
                  <a:ext cx="25056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9C640FB-2402-BEAD-CB82-C6BD8189236E}"/>
              </a:ext>
            </a:extLst>
          </p:cNvPr>
          <p:cNvGrpSpPr/>
          <p:nvPr/>
        </p:nvGrpSpPr>
        <p:grpSpPr>
          <a:xfrm>
            <a:off x="903565" y="3428704"/>
            <a:ext cx="3027600" cy="520920"/>
            <a:chOff x="903565" y="3428704"/>
            <a:chExt cx="302760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9FE0B7B-9CC7-A8E8-CB5B-3B69AF866573}"/>
                    </a:ext>
                  </a:extLst>
                </p14:cNvPr>
                <p14:cNvContentPartPr/>
                <p14:nvPr/>
              </p14:nvContentPartPr>
              <p14:xfrm>
                <a:off x="903565" y="3500344"/>
                <a:ext cx="1744920" cy="449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9FE0B7B-9CC7-A8E8-CB5B-3B69AF86657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4565" y="3491344"/>
                  <a:ext cx="17625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CA8236F-7554-B274-3BAD-D30EE608A84B}"/>
                    </a:ext>
                  </a:extLst>
                </p14:cNvPr>
                <p14:cNvContentPartPr/>
                <p14:nvPr/>
              </p14:nvContentPartPr>
              <p14:xfrm>
                <a:off x="1996885" y="3598624"/>
                <a:ext cx="60120" cy="21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CA8236F-7554-B274-3BAD-D30EE608A84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88245" y="3589624"/>
                  <a:ext cx="7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78E53B0-D33F-F1DB-5907-4FD51571A9C2}"/>
                    </a:ext>
                  </a:extLst>
                </p14:cNvPr>
                <p14:cNvContentPartPr/>
                <p14:nvPr/>
              </p14:nvContentPartPr>
              <p14:xfrm>
                <a:off x="2785645" y="3428704"/>
                <a:ext cx="1145520" cy="486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78E53B0-D33F-F1DB-5907-4FD51571A9C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76645" y="3420064"/>
                  <a:ext cx="116316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276F7F4-6B92-A0B2-EACC-B45CE9982CC8}"/>
                    </a:ext>
                  </a:extLst>
                </p14:cNvPr>
                <p14:cNvContentPartPr/>
                <p14:nvPr/>
              </p14:nvContentPartPr>
              <p14:xfrm>
                <a:off x="3714805" y="3634984"/>
                <a:ext cx="164520" cy="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276F7F4-6B92-A0B2-EACC-B45CE9982CC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06165" y="3625984"/>
                  <a:ext cx="182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7F9D436-AA57-F58E-02AE-79A6F7ABA7AF}"/>
                    </a:ext>
                  </a:extLst>
                </p14:cNvPr>
                <p14:cNvContentPartPr/>
                <p14:nvPr/>
              </p14:nvContentPartPr>
              <p14:xfrm>
                <a:off x="3265885" y="3599704"/>
                <a:ext cx="347760" cy="73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7F9D436-AA57-F58E-02AE-79A6F7ABA7A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56885" y="3591064"/>
                  <a:ext cx="3654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0281FC4-7EE7-98BA-A8AC-B53EB3A08E37}"/>
              </a:ext>
            </a:extLst>
          </p:cNvPr>
          <p:cNvGrpSpPr/>
          <p:nvPr/>
        </p:nvGrpSpPr>
        <p:grpSpPr>
          <a:xfrm>
            <a:off x="4229965" y="3610504"/>
            <a:ext cx="46080" cy="177840"/>
            <a:chOff x="4229965" y="3610504"/>
            <a:chExt cx="4608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641E924-A47B-A824-E0DC-CFAA14F60ABF}"/>
                    </a:ext>
                  </a:extLst>
                </p14:cNvPr>
                <p14:cNvContentPartPr/>
                <p14:nvPr/>
              </p14:nvContentPartPr>
              <p14:xfrm>
                <a:off x="4268485" y="3610504"/>
                <a:ext cx="7560" cy="37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641E924-A47B-A824-E0DC-CFAA14F60AB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59485" y="3601504"/>
                  <a:ext cx="25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8AD45CD-1F46-3A75-E3F1-7AE3ED5CBCFB}"/>
                    </a:ext>
                  </a:extLst>
                </p14:cNvPr>
                <p14:cNvContentPartPr/>
                <p14:nvPr/>
              </p14:nvContentPartPr>
              <p14:xfrm>
                <a:off x="4229965" y="3739744"/>
                <a:ext cx="32400" cy="48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8AD45CD-1F46-3A75-E3F1-7AE3ED5CBCF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20965" y="3731104"/>
                  <a:ext cx="5004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3412FD0-7A2A-074B-A4FD-A5B3E24B17A0}"/>
                  </a:ext>
                </a:extLst>
              </p14:cNvPr>
              <p14:cNvContentPartPr/>
              <p14:nvPr/>
            </p14:nvContentPartPr>
            <p14:xfrm>
              <a:off x="4668445" y="3469384"/>
              <a:ext cx="172440" cy="4125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3412FD0-7A2A-074B-A4FD-A5B3E24B17A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659445" y="3460384"/>
                <a:ext cx="1900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3CA88EF-E81A-4B6F-62ED-1AEE62234607}"/>
                  </a:ext>
                </a:extLst>
              </p14:cNvPr>
              <p14:cNvContentPartPr/>
              <p14:nvPr/>
            </p14:nvContentPartPr>
            <p14:xfrm>
              <a:off x="4604365" y="3539944"/>
              <a:ext cx="249840" cy="1292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3CA88EF-E81A-4B6F-62ED-1AEE6223460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595365" y="3530944"/>
                <a:ext cx="26748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356ED3F-DCFD-9BFA-E57F-56C9A3667779}"/>
              </a:ext>
            </a:extLst>
          </p:cNvPr>
          <p:cNvGrpSpPr/>
          <p:nvPr/>
        </p:nvGrpSpPr>
        <p:grpSpPr>
          <a:xfrm>
            <a:off x="5135365" y="3575944"/>
            <a:ext cx="881640" cy="244800"/>
            <a:chOff x="5135365" y="3575944"/>
            <a:chExt cx="8816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FFFF3C4-07DF-7890-564F-3CEB5151198F}"/>
                    </a:ext>
                  </a:extLst>
                </p14:cNvPr>
                <p14:cNvContentPartPr/>
                <p14:nvPr/>
              </p14:nvContentPartPr>
              <p14:xfrm>
                <a:off x="5135365" y="3589624"/>
                <a:ext cx="431640" cy="163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FFFF3C4-07DF-7890-564F-3CEB515119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26725" y="3580984"/>
                  <a:ext cx="449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E4978C3-182F-4CCF-518C-D1298E0ED8A2}"/>
                    </a:ext>
                  </a:extLst>
                </p14:cNvPr>
                <p14:cNvContentPartPr/>
                <p14:nvPr/>
              </p14:nvContentPartPr>
              <p14:xfrm>
                <a:off x="5695165" y="3575944"/>
                <a:ext cx="321840" cy="244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E4978C3-182F-4CCF-518C-D1298E0ED8A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86525" y="3566944"/>
                  <a:ext cx="33948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221E46D-DFB4-B3B4-9970-2C290624BFAF}"/>
                  </a:ext>
                </a:extLst>
              </p14:cNvPr>
              <p14:cNvContentPartPr/>
              <p14:nvPr/>
            </p14:nvContentPartPr>
            <p14:xfrm>
              <a:off x="6346765" y="3839104"/>
              <a:ext cx="169200" cy="110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221E46D-DFB4-B3B4-9970-2C290624BFA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337765" y="3830104"/>
                <a:ext cx="18684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94334DB-76F6-470D-2D82-0D7AE3BCEB5D}"/>
              </a:ext>
            </a:extLst>
          </p:cNvPr>
          <p:cNvGrpSpPr/>
          <p:nvPr/>
        </p:nvGrpSpPr>
        <p:grpSpPr>
          <a:xfrm>
            <a:off x="6800365" y="3424384"/>
            <a:ext cx="1787040" cy="382320"/>
            <a:chOff x="6800365" y="3424384"/>
            <a:chExt cx="178704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ABA90AD-EFC7-76B7-AF0B-BED4EDF36DEA}"/>
                    </a:ext>
                  </a:extLst>
                </p14:cNvPr>
                <p14:cNvContentPartPr/>
                <p14:nvPr/>
              </p14:nvContentPartPr>
              <p14:xfrm>
                <a:off x="6877045" y="3545704"/>
                <a:ext cx="42120" cy="261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ABA90AD-EFC7-76B7-AF0B-BED4EDF36DE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68045" y="3537064"/>
                  <a:ext cx="59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ECE6DA9-F6A2-BC99-6EF8-AECC4F632946}"/>
                    </a:ext>
                  </a:extLst>
                </p14:cNvPr>
                <p14:cNvContentPartPr/>
                <p14:nvPr/>
              </p14:nvContentPartPr>
              <p14:xfrm>
                <a:off x="6800365" y="3486304"/>
                <a:ext cx="312840" cy="46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ECE6DA9-F6A2-BC99-6EF8-AECC4F63294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91725" y="3477664"/>
                  <a:ext cx="330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703B7C-7C27-8765-49C3-DEC50AE3C861}"/>
                    </a:ext>
                  </a:extLst>
                </p14:cNvPr>
                <p14:cNvContentPartPr/>
                <p14:nvPr/>
              </p14:nvContentPartPr>
              <p14:xfrm>
                <a:off x="7378885" y="3618784"/>
                <a:ext cx="201240" cy="14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703B7C-7C27-8765-49C3-DEC50AE3C86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69885" y="3609784"/>
                  <a:ext cx="218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21032C0-B406-DD60-BD3F-5B3C47DE3E3B}"/>
                    </a:ext>
                  </a:extLst>
                </p14:cNvPr>
                <p14:cNvContentPartPr/>
                <p14:nvPr/>
              </p14:nvContentPartPr>
              <p14:xfrm>
                <a:off x="7343245" y="3695824"/>
                <a:ext cx="194400" cy="12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21032C0-B406-DD60-BD3F-5B3C47DE3E3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34245" y="3687184"/>
                  <a:ext cx="212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EDC75FF-D4A7-AB55-E3D4-12A472C54053}"/>
                    </a:ext>
                  </a:extLst>
                </p14:cNvPr>
                <p14:cNvContentPartPr/>
                <p14:nvPr/>
              </p14:nvContentPartPr>
              <p14:xfrm>
                <a:off x="7705405" y="3645424"/>
                <a:ext cx="235800" cy="147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EDC75FF-D4A7-AB55-E3D4-12A472C5405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696405" y="3636424"/>
                  <a:ext cx="253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3F43DFA-4285-43D8-DAFE-2EF037CFAE9A}"/>
                    </a:ext>
                  </a:extLst>
                </p14:cNvPr>
                <p14:cNvContentPartPr/>
                <p14:nvPr/>
              </p14:nvContentPartPr>
              <p14:xfrm>
                <a:off x="7970365" y="3487744"/>
                <a:ext cx="195480" cy="14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3F43DFA-4285-43D8-DAFE-2EF037CFAE9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61725" y="3479104"/>
                  <a:ext cx="213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5F0870A-51FA-29AC-FC85-23102B5D8233}"/>
                    </a:ext>
                  </a:extLst>
                </p14:cNvPr>
                <p14:cNvContentPartPr/>
                <p14:nvPr/>
              </p14:nvContentPartPr>
              <p14:xfrm>
                <a:off x="8201485" y="3424384"/>
                <a:ext cx="385920" cy="172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5F0870A-51FA-29AC-FC85-23102B5D823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92485" y="3415384"/>
                  <a:ext cx="4035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038CF2A-BC5B-9FC9-796A-792C2CD4AEAD}"/>
              </a:ext>
            </a:extLst>
          </p:cNvPr>
          <p:cNvGrpSpPr/>
          <p:nvPr/>
        </p:nvGrpSpPr>
        <p:grpSpPr>
          <a:xfrm>
            <a:off x="8954965" y="3468304"/>
            <a:ext cx="782280" cy="320040"/>
            <a:chOff x="8954965" y="3468304"/>
            <a:chExt cx="7822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37298CC-44B0-A437-805D-733201D57FC0}"/>
                    </a:ext>
                  </a:extLst>
                </p14:cNvPr>
                <p14:cNvContentPartPr/>
                <p14:nvPr/>
              </p14:nvContentPartPr>
              <p14:xfrm>
                <a:off x="8954965" y="3571984"/>
                <a:ext cx="312120" cy="91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7298CC-44B0-A437-805D-733201D57FC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46325" y="3562984"/>
                  <a:ext cx="329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C4C5465-CE80-0655-B6C8-47AC011850BF}"/>
                    </a:ext>
                  </a:extLst>
                </p14:cNvPr>
                <p14:cNvContentPartPr/>
                <p14:nvPr/>
              </p14:nvContentPartPr>
              <p14:xfrm>
                <a:off x="8967565" y="3708784"/>
                <a:ext cx="253080" cy="16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C4C5465-CE80-0655-B6C8-47AC011850B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58925" y="3699784"/>
                  <a:ext cx="270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B7544C5-01D6-816D-CFC6-EBD2810D5DFD}"/>
                    </a:ext>
                  </a:extLst>
                </p14:cNvPr>
                <p14:cNvContentPartPr/>
                <p14:nvPr/>
              </p14:nvContentPartPr>
              <p14:xfrm>
                <a:off x="9470125" y="3468304"/>
                <a:ext cx="267120" cy="320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B7544C5-01D6-816D-CFC6-EBD2810D5DF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61485" y="3459664"/>
                  <a:ext cx="28476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FAEBECA-6D21-B89C-E1A7-E768AE572535}"/>
              </a:ext>
            </a:extLst>
          </p:cNvPr>
          <p:cNvGrpSpPr/>
          <p:nvPr/>
        </p:nvGrpSpPr>
        <p:grpSpPr>
          <a:xfrm>
            <a:off x="901765" y="4581064"/>
            <a:ext cx="1775520" cy="474120"/>
            <a:chOff x="901765" y="4581064"/>
            <a:chExt cx="177552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DA5CCED-F062-99C0-1736-6CC60A6F865B}"/>
                    </a:ext>
                  </a:extLst>
                </p14:cNvPr>
                <p14:cNvContentPartPr/>
                <p14:nvPr/>
              </p14:nvContentPartPr>
              <p14:xfrm>
                <a:off x="901765" y="4615624"/>
                <a:ext cx="127800" cy="296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DA5CCED-F062-99C0-1736-6CC60A6F865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2765" y="4606984"/>
                  <a:ext cx="145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BD980FA-11BB-4FC7-1F53-46611AA8FDE0}"/>
                    </a:ext>
                  </a:extLst>
                </p14:cNvPr>
                <p14:cNvContentPartPr/>
                <p14:nvPr/>
              </p14:nvContentPartPr>
              <p14:xfrm>
                <a:off x="922645" y="4587184"/>
                <a:ext cx="276120" cy="107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BD980FA-11BB-4FC7-1F53-46611AA8FDE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4005" y="4578184"/>
                  <a:ext cx="293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DDA7380-F5F2-AE93-0973-EBF9E888C6D7}"/>
                    </a:ext>
                  </a:extLst>
                </p14:cNvPr>
                <p14:cNvContentPartPr/>
                <p14:nvPr/>
              </p14:nvContentPartPr>
              <p14:xfrm>
                <a:off x="905365" y="4718224"/>
                <a:ext cx="271080" cy="54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DDA7380-F5F2-AE93-0973-EBF9E888C6D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6725" y="4709224"/>
                  <a:ext cx="288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6DD1B77-2127-2105-416C-503F4274F294}"/>
                    </a:ext>
                  </a:extLst>
                </p14:cNvPr>
                <p14:cNvContentPartPr/>
                <p14:nvPr/>
              </p14:nvContentPartPr>
              <p14:xfrm>
                <a:off x="1170325" y="4733704"/>
                <a:ext cx="289800" cy="170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6DD1B77-2127-2105-416C-503F4274F29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61685" y="4724704"/>
                  <a:ext cx="307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0F708C2-1EF9-F4D9-BBDF-CA7F43F569C0}"/>
                    </a:ext>
                  </a:extLst>
                </p14:cNvPr>
                <p14:cNvContentPartPr/>
                <p14:nvPr/>
              </p14:nvContentPartPr>
              <p14:xfrm>
                <a:off x="1737685" y="4691944"/>
                <a:ext cx="939600" cy="363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0F708C2-1EF9-F4D9-BBDF-CA7F43F569C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28685" y="4682944"/>
                  <a:ext cx="9572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69A5FB3-7E9F-C8F2-39F0-8E9330F7F5C1}"/>
                    </a:ext>
                  </a:extLst>
                </p14:cNvPr>
                <p14:cNvContentPartPr/>
                <p14:nvPr/>
              </p14:nvContentPartPr>
              <p14:xfrm>
                <a:off x="2161765" y="4581064"/>
                <a:ext cx="53280" cy="51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69A5FB3-7E9F-C8F2-39F0-8E9330F7F5C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53125" y="4572064"/>
                  <a:ext cx="709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8D76DFA-CD58-6A40-FD25-3199BE1C19A2}"/>
              </a:ext>
            </a:extLst>
          </p:cNvPr>
          <p:cNvGrpSpPr/>
          <p:nvPr/>
        </p:nvGrpSpPr>
        <p:grpSpPr>
          <a:xfrm>
            <a:off x="2961325" y="4457224"/>
            <a:ext cx="1519200" cy="547200"/>
            <a:chOff x="2961325" y="4457224"/>
            <a:chExt cx="151920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5412E20-C3B8-7509-493A-B2D48B7019D9}"/>
                    </a:ext>
                  </a:extLst>
                </p14:cNvPr>
                <p14:cNvContentPartPr/>
                <p14:nvPr/>
              </p14:nvContentPartPr>
              <p14:xfrm>
                <a:off x="2961325" y="4457224"/>
                <a:ext cx="1321560" cy="428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5412E20-C3B8-7509-493A-B2D48B7019D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52325" y="4448224"/>
                  <a:ext cx="13392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C972CB6-2533-97A0-7AD8-319DC2AFA471}"/>
                    </a:ext>
                  </a:extLst>
                </p14:cNvPr>
                <p14:cNvContentPartPr/>
                <p14:nvPr/>
              </p14:nvContentPartPr>
              <p14:xfrm>
                <a:off x="3853045" y="4534624"/>
                <a:ext cx="93960" cy="31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C972CB6-2533-97A0-7AD8-319DC2AFA47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44045" y="4525624"/>
                  <a:ext cx="111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10E68F3-6067-C22A-771A-F98F1A6F96BD}"/>
                    </a:ext>
                  </a:extLst>
                </p14:cNvPr>
                <p14:cNvContentPartPr/>
                <p14:nvPr/>
              </p14:nvContentPartPr>
              <p14:xfrm>
                <a:off x="4316725" y="4860064"/>
                <a:ext cx="163800" cy="144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10E68F3-6067-C22A-771A-F98F1A6F96B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08085" y="4851064"/>
                  <a:ext cx="1814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6EFC3B5-371F-713C-8A8A-DD0659783A45}"/>
              </a:ext>
            </a:extLst>
          </p:cNvPr>
          <p:cNvGrpSpPr/>
          <p:nvPr/>
        </p:nvGrpSpPr>
        <p:grpSpPr>
          <a:xfrm>
            <a:off x="4785085" y="4463704"/>
            <a:ext cx="2724840" cy="443520"/>
            <a:chOff x="4785085" y="4463704"/>
            <a:chExt cx="272484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35E4517-BC93-8875-6AE9-D6F545D0870A}"/>
                    </a:ext>
                  </a:extLst>
                </p14:cNvPr>
                <p14:cNvContentPartPr/>
                <p14:nvPr/>
              </p14:nvContentPartPr>
              <p14:xfrm>
                <a:off x="4785085" y="4463704"/>
                <a:ext cx="1444320" cy="397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35E4517-BC93-8875-6AE9-D6F545D0870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76085" y="4454704"/>
                  <a:ext cx="14619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65A5CBA-6D10-45A7-87BE-092EC6C4140C}"/>
                    </a:ext>
                  </a:extLst>
                </p14:cNvPr>
                <p14:cNvContentPartPr/>
                <p14:nvPr/>
              </p14:nvContentPartPr>
              <p14:xfrm>
                <a:off x="6407965" y="4609144"/>
                <a:ext cx="1101960" cy="298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65A5CBA-6D10-45A7-87BE-092EC6C4140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98965" y="4600144"/>
                  <a:ext cx="111960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6BB1346-86A1-9804-33D6-4A3E2FECF3F5}"/>
                  </a:ext>
                </a:extLst>
              </p14:cNvPr>
              <p14:cNvContentPartPr/>
              <p14:nvPr/>
            </p14:nvContentPartPr>
            <p14:xfrm>
              <a:off x="7925725" y="4427704"/>
              <a:ext cx="754200" cy="4395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6BB1346-86A1-9804-33D6-4A3E2FECF3F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917085" y="4419064"/>
                <a:ext cx="771840" cy="45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C3A409C-3E92-F939-8866-1D726BECFAEA}"/>
              </a:ext>
            </a:extLst>
          </p:cNvPr>
          <p:cNvGrpSpPr/>
          <p:nvPr/>
        </p:nvGrpSpPr>
        <p:grpSpPr>
          <a:xfrm>
            <a:off x="8988085" y="4329784"/>
            <a:ext cx="1288080" cy="656640"/>
            <a:chOff x="8988085" y="4329784"/>
            <a:chExt cx="128808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8368BE2-5022-8FEF-56F5-8D3288C9A74C}"/>
                    </a:ext>
                  </a:extLst>
                </p14:cNvPr>
                <p14:cNvContentPartPr/>
                <p14:nvPr/>
              </p14:nvContentPartPr>
              <p14:xfrm>
                <a:off x="8988085" y="4329784"/>
                <a:ext cx="1288080" cy="656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8368BE2-5022-8FEF-56F5-8D3288C9A74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79085" y="4321144"/>
                  <a:ext cx="130572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CD7F836-F151-5881-7E4A-0EC132BDDC72}"/>
                    </a:ext>
                  </a:extLst>
                </p14:cNvPr>
                <p14:cNvContentPartPr/>
                <p14:nvPr/>
              </p14:nvContentPartPr>
              <p14:xfrm>
                <a:off x="9453205" y="4416184"/>
                <a:ext cx="29160" cy="45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CD7F836-F151-5881-7E4A-0EC132BDDC7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44205" y="4407184"/>
                  <a:ext cx="468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ECAA8A9-2E5C-680B-425A-A07359929962}"/>
              </a:ext>
            </a:extLst>
          </p:cNvPr>
          <p:cNvGrpSpPr/>
          <p:nvPr/>
        </p:nvGrpSpPr>
        <p:grpSpPr>
          <a:xfrm>
            <a:off x="10635085" y="4354624"/>
            <a:ext cx="397440" cy="350280"/>
            <a:chOff x="10635085" y="4354624"/>
            <a:chExt cx="39744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7CBFEC4-050C-6837-5E63-D7B37EC754BD}"/>
                    </a:ext>
                  </a:extLst>
                </p14:cNvPr>
                <p14:cNvContentPartPr/>
                <p14:nvPr/>
              </p14:nvContentPartPr>
              <p14:xfrm>
                <a:off x="10730845" y="4409704"/>
                <a:ext cx="52200" cy="295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7CBFEC4-050C-6837-5E63-D7B37EC754B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21845" y="4401064"/>
                  <a:ext cx="69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0AC53DF-EE4D-E40E-BAAD-A14C2FBC8157}"/>
                    </a:ext>
                  </a:extLst>
                </p14:cNvPr>
                <p14:cNvContentPartPr/>
                <p14:nvPr/>
              </p14:nvContentPartPr>
              <p14:xfrm>
                <a:off x="10635085" y="4354624"/>
                <a:ext cx="397440" cy="59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0AC53DF-EE4D-E40E-BAAD-A14C2FBC815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626445" y="4345984"/>
                  <a:ext cx="41508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F153BC2F-C394-12FD-73CF-386950B81EC0}"/>
                  </a:ext>
                </a:extLst>
              </p14:cNvPr>
              <p14:cNvContentPartPr/>
              <p14:nvPr/>
            </p14:nvContentPartPr>
            <p14:xfrm>
              <a:off x="2196610" y="1013286"/>
              <a:ext cx="277560" cy="4021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F153BC2F-C394-12FD-73CF-386950B81EC0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2187970" y="1004646"/>
                <a:ext cx="2952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9F7FCD8A-81A4-0307-F40B-5A2455E1381D}"/>
                  </a:ext>
                </a:extLst>
              </p14:cNvPr>
              <p14:cNvContentPartPr/>
              <p14:nvPr/>
            </p14:nvContentPartPr>
            <p14:xfrm>
              <a:off x="1424410" y="2239086"/>
              <a:ext cx="296280" cy="4273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9F7FCD8A-81A4-0307-F40B-5A2455E1381D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415770" y="2230446"/>
                <a:ext cx="3139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35BDE17-A442-D923-49B7-067B7B0FEF89}"/>
                  </a:ext>
                </a:extLst>
              </p14:cNvPr>
              <p14:cNvContentPartPr/>
              <p14:nvPr/>
            </p14:nvContentPartPr>
            <p14:xfrm>
              <a:off x="3293530" y="2775486"/>
              <a:ext cx="609480" cy="325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35BDE17-A442-D923-49B7-067B7B0FEF89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3284530" y="2766846"/>
                <a:ext cx="62712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48B45E1A-42AF-A16E-61D7-C9A5B5885937}"/>
              </a:ext>
            </a:extLst>
          </p:cNvPr>
          <p:cNvGrpSpPr/>
          <p:nvPr/>
        </p:nvGrpSpPr>
        <p:grpSpPr>
          <a:xfrm>
            <a:off x="1586050" y="2757126"/>
            <a:ext cx="1316160" cy="532440"/>
            <a:chOff x="1586050" y="2757126"/>
            <a:chExt cx="131616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3261127-160F-311C-8A9B-7A325A8404CC}"/>
                    </a:ext>
                  </a:extLst>
                </p14:cNvPr>
                <p14:cNvContentPartPr/>
                <p14:nvPr/>
              </p14:nvContentPartPr>
              <p14:xfrm>
                <a:off x="1586050" y="2813286"/>
                <a:ext cx="215640" cy="240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3261127-160F-311C-8A9B-7A325A8404C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577410" y="2804286"/>
                  <a:ext cx="233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A7E3CB7-B8EE-C104-B978-61C972E9DAD3}"/>
                    </a:ext>
                  </a:extLst>
                </p14:cNvPr>
                <p14:cNvContentPartPr/>
                <p14:nvPr/>
              </p14:nvContentPartPr>
              <p14:xfrm>
                <a:off x="1586050" y="2801406"/>
                <a:ext cx="74520" cy="149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A7E3CB7-B8EE-C104-B978-61C972E9DAD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577050" y="2792406"/>
                  <a:ext cx="92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1D3CE95-3690-939F-2DD9-68CBD9A5CA65}"/>
                    </a:ext>
                  </a:extLst>
                </p14:cNvPr>
                <p14:cNvContentPartPr/>
                <p14:nvPr/>
              </p14:nvContentPartPr>
              <p14:xfrm>
                <a:off x="2406490" y="2978166"/>
                <a:ext cx="16560" cy="25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1D3CE95-3690-939F-2DD9-68CBD9A5CA6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397850" y="2969526"/>
                  <a:ext cx="34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B0F1D99-DE75-25CB-5B85-27EE24BEF934}"/>
                    </a:ext>
                  </a:extLst>
                </p14:cNvPr>
                <p14:cNvContentPartPr/>
                <p14:nvPr/>
              </p14:nvContentPartPr>
              <p14:xfrm>
                <a:off x="2895370" y="2757126"/>
                <a:ext cx="6840" cy="19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B0F1D99-DE75-25CB-5B85-27EE24BEF93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886370" y="2748126"/>
                  <a:ext cx="24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76247C2-9DA7-44F8-B5C0-F652F96E3518}"/>
                    </a:ext>
                  </a:extLst>
                </p14:cNvPr>
                <p14:cNvContentPartPr/>
                <p14:nvPr/>
              </p14:nvContentPartPr>
              <p14:xfrm>
                <a:off x="1846690" y="2982486"/>
                <a:ext cx="978480" cy="307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76247C2-9DA7-44F8-B5C0-F652F96E351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838050" y="2973846"/>
                  <a:ext cx="996120" cy="32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F5332C11-1104-E5F0-F800-3C3AA5A2DA59}"/>
                  </a:ext>
                </a:extLst>
              </p14:cNvPr>
              <p14:cNvContentPartPr/>
              <p14:nvPr/>
            </p14:nvContentPartPr>
            <p14:xfrm>
              <a:off x="2505850" y="2889246"/>
              <a:ext cx="9720" cy="3024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F5332C11-1104-E5F0-F800-3C3AA5A2DA59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496850" y="2880246"/>
                <a:ext cx="27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0ACE0D6C-860C-8684-B3B2-7709ACB80717}"/>
                  </a:ext>
                </a:extLst>
              </p14:cNvPr>
              <p14:cNvContentPartPr/>
              <p14:nvPr/>
            </p14:nvContentPartPr>
            <p14:xfrm>
              <a:off x="2122450" y="2939646"/>
              <a:ext cx="23760" cy="115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0ACE0D6C-860C-8684-B3B2-7709ACB80717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2113450" y="2930646"/>
                <a:ext cx="41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5574D309-4DCD-2706-AA56-186EA6C4546B}"/>
                  </a:ext>
                </a:extLst>
              </p14:cNvPr>
              <p14:cNvContentPartPr/>
              <p14:nvPr/>
            </p14:nvContentPartPr>
            <p14:xfrm>
              <a:off x="2984290" y="2833086"/>
              <a:ext cx="16560" cy="320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5574D309-4DCD-2706-AA56-186EA6C4546B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2975650" y="2824086"/>
                <a:ext cx="3420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ED56531-21A9-C1EA-A4B0-EF2254DEB081}"/>
              </a:ext>
            </a:extLst>
          </p:cNvPr>
          <p:cNvGrpSpPr/>
          <p:nvPr/>
        </p:nvGrpSpPr>
        <p:grpSpPr>
          <a:xfrm>
            <a:off x="2935330" y="2978526"/>
            <a:ext cx="214200" cy="165240"/>
            <a:chOff x="2935330" y="2978526"/>
            <a:chExt cx="21420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715BC10-6558-9347-7EA8-5076FE7D03D2}"/>
                    </a:ext>
                  </a:extLst>
                </p14:cNvPr>
                <p14:cNvContentPartPr/>
                <p14:nvPr/>
              </p14:nvContentPartPr>
              <p14:xfrm>
                <a:off x="2935330" y="2989686"/>
                <a:ext cx="12600" cy="154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715BC10-6558-9347-7EA8-5076FE7D03D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926330" y="2981046"/>
                  <a:ext cx="30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767B18B-9259-789C-ABC1-1BA154B4979C}"/>
                    </a:ext>
                  </a:extLst>
                </p14:cNvPr>
                <p14:cNvContentPartPr/>
                <p14:nvPr/>
              </p14:nvContentPartPr>
              <p14:xfrm>
                <a:off x="3044050" y="2978526"/>
                <a:ext cx="105480" cy="105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767B18B-9259-789C-ABC1-1BA154B4979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035410" y="2969886"/>
                  <a:ext cx="12312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72FC0DED-C00A-D828-A3E6-C9F2C1F00D63}"/>
              </a:ext>
            </a:extLst>
          </p:cNvPr>
          <p:cNvGrpSpPr/>
          <p:nvPr/>
        </p:nvGrpSpPr>
        <p:grpSpPr>
          <a:xfrm>
            <a:off x="7218685" y="5302633"/>
            <a:ext cx="2928960" cy="539280"/>
            <a:chOff x="7218685" y="5302633"/>
            <a:chExt cx="292896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F918E37-6660-DC7C-D5D1-F6E6DB0284B0}"/>
                    </a:ext>
                  </a:extLst>
                </p14:cNvPr>
                <p14:cNvContentPartPr/>
                <p14:nvPr/>
              </p14:nvContentPartPr>
              <p14:xfrm>
                <a:off x="7218685" y="5328913"/>
                <a:ext cx="1316520" cy="5130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F918E37-6660-DC7C-D5D1-F6E6DB0284B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210045" y="5319913"/>
                  <a:ext cx="13341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C124DCF-1B25-3953-4EBC-62860737A879}"/>
                    </a:ext>
                  </a:extLst>
                </p14:cNvPr>
                <p14:cNvContentPartPr/>
                <p14:nvPr/>
              </p14:nvContentPartPr>
              <p14:xfrm>
                <a:off x="8919685" y="5320273"/>
                <a:ext cx="287280" cy="521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C124DCF-1B25-3953-4EBC-62860737A87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910685" y="5311273"/>
                  <a:ext cx="3049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24448F9-0586-ECA2-013D-54AB3D662A0C}"/>
                    </a:ext>
                  </a:extLst>
                </p14:cNvPr>
                <p14:cNvContentPartPr/>
                <p14:nvPr/>
              </p14:nvContentPartPr>
              <p14:xfrm>
                <a:off x="9875485" y="5307673"/>
                <a:ext cx="39600" cy="441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24448F9-0586-ECA2-013D-54AB3D662A0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866485" y="5299033"/>
                  <a:ext cx="572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3D170C4-5E58-5287-5E8E-70D7209633A1}"/>
                    </a:ext>
                  </a:extLst>
                </p14:cNvPr>
                <p14:cNvContentPartPr/>
                <p14:nvPr/>
              </p14:nvContentPartPr>
              <p14:xfrm>
                <a:off x="9682165" y="5302633"/>
                <a:ext cx="465480" cy="268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3D170C4-5E58-5287-5E8E-70D7209633A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673525" y="5293993"/>
                  <a:ext cx="48312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55FCFB20-020D-2E73-BF0C-EB2B95101BD8}"/>
              </a:ext>
            </a:extLst>
          </p:cNvPr>
          <p:cNvGrpSpPr/>
          <p:nvPr/>
        </p:nvGrpSpPr>
        <p:grpSpPr>
          <a:xfrm>
            <a:off x="1151965" y="5324953"/>
            <a:ext cx="5749560" cy="1224360"/>
            <a:chOff x="1151965" y="5324953"/>
            <a:chExt cx="5749560" cy="12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FBDBD18-E31E-8F3F-953D-3DB98FD69066}"/>
                    </a:ext>
                  </a:extLst>
                </p14:cNvPr>
                <p14:cNvContentPartPr/>
                <p14:nvPr/>
              </p14:nvContentPartPr>
              <p14:xfrm>
                <a:off x="1151965" y="5518633"/>
                <a:ext cx="187920" cy="271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FBDBD18-E31E-8F3F-953D-3DB98FD6906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42965" y="5509993"/>
                  <a:ext cx="205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269D925-6662-734A-C76A-F9F6C8632726}"/>
                    </a:ext>
                  </a:extLst>
                </p14:cNvPr>
                <p14:cNvContentPartPr/>
                <p14:nvPr/>
              </p14:nvContentPartPr>
              <p14:xfrm>
                <a:off x="1406125" y="5495233"/>
                <a:ext cx="186120" cy="286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269D925-6662-734A-C76A-F9F6C863272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397125" y="5486593"/>
                  <a:ext cx="203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F4C9E7-3676-E40E-DF50-5D1CC8AF20CE}"/>
                    </a:ext>
                  </a:extLst>
                </p14:cNvPr>
                <p14:cNvContentPartPr/>
                <p14:nvPr/>
              </p14:nvContentPartPr>
              <p14:xfrm>
                <a:off x="1441765" y="5561473"/>
                <a:ext cx="174240" cy="27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F4C9E7-3676-E40E-DF50-5D1CC8AF20C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433125" y="5552833"/>
                  <a:ext cx="191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43BA217-977D-9DBD-FE54-94B03514247A}"/>
                    </a:ext>
                  </a:extLst>
                </p14:cNvPr>
                <p14:cNvContentPartPr/>
                <p14:nvPr/>
              </p14:nvContentPartPr>
              <p14:xfrm>
                <a:off x="1946845" y="5324953"/>
                <a:ext cx="1062000" cy="457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43BA217-977D-9DBD-FE54-94B03514247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938205" y="5315953"/>
                  <a:ext cx="10796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EFE5EC2-57B6-6429-38BD-C5F6ABD981D5}"/>
                    </a:ext>
                  </a:extLst>
                </p14:cNvPr>
                <p14:cNvContentPartPr/>
                <p14:nvPr/>
              </p14:nvContentPartPr>
              <p14:xfrm>
                <a:off x="3251845" y="5552113"/>
                <a:ext cx="904680" cy="211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EFE5EC2-57B6-6429-38BD-C5F6ABD981D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243205" y="5543113"/>
                  <a:ext cx="922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1563214-FD71-69C5-D563-C881F14C1C0F}"/>
                    </a:ext>
                  </a:extLst>
                </p14:cNvPr>
                <p14:cNvContentPartPr/>
                <p14:nvPr/>
              </p14:nvContentPartPr>
              <p14:xfrm>
                <a:off x="4389445" y="5574073"/>
                <a:ext cx="423360" cy="178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1563214-FD71-69C5-D563-C881F14C1C0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380445" y="5565073"/>
                  <a:ext cx="441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27FB45A-C2ED-F7A0-2E5B-74F73E4B684F}"/>
                    </a:ext>
                  </a:extLst>
                </p14:cNvPr>
                <p14:cNvContentPartPr/>
                <p14:nvPr/>
              </p14:nvContentPartPr>
              <p14:xfrm>
                <a:off x="4486645" y="5500993"/>
                <a:ext cx="39240" cy="4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27FB45A-C2ED-F7A0-2E5B-74F73E4B684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478005" y="5491993"/>
                  <a:ext cx="56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4955BB6-49EC-8983-533B-E0D3D4D4F5BA}"/>
                    </a:ext>
                  </a:extLst>
                </p14:cNvPr>
                <p14:cNvContentPartPr/>
                <p14:nvPr/>
              </p14:nvContentPartPr>
              <p14:xfrm>
                <a:off x="5001085" y="5342233"/>
                <a:ext cx="1435680" cy="587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4955BB6-49EC-8983-533B-E0D3D4D4F5B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992085" y="5333593"/>
                  <a:ext cx="14533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9A0133C-736B-5C36-2E0D-A940EE898E0B}"/>
                    </a:ext>
                  </a:extLst>
                </p14:cNvPr>
                <p14:cNvContentPartPr/>
                <p14:nvPr/>
              </p14:nvContentPartPr>
              <p14:xfrm>
                <a:off x="6247765" y="5527993"/>
                <a:ext cx="213120" cy="262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9A0133C-736B-5C36-2E0D-A940EE898E0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239125" y="5518993"/>
                  <a:ext cx="230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94D01D3-14AE-D038-4D73-8A6346A03926}"/>
                    </a:ext>
                  </a:extLst>
                </p14:cNvPr>
                <p14:cNvContentPartPr/>
                <p14:nvPr/>
              </p14:nvContentPartPr>
              <p14:xfrm>
                <a:off x="6347845" y="5590993"/>
                <a:ext cx="553680" cy="3848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94D01D3-14AE-D038-4D73-8A6346A0392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339205" y="5581993"/>
                  <a:ext cx="5713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6337A85-786F-14A5-DD96-62DE238BE373}"/>
                    </a:ext>
                  </a:extLst>
                </p14:cNvPr>
                <p14:cNvContentPartPr/>
                <p14:nvPr/>
              </p14:nvContentPartPr>
              <p14:xfrm>
                <a:off x="6594085" y="5382553"/>
                <a:ext cx="10440" cy="97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6337A85-786F-14A5-DD96-62DE238BE37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585085" y="5373913"/>
                  <a:ext cx="28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1C86B5F-3A67-92B5-CB92-1CF4663EFC81}"/>
                    </a:ext>
                  </a:extLst>
                </p14:cNvPr>
                <p14:cNvContentPartPr/>
                <p14:nvPr/>
              </p14:nvContentPartPr>
              <p14:xfrm>
                <a:off x="1191925" y="6060073"/>
                <a:ext cx="1508400" cy="4572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1C86B5F-3A67-92B5-CB92-1CF4663EFC8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82925" y="6051433"/>
                  <a:ext cx="15260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7361A94-8FE7-073F-C08A-723C49392524}"/>
                    </a:ext>
                  </a:extLst>
                </p14:cNvPr>
                <p14:cNvContentPartPr/>
                <p14:nvPr/>
              </p14:nvContentPartPr>
              <p14:xfrm>
                <a:off x="2949085" y="6008953"/>
                <a:ext cx="464040" cy="3776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7361A94-8FE7-073F-C08A-723C4939252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940085" y="5999953"/>
                  <a:ext cx="4816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266B265-0B77-E3FE-F848-DDA4EFEA72EA}"/>
                    </a:ext>
                  </a:extLst>
                </p14:cNvPr>
                <p14:cNvContentPartPr/>
                <p14:nvPr/>
              </p14:nvContentPartPr>
              <p14:xfrm>
                <a:off x="2971405" y="6116953"/>
                <a:ext cx="281160" cy="1213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266B265-0B77-E3FE-F848-DDA4EFEA72E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962405" y="6108313"/>
                  <a:ext cx="298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C0453B7-C9E9-9C95-5F95-2FB52E027108}"/>
                    </a:ext>
                  </a:extLst>
                </p14:cNvPr>
                <p14:cNvContentPartPr/>
                <p14:nvPr/>
              </p14:nvContentPartPr>
              <p14:xfrm>
                <a:off x="3689965" y="6240073"/>
                <a:ext cx="533160" cy="1832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C0453B7-C9E9-9C95-5F95-2FB52E02710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681325" y="6231073"/>
                  <a:ext cx="550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08B73FC-382E-7706-B1A1-018169A7B7D3}"/>
                    </a:ext>
                  </a:extLst>
                </p14:cNvPr>
                <p14:cNvContentPartPr/>
                <p14:nvPr/>
              </p14:nvContentPartPr>
              <p14:xfrm>
                <a:off x="4015405" y="6176353"/>
                <a:ext cx="201240" cy="2725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08B73FC-382E-7706-B1A1-018169A7B7D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006765" y="6167353"/>
                  <a:ext cx="218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CF127DC-C011-7EF4-6F91-8524384F9392}"/>
                    </a:ext>
                  </a:extLst>
                </p14:cNvPr>
                <p14:cNvContentPartPr/>
                <p14:nvPr/>
              </p14:nvContentPartPr>
              <p14:xfrm>
                <a:off x="4228165" y="6035953"/>
                <a:ext cx="2040120" cy="5133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CF127DC-C011-7EF4-6F91-8524384F939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219165" y="6026953"/>
                  <a:ext cx="2057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DDF1386-DA21-5BB4-6D26-78961B2AF346}"/>
                    </a:ext>
                  </a:extLst>
                </p14:cNvPr>
                <p14:cNvContentPartPr/>
                <p14:nvPr/>
              </p14:nvContentPartPr>
              <p14:xfrm>
                <a:off x="5319325" y="6106513"/>
                <a:ext cx="523440" cy="1393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DDF1386-DA21-5BB4-6D26-78961B2AF34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310685" y="6097513"/>
                  <a:ext cx="54108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6D0B138-29D9-3BD4-B099-BC9B3979EFA6}"/>
              </a:ext>
            </a:extLst>
          </p:cNvPr>
          <p:cNvGrpSpPr/>
          <p:nvPr/>
        </p:nvGrpSpPr>
        <p:grpSpPr>
          <a:xfrm>
            <a:off x="2111725" y="137713"/>
            <a:ext cx="1157400" cy="848520"/>
            <a:chOff x="2111725" y="137713"/>
            <a:chExt cx="115740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D4F5411-F0DF-3856-A1C9-AB59AA714557}"/>
                    </a:ext>
                  </a:extLst>
                </p14:cNvPr>
                <p14:cNvContentPartPr/>
                <p14:nvPr/>
              </p14:nvContentPartPr>
              <p14:xfrm>
                <a:off x="2117845" y="572953"/>
                <a:ext cx="296640" cy="388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D4F5411-F0DF-3856-A1C9-AB59AA71455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109205" y="563953"/>
                  <a:ext cx="3142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A970972-A545-4477-3968-80F2CE5E2422}"/>
                    </a:ext>
                  </a:extLst>
                </p14:cNvPr>
                <p14:cNvContentPartPr/>
                <p14:nvPr/>
              </p14:nvContentPartPr>
              <p14:xfrm>
                <a:off x="2111725" y="796153"/>
                <a:ext cx="108360" cy="190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A970972-A545-4477-3968-80F2CE5E242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103085" y="787513"/>
                  <a:ext cx="126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DBCFF5E-B250-E5D9-9A62-768588B26743}"/>
                    </a:ext>
                  </a:extLst>
                </p14:cNvPr>
                <p14:cNvContentPartPr/>
                <p14:nvPr/>
              </p14:nvContentPartPr>
              <p14:xfrm>
                <a:off x="2530045" y="325273"/>
                <a:ext cx="154080" cy="195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DBCFF5E-B250-E5D9-9A62-768588B2674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521405" y="316273"/>
                  <a:ext cx="171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F01017E-1614-F559-0A8B-67B6EE2032BD}"/>
                    </a:ext>
                  </a:extLst>
                </p14:cNvPr>
                <p14:cNvContentPartPr/>
                <p14:nvPr/>
              </p14:nvContentPartPr>
              <p14:xfrm>
                <a:off x="2475685" y="382513"/>
                <a:ext cx="172440" cy="91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F01017E-1614-F559-0A8B-67B6EE2032B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467045" y="373513"/>
                  <a:ext cx="190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5BBF4B-BD43-7F8A-2702-484088C3DA9F}"/>
                    </a:ext>
                  </a:extLst>
                </p14:cNvPr>
                <p14:cNvContentPartPr/>
                <p14:nvPr/>
              </p14:nvContentPartPr>
              <p14:xfrm>
                <a:off x="2681605" y="235633"/>
                <a:ext cx="141480" cy="235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5BBF4B-BD43-7F8A-2702-484088C3DA9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672605" y="226993"/>
                  <a:ext cx="159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337A2E8-7F0E-E5FD-76D1-59077B2F542D}"/>
                    </a:ext>
                  </a:extLst>
                </p14:cNvPr>
                <p14:cNvContentPartPr/>
                <p14:nvPr/>
              </p14:nvContentPartPr>
              <p14:xfrm>
                <a:off x="2851885" y="258313"/>
                <a:ext cx="65160" cy="203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337A2E8-7F0E-E5FD-76D1-59077B2F542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842885" y="249673"/>
                  <a:ext cx="82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D10ABF0-8FE7-1156-49ED-773A220FD3BB}"/>
                    </a:ext>
                  </a:extLst>
                </p14:cNvPr>
                <p14:cNvContentPartPr/>
                <p14:nvPr/>
              </p14:nvContentPartPr>
              <p14:xfrm>
                <a:off x="2987605" y="287473"/>
                <a:ext cx="102960" cy="157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D10ABF0-8FE7-1156-49ED-773A220FD3B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978605" y="278473"/>
                  <a:ext cx="120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0997BE1-8868-7C57-389C-557E35231025}"/>
                    </a:ext>
                  </a:extLst>
                </p14:cNvPr>
                <p14:cNvContentPartPr/>
                <p14:nvPr/>
              </p14:nvContentPartPr>
              <p14:xfrm>
                <a:off x="3063205" y="137713"/>
                <a:ext cx="205920" cy="281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0997BE1-8868-7C57-389C-557E3523102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054565" y="128713"/>
                  <a:ext cx="223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39D97B9-8DAC-6287-4546-5321E9D88A57}"/>
                    </a:ext>
                  </a:extLst>
                </p14:cNvPr>
                <p14:cNvContentPartPr/>
                <p14:nvPr/>
              </p14:nvContentPartPr>
              <p14:xfrm>
                <a:off x="3194245" y="237433"/>
                <a:ext cx="33120" cy="180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39D97B9-8DAC-6287-4546-5321E9D88A5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185245" y="228793"/>
                  <a:ext cx="507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311FD0D-3FEB-4858-8149-CB7AF179C41A}"/>
              </a:ext>
            </a:extLst>
          </p:cNvPr>
          <p:cNvGrpSpPr/>
          <p:nvPr/>
        </p:nvGrpSpPr>
        <p:grpSpPr>
          <a:xfrm>
            <a:off x="3507445" y="157153"/>
            <a:ext cx="1148400" cy="291600"/>
            <a:chOff x="3507445" y="157153"/>
            <a:chExt cx="11484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7C89E99-2ED4-7916-F01E-38D63BDC9093}"/>
                    </a:ext>
                  </a:extLst>
                </p14:cNvPr>
                <p14:cNvContentPartPr/>
                <p14:nvPr/>
              </p14:nvContentPartPr>
              <p14:xfrm>
                <a:off x="3507445" y="190273"/>
                <a:ext cx="1148400" cy="258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7C89E99-2ED4-7916-F01E-38D63BDC909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498805" y="181633"/>
                  <a:ext cx="1166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38E70E8-6E1E-E786-D902-353F55E4681D}"/>
                    </a:ext>
                  </a:extLst>
                </p14:cNvPr>
                <p14:cNvContentPartPr/>
                <p14:nvPr/>
              </p14:nvContentPartPr>
              <p14:xfrm>
                <a:off x="4291165" y="157153"/>
                <a:ext cx="19080" cy="1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38E70E8-6E1E-E786-D902-353F55E4681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282165" y="148153"/>
                  <a:ext cx="36720" cy="1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013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1BC31E3-20F7-0F03-F2A9-3013C06661A6}"/>
              </a:ext>
            </a:extLst>
          </p:cNvPr>
          <p:cNvGrpSpPr/>
          <p:nvPr/>
        </p:nvGrpSpPr>
        <p:grpSpPr>
          <a:xfrm>
            <a:off x="361828" y="161250"/>
            <a:ext cx="11152080" cy="1735200"/>
            <a:chOff x="469405" y="5014144"/>
            <a:chExt cx="11152080" cy="173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66B20B3-EF0D-1D9B-EE11-6428ACA0BABC}"/>
                    </a:ext>
                  </a:extLst>
                </p14:cNvPr>
                <p14:cNvContentPartPr/>
                <p14:nvPr/>
              </p14:nvContentPartPr>
              <p14:xfrm>
                <a:off x="469405" y="5281984"/>
                <a:ext cx="151560" cy="21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66B20B3-EF0D-1D9B-EE11-6428ACA0BAB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426" y="5272984"/>
                  <a:ext cx="169158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3653884-DB8A-6133-1CCE-35FCFDC46385}"/>
                    </a:ext>
                  </a:extLst>
                </p14:cNvPr>
                <p14:cNvContentPartPr/>
                <p14:nvPr/>
              </p14:nvContentPartPr>
              <p14:xfrm>
                <a:off x="502165" y="5398624"/>
                <a:ext cx="163080" cy="4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3653884-DB8A-6133-1CCE-35FCFDC463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3145" y="5389624"/>
                  <a:ext cx="180759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515AF8-24CF-5BB1-AC58-D03FC4E00B6D}"/>
                    </a:ext>
                  </a:extLst>
                </p14:cNvPr>
                <p14:cNvContentPartPr/>
                <p14:nvPr/>
              </p14:nvContentPartPr>
              <p14:xfrm>
                <a:off x="553285" y="5278384"/>
                <a:ext cx="192600" cy="2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515AF8-24CF-5BB1-AC58-D03FC4E00B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285" y="5269384"/>
                  <a:ext cx="21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716648F-00F1-CC48-1265-3B9EFC7C6798}"/>
                    </a:ext>
                  </a:extLst>
                </p14:cNvPr>
                <p14:cNvContentPartPr/>
                <p14:nvPr/>
              </p14:nvContentPartPr>
              <p14:xfrm>
                <a:off x="734725" y="5389624"/>
                <a:ext cx="129600" cy="11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716648F-00F1-CC48-1265-3B9EFC7C67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5700" y="5380624"/>
                  <a:ext cx="147289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15D282-932E-22F8-D7BD-DC99CF376674}"/>
                    </a:ext>
                  </a:extLst>
                </p14:cNvPr>
                <p14:cNvContentPartPr/>
                <p14:nvPr/>
              </p14:nvContentPartPr>
              <p14:xfrm>
                <a:off x="690805" y="5404744"/>
                <a:ext cx="207720" cy="102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15D282-932E-22F8-D7BD-DC99CF3766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1789" y="5395744"/>
                  <a:ext cx="225391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D564CC3-7163-FB45-7334-D5B11EAD77AB}"/>
                    </a:ext>
                  </a:extLst>
                </p14:cNvPr>
                <p14:cNvContentPartPr/>
                <p14:nvPr/>
              </p14:nvContentPartPr>
              <p14:xfrm>
                <a:off x="941365" y="5223304"/>
                <a:ext cx="466920" cy="28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D564CC3-7163-FB45-7334-D5B11EAD77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2365" y="5214304"/>
                  <a:ext cx="484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1DF5D8-EB09-0E21-2E6E-BFEB2E03A769}"/>
                    </a:ext>
                  </a:extLst>
                </p14:cNvPr>
                <p14:cNvContentPartPr/>
                <p14:nvPr/>
              </p14:nvContentPartPr>
              <p14:xfrm>
                <a:off x="1259245" y="5323024"/>
                <a:ext cx="174240" cy="3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1DF5D8-EB09-0E21-2E6E-BFEB2E03A7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0226" y="5313917"/>
                  <a:ext cx="191917" cy="48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F160D5-D19C-9C98-0A3D-C4FB3A459394}"/>
                    </a:ext>
                  </a:extLst>
                </p14:cNvPr>
                <p14:cNvContentPartPr/>
                <p14:nvPr/>
              </p14:nvContentPartPr>
              <p14:xfrm>
                <a:off x="1698445" y="5247064"/>
                <a:ext cx="153360" cy="223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F160D5-D19C-9C98-0A3D-C4FB3A4593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89445" y="5238064"/>
                  <a:ext cx="171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BE6277-DC77-A618-D2F6-F4C09E2B4879}"/>
                    </a:ext>
                  </a:extLst>
                </p14:cNvPr>
                <p14:cNvContentPartPr/>
                <p14:nvPr/>
              </p14:nvContentPartPr>
              <p14:xfrm>
                <a:off x="1672885" y="5342464"/>
                <a:ext cx="250200" cy="4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BE6277-DC77-A618-D2F6-F4C09E2B48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63885" y="5333464"/>
                  <a:ext cx="267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293108-B4F8-48FF-DE67-81D3F4C68D23}"/>
                    </a:ext>
                  </a:extLst>
                </p14:cNvPr>
                <p14:cNvContentPartPr/>
                <p14:nvPr/>
              </p14:nvContentPartPr>
              <p14:xfrm>
                <a:off x="1901485" y="5226184"/>
                <a:ext cx="1878480" cy="296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293108-B4F8-48FF-DE67-81D3F4C68D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92485" y="5217184"/>
                  <a:ext cx="1896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D9B33D-157C-1C91-E1EB-3DF7ED22B0B0}"/>
                    </a:ext>
                  </a:extLst>
                </p14:cNvPr>
                <p14:cNvContentPartPr/>
                <p14:nvPr/>
              </p14:nvContentPartPr>
              <p14:xfrm>
                <a:off x="2961325" y="5312224"/>
                <a:ext cx="266040" cy="19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D9B33D-157C-1C91-E1EB-3DF7ED22B0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52325" y="5303224"/>
                  <a:ext cx="283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AEAEB8-467A-C132-4C61-62593CBE8E8E}"/>
                    </a:ext>
                  </a:extLst>
                </p14:cNvPr>
                <p14:cNvContentPartPr/>
                <p14:nvPr/>
              </p14:nvContentPartPr>
              <p14:xfrm>
                <a:off x="2821645" y="5224384"/>
                <a:ext cx="114120" cy="1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AEAEB8-467A-C132-4C61-62593CBE8E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12673" y="5215384"/>
                  <a:ext cx="131705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7B8D69-A437-5538-0E5B-38CF525B6A24}"/>
                    </a:ext>
                  </a:extLst>
                </p14:cNvPr>
                <p14:cNvContentPartPr/>
                <p14:nvPr/>
              </p14:nvContentPartPr>
              <p14:xfrm>
                <a:off x="4029085" y="5145544"/>
                <a:ext cx="838080" cy="40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7B8D69-A437-5538-0E5B-38CF525B6A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20085" y="5136552"/>
                  <a:ext cx="855720" cy="421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FF716EF-4682-FBD0-B5D8-4224F6099974}"/>
                    </a:ext>
                  </a:extLst>
                </p14:cNvPr>
                <p14:cNvContentPartPr/>
                <p14:nvPr/>
              </p14:nvContentPartPr>
              <p14:xfrm>
                <a:off x="5197285" y="5204584"/>
                <a:ext cx="179640" cy="254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FF716EF-4682-FBD0-B5D8-4224F60999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88285" y="5195584"/>
                  <a:ext cx="197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5E6D10-D5CA-A3B6-F5A3-C6B495ECDBE0}"/>
                    </a:ext>
                  </a:extLst>
                </p14:cNvPr>
                <p14:cNvContentPartPr/>
                <p14:nvPr/>
              </p14:nvContentPartPr>
              <p14:xfrm>
                <a:off x="5471245" y="5216824"/>
                <a:ext cx="153720" cy="234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5E6D10-D5CA-A3B6-F5A3-C6B495ECDB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62245" y="5207810"/>
                  <a:ext cx="171360" cy="251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80153F-3B5D-0376-5122-B2EAE6C23F39}"/>
                    </a:ext>
                  </a:extLst>
                </p14:cNvPr>
                <p14:cNvContentPartPr/>
                <p14:nvPr/>
              </p14:nvContentPartPr>
              <p14:xfrm>
                <a:off x="5685805" y="5191264"/>
                <a:ext cx="162360" cy="244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80153F-3B5D-0376-5122-B2EAE6C23F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76805" y="5182277"/>
                  <a:ext cx="180000" cy="262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1A5125-28F3-78EA-B33C-0C05D6498223}"/>
                    </a:ext>
                  </a:extLst>
                </p14:cNvPr>
                <p14:cNvContentPartPr/>
                <p14:nvPr/>
              </p14:nvContentPartPr>
              <p14:xfrm>
                <a:off x="6119965" y="5156344"/>
                <a:ext cx="186120" cy="277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1A5125-28F3-78EA-B33C-0C05D64982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10965" y="5147344"/>
                  <a:ext cx="203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89CD5C2-797F-787F-3311-73A57450BC12}"/>
                    </a:ext>
                  </a:extLst>
                </p14:cNvPr>
                <p14:cNvContentPartPr/>
                <p14:nvPr/>
              </p14:nvContentPartPr>
              <p14:xfrm>
                <a:off x="6411565" y="5188384"/>
                <a:ext cx="223200" cy="206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89CD5C2-797F-787F-3311-73A57450BC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02565" y="5179384"/>
                  <a:ext cx="240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E9865F-EE98-666C-03B1-2EB47A52A3AE}"/>
                    </a:ext>
                  </a:extLst>
                </p14:cNvPr>
                <p14:cNvContentPartPr/>
                <p14:nvPr/>
              </p14:nvContentPartPr>
              <p14:xfrm>
                <a:off x="6719725" y="5177224"/>
                <a:ext cx="150840" cy="239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E9865F-EE98-666C-03B1-2EB47A52A3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10703" y="5168224"/>
                  <a:ext cx="168522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CD4D78-4B5C-5146-F8CC-5D79786A45D9}"/>
                    </a:ext>
                  </a:extLst>
                </p14:cNvPr>
                <p14:cNvContentPartPr/>
                <p14:nvPr/>
              </p14:nvContentPartPr>
              <p14:xfrm>
                <a:off x="6702805" y="5195944"/>
                <a:ext cx="208080" cy="9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CD4D78-4B5C-5146-F8CC-5D79786A45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93789" y="5187290"/>
                  <a:ext cx="225751" cy="25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FAEB90E-4C0A-D691-F385-1395BB7C3801}"/>
                    </a:ext>
                  </a:extLst>
                </p14:cNvPr>
                <p14:cNvContentPartPr/>
                <p14:nvPr/>
              </p14:nvContentPartPr>
              <p14:xfrm>
                <a:off x="7206445" y="5166064"/>
                <a:ext cx="171000" cy="263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FAEB90E-4C0A-D691-F385-1395BB7C38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97445" y="5157064"/>
                  <a:ext cx="188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124FBD-31E5-4DBA-87A0-080DC202159F}"/>
                    </a:ext>
                  </a:extLst>
                </p14:cNvPr>
                <p14:cNvContentPartPr/>
                <p14:nvPr/>
              </p14:nvContentPartPr>
              <p14:xfrm>
                <a:off x="7296085" y="5028184"/>
                <a:ext cx="1154520" cy="405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124FBD-31E5-4DBA-87A0-080DC20215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7085" y="5019184"/>
                  <a:ext cx="11721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8FDC41A-05FA-E562-EB58-A7025428990D}"/>
                    </a:ext>
                  </a:extLst>
                </p14:cNvPr>
                <p14:cNvContentPartPr/>
                <p14:nvPr/>
              </p14:nvContentPartPr>
              <p14:xfrm>
                <a:off x="8669125" y="5014144"/>
                <a:ext cx="294120" cy="243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8FDC41A-05FA-E562-EB58-A7025428990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60136" y="5005144"/>
                  <a:ext cx="311738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0A25FD-A69A-2E12-A263-5732F2D2F266}"/>
                    </a:ext>
                  </a:extLst>
                </p14:cNvPr>
                <p14:cNvContentPartPr/>
                <p14:nvPr/>
              </p14:nvContentPartPr>
              <p14:xfrm>
                <a:off x="9228205" y="5212504"/>
                <a:ext cx="393840" cy="162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0A25FD-A69A-2E12-A263-5732F2D2F2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19205" y="5203484"/>
                  <a:ext cx="411480" cy="179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C8EA4F-FA88-BFE8-AF82-5F95213C76EB}"/>
                    </a:ext>
                  </a:extLst>
                </p14:cNvPr>
                <p14:cNvContentPartPr/>
                <p14:nvPr/>
              </p14:nvContentPartPr>
              <p14:xfrm>
                <a:off x="9438085" y="5179024"/>
                <a:ext cx="18720" cy="9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C8EA4F-FA88-BFE8-AF82-5F95213C76E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29085" y="5170024"/>
                  <a:ext cx="36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01BBF0-EE8D-F4C2-AB03-563C7B3D80C5}"/>
                    </a:ext>
                  </a:extLst>
                </p14:cNvPr>
                <p14:cNvContentPartPr/>
                <p14:nvPr/>
              </p14:nvContentPartPr>
              <p14:xfrm>
                <a:off x="2525005" y="6167224"/>
                <a:ext cx="3620520" cy="50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01BBF0-EE8D-F4C2-AB03-563C7B3D80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16005" y="6158224"/>
                  <a:ext cx="3638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EFCD3F0-89D8-C17C-CE00-E1BADAA3027E}"/>
                    </a:ext>
                  </a:extLst>
                </p14:cNvPr>
                <p14:cNvContentPartPr/>
                <p14:nvPr/>
              </p14:nvContentPartPr>
              <p14:xfrm>
                <a:off x="3780325" y="6256144"/>
                <a:ext cx="136800" cy="166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EFCD3F0-89D8-C17C-CE00-E1BADAA302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71325" y="6247144"/>
                  <a:ext cx="154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8CC65B9-E972-E0A9-6587-44DD505EE728}"/>
                    </a:ext>
                  </a:extLst>
                </p14:cNvPr>
                <p14:cNvContentPartPr/>
                <p14:nvPr/>
              </p14:nvContentPartPr>
              <p14:xfrm>
                <a:off x="3687805" y="5701744"/>
                <a:ext cx="10800" cy="25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8CC65B9-E972-E0A9-6587-44DD505EE7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78805" y="5692744"/>
                  <a:ext cx="284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FAC7E8-E88C-6139-4698-608A6F65FBAB}"/>
                    </a:ext>
                  </a:extLst>
                </p14:cNvPr>
                <p14:cNvContentPartPr/>
                <p14:nvPr/>
              </p14:nvContentPartPr>
              <p14:xfrm>
                <a:off x="3567925" y="5713264"/>
                <a:ext cx="204480" cy="12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FAC7E8-E88C-6139-4698-608A6F65FB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58909" y="5704289"/>
                  <a:ext cx="222151" cy="146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7DC8BA2-E39F-F310-F869-642F7D6C90A5}"/>
                    </a:ext>
                  </a:extLst>
                </p14:cNvPr>
                <p14:cNvContentPartPr/>
                <p14:nvPr/>
              </p14:nvContentPartPr>
              <p14:xfrm>
                <a:off x="3961405" y="5708224"/>
                <a:ext cx="102600" cy="246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7DC8BA2-E39F-F310-F869-642F7D6C90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52405" y="5699211"/>
                  <a:ext cx="120240" cy="264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B5ED9C5-5E92-E130-EAE0-94054C2CF4A2}"/>
                    </a:ext>
                  </a:extLst>
                </p14:cNvPr>
                <p14:cNvContentPartPr/>
                <p14:nvPr/>
              </p14:nvContentPartPr>
              <p14:xfrm>
                <a:off x="4156525" y="5918824"/>
                <a:ext cx="30240" cy="50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B5ED9C5-5E92-E130-EAE0-94054C2CF4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47525" y="5909824"/>
                  <a:ext cx="47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8A4115D-94B6-0B19-2926-A18DA36BEEDF}"/>
                    </a:ext>
                  </a:extLst>
                </p14:cNvPr>
                <p14:cNvContentPartPr/>
                <p14:nvPr/>
              </p14:nvContentPartPr>
              <p14:xfrm>
                <a:off x="4192525" y="5670424"/>
                <a:ext cx="92160" cy="9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8A4115D-94B6-0B19-2926-A18DA36BEE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3525" y="5661460"/>
                  <a:ext cx="109800" cy="107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BB96C1-CEE3-BBF3-4FF2-1AA3EEBA13F5}"/>
                    </a:ext>
                  </a:extLst>
                </p14:cNvPr>
                <p14:cNvContentPartPr/>
                <p14:nvPr/>
              </p14:nvContentPartPr>
              <p14:xfrm>
                <a:off x="4462885" y="5758624"/>
                <a:ext cx="123840" cy="206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BB96C1-CEE3-BBF3-4FF2-1AA3EEBA13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53885" y="5749640"/>
                  <a:ext cx="141480" cy="224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DABEAF0-1611-B2FC-01A6-6E54BE980D71}"/>
                    </a:ext>
                  </a:extLst>
                </p14:cNvPr>
                <p14:cNvContentPartPr/>
                <p14:nvPr/>
              </p14:nvContentPartPr>
              <p14:xfrm>
                <a:off x="4667005" y="5899024"/>
                <a:ext cx="112320" cy="84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DABEAF0-1611-B2FC-01A6-6E54BE980D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58005" y="5890024"/>
                  <a:ext cx="129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5993A4-EE3A-CF95-C713-23AA66113987}"/>
                    </a:ext>
                  </a:extLst>
                </p14:cNvPr>
                <p14:cNvContentPartPr/>
                <p14:nvPr/>
              </p14:nvContentPartPr>
              <p14:xfrm>
                <a:off x="4691845" y="5671144"/>
                <a:ext cx="81360" cy="10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5993A4-EE3A-CF95-C713-23AA6611398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82845" y="5662176"/>
                  <a:ext cx="99000" cy="119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F30C90-4B95-A374-552A-AD5892CFCB7B}"/>
                    </a:ext>
                  </a:extLst>
                </p14:cNvPr>
                <p14:cNvContentPartPr/>
                <p14:nvPr/>
              </p14:nvContentPartPr>
              <p14:xfrm>
                <a:off x="1372285" y="6013504"/>
                <a:ext cx="172080" cy="403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F30C90-4B95-A374-552A-AD5892CFCB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63285" y="6004504"/>
                  <a:ext cx="189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A63163-D3BB-94A7-ACD5-67A7EF64F059}"/>
                    </a:ext>
                  </a:extLst>
                </p14:cNvPr>
                <p14:cNvContentPartPr/>
                <p14:nvPr/>
              </p14:nvContentPartPr>
              <p14:xfrm>
                <a:off x="1252045" y="5992624"/>
                <a:ext cx="674280" cy="87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A63163-D3BB-94A7-ACD5-67A7EF64F05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43045" y="5983624"/>
                  <a:ext cx="691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32C37C-4059-B74C-02C8-22489FC889B8}"/>
                    </a:ext>
                  </a:extLst>
                </p14:cNvPr>
                <p14:cNvContentPartPr/>
                <p14:nvPr/>
              </p14:nvContentPartPr>
              <p14:xfrm>
                <a:off x="1996885" y="6178384"/>
                <a:ext cx="262800" cy="2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32C37C-4059-B74C-02C8-22489FC889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87885" y="6169384"/>
                  <a:ext cx="280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FA09216-1829-C25A-8A91-E64909DF7086}"/>
                    </a:ext>
                  </a:extLst>
                </p14:cNvPr>
                <p14:cNvContentPartPr/>
                <p14:nvPr/>
              </p14:nvContentPartPr>
              <p14:xfrm>
                <a:off x="1952245" y="6268384"/>
                <a:ext cx="266760" cy="34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FA09216-1829-C25A-8A91-E64909DF70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43233" y="6259384"/>
                  <a:ext cx="284424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EB38E33-D4C5-1E9B-FF7E-EB2458B2D08E}"/>
                    </a:ext>
                  </a:extLst>
                </p14:cNvPr>
                <p14:cNvContentPartPr/>
                <p14:nvPr/>
              </p14:nvContentPartPr>
              <p14:xfrm>
                <a:off x="2487925" y="6328144"/>
                <a:ext cx="170280" cy="372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EB38E33-D4C5-1E9B-FF7E-EB2458B2D0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78925" y="6319144"/>
                  <a:ext cx="1879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C0F030B-D690-9189-D80C-69C70F8063C0}"/>
                    </a:ext>
                  </a:extLst>
                </p14:cNvPr>
                <p14:cNvContentPartPr/>
                <p14:nvPr/>
              </p14:nvContentPartPr>
              <p14:xfrm>
                <a:off x="2696725" y="6426424"/>
                <a:ext cx="131040" cy="251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C0F030B-D690-9189-D80C-69C70F8063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87725" y="6417424"/>
                  <a:ext cx="148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43BF17-5E67-47F3-A8E8-4B36F0858BD3}"/>
                    </a:ext>
                  </a:extLst>
                </p14:cNvPr>
                <p14:cNvContentPartPr/>
                <p14:nvPr/>
              </p14:nvContentPartPr>
              <p14:xfrm>
                <a:off x="2911645" y="6612544"/>
                <a:ext cx="18720" cy="10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43BF17-5E67-47F3-A8E8-4B36F0858B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02645" y="6603544"/>
                  <a:ext cx="36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0E56E23-8453-5E29-32DD-B6A3D17DF9B0}"/>
                    </a:ext>
                  </a:extLst>
                </p14:cNvPr>
                <p14:cNvContentPartPr/>
                <p14:nvPr/>
              </p14:nvContentPartPr>
              <p14:xfrm>
                <a:off x="2888965" y="6367024"/>
                <a:ext cx="114480" cy="10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0E56E23-8453-5E29-32DD-B6A3D17DF9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79965" y="6358024"/>
                  <a:ext cx="132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851523-3A2A-5FB2-0C10-F95D7B698E49}"/>
                    </a:ext>
                  </a:extLst>
                </p14:cNvPr>
                <p14:cNvContentPartPr/>
                <p14:nvPr/>
              </p14:nvContentPartPr>
              <p14:xfrm>
                <a:off x="3100285" y="6491584"/>
                <a:ext cx="46080" cy="18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851523-3A2A-5FB2-0C10-F95D7B698E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91285" y="6482584"/>
                  <a:ext cx="63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1F4B95-D2D1-518A-CE97-3589DF9402D8}"/>
                    </a:ext>
                  </a:extLst>
                </p14:cNvPr>
                <p14:cNvContentPartPr/>
                <p14:nvPr/>
              </p14:nvContentPartPr>
              <p14:xfrm>
                <a:off x="3013885" y="6545944"/>
                <a:ext cx="188640" cy="68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1F4B95-D2D1-518A-CE97-3589DF9402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04885" y="6536944"/>
                  <a:ext cx="206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9D68829-F40D-2D38-9117-B967B59855F4}"/>
                    </a:ext>
                  </a:extLst>
                </p14:cNvPr>
                <p14:cNvContentPartPr/>
                <p14:nvPr/>
              </p14:nvContentPartPr>
              <p14:xfrm>
                <a:off x="3252205" y="6462064"/>
                <a:ext cx="14040" cy="213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9D68829-F40D-2D38-9117-B967B59855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42968" y="6453064"/>
                  <a:ext cx="32144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262FC07-A6C1-C3F5-3232-3F2DE4A349F8}"/>
                    </a:ext>
                  </a:extLst>
                </p14:cNvPr>
                <p14:cNvContentPartPr/>
                <p14:nvPr/>
              </p14:nvContentPartPr>
              <p14:xfrm>
                <a:off x="3261925" y="6461344"/>
                <a:ext cx="190440" cy="225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262FC07-A6C1-C3F5-3232-3F2DE4A349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52925" y="6452330"/>
                  <a:ext cx="208080" cy="243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4C25FF-8B90-909F-3684-B9130FF049A1}"/>
                    </a:ext>
                  </a:extLst>
                </p14:cNvPr>
                <p14:cNvContentPartPr/>
                <p14:nvPr/>
              </p14:nvContentPartPr>
              <p14:xfrm>
                <a:off x="3441565" y="6622264"/>
                <a:ext cx="92160" cy="101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4C25FF-8B90-909F-3684-B9130FF049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32565" y="6613264"/>
                  <a:ext cx="10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2A93559-C31A-0D0C-8845-0BE620CC1FE8}"/>
                    </a:ext>
                  </a:extLst>
                </p14:cNvPr>
                <p14:cNvContentPartPr/>
                <p14:nvPr/>
              </p14:nvContentPartPr>
              <p14:xfrm>
                <a:off x="3496285" y="6357304"/>
                <a:ext cx="112320" cy="116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2A93559-C31A-0D0C-8845-0BE620CC1F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87285" y="6348304"/>
                  <a:ext cx="129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97EDF1C-67A2-F497-172F-5521B18CC278}"/>
                    </a:ext>
                  </a:extLst>
                </p14:cNvPr>
                <p14:cNvContentPartPr/>
                <p14:nvPr/>
              </p14:nvContentPartPr>
              <p14:xfrm>
                <a:off x="3628405" y="6279904"/>
                <a:ext cx="118080" cy="448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97EDF1C-67A2-F497-172F-5521B18CC2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19432" y="6270904"/>
                  <a:ext cx="135666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0942C6-CF2C-1633-E371-9726720BA5AE}"/>
                    </a:ext>
                  </a:extLst>
                </p14:cNvPr>
                <p14:cNvContentPartPr/>
                <p14:nvPr/>
              </p14:nvContentPartPr>
              <p14:xfrm>
                <a:off x="3936925" y="6489424"/>
                <a:ext cx="111600" cy="14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0942C6-CF2C-1633-E371-9726720BA5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27925" y="6480424"/>
                  <a:ext cx="129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EC067A-6AD5-9C04-4FE1-5794988B7F62}"/>
                    </a:ext>
                  </a:extLst>
                </p14:cNvPr>
                <p14:cNvContentPartPr/>
                <p14:nvPr/>
              </p14:nvContentPartPr>
              <p14:xfrm>
                <a:off x="4148245" y="6503464"/>
                <a:ext cx="44640" cy="62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EC067A-6AD5-9C04-4FE1-5794988B7F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39245" y="6494464"/>
                  <a:ext cx="62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675FCC8-591B-949E-1593-3999C77C8056}"/>
                    </a:ext>
                  </a:extLst>
                </p14:cNvPr>
                <p14:cNvContentPartPr/>
                <p14:nvPr/>
              </p14:nvContentPartPr>
              <p14:xfrm>
                <a:off x="4172005" y="6450904"/>
                <a:ext cx="17280" cy="11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675FCC8-591B-949E-1593-3999C77C80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63005" y="6441904"/>
                  <a:ext cx="34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CB6182-5CC0-0ECB-35B3-9DCEB53EA374}"/>
                    </a:ext>
                  </a:extLst>
                </p14:cNvPr>
                <p14:cNvContentPartPr/>
                <p14:nvPr/>
              </p14:nvContentPartPr>
              <p14:xfrm>
                <a:off x="4251925" y="6520024"/>
                <a:ext cx="104400" cy="131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CB6182-5CC0-0ECB-35B3-9DCEB53EA3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42925" y="6511024"/>
                  <a:ext cx="122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49B4C2-96AF-7DAC-918D-DDF475633E2D}"/>
                    </a:ext>
                  </a:extLst>
                </p14:cNvPr>
                <p14:cNvContentPartPr/>
                <p14:nvPr/>
              </p14:nvContentPartPr>
              <p14:xfrm>
                <a:off x="4437685" y="6362704"/>
                <a:ext cx="86400" cy="316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49B4C2-96AF-7DAC-918D-DDF475633E2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28685" y="6353704"/>
                  <a:ext cx="1040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92E0084-588D-C98A-E689-621A0604B04F}"/>
                    </a:ext>
                  </a:extLst>
                </p14:cNvPr>
                <p14:cNvContentPartPr/>
                <p14:nvPr/>
              </p14:nvContentPartPr>
              <p14:xfrm>
                <a:off x="4570165" y="6306184"/>
                <a:ext cx="122760" cy="154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92E0084-588D-C98A-E689-621A0604B04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61191" y="6297184"/>
                  <a:ext cx="140348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11A91A-1FC9-3196-8C46-8FEC10792C70}"/>
                    </a:ext>
                  </a:extLst>
                </p14:cNvPr>
                <p14:cNvContentPartPr/>
                <p14:nvPr/>
              </p14:nvContentPartPr>
              <p14:xfrm>
                <a:off x="4996045" y="6466024"/>
                <a:ext cx="21600" cy="213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11A91A-1FC9-3196-8C46-8FEC10792C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87045" y="6457039"/>
                  <a:ext cx="39240" cy="230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9418F5E-935D-1A7A-A540-497A07BEB41C}"/>
                    </a:ext>
                  </a:extLst>
                </p14:cNvPr>
                <p14:cNvContentPartPr/>
                <p14:nvPr/>
              </p14:nvContentPartPr>
              <p14:xfrm>
                <a:off x="5028805" y="6466024"/>
                <a:ext cx="107280" cy="215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9418F5E-935D-1A7A-A540-497A07BEB41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19805" y="6457024"/>
                  <a:ext cx="124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A1E5A65-FC25-CCB9-42A2-AA1119426D92}"/>
                    </a:ext>
                  </a:extLst>
                </p14:cNvPr>
                <p14:cNvContentPartPr/>
                <p14:nvPr/>
              </p14:nvContentPartPr>
              <p14:xfrm>
                <a:off x="5129245" y="6595984"/>
                <a:ext cx="135000" cy="121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A1E5A65-FC25-CCB9-42A2-AA1119426D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20245" y="6586984"/>
                  <a:ext cx="152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B806788-8E46-3B70-E5CF-BF980B11651F}"/>
                    </a:ext>
                  </a:extLst>
                </p14:cNvPr>
                <p14:cNvContentPartPr/>
                <p14:nvPr/>
              </p14:nvContentPartPr>
              <p14:xfrm>
                <a:off x="5475925" y="6440104"/>
                <a:ext cx="7560" cy="154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B806788-8E46-3B70-E5CF-BF980B1165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66925" y="6431083"/>
                  <a:ext cx="25200" cy="172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C36A8A8-337D-6B6A-3342-B5BCB40DC5BE}"/>
                    </a:ext>
                  </a:extLst>
                </p14:cNvPr>
                <p14:cNvContentPartPr/>
                <p14:nvPr/>
              </p14:nvContentPartPr>
              <p14:xfrm>
                <a:off x="5340565" y="6503824"/>
                <a:ext cx="205920" cy="10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C36A8A8-337D-6B6A-3342-B5BCB40DC5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31549" y="6494824"/>
                  <a:ext cx="223591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8B8A5B6-ECEF-2F82-6109-BE435025F2B4}"/>
                    </a:ext>
                  </a:extLst>
                </p14:cNvPr>
                <p14:cNvContentPartPr/>
                <p14:nvPr/>
              </p14:nvContentPartPr>
              <p14:xfrm>
                <a:off x="5774365" y="6341824"/>
                <a:ext cx="36360" cy="280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8B8A5B6-ECEF-2F82-6109-BE435025F2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65365" y="6332824"/>
                  <a:ext cx="54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065C6F-3285-A57D-B2C2-23C20C337F2F}"/>
                    </a:ext>
                  </a:extLst>
                </p14:cNvPr>
                <p14:cNvContentPartPr/>
                <p14:nvPr/>
              </p14:nvContentPartPr>
              <p14:xfrm>
                <a:off x="5659885" y="6359464"/>
                <a:ext cx="243000" cy="130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065C6F-3285-A57D-B2C2-23C20C337F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50885" y="6350464"/>
                  <a:ext cx="260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C6AF333-D9F2-B6FA-10E4-D162F3260A94}"/>
                    </a:ext>
                  </a:extLst>
                </p14:cNvPr>
                <p14:cNvContentPartPr/>
                <p14:nvPr/>
              </p14:nvContentPartPr>
              <p14:xfrm>
                <a:off x="6059125" y="6152464"/>
                <a:ext cx="1119960" cy="66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C6AF333-D9F2-B6FA-10E4-D162F3260A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50125" y="6143464"/>
                  <a:ext cx="1137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30AC47-DC88-CD81-2C53-17EECAE21BB8}"/>
                    </a:ext>
                  </a:extLst>
                </p14:cNvPr>
                <p14:cNvContentPartPr/>
                <p14:nvPr/>
              </p14:nvContentPartPr>
              <p14:xfrm>
                <a:off x="5941045" y="6378544"/>
                <a:ext cx="155160" cy="31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30AC47-DC88-CD81-2C53-17EECAE21BB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32066" y="6369554"/>
                  <a:ext cx="172759" cy="336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043A0A-4A6F-4648-6759-2B8D6D2C4DFF}"/>
                    </a:ext>
                  </a:extLst>
                </p14:cNvPr>
                <p14:cNvContentPartPr/>
                <p14:nvPr/>
              </p14:nvContentPartPr>
              <p14:xfrm>
                <a:off x="6177565" y="6668704"/>
                <a:ext cx="21600" cy="64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043A0A-4A6F-4648-6759-2B8D6D2C4D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68565" y="6659704"/>
                  <a:ext cx="39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97BF0F7-6282-B3DA-505C-7C18D3BAC8D8}"/>
                    </a:ext>
                  </a:extLst>
                </p14:cNvPr>
                <p14:cNvContentPartPr/>
                <p14:nvPr/>
              </p14:nvContentPartPr>
              <p14:xfrm>
                <a:off x="6171445" y="6362704"/>
                <a:ext cx="127440" cy="131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97BF0F7-6282-B3DA-505C-7C18D3BAC8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62445" y="6353704"/>
                  <a:ext cx="145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7C2B0A-179C-279E-5DE4-18F4CACC280D}"/>
                    </a:ext>
                  </a:extLst>
                </p14:cNvPr>
                <p14:cNvContentPartPr/>
                <p14:nvPr/>
              </p14:nvContentPartPr>
              <p14:xfrm>
                <a:off x="6384205" y="6443704"/>
                <a:ext cx="17280" cy="213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97C2B0A-179C-279E-5DE4-18F4CACC28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75205" y="6434704"/>
                  <a:ext cx="34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EB9C2E-CCCC-E3B4-B585-8328650E0A6F}"/>
                    </a:ext>
                  </a:extLst>
                </p14:cNvPr>
                <p14:cNvContentPartPr/>
                <p14:nvPr/>
              </p14:nvContentPartPr>
              <p14:xfrm>
                <a:off x="6402205" y="6461704"/>
                <a:ext cx="173160" cy="228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EB9C2E-CCCC-E3B4-B585-8328650E0A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93205" y="6452704"/>
                  <a:ext cx="190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BE66EBD-75F2-371A-D6E7-2F5C62FCBAF4}"/>
                    </a:ext>
                  </a:extLst>
                </p14:cNvPr>
                <p14:cNvContentPartPr/>
                <p14:nvPr/>
              </p14:nvContentPartPr>
              <p14:xfrm>
                <a:off x="6601285" y="6637384"/>
                <a:ext cx="127080" cy="94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BE66EBD-75F2-371A-D6E7-2F5C62FCBA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92259" y="6628384"/>
                  <a:ext cx="14477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EC77279-1F11-BE05-35A4-D5667D160834}"/>
                    </a:ext>
                  </a:extLst>
                </p14:cNvPr>
                <p14:cNvContentPartPr/>
                <p14:nvPr/>
              </p14:nvContentPartPr>
              <p14:xfrm>
                <a:off x="6701365" y="6387184"/>
                <a:ext cx="124920" cy="140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EC77279-1F11-BE05-35A4-D5667D16083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92365" y="6378207"/>
                  <a:ext cx="142560" cy="158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60982FB-D57B-9670-E928-6DBB6E29A16E}"/>
                    </a:ext>
                  </a:extLst>
                </p14:cNvPr>
                <p14:cNvContentPartPr/>
                <p14:nvPr/>
              </p14:nvContentPartPr>
              <p14:xfrm>
                <a:off x="6332365" y="6479344"/>
                <a:ext cx="48600" cy="244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0982FB-D57B-9670-E928-6DBB6E29A16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23365" y="6470344"/>
                  <a:ext cx="66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D2D25F-737E-C68B-29B4-51AED8A3794F}"/>
                    </a:ext>
                  </a:extLst>
                </p14:cNvPr>
                <p14:cNvContentPartPr/>
                <p14:nvPr/>
              </p14:nvContentPartPr>
              <p14:xfrm>
                <a:off x="7472485" y="6171904"/>
                <a:ext cx="70200" cy="190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D2D25F-737E-C68B-29B4-51AED8A379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63485" y="6162904"/>
                  <a:ext cx="87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DC3FC64-D719-75A6-1342-3CB102DBF499}"/>
                    </a:ext>
                  </a:extLst>
                </p14:cNvPr>
                <p14:cNvContentPartPr/>
                <p14:nvPr/>
              </p14:nvContentPartPr>
              <p14:xfrm>
                <a:off x="7908085" y="5735584"/>
                <a:ext cx="135360" cy="257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DC3FC64-D719-75A6-1342-3CB102DBF4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99085" y="5726584"/>
                  <a:ext cx="153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D58BC2-30A6-69F3-3610-8EDD1C670BD3}"/>
                    </a:ext>
                  </a:extLst>
                </p14:cNvPr>
                <p14:cNvContentPartPr/>
                <p14:nvPr/>
              </p14:nvContentPartPr>
              <p14:xfrm>
                <a:off x="7824565" y="5754304"/>
                <a:ext cx="237600" cy="157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D58BC2-30A6-69F3-3610-8EDD1C670BD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15565" y="5745304"/>
                  <a:ext cx="255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4189C76-2209-A863-B3A1-C65B17F121C9}"/>
                    </a:ext>
                  </a:extLst>
                </p14:cNvPr>
                <p14:cNvContentPartPr/>
                <p14:nvPr/>
              </p14:nvContentPartPr>
              <p14:xfrm>
                <a:off x="8167285" y="5727664"/>
                <a:ext cx="8640" cy="246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4189C76-2209-A863-B3A1-C65B17F121C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57894" y="5718664"/>
                  <a:ext cx="27047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E2AB9A-2777-3A94-D0D7-FF75ACC424F0}"/>
                    </a:ext>
                  </a:extLst>
                </p14:cNvPr>
                <p14:cNvContentPartPr/>
                <p14:nvPr/>
              </p14:nvContentPartPr>
              <p14:xfrm>
                <a:off x="8172325" y="5735944"/>
                <a:ext cx="165600" cy="245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E2AB9A-2777-3A94-D0D7-FF75ACC424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63345" y="5726944"/>
                  <a:ext cx="183202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AA17B0C-2EB5-70E2-0BB0-7D569370DFF9}"/>
                    </a:ext>
                  </a:extLst>
                </p14:cNvPr>
                <p14:cNvContentPartPr/>
                <p14:nvPr/>
              </p14:nvContentPartPr>
              <p14:xfrm>
                <a:off x="8389765" y="5932144"/>
                <a:ext cx="108360" cy="78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AA17B0C-2EB5-70E2-0BB0-7D569370DFF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80795" y="5923144"/>
                  <a:ext cx="125942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88D307A-E7EC-A0D4-2EA6-EA11CFB70E71}"/>
                    </a:ext>
                  </a:extLst>
                </p14:cNvPr>
                <p14:cNvContentPartPr/>
                <p14:nvPr/>
              </p14:nvContentPartPr>
              <p14:xfrm>
                <a:off x="8586325" y="5828464"/>
                <a:ext cx="145800" cy="6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88D307A-E7EC-A0D4-2EA6-EA11CFB70E7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77303" y="5819464"/>
                  <a:ext cx="163484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CB9757-C8A0-8AFB-CDB2-076005FA386C}"/>
                    </a:ext>
                  </a:extLst>
                </p14:cNvPr>
                <p14:cNvContentPartPr/>
                <p14:nvPr/>
              </p14:nvContentPartPr>
              <p14:xfrm>
                <a:off x="8553925" y="5931784"/>
                <a:ext cx="182520" cy="25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CB9757-C8A0-8AFB-CDB2-076005FA386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44925" y="5922784"/>
                  <a:ext cx="200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CFF2C16-DF7C-1137-1E9D-6ECF1559AE81}"/>
                    </a:ext>
                  </a:extLst>
                </p14:cNvPr>
                <p14:cNvContentPartPr/>
                <p14:nvPr/>
              </p14:nvContentPartPr>
              <p14:xfrm>
                <a:off x="8934805" y="5557384"/>
                <a:ext cx="1686240" cy="469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CFF2C16-DF7C-1137-1E9D-6ECF1559AE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25805" y="5548384"/>
                  <a:ext cx="17038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53997C-0F2E-E7E2-52B1-28F0341DCB38}"/>
                    </a:ext>
                  </a:extLst>
                </p14:cNvPr>
                <p14:cNvContentPartPr/>
                <p14:nvPr/>
              </p14:nvContentPartPr>
              <p14:xfrm>
                <a:off x="10526365" y="5514904"/>
                <a:ext cx="340920" cy="56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53997C-0F2E-E7E2-52B1-28F0341DCB3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17365" y="5505904"/>
                  <a:ext cx="358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8323D51-36CE-ACC0-ABE6-B096EBF95915}"/>
                    </a:ext>
                  </a:extLst>
                </p14:cNvPr>
                <p14:cNvContentPartPr/>
                <p14:nvPr/>
              </p14:nvContentPartPr>
              <p14:xfrm>
                <a:off x="10780885" y="6486904"/>
                <a:ext cx="240840" cy="24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8323D51-36CE-ACC0-ABE6-B096EBF9591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71885" y="6477904"/>
                  <a:ext cx="258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BDD7438-5319-4A7E-CD17-E8000655CB3A}"/>
                    </a:ext>
                  </a:extLst>
                </p14:cNvPr>
                <p14:cNvContentPartPr/>
                <p14:nvPr/>
              </p14:nvContentPartPr>
              <p14:xfrm>
                <a:off x="10756765" y="6611464"/>
                <a:ext cx="294120" cy="1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BDD7438-5319-4A7E-CD17-E8000655CB3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47754" y="6602464"/>
                  <a:ext cx="311782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8A84081-FB17-9405-166F-C22E0EB5409C}"/>
                    </a:ext>
                  </a:extLst>
                </p14:cNvPr>
                <p14:cNvContentPartPr/>
                <p14:nvPr/>
              </p14:nvContentPartPr>
              <p14:xfrm>
                <a:off x="11350765" y="6462784"/>
                <a:ext cx="47520" cy="271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8A84081-FB17-9405-166F-C22E0EB5409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41833" y="6453784"/>
                  <a:ext cx="65027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E742A42-5C8A-E638-37CC-D46EC62200DF}"/>
                    </a:ext>
                  </a:extLst>
                </p14:cNvPr>
                <p14:cNvContentPartPr/>
                <p14:nvPr/>
              </p14:nvContentPartPr>
              <p14:xfrm>
                <a:off x="11309725" y="6450904"/>
                <a:ext cx="209160" cy="68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E742A42-5C8A-E638-37CC-D46EC62200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00725" y="6441904"/>
                  <a:ext cx="226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8E9C71C-1ADE-BD3B-9AE2-FFA9194AEFAE}"/>
                    </a:ext>
                  </a:extLst>
                </p14:cNvPr>
                <p14:cNvContentPartPr/>
                <p14:nvPr/>
              </p14:nvContentPartPr>
              <p14:xfrm>
                <a:off x="7792885" y="6426424"/>
                <a:ext cx="120600" cy="299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8E9C71C-1ADE-BD3B-9AE2-FFA9194AEF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83858" y="6417424"/>
                  <a:ext cx="138293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EF8879C-EEC7-00D0-FA11-842D630E88DE}"/>
                    </a:ext>
                  </a:extLst>
                </p14:cNvPr>
                <p14:cNvContentPartPr/>
                <p14:nvPr/>
              </p14:nvContentPartPr>
              <p14:xfrm>
                <a:off x="7684165" y="6511384"/>
                <a:ext cx="231120" cy="113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EF8879C-EEC7-00D0-FA11-842D630E88D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75165" y="6502412"/>
                  <a:ext cx="248760" cy="130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480C4E7-4726-DC36-561B-88745B3564A5}"/>
                    </a:ext>
                  </a:extLst>
                </p14:cNvPr>
                <p14:cNvContentPartPr/>
                <p14:nvPr/>
              </p14:nvContentPartPr>
              <p14:xfrm>
                <a:off x="8105725" y="6448384"/>
                <a:ext cx="111600" cy="270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480C4E7-4726-DC36-561B-88745B3564A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96725" y="6439384"/>
                  <a:ext cx="129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4E57C48-0694-C766-626A-720DD015ED3D}"/>
                    </a:ext>
                  </a:extLst>
                </p14:cNvPr>
                <p14:cNvContentPartPr/>
                <p14:nvPr/>
              </p14:nvContentPartPr>
              <p14:xfrm>
                <a:off x="8320285" y="6701824"/>
                <a:ext cx="21240" cy="47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4E57C48-0694-C766-626A-720DD015ED3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11130" y="6692824"/>
                  <a:ext cx="39184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611C25E-82D6-36DD-615B-26E3196F786F}"/>
                    </a:ext>
                  </a:extLst>
                </p14:cNvPr>
                <p14:cNvContentPartPr/>
                <p14:nvPr/>
              </p14:nvContentPartPr>
              <p14:xfrm>
                <a:off x="8492725" y="6533344"/>
                <a:ext cx="188640" cy="12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611C25E-82D6-36DD-615B-26E3196F786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83725" y="6524087"/>
                  <a:ext cx="206280" cy="31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FBFB56-20E2-FBF3-B230-A78DDEF57631}"/>
                    </a:ext>
                  </a:extLst>
                </p14:cNvPr>
                <p14:cNvContentPartPr/>
                <p14:nvPr/>
              </p14:nvContentPartPr>
              <p14:xfrm>
                <a:off x="8506045" y="6637024"/>
                <a:ext cx="181080" cy="23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FBFB56-20E2-FBF3-B230-A78DDEF5763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97045" y="6628024"/>
                  <a:ext cx="198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BDF71C-928F-272F-0997-D65639C1296B}"/>
                    </a:ext>
                  </a:extLst>
                </p14:cNvPr>
                <p14:cNvContentPartPr/>
                <p14:nvPr/>
              </p14:nvContentPartPr>
              <p14:xfrm>
                <a:off x="8885485" y="6235624"/>
                <a:ext cx="1396800" cy="492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BDF71C-928F-272F-0997-D65639C1296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76483" y="6226631"/>
                  <a:ext cx="1414445" cy="509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C56D050-2CB0-33A2-C3AB-8FDF72E5DC86}"/>
                    </a:ext>
                  </a:extLst>
                </p14:cNvPr>
                <p14:cNvContentPartPr/>
                <p14:nvPr/>
              </p14:nvContentPartPr>
              <p14:xfrm>
                <a:off x="9183925" y="6485104"/>
                <a:ext cx="192960" cy="199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C56D050-2CB0-33A2-C3AB-8FDF72E5DC8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74925" y="6476088"/>
                  <a:ext cx="210600" cy="217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91E7336-71B2-F1A4-AB92-0F8E3E1BA8ED}"/>
                    </a:ext>
                  </a:extLst>
                </p14:cNvPr>
                <p14:cNvContentPartPr/>
                <p14:nvPr/>
              </p14:nvContentPartPr>
              <p14:xfrm>
                <a:off x="9800605" y="6449464"/>
                <a:ext cx="201240" cy="258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91E7336-71B2-F1A4-AB92-0F8E3E1BA8E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91605" y="6440464"/>
                  <a:ext cx="218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F39F72-9880-35E4-1230-8080EF64CCC8}"/>
                    </a:ext>
                  </a:extLst>
                </p14:cNvPr>
                <p14:cNvContentPartPr/>
                <p14:nvPr/>
              </p14:nvContentPartPr>
              <p14:xfrm>
                <a:off x="9794125" y="6523264"/>
                <a:ext cx="232560" cy="53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F39F72-9880-35E4-1230-8080EF64CCC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85125" y="6514264"/>
                  <a:ext cx="250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DE757CB-4011-0B27-8651-57926F9745A9}"/>
                    </a:ext>
                  </a:extLst>
                </p14:cNvPr>
                <p14:cNvContentPartPr/>
                <p14:nvPr/>
              </p14:nvContentPartPr>
              <p14:xfrm>
                <a:off x="9832645" y="6447664"/>
                <a:ext cx="272880" cy="3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DE757CB-4011-0B27-8651-57926F9745A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23645" y="6438664"/>
                  <a:ext cx="290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378FD2F-71FF-68A6-47AC-B06DF39FE8E0}"/>
                    </a:ext>
                  </a:extLst>
                </p14:cNvPr>
                <p14:cNvContentPartPr/>
                <p14:nvPr/>
              </p14:nvContentPartPr>
              <p14:xfrm>
                <a:off x="10272565" y="6221944"/>
                <a:ext cx="29160" cy="203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378FD2F-71FF-68A6-47AC-B06DF39FE8E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63452" y="6212944"/>
                  <a:ext cx="47021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B6766A-9C18-0878-2513-431507C33374}"/>
                    </a:ext>
                  </a:extLst>
                </p14:cNvPr>
                <p14:cNvContentPartPr/>
                <p14:nvPr/>
              </p14:nvContentPartPr>
              <p14:xfrm>
                <a:off x="9400285" y="6447304"/>
                <a:ext cx="271080" cy="272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B6766A-9C18-0878-2513-431507C3337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91273" y="6438304"/>
                  <a:ext cx="288743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86FEE5E-3B0B-70B7-9C1C-5F799FE51AFB}"/>
                    </a:ext>
                  </a:extLst>
                </p14:cNvPr>
                <p14:cNvContentPartPr/>
                <p14:nvPr/>
              </p14:nvContentPartPr>
              <p14:xfrm>
                <a:off x="9146125" y="5761504"/>
                <a:ext cx="106560" cy="21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86FEE5E-3B0B-70B7-9C1C-5F799FE51AF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37125" y="5752489"/>
                  <a:ext cx="124200" cy="233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B9B92E2-2E0F-3DE8-4B95-49B84822CDFB}"/>
                    </a:ext>
                  </a:extLst>
                </p14:cNvPr>
                <p14:cNvContentPartPr/>
                <p14:nvPr/>
              </p14:nvContentPartPr>
              <p14:xfrm>
                <a:off x="9607285" y="5706064"/>
                <a:ext cx="117000" cy="289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B9B92E2-2E0F-3DE8-4B95-49B84822CD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98285" y="5697064"/>
                  <a:ext cx="1346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A88E7C7-3480-70E6-805F-75D4EF266C59}"/>
                    </a:ext>
                  </a:extLst>
                </p14:cNvPr>
                <p14:cNvContentPartPr/>
                <p14:nvPr/>
              </p14:nvContentPartPr>
              <p14:xfrm>
                <a:off x="9766405" y="5715424"/>
                <a:ext cx="214560" cy="251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A88E7C7-3480-70E6-805F-75D4EF266C5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57390" y="5706424"/>
                  <a:ext cx="23223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0C65266-19FD-5EBA-5A3A-7D0C174B5571}"/>
                    </a:ext>
                  </a:extLst>
                </p14:cNvPr>
                <p14:cNvContentPartPr/>
                <p14:nvPr/>
              </p14:nvContentPartPr>
              <p14:xfrm>
                <a:off x="9975925" y="5947984"/>
                <a:ext cx="55440" cy="56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0C65266-19FD-5EBA-5A3A-7D0C174B557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66925" y="5938926"/>
                  <a:ext cx="73080" cy="74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EF79181-4222-151E-C984-CB5B95B6645D}"/>
                    </a:ext>
                  </a:extLst>
                </p14:cNvPr>
                <p14:cNvContentPartPr/>
                <p14:nvPr/>
              </p14:nvContentPartPr>
              <p14:xfrm>
                <a:off x="10088965" y="5852944"/>
                <a:ext cx="149760" cy="25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EF79181-4222-151E-C984-CB5B95B6645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79965" y="5844069"/>
                  <a:ext cx="167400" cy="42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06597B3-0098-92F5-7CB0-7E5EA85B79E9}"/>
                    </a:ext>
                  </a:extLst>
                </p14:cNvPr>
                <p14:cNvContentPartPr/>
                <p14:nvPr/>
              </p14:nvContentPartPr>
              <p14:xfrm>
                <a:off x="10282645" y="5735224"/>
                <a:ext cx="180360" cy="243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06597B3-0098-92F5-7CB0-7E5EA85B79E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73645" y="5726224"/>
                  <a:ext cx="1980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847AAB-84A2-FDA8-B37F-7FA45F367DA3}"/>
                    </a:ext>
                  </a:extLst>
                </p14:cNvPr>
                <p14:cNvContentPartPr/>
                <p14:nvPr/>
              </p14:nvContentPartPr>
              <p14:xfrm>
                <a:off x="10288045" y="5869504"/>
                <a:ext cx="217440" cy="32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847AAB-84A2-FDA8-B37F-7FA45F367D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79045" y="5860504"/>
                  <a:ext cx="23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35C8EA6-4B3D-719F-D99D-51390333C57F}"/>
                    </a:ext>
                  </a:extLst>
                </p14:cNvPr>
                <p14:cNvContentPartPr/>
                <p14:nvPr/>
              </p14:nvContentPartPr>
              <p14:xfrm>
                <a:off x="10299925" y="5729464"/>
                <a:ext cx="241920" cy="17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35C8EA6-4B3D-719F-D99D-51390333C57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90925" y="5720464"/>
                  <a:ext cx="25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CE494BE-11C0-8BAC-FD15-7819E332B947}"/>
                    </a:ext>
                  </a:extLst>
                </p14:cNvPr>
                <p14:cNvContentPartPr/>
                <p14:nvPr/>
              </p14:nvContentPartPr>
              <p14:xfrm>
                <a:off x="10596205" y="5690224"/>
                <a:ext cx="173160" cy="333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CE494BE-11C0-8BAC-FD15-7819E332B94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87224" y="5681224"/>
                  <a:ext cx="190763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6EA43C4-341C-FC58-CA23-E607308DD557}"/>
                    </a:ext>
                  </a:extLst>
                </p14:cNvPr>
                <p14:cNvContentPartPr/>
                <p14:nvPr/>
              </p14:nvContentPartPr>
              <p14:xfrm>
                <a:off x="11027845" y="5751064"/>
                <a:ext cx="251280" cy="29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6EA43C4-341C-FC58-CA23-E607308DD55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18832" y="5742174"/>
                  <a:ext cx="268945" cy="46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541614B-AD5E-CB3B-FDBD-CC2AE71151EF}"/>
                    </a:ext>
                  </a:extLst>
                </p14:cNvPr>
                <p14:cNvContentPartPr/>
                <p14:nvPr/>
              </p14:nvContentPartPr>
              <p14:xfrm>
                <a:off x="11018485" y="5861944"/>
                <a:ext cx="252000" cy="29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541614B-AD5E-CB3B-FDBD-CC2AE71151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09498" y="5852944"/>
                  <a:ext cx="269615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793D60A-0015-4A29-CE95-ADA82A51CE34}"/>
                    </a:ext>
                  </a:extLst>
                </p14:cNvPr>
                <p14:cNvContentPartPr/>
                <p14:nvPr/>
              </p14:nvContentPartPr>
              <p14:xfrm>
                <a:off x="11527525" y="5689504"/>
                <a:ext cx="93960" cy="287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793D60A-0015-4A29-CE95-ADA82A51CE3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18525" y="5680515"/>
                  <a:ext cx="111600" cy="304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F246B1D-3F42-601C-64A5-9EA94E5A6CE2}"/>
                    </a:ext>
                  </a:extLst>
                </p14:cNvPr>
                <p14:cNvContentPartPr/>
                <p14:nvPr/>
              </p14:nvContentPartPr>
              <p14:xfrm>
                <a:off x="9276805" y="5748544"/>
                <a:ext cx="251640" cy="251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F246B1D-3F42-601C-64A5-9EA94E5A6CE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67818" y="5739544"/>
                  <a:ext cx="269255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ABABDC2-FD5B-8EA0-9295-73F086538DBC}"/>
                    </a:ext>
                  </a:extLst>
                </p14:cNvPr>
                <p14:cNvContentPartPr/>
                <p14:nvPr/>
              </p14:nvContentPartPr>
              <p14:xfrm>
                <a:off x="4766650" y="6379806"/>
                <a:ext cx="131400" cy="308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ABABDC2-FD5B-8EA0-9295-73F086538DB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57650" y="6370806"/>
                  <a:ext cx="14904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570B08F-7E34-9FCA-1754-0484349394D2}"/>
              </a:ext>
            </a:extLst>
          </p:cNvPr>
          <p:cNvGrpSpPr/>
          <p:nvPr/>
        </p:nvGrpSpPr>
        <p:grpSpPr>
          <a:xfrm>
            <a:off x="1860445" y="2239393"/>
            <a:ext cx="3704760" cy="561240"/>
            <a:chOff x="1860445" y="2239393"/>
            <a:chExt cx="370476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DEB8A34-99D5-4830-A198-E7BE0F0A8D62}"/>
                    </a:ext>
                  </a:extLst>
                </p14:cNvPr>
                <p14:cNvContentPartPr/>
                <p14:nvPr/>
              </p14:nvContentPartPr>
              <p14:xfrm>
                <a:off x="1860445" y="2674273"/>
                <a:ext cx="290520" cy="44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DEB8A34-99D5-4830-A198-E7BE0F0A8D6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51445" y="2665273"/>
                  <a:ext cx="308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A6426E9-113D-0EEA-B4C7-168087E18303}"/>
                    </a:ext>
                  </a:extLst>
                </p14:cNvPr>
                <p14:cNvContentPartPr/>
                <p14:nvPr/>
              </p14:nvContentPartPr>
              <p14:xfrm>
                <a:off x="1901485" y="2770033"/>
                <a:ext cx="289800" cy="30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A6426E9-113D-0EEA-B4C7-168087E1830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92485" y="2761393"/>
                  <a:ext cx="307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6C7241A-5866-B747-E918-5F84FE88F5F5}"/>
                    </a:ext>
                  </a:extLst>
                </p14:cNvPr>
                <p14:cNvContentPartPr/>
                <p14:nvPr/>
              </p14:nvContentPartPr>
              <p14:xfrm>
                <a:off x="4100005" y="2239393"/>
                <a:ext cx="31680" cy="291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6C7241A-5866-B747-E918-5F84FE88F5F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91365" y="2230753"/>
                  <a:ext cx="49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853AF9B-5C24-AD52-8679-B225F42FA42F}"/>
                    </a:ext>
                  </a:extLst>
                </p14:cNvPr>
                <p14:cNvContentPartPr/>
                <p14:nvPr/>
              </p14:nvContentPartPr>
              <p14:xfrm>
                <a:off x="2862325" y="2563753"/>
                <a:ext cx="2702880" cy="154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853AF9B-5C24-AD52-8679-B225F42FA42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53685" y="2554753"/>
                  <a:ext cx="272052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8B2CDEE-C09B-65E9-B040-87A792697555}"/>
                  </a:ext>
                </a:extLst>
              </p14:cNvPr>
              <p14:cNvContentPartPr/>
              <p14:nvPr/>
            </p14:nvContentPartPr>
            <p14:xfrm>
              <a:off x="3011725" y="2952553"/>
              <a:ext cx="160920" cy="1749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8B2CDEE-C09B-65E9-B040-87A79269755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003085" y="2943553"/>
                <a:ext cx="1785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0804BC6-1164-D8ED-E0C8-196A921DA633}"/>
                  </a:ext>
                </a:extLst>
              </p14:cNvPr>
              <p14:cNvContentPartPr/>
              <p14:nvPr/>
            </p14:nvContentPartPr>
            <p14:xfrm>
              <a:off x="3248245" y="3014833"/>
              <a:ext cx="4320" cy="842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0804BC6-1164-D8ED-E0C8-196A921DA63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239245" y="3006193"/>
                <a:ext cx="21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7D7D5C3-CD80-1680-7FB3-06635BF52A5F}"/>
                  </a:ext>
                </a:extLst>
              </p14:cNvPr>
              <p14:cNvContentPartPr/>
              <p14:nvPr/>
            </p14:nvContentPartPr>
            <p14:xfrm>
              <a:off x="3246805" y="2939593"/>
              <a:ext cx="10440" cy="3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7D7D5C3-CD80-1680-7FB3-06635BF52A5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38165" y="2930593"/>
                <a:ext cx="280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F49A694-AB42-17B9-A7D8-E09BD4300A66}"/>
                  </a:ext>
                </a:extLst>
              </p14:cNvPr>
              <p14:cNvContentPartPr/>
              <p14:nvPr/>
            </p14:nvContentPartPr>
            <p14:xfrm>
              <a:off x="3358765" y="3012313"/>
              <a:ext cx="111960" cy="1634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F49A694-AB42-17B9-A7D8-E09BD4300A6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349765" y="3003673"/>
                <a:ext cx="1296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E43A5E3-B35F-E9BF-D843-D479321AEBB5}"/>
              </a:ext>
            </a:extLst>
          </p:cNvPr>
          <p:cNvGrpSpPr/>
          <p:nvPr/>
        </p:nvGrpSpPr>
        <p:grpSpPr>
          <a:xfrm>
            <a:off x="3590965" y="2756353"/>
            <a:ext cx="1645920" cy="447480"/>
            <a:chOff x="3590965" y="2756353"/>
            <a:chExt cx="16459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79F8C18-1DA3-73D0-7CDA-DD0656131DFD}"/>
                    </a:ext>
                  </a:extLst>
                </p14:cNvPr>
                <p14:cNvContentPartPr/>
                <p14:nvPr/>
              </p14:nvContentPartPr>
              <p14:xfrm>
                <a:off x="3590965" y="2868673"/>
                <a:ext cx="124560" cy="314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79F8C18-1DA3-73D0-7CDA-DD0656131DF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82325" y="2859673"/>
                  <a:ext cx="1422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041C3BA-97DB-3DBB-E350-6E5F7FB317C8}"/>
                    </a:ext>
                  </a:extLst>
                </p14:cNvPr>
                <p14:cNvContentPartPr/>
                <p14:nvPr/>
              </p14:nvContentPartPr>
              <p14:xfrm>
                <a:off x="3759445" y="2827273"/>
                <a:ext cx="99360" cy="172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041C3BA-97DB-3DBB-E350-6E5F7FB317C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50805" y="2818273"/>
                  <a:ext cx="117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9360C7F-1D35-968A-E346-43B024D76D8D}"/>
                    </a:ext>
                  </a:extLst>
                </p14:cNvPr>
                <p14:cNvContentPartPr/>
                <p14:nvPr/>
              </p14:nvContentPartPr>
              <p14:xfrm>
                <a:off x="4035205" y="2809633"/>
                <a:ext cx="153360" cy="336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9360C7F-1D35-968A-E346-43B024D76D8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26565" y="2800633"/>
                  <a:ext cx="171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72A56D6-6C22-D30B-7C0F-E7D133A13FEE}"/>
                    </a:ext>
                  </a:extLst>
                </p14:cNvPr>
                <p14:cNvContentPartPr/>
                <p14:nvPr/>
              </p14:nvContentPartPr>
              <p14:xfrm>
                <a:off x="4271365" y="2901433"/>
                <a:ext cx="14400" cy="241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72A56D6-6C22-D30B-7C0F-E7D133A13FE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62365" y="2892433"/>
                  <a:ext cx="32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7F831E6-2421-1C68-F331-2594E8755C0F}"/>
                    </a:ext>
                  </a:extLst>
                </p14:cNvPr>
                <p14:cNvContentPartPr/>
                <p14:nvPr/>
              </p14:nvContentPartPr>
              <p14:xfrm>
                <a:off x="4313125" y="2872633"/>
                <a:ext cx="174240" cy="270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7F831E6-2421-1C68-F331-2594E8755C0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04125" y="2863993"/>
                  <a:ext cx="191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4122AD4-73C7-13C4-7B70-CAAD06A20BBA}"/>
                    </a:ext>
                  </a:extLst>
                </p14:cNvPr>
                <p14:cNvContentPartPr/>
                <p14:nvPr/>
              </p14:nvContentPartPr>
              <p14:xfrm>
                <a:off x="4533445" y="3066313"/>
                <a:ext cx="83520" cy="137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4122AD4-73C7-13C4-7B70-CAAD06A20BB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24445" y="3057313"/>
                  <a:ext cx="101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41FCCB4-B321-C41C-8876-8D0BCDD83251}"/>
                    </a:ext>
                  </a:extLst>
                </p14:cNvPr>
                <p14:cNvContentPartPr/>
                <p14:nvPr/>
              </p14:nvContentPartPr>
              <p14:xfrm>
                <a:off x="4890565" y="2803873"/>
                <a:ext cx="6840" cy="250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41FCCB4-B321-C41C-8876-8D0BCDD8325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81565" y="2794873"/>
                  <a:ext cx="24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2A6F234-6941-056A-BBDC-CFA8DBF3B5D3}"/>
                    </a:ext>
                  </a:extLst>
                </p14:cNvPr>
                <p14:cNvContentPartPr/>
                <p14:nvPr/>
              </p14:nvContentPartPr>
              <p14:xfrm>
                <a:off x="4793005" y="2979553"/>
                <a:ext cx="179280" cy="20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2A6F234-6941-056A-BBDC-CFA8DBF3B5D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84365" y="2970553"/>
                  <a:ext cx="196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B15D9AF-77D9-7009-C4BF-004DCC6D7CEC}"/>
                    </a:ext>
                  </a:extLst>
                </p14:cNvPr>
                <p14:cNvContentPartPr/>
                <p14:nvPr/>
              </p14:nvContentPartPr>
              <p14:xfrm>
                <a:off x="5203045" y="2756353"/>
                <a:ext cx="33840" cy="351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B15D9AF-77D9-7009-C4BF-004DCC6D7CE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94405" y="2747713"/>
                  <a:ext cx="51480" cy="36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F27D416-3355-63B2-72B8-13F52CCDE070}"/>
                  </a:ext>
                </a:extLst>
              </p14:cNvPr>
              <p14:cNvContentPartPr/>
              <p14:nvPr/>
            </p14:nvContentPartPr>
            <p14:xfrm>
              <a:off x="6626845" y="2357473"/>
              <a:ext cx="902160" cy="3765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F27D416-3355-63B2-72B8-13F52CCDE07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617845" y="2348473"/>
                <a:ext cx="919800" cy="3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6A9B826-9DB2-C6F3-5C7E-CEDB5420D8F3}"/>
              </a:ext>
            </a:extLst>
          </p:cNvPr>
          <p:cNvGrpSpPr/>
          <p:nvPr/>
        </p:nvGrpSpPr>
        <p:grpSpPr>
          <a:xfrm>
            <a:off x="7889365" y="2516953"/>
            <a:ext cx="854640" cy="455760"/>
            <a:chOff x="7889365" y="2516953"/>
            <a:chExt cx="8546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BC161D2-6BC5-1314-A01D-17A47AA6C52B}"/>
                    </a:ext>
                  </a:extLst>
                </p14:cNvPr>
                <p14:cNvContentPartPr/>
                <p14:nvPr/>
              </p14:nvContentPartPr>
              <p14:xfrm>
                <a:off x="7918525" y="2612353"/>
                <a:ext cx="5760" cy="342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BC161D2-6BC5-1314-A01D-17A47AA6C52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09525" y="2603353"/>
                  <a:ext cx="234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7A8FFD3-D261-2623-CC0C-B0C18D56A60A}"/>
                    </a:ext>
                  </a:extLst>
                </p14:cNvPr>
                <p14:cNvContentPartPr/>
                <p14:nvPr/>
              </p14:nvContentPartPr>
              <p14:xfrm>
                <a:off x="7889365" y="2552593"/>
                <a:ext cx="147240" cy="176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7A8FFD3-D261-2623-CC0C-B0C18D56A6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80725" y="2543953"/>
                  <a:ext cx="164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FC72807-E482-802D-CA88-524ACD17EBCF}"/>
                    </a:ext>
                  </a:extLst>
                </p14:cNvPr>
                <p14:cNvContentPartPr/>
                <p14:nvPr/>
              </p14:nvContentPartPr>
              <p14:xfrm>
                <a:off x="8215165" y="2552593"/>
                <a:ext cx="216000" cy="31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FC72807-E482-802D-CA88-524ACD17EBC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06165" y="2543953"/>
                  <a:ext cx="233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79075A-533B-E12E-B7BD-6C5B0FBAA9DC}"/>
                    </a:ext>
                  </a:extLst>
                </p14:cNvPr>
                <p14:cNvContentPartPr/>
                <p14:nvPr/>
              </p14:nvContentPartPr>
              <p14:xfrm>
                <a:off x="8212285" y="2672113"/>
                <a:ext cx="199080" cy="19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79075A-533B-E12E-B7BD-6C5B0FBAA9D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03285" y="2663113"/>
                  <a:ext cx="216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75A3D0D-5D8C-F01C-531D-4C1B17BFFC6B}"/>
                    </a:ext>
                  </a:extLst>
                </p14:cNvPr>
                <p14:cNvContentPartPr/>
                <p14:nvPr/>
              </p14:nvContentPartPr>
              <p14:xfrm>
                <a:off x="8571925" y="2516953"/>
                <a:ext cx="172080" cy="455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75A3D0D-5D8C-F01C-531D-4C1B17BFFC6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63285" y="2507953"/>
                  <a:ext cx="189720" cy="47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BA15EB2-C4FA-1569-C8CA-E5C4ED6F47F1}"/>
              </a:ext>
            </a:extLst>
          </p:cNvPr>
          <p:cNvGrpSpPr/>
          <p:nvPr/>
        </p:nvGrpSpPr>
        <p:grpSpPr>
          <a:xfrm>
            <a:off x="1889245" y="4022113"/>
            <a:ext cx="316080" cy="83160"/>
            <a:chOff x="1889245" y="4022113"/>
            <a:chExt cx="31608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1B06FD8-AFF8-A412-E9DB-17466329A8DC}"/>
                    </a:ext>
                  </a:extLst>
                </p14:cNvPr>
                <p14:cNvContentPartPr/>
                <p14:nvPr/>
              </p14:nvContentPartPr>
              <p14:xfrm>
                <a:off x="1889245" y="4022113"/>
                <a:ext cx="290160" cy="9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1B06FD8-AFF8-A412-E9DB-17466329A8D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880245" y="4013113"/>
                  <a:ext cx="307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55D372E-2117-7BA4-A545-EB2565B26214}"/>
                    </a:ext>
                  </a:extLst>
                </p14:cNvPr>
                <p14:cNvContentPartPr/>
                <p14:nvPr/>
              </p14:nvContentPartPr>
              <p14:xfrm>
                <a:off x="1938925" y="4065313"/>
                <a:ext cx="266400" cy="39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55D372E-2117-7BA4-A545-EB2565B2621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29925" y="4056673"/>
                  <a:ext cx="2840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D94C965-A91F-41A3-2197-C29ACCD52706}"/>
              </a:ext>
            </a:extLst>
          </p:cNvPr>
          <p:cNvGrpSpPr/>
          <p:nvPr/>
        </p:nvGrpSpPr>
        <p:grpSpPr>
          <a:xfrm>
            <a:off x="3004525" y="3964153"/>
            <a:ext cx="626040" cy="239040"/>
            <a:chOff x="3004525" y="3964153"/>
            <a:chExt cx="62604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F694C4C-47D5-FA26-9AE2-9DC7D3313A98}"/>
                    </a:ext>
                  </a:extLst>
                </p14:cNvPr>
                <p14:cNvContentPartPr/>
                <p14:nvPr/>
              </p14:nvContentPartPr>
              <p14:xfrm>
                <a:off x="3004525" y="3964153"/>
                <a:ext cx="181440" cy="239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F694C4C-47D5-FA26-9AE2-9DC7D3313A9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95885" y="3955153"/>
                  <a:ext cx="199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153008F-A918-C3AC-A720-474F0204000F}"/>
                    </a:ext>
                  </a:extLst>
                </p14:cNvPr>
                <p14:cNvContentPartPr/>
                <p14:nvPr/>
              </p14:nvContentPartPr>
              <p14:xfrm>
                <a:off x="3255805" y="4023553"/>
                <a:ext cx="128160" cy="168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153008F-A918-C3AC-A720-474F0204000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246805" y="4014553"/>
                  <a:ext cx="145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7DA8EF-1E9F-B459-4385-8CFF7B849A35}"/>
                    </a:ext>
                  </a:extLst>
                </p14:cNvPr>
                <p14:cNvContentPartPr/>
                <p14:nvPr/>
              </p14:nvContentPartPr>
              <p14:xfrm>
                <a:off x="3497725" y="4024633"/>
                <a:ext cx="132840" cy="152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7DA8EF-1E9F-B459-4385-8CFF7B849A3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89085" y="4015993"/>
                  <a:ext cx="1504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1724CD0-615B-C545-3664-FA3538208E48}"/>
              </a:ext>
            </a:extLst>
          </p:cNvPr>
          <p:cNvGrpSpPr/>
          <p:nvPr/>
        </p:nvGrpSpPr>
        <p:grpSpPr>
          <a:xfrm>
            <a:off x="3724165" y="3776593"/>
            <a:ext cx="1282320" cy="604440"/>
            <a:chOff x="3724165" y="3776593"/>
            <a:chExt cx="128232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9FC8A0A-2D0E-6DB4-768F-FD7C305276B4}"/>
                    </a:ext>
                  </a:extLst>
                </p14:cNvPr>
                <p14:cNvContentPartPr/>
                <p14:nvPr/>
              </p14:nvContentPartPr>
              <p14:xfrm>
                <a:off x="3724165" y="3782713"/>
                <a:ext cx="100440" cy="462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9FC8A0A-2D0E-6DB4-768F-FD7C305276B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15525" y="3774073"/>
                  <a:ext cx="1180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965A070-44EF-23E3-0815-3F555EC405E8}"/>
                    </a:ext>
                  </a:extLst>
                </p14:cNvPr>
                <p14:cNvContentPartPr/>
                <p14:nvPr/>
              </p14:nvContentPartPr>
              <p14:xfrm>
                <a:off x="3927925" y="3780913"/>
                <a:ext cx="128160" cy="171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965A070-44EF-23E3-0815-3F555EC405E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919285" y="3771913"/>
                  <a:ext cx="145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D887414-F51E-5018-A90D-C3F24AEA0B81}"/>
                    </a:ext>
                  </a:extLst>
                </p14:cNvPr>
                <p14:cNvContentPartPr/>
                <p14:nvPr/>
              </p14:nvContentPartPr>
              <p14:xfrm>
                <a:off x="4206565" y="3866233"/>
                <a:ext cx="125280" cy="374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D887414-F51E-5018-A90D-C3F24AEA0B8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97565" y="3857593"/>
                  <a:ext cx="1429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EF2C309-A435-21B1-E8BC-348239604577}"/>
                    </a:ext>
                  </a:extLst>
                </p14:cNvPr>
                <p14:cNvContentPartPr/>
                <p14:nvPr/>
              </p14:nvContentPartPr>
              <p14:xfrm>
                <a:off x="4501765" y="3955513"/>
                <a:ext cx="9000" cy="259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EF2C309-A435-21B1-E8BC-34823960457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493125" y="3946873"/>
                  <a:ext cx="26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AA97453-A0F8-E220-B2BD-4C15336029EE}"/>
                    </a:ext>
                  </a:extLst>
                </p14:cNvPr>
                <p14:cNvContentPartPr/>
                <p14:nvPr/>
              </p14:nvContentPartPr>
              <p14:xfrm>
                <a:off x="4506085" y="3957673"/>
                <a:ext cx="128520" cy="280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AA97453-A0F8-E220-B2BD-4C15336029E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497445" y="3948673"/>
                  <a:ext cx="146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C4195B3-ADCD-532D-FE45-EBE358A7E6A1}"/>
                    </a:ext>
                  </a:extLst>
                </p14:cNvPr>
                <p14:cNvContentPartPr/>
                <p14:nvPr/>
              </p14:nvContentPartPr>
              <p14:xfrm>
                <a:off x="4691845" y="4170793"/>
                <a:ext cx="129600" cy="117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C4195B3-ADCD-532D-FE45-EBE358A7E6A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82845" y="4162153"/>
                  <a:ext cx="147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C42324A-92A4-4380-978A-EE85CD38FFC3}"/>
                    </a:ext>
                  </a:extLst>
                </p14:cNvPr>
                <p14:cNvContentPartPr/>
                <p14:nvPr/>
              </p14:nvContentPartPr>
              <p14:xfrm>
                <a:off x="4068325" y="3776593"/>
                <a:ext cx="119160" cy="604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C42324A-92A4-4380-978A-EE85CD38FFC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59685" y="3767593"/>
                  <a:ext cx="13680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A6BB258-6725-AD47-4C7D-D949504A277B}"/>
                    </a:ext>
                  </a:extLst>
                </p14:cNvPr>
                <p14:cNvContentPartPr/>
                <p14:nvPr/>
              </p14:nvContentPartPr>
              <p14:xfrm>
                <a:off x="4843045" y="3799273"/>
                <a:ext cx="163440" cy="554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A6BB258-6725-AD47-4C7D-D949504A277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34045" y="3790273"/>
                  <a:ext cx="18108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4F6BC28-EB7E-1007-B20C-5AE4481D4743}"/>
              </a:ext>
            </a:extLst>
          </p:cNvPr>
          <p:cNvGrpSpPr/>
          <p:nvPr/>
        </p:nvGrpSpPr>
        <p:grpSpPr>
          <a:xfrm>
            <a:off x="1936405" y="4911673"/>
            <a:ext cx="306360" cy="230760"/>
            <a:chOff x="1936405" y="4911673"/>
            <a:chExt cx="30636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BE5C2E4-D66E-0E1F-F1C7-464E105C35FC}"/>
                    </a:ext>
                  </a:extLst>
                </p14:cNvPr>
                <p14:cNvContentPartPr/>
                <p14:nvPr/>
              </p14:nvContentPartPr>
              <p14:xfrm>
                <a:off x="1958005" y="4911673"/>
                <a:ext cx="258480" cy="93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BE5C2E4-D66E-0E1F-F1C7-464E105C35F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949365" y="4903033"/>
                  <a:ext cx="276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5844791-561B-CEE7-D2DA-D8E0D5F41B5C}"/>
                    </a:ext>
                  </a:extLst>
                </p14:cNvPr>
                <p14:cNvContentPartPr/>
                <p14:nvPr/>
              </p14:nvContentPartPr>
              <p14:xfrm>
                <a:off x="1936405" y="5053513"/>
                <a:ext cx="306360" cy="88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5844791-561B-CEE7-D2DA-D8E0D5F41B5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27765" y="5044513"/>
                  <a:ext cx="32400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55618462-2D47-03C5-1AF1-BE341D5DFDEB}"/>
                  </a:ext>
                </a:extLst>
              </p14:cNvPr>
              <p14:cNvContentPartPr/>
              <p14:nvPr/>
            </p14:nvContentPartPr>
            <p14:xfrm>
              <a:off x="2599885" y="4838233"/>
              <a:ext cx="51480" cy="2786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55618462-2D47-03C5-1AF1-BE341D5DFDE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591245" y="4829233"/>
                <a:ext cx="691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A6442361-62A9-AC70-2D73-27786C2337AE}"/>
                  </a:ext>
                </a:extLst>
              </p14:cNvPr>
              <p14:cNvContentPartPr/>
              <p14:nvPr/>
            </p14:nvContentPartPr>
            <p14:xfrm>
              <a:off x="2506285" y="4829233"/>
              <a:ext cx="187920" cy="2174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A6442361-62A9-AC70-2D73-27786C2337AE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497645" y="4820593"/>
                <a:ext cx="205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214C52F7-BFD3-546D-A1F8-55C9BCCF1664}"/>
                  </a:ext>
                </a:extLst>
              </p14:cNvPr>
              <p14:cNvContentPartPr/>
              <p14:nvPr/>
            </p14:nvContentPartPr>
            <p14:xfrm>
              <a:off x="2755765" y="4941553"/>
              <a:ext cx="231120" cy="2181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214C52F7-BFD3-546D-A1F8-55C9BCCF166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746765" y="4932553"/>
                <a:ext cx="24876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20E592E-69CE-58E7-A099-5138755CA486}"/>
              </a:ext>
            </a:extLst>
          </p:cNvPr>
          <p:cNvGrpSpPr/>
          <p:nvPr/>
        </p:nvGrpSpPr>
        <p:grpSpPr>
          <a:xfrm>
            <a:off x="2998405" y="4673353"/>
            <a:ext cx="963000" cy="363600"/>
            <a:chOff x="2998405" y="4673353"/>
            <a:chExt cx="9630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B032CDA-5F13-ECCA-81D8-2254B0ECF19A}"/>
                    </a:ext>
                  </a:extLst>
                </p14:cNvPr>
                <p14:cNvContentPartPr/>
                <p14:nvPr/>
              </p14:nvContentPartPr>
              <p14:xfrm>
                <a:off x="2998405" y="4854433"/>
                <a:ext cx="145080" cy="27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B032CDA-5F13-ECCA-81D8-2254B0ECF19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989405" y="4845793"/>
                  <a:ext cx="162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3A3A3BB-33CF-C69D-9C17-B61079DDEA74}"/>
                    </a:ext>
                  </a:extLst>
                </p14:cNvPr>
                <p14:cNvContentPartPr/>
                <p14:nvPr/>
              </p14:nvContentPartPr>
              <p14:xfrm>
                <a:off x="3229885" y="4766953"/>
                <a:ext cx="93960" cy="188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3A3A3BB-33CF-C69D-9C17-B61079DDEA7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21245" y="4757953"/>
                  <a:ext cx="111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7904016-ABD0-63E0-ECE9-CECA0A56B458}"/>
                    </a:ext>
                  </a:extLst>
                </p14:cNvPr>
                <p14:cNvContentPartPr/>
                <p14:nvPr/>
              </p14:nvContentPartPr>
              <p14:xfrm>
                <a:off x="3472885" y="4673353"/>
                <a:ext cx="77040" cy="265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7904016-ABD0-63E0-ECE9-CECA0A56B4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63885" y="4664353"/>
                  <a:ext cx="94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3781E3C-99AF-777A-5460-FEE700DEA235}"/>
                    </a:ext>
                  </a:extLst>
                </p14:cNvPr>
                <p14:cNvContentPartPr/>
                <p14:nvPr/>
              </p14:nvContentPartPr>
              <p14:xfrm>
                <a:off x="3671245" y="4741033"/>
                <a:ext cx="27360" cy="224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3781E3C-99AF-777A-5460-FEE700DEA23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62245" y="4732033"/>
                  <a:ext cx="45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C2C9A43-5667-D20E-6FE4-FAF9B9823190}"/>
                    </a:ext>
                  </a:extLst>
                </p14:cNvPr>
                <p14:cNvContentPartPr/>
                <p14:nvPr/>
              </p14:nvContentPartPr>
              <p14:xfrm>
                <a:off x="3707605" y="4714033"/>
                <a:ext cx="95040" cy="259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C2C9A43-5667-D20E-6FE4-FAF9B982319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98605" y="4705393"/>
                  <a:ext cx="112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C158B51-39DE-9E56-C432-0A3491EEC447}"/>
                    </a:ext>
                  </a:extLst>
                </p14:cNvPr>
                <p14:cNvContentPartPr/>
                <p14:nvPr/>
              </p14:nvContentPartPr>
              <p14:xfrm>
                <a:off x="3849805" y="4898353"/>
                <a:ext cx="111600" cy="138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C158B51-39DE-9E56-C432-0A3491EEC44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841165" y="4889353"/>
                  <a:ext cx="1292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5D629BB8-67CC-73DA-6907-B341E2670506}"/>
              </a:ext>
            </a:extLst>
          </p:cNvPr>
          <p:cNvGrpSpPr/>
          <p:nvPr/>
        </p:nvGrpSpPr>
        <p:grpSpPr>
          <a:xfrm>
            <a:off x="1947205" y="5774953"/>
            <a:ext cx="619200" cy="327240"/>
            <a:chOff x="1947205" y="5774953"/>
            <a:chExt cx="61920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103E8F3-7163-4D8D-5412-B7E3F0FA10EF}"/>
                    </a:ext>
                  </a:extLst>
                </p14:cNvPr>
                <p14:cNvContentPartPr/>
                <p14:nvPr/>
              </p14:nvContentPartPr>
              <p14:xfrm>
                <a:off x="1963045" y="5864233"/>
                <a:ext cx="241200" cy="129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103E8F3-7163-4D8D-5412-B7E3F0FA10E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954405" y="5855233"/>
                  <a:ext cx="258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9584136-1540-3693-6DC2-4CDDFAE22A0C}"/>
                    </a:ext>
                  </a:extLst>
                </p14:cNvPr>
                <p14:cNvContentPartPr/>
                <p14:nvPr/>
              </p14:nvContentPartPr>
              <p14:xfrm>
                <a:off x="1947205" y="6044953"/>
                <a:ext cx="269640" cy="57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9584136-1540-3693-6DC2-4CDDFAE22A0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938565" y="6036313"/>
                  <a:ext cx="287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3776D20-F616-5515-837B-115E20C6F4EF}"/>
                    </a:ext>
                  </a:extLst>
                </p14:cNvPr>
                <p14:cNvContentPartPr/>
                <p14:nvPr/>
              </p14:nvContentPartPr>
              <p14:xfrm>
                <a:off x="2388565" y="5774953"/>
                <a:ext cx="177840" cy="322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3776D20-F616-5515-837B-115E20C6F4E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379565" y="5766313"/>
                  <a:ext cx="195480" cy="34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F781D27-9FB5-60A7-6ABC-AD043A7BC7D2}"/>
                  </a:ext>
                </a:extLst>
              </p14:cNvPr>
              <p14:cNvContentPartPr/>
              <p14:nvPr/>
            </p14:nvContentPartPr>
            <p14:xfrm>
              <a:off x="2723005" y="5898793"/>
              <a:ext cx="249120" cy="471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F781D27-9FB5-60A7-6ABC-AD043A7BC7D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714365" y="5890153"/>
                <a:ext cx="26676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E37FBFB-FF05-EE00-F34E-4DA9D3600043}"/>
              </a:ext>
            </a:extLst>
          </p:cNvPr>
          <p:cNvGrpSpPr/>
          <p:nvPr/>
        </p:nvGrpSpPr>
        <p:grpSpPr>
          <a:xfrm>
            <a:off x="3110725" y="5558593"/>
            <a:ext cx="991800" cy="729720"/>
            <a:chOff x="3110725" y="5558593"/>
            <a:chExt cx="991800" cy="7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BB5C25C-04C7-6D4E-134D-92FF2F2FC7F2}"/>
                    </a:ext>
                  </a:extLst>
                </p14:cNvPr>
                <p14:cNvContentPartPr/>
                <p14:nvPr/>
              </p14:nvContentPartPr>
              <p14:xfrm>
                <a:off x="3182725" y="5756593"/>
                <a:ext cx="147600" cy="316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BB5C25C-04C7-6D4E-134D-92FF2F2FC7F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174085" y="5747953"/>
                  <a:ext cx="165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D02DD38-FFED-C457-9D18-B97038B0EAFC}"/>
                    </a:ext>
                  </a:extLst>
                </p14:cNvPr>
                <p14:cNvContentPartPr/>
                <p14:nvPr/>
              </p14:nvContentPartPr>
              <p14:xfrm>
                <a:off x="3471805" y="5755873"/>
                <a:ext cx="19080" cy="313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D02DD38-FFED-C457-9D18-B97038B0EAF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62805" y="5746873"/>
                  <a:ext cx="36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8209EB1-9F08-0B79-EAA5-E7BD83850EDA}"/>
                    </a:ext>
                  </a:extLst>
                </p14:cNvPr>
                <p14:cNvContentPartPr/>
                <p14:nvPr/>
              </p14:nvContentPartPr>
              <p14:xfrm>
                <a:off x="3487645" y="5785393"/>
                <a:ext cx="156960" cy="269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8209EB1-9F08-0B79-EAA5-E7BD83850ED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478645" y="5776753"/>
                  <a:ext cx="174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815905B-958A-47BD-FD7A-EF11A4AC5C1F}"/>
                    </a:ext>
                  </a:extLst>
                </p14:cNvPr>
                <p14:cNvContentPartPr/>
                <p14:nvPr/>
              </p14:nvContentPartPr>
              <p14:xfrm>
                <a:off x="3745045" y="6006793"/>
                <a:ext cx="88200" cy="110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815905B-958A-47BD-FD7A-EF11A4AC5C1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736405" y="5998153"/>
                  <a:ext cx="105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AD8E218-9429-D18F-0D06-7E0A41BFE40E}"/>
                    </a:ext>
                  </a:extLst>
                </p14:cNvPr>
                <p14:cNvContentPartPr/>
                <p14:nvPr/>
              </p14:nvContentPartPr>
              <p14:xfrm>
                <a:off x="3110725" y="5628073"/>
                <a:ext cx="121680" cy="660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AD8E218-9429-D18F-0D06-7E0A41BFE40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01725" y="5619433"/>
                  <a:ext cx="13932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6FEF748-A85F-A62F-4E9D-29F0E6CCD1B0}"/>
                    </a:ext>
                  </a:extLst>
                </p14:cNvPr>
                <p14:cNvContentPartPr/>
                <p14:nvPr/>
              </p14:nvContentPartPr>
              <p14:xfrm>
                <a:off x="3798325" y="5676673"/>
                <a:ext cx="190800" cy="501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6FEF748-A85F-A62F-4E9D-29F0E6CCD1B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89685" y="5668033"/>
                  <a:ext cx="2084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4EEC181-F985-6E15-E2A8-FC26CBF6257A}"/>
                    </a:ext>
                  </a:extLst>
                </p14:cNvPr>
                <p14:cNvContentPartPr/>
                <p14:nvPr/>
              </p14:nvContentPartPr>
              <p14:xfrm>
                <a:off x="4009645" y="5558593"/>
                <a:ext cx="92880" cy="145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4EEC181-F985-6E15-E2A8-FC26CBF6257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001005" y="5549593"/>
                  <a:ext cx="11052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C1F9C9C-9520-453A-BDDB-C294BAD4EE08}"/>
              </a:ext>
            </a:extLst>
          </p:cNvPr>
          <p:cNvGrpSpPr/>
          <p:nvPr/>
        </p:nvGrpSpPr>
        <p:grpSpPr>
          <a:xfrm>
            <a:off x="4737205" y="4778833"/>
            <a:ext cx="1119600" cy="377640"/>
            <a:chOff x="4737205" y="4778833"/>
            <a:chExt cx="111960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D04CA70-7F58-721D-698A-E6F3263673CD}"/>
                    </a:ext>
                  </a:extLst>
                </p14:cNvPr>
                <p14:cNvContentPartPr/>
                <p14:nvPr/>
              </p14:nvContentPartPr>
              <p14:xfrm>
                <a:off x="4966885" y="4869553"/>
                <a:ext cx="31320" cy="201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D04CA70-7F58-721D-698A-E6F3263673C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958245" y="4860913"/>
                  <a:ext cx="48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249B6D-7EB3-4BB4-30CF-08C917D3F27C}"/>
                    </a:ext>
                  </a:extLst>
                </p14:cNvPr>
                <p14:cNvContentPartPr/>
                <p14:nvPr/>
              </p14:nvContentPartPr>
              <p14:xfrm>
                <a:off x="5022685" y="4896913"/>
                <a:ext cx="105480" cy="188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249B6D-7EB3-4BB4-30CF-08C917D3F2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13685" y="4887913"/>
                  <a:ext cx="123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4A49A19-5042-5619-057F-BE78E1B1C03D}"/>
                    </a:ext>
                  </a:extLst>
                </p14:cNvPr>
                <p14:cNvContentPartPr/>
                <p14:nvPr/>
              </p14:nvContentPartPr>
              <p14:xfrm>
                <a:off x="5241205" y="5052073"/>
                <a:ext cx="75960" cy="97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4A49A19-5042-5619-057F-BE78E1B1C03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232205" y="5043073"/>
                  <a:ext cx="93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368B78C-6A8F-C6E3-4BF8-94C2ED476E27}"/>
                    </a:ext>
                  </a:extLst>
                </p14:cNvPr>
                <p14:cNvContentPartPr/>
                <p14:nvPr/>
              </p14:nvContentPartPr>
              <p14:xfrm>
                <a:off x="5331205" y="4874593"/>
                <a:ext cx="204840" cy="167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368B78C-6A8F-C6E3-4BF8-94C2ED476E2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22565" y="4865953"/>
                  <a:ext cx="222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9AAD642-A3B0-A825-CBA6-576FD1FBA8FD}"/>
                    </a:ext>
                  </a:extLst>
                </p14:cNvPr>
                <p14:cNvContentPartPr/>
                <p14:nvPr/>
              </p14:nvContentPartPr>
              <p14:xfrm>
                <a:off x="5468005" y="4858033"/>
                <a:ext cx="181080" cy="200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9AAD642-A3B0-A825-CBA6-576FD1FBA8F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59005" y="4849033"/>
                  <a:ext cx="198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1AB1E3D-7650-B9CF-B77F-9B6AF3FBEDA4}"/>
                    </a:ext>
                  </a:extLst>
                </p14:cNvPr>
                <p14:cNvContentPartPr/>
                <p14:nvPr/>
              </p14:nvContentPartPr>
              <p14:xfrm>
                <a:off x="5735485" y="4778833"/>
                <a:ext cx="121320" cy="353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1AB1E3D-7650-B9CF-B77F-9B6AF3FBEDA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726485" y="4770193"/>
                  <a:ext cx="1389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553C632-E81B-333B-D1A9-3C4378E31343}"/>
                    </a:ext>
                  </a:extLst>
                </p14:cNvPr>
                <p14:cNvContentPartPr/>
                <p14:nvPr/>
              </p14:nvContentPartPr>
              <p14:xfrm>
                <a:off x="4737205" y="4850833"/>
                <a:ext cx="159480" cy="305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553C632-E81B-333B-D1A9-3C4378E3134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28205" y="4842193"/>
                  <a:ext cx="17712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AA12F9A-CDFD-12B9-C281-5F5C5C31234C}"/>
              </a:ext>
            </a:extLst>
          </p:cNvPr>
          <p:cNvGrpSpPr/>
          <p:nvPr/>
        </p:nvGrpSpPr>
        <p:grpSpPr>
          <a:xfrm>
            <a:off x="4748725" y="5578033"/>
            <a:ext cx="1181880" cy="551160"/>
            <a:chOff x="4748725" y="5578033"/>
            <a:chExt cx="118188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EAC0B05-48BA-63D9-2B0B-7A1E2A39A572}"/>
                    </a:ext>
                  </a:extLst>
                </p14:cNvPr>
                <p14:cNvContentPartPr/>
                <p14:nvPr/>
              </p14:nvContentPartPr>
              <p14:xfrm>
                <a:off x="4748725" y="5719153"/>
                <a:ext cx="128160" cy="303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EAC0B05-48BA-63D9-2B0B-7A1E2A39A57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39725" y="5710153"/>
                  <a:ext cx="145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6E64407-29BF-6BCB-96FB-A25B21CA6C6D}"/>
                    </a:ext>
                  </a:extLst>
                </p14:cNvPr>
                <p14:cNvContentPartPr/>
                <p14:nvPr/>
              </p14:nvContentPartPr>
              <p14:xfrm>
                <a:off x="5002885" y="5741473"/>
                <a:ext cx="26280" cy="263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6E64407-29BF-6BCB-96FB-A25B21CA6C6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993885" y="5732833"/>
                  <a:ext cx="43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04879E4-4306-B95C-E38E-EDC38A3425AF}"/>
                    </a:ext>
                  </a:extLst>
                </p14:cNvPr>
                <p14:cNvContentPartPr/>
                <p14:nvPr/>
              </p14:nvContentPartPr>
              <p14:xfrm>
                <a:off x="5021245" y="5716273"/>
                <a:ext cx="106920" cy="278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04879E4-4306-B95C-E38E-EDC38A3425A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12245" y="5707273"/>
                  <a:ext cx="1245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9ECFCE3-A562-5F26-05ED-4027768559B7}"/>
                    </a:ext>
                  </a:extLst>
                </p14:cNvPr>
                <p14:cNvContentPartPr/>
                <p14:nvPr/>
              </p14:nvContentPartPr>
              <p14:xfrm>
                <a:off x="5364325" y="5722753"/>
                <a:ext cx="186840" cy="196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9ECFCE3-A562-5F26-05ED-4027768559B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355325" y="5714113"/>
                  <a:ext cx="204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B90A7D3-6787-0E32-E22A-0BF7BECA816D}"/>
                    </a:ext>
                  </a:extLst>
                </p14:cNvPr>
                <p14:cNvContentPartPr/>
                <p14:nvPr/>
              </p14:nvContentPartPr>
              <p14:xfrm>
                <a:off x="5605525" y="5682793"/>
                <a:ext cx="190440" cy="179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B90A7D3-6787-0E32-E22A-0BF7BECA816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596525" y="5674153"/>
                  <a:ext cx="208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2E788F3-E0FE-4A49-739E-89496AF4F284}"/>
                    </a:ext>
                  </a:extLst>
                </p14:cNvPr>
                <p14:cNvContentPartPr/>
                <p14:nvPr/>
              </p14:nvContentPartPr>
              <p14:xfrm>
                <a:off x="5880205" y="5578033"/>
                <a:ext cx="50400" cy="244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2E788F3-E0FE-4A49-739E-89496AF4F28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871565" y="5569033"/>
                  <a:ext cx="68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3144D13-C531-D3D3-BD34-D56924E6AD36}"/>
                    </a:ext>
                  </a:extLst>
                </p14:cNvPr>
                <p14:cNvContentPartPr/>
                <p14:nvPr/>
              </p14:nvContentPartPr>
              <p14:xfrm>
                <a:off x="5197285" y="6013273"/>
                <a:ext cx="167760" cy="1159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3144D13-C531-D3D3-BD34-D56924E6AD3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188645" y="6004633"/>
                  <a:ext cx="18540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12B4458F-C1A1-5925-F6DD-580C39FFBEB5}"/>
                  </a:ext>
                </a:extLst>
              </p14:cNvPr>
              <p14:cNvContentPartPr/>
              <p14:nvPr/>
            </p14:nvContentPartPr>
            <p14:xfrm>
              <a:off x="226045" y="4320193"/>
              <a:ext cx="880920" cy="11664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12B4458F-C1A1-5925-F6DD-580C39FFBEB5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17045" y="4311193"/>
                <a:ext cx="89856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68E1C7AD-CF88-E9ED-8207-83DF04C92C03}"/>
              </a:ext>
            </a:extLst>
          </p:cNvPr>
          <p:cNvGrpSpPr/>
          <p:nvPr/>
        </p:nvGrpSpPr>
        <p:grpSpPr>
          <a:xfrm>
            <a:off x="174565" y="4082233"/>
            <a:ext cx="1289520" cy="844920"/>
            <a:chOff x="174565" y="4082233"/>
            <a:chExt cx="1289520" cy="8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C8F4A43-A23E-CD08-C92D-20E8CCBB3459}"/>
                    </a:ext>
                  </a:extLst>
                </p14:cNvPr>
                <p14:cNvContentPartPr/>
                <p14:nvPr/>
              </p14:nvContentPartPr>
              <p14:xfrm>
                <a:off x="591805" y="4084753"/>
                <a:ext cx="16920" cy="242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C8F4A43-A23E-CD08-C92D-20E8CCBB345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2805" y="4075753"/>
                  <a:ext cx="34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E012F53-1C1A-39A1-37EF-487B9904707A}"/>
                    </a:ext>
                  </a:extLst>
                </p14:cNvPr>
                <p14:cNvContentPartPr/>
                <p14:nvPr/>
              </p14:nvContentPartPr>
              <p14:xfrm>
                <a:off x="468685" y="4082233"/>
                <a:ext cx="223920" cy="162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E012F53-1C1A-39A1-37EF-487B9904707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9685" y="4073233"/>
                  <a:ext cx="241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B98B569-A0EA-479D-91D8-090AC6A64273}"/>
                    </a:ext>
                  </a:extLst>
                </p14:cNvPr>
                <p14:cNvContentPartPr/>
                <p14:nvPr/>
              </p14:nvContentPartPr>
              <p14:xfrm>
                <a:off x="256645" y="4599193"/>
                <a:ext cx="136440" cy="1746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B98B569-A0EA-479D-91D8-090AC6A6427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47645" y="4590553"/>
                  <a:ext cx="154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C05FD56-7FCB-99BB-0723-BC02A9AF775D}"/>
                    </a:ext>
                  </a:extLst>
                </p14:cNvPr>
                <p14:cNvContentPartPr/>
                <p14:nvPr/>
              </p14:nvContentPartPr>
              <p14:xfrm>
                <a:off x="425125" y="4549873"/>
                <a:ext cx="104040" cy="36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C05FD56-7FCB-99BB-0723-BC02A9AF775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16485" y="4541233"/>
                  <a:ext cx="121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9AE777C-6678-A57F-A717-F3C596F75805}"/>
                    </a:ext>
                  </a:extLst>
                </p14:cNvPr>
                <p14:cNvContentPartPr/>
                <p14:nvPr/>
              </p14:nvContentPartPr>
              <p14:xfrm>
                <a:off x="581725" y="4521793"/>
                <a:ext cx="82080" cy="63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9AE777C-6678-A57F-A717-F3C596F7580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2725" y="4512793"/>
                  <a:ext cx="99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2E69EB9-EE74-642E-3265-89FD71C545EF}"/>
                    </a:ext>
                  </a:extLst>
                </p14:cNvPr>
                <p14:cNvContentPartPr/>
                <p14:nvPr/>
              </p14:nvContentPartPr>
              <p14:xfrm>
                <a:off x="620605" y="4488673"/>
                <a:ext cx="79200" cy="98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2E69EB9-EE74-642E-3265-89FD71C545E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11965" y="4479673"/>
                  <a:ext cx="96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2CB9A53-BB18-34B3-0004-3276130BC501}"/>
                    </a:ext>
                  </a:extLst>
                </p14:cNvPr>
                <p14:cNvContentPartPr/>
                <p14:nvPr/>
              </p14:nvContentPartPr>
              <p14:xfrm>
                <a:off x="583525" y="4537993"/>
                <a:ext cx="77760" cy="96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2CB9A53-BB18-34B3-0004-3276130BC50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74525" y="4528993"/>
                  <a:ext cx="95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80ECBB1-035B-F750-9C52-7763C1924850}"/>
                    </a:ext>
                  </a:extLst>
                </p14:cNvPr>
                <p14:cNvContentPartPr/>
                <p14:nvPr/>
              </p14:nvContentPartPr>
              <p14:xfrm>
                <a:off x="751285" y="4559233"/>
                <a:ext cx="7560" cy="185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80ECBB1-035B-F750-9C52-7763C192485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2285" y="4550593"/>
                  <a:ext cx="25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5154F72-971A-201F-5D86-ED203FF3836D}"/>
                    </a:ext>
                  </a:extLst>
                </p14:cNvPr>
                <p14:cNvContentPartPr/>
                <p14:nvPr/>
              </p14:nvContentPartPr>
              <p14:xfrm>
                <a:off x="668485" y="4660753"/>
                <a:ext cx="199800" cy="30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5154F72-971A-201F-5D86-ED203FF3836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59485" y="4651753"/>
                  <a:ext cx="217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6F2C532-EC65-CAFF-F96F-020CB23DF1D7}"/>
                    </a:ext>
                  </a:extLst>
                </p14:cNvPr>
                <p14:cNvContentPartPr/>
                <p14:nvPr/>
              </p14:nvContentPartPr>
              <p14:xfrm>
                <a:off x="892405" y="4564633"/>
                <a:ext cx="159480" cy="1656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6F2C532-EC65-CAFF-F96F-020CB23DF1D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3765" y="4555993"/>
                  <a:ext cx="177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8AB0373-3E8A-7DD0-7672-9F1380BC8752}"/>
                    </a:ext>
                  </a:extLst>
                </p14:cNvPr>
                <p14:cNvContentPartPr/>
                <p14:nvPr/>
              </p14:nvContentPartPr>
              <p14:xfrm>
                <a:off x="993925" y="4469233"/>
                <a:ext cx="159120" cy="61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8AB0373-3E8A-7DD0-7672-9F1380BC875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84925" y="4460593"/>
                  <a:ext cx="176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81A4FE1-9F97-78C0-99AD-8841625B5B32}"/>
                    </a:ext>
                  </a:extLst>
                </p14:cNvPr>
                <p14:cNvContentPartPr/>
                <p14:nvPr/>
              </p14:nvContentPartPr>
              <p14:xfrm>
                <a:off x="1051885" y="4441153"/>
                <a:ext cx="114120" cy="99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81A4FE1-9F97-78C0-99AD-8841625B5B3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42885" y="4432153"/>
                  <a:ext cx="131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DF4431D-B8F8-72E7-69A7-7C1E9C9B7013}"/>
                    </a:ext>
                  </a:extLst>
                </p14:cNvPr>
                <p14:cNvContentPartPr/>
                <p14:nvPr/>
              </p14:nvContentPartPr>
              <p14:xfrm>
                <a:off x="174565" y="4524673"/>
                <a:ext cx="163800" cy="402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DF4431D-B8F8-72E7-69A7-7C1E9C9B701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65925" y="4516033"/>
                  <a:ext cx="1814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EB85836-F27C-4574-7183-CD195EE54077}"/>
                    </a:ext>
                  </a:extLst>
                </p14:cNvPr>
                <p14:cNvContentPartPr/>
                <p14:nvPr/>
              </p14:nvContentPartPr>
              <p14:xfrm>
                <a:off x="1201645" y="4406593"/>
                <a:ext cx="132120" cy="381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EB85836-F27C-4574-7183-CD195EE5407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92645" y="4397953"/>
                  <a:ext cx="1497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79C1F4F-C953-55F7-BC58-A710880ABB61}"/>
                    </a:ext>
                  </a:extLst>
                </p14:cNvPr>
                <p14:cNvContentPartPr/>
                <p14:nvPr/>
              </p14:nvContentPartPr>
              <p14:xfrm>
                <a:off x="1364725" y="4338913"/>
                <a:ext cx="99360" cy="1447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79C1F4F-C953-55F7-BC58-A710880ABB6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56085" y="4330273"/>
                  <a:ext cx="11700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6171C40C-58EB-00F6-615F-42D118E3BF3E}"/>
                  </a:ext>
                </a:extLst>
              </p14:cNvPr>
              <p14:cNvContentPartPr/>
              <p14:nvPr/>
            </p14:nvContentPartPr>
            <p14:xfrm>
              <a:off x="1653805" y="4053433"/>
              <a:ext cx="149040" cy="74412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6171C40C-58EB-00F6-615F-42D118E3BF3E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645165" y="4044433"/>
                <a:ext cx="166680" cy="76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1971838-AEEA-EB23-5568-8BBB7331AAA9}"/>
              </a:ext>
            </a:extLst>
          </p:cNvPr>
          <p:cNvGrpSpPr/>
          <p:nvPr/>
        </p:nvGrpSpPr>
        <p:grpSpPr>
          <a:xfrm>
            <a:off x="6657445" y="4134073"/>
            <a:ext cx="344160" cy="622080"/>
            <a:chOff x="6657445" y="4134073"/>
            <a:chExt cx="34416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9F0F56D-0A68-23A1-9070-A11EA2E14843}"/>
                    </a:ext>
                  </a:extLst>
                </p14:cNvPr>
                <p14:cNvContentPartPr/>
                <p14:nvPr/>
              </p14:nvContentPartPr>
              <p14:xfrm>
                <a:off x="6657445" y="4134073"/>
                <a:ext cx="163080" cy="291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9F0F56D-0A68-23A1-9070-A11EA2E1484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648445" y="4125073"/>
                  <a:ext cx="180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09FCDF5-47F0-CA17-AC9B-9BD450F12289}"/>
                    </a:ext>
                  </a:extLst>
                </p14:cNvPr>
                <p14:cNvContentPartPr/>
                <p14:nvPr/>
              </p14:nvContentPartPr>
              <p14:xfrm>
                <a:off x="6869485" y="4522153"/>
                <a:ext cx="132120" cy="2340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09FCDF5-47F0-CA17-AC9B-9BD450F1228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860845" y="4513153"/>
                  <a:ext cx="14976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F99CDF2-7F2A-62EE-9B74-DEF0AB796837}"/>
              </a:ext>
            </a:extLst>
          </p:cNvPr>
          <p:cNvGrpSpPr/>
          <p:nvPr/>
        </p:nvGrpSpPr>
        <p:grpSpPr>
          <a:xfrm>
            <a:off x="7058485" y="4311193"/>
            <a:ext cx="946800" cy="473760"/>
            <a:chOff x="7058485" y="4311193"/>
            <a:chExt cx="94680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400E3DA-D284-B7D6-BDAA-4AC9FFA16C5E}"/>
                    </a:ext>
                  </a:extLst>
                </p14:cNvPr>
                <p14:cNvContentPartPr/>
                <p14:nvPr/>
              </p14:nvContentPartPr>
              <p14:xfrm>
                <a:off x="7070365" y="4311193"/>
                <a:ext cx="934920" cy="3985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400E3DA-D284-B7D6-BDAA-4AC9FFA16C5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061725" y="4302553"/>
                  <a:ext cx="9525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AAA0267-8EA7-1019-7EA3-5FF293D735F8}"/>
                    </a:ext>
                  </a:extLst>
                </p14:cNvPr>
                <p14:cNvContentPartPr/>
                <p14:nvPr/>
              </p14:nvContentPartPr>
              <p14:xfrm>
                <a:off x="7058485" y="4596673"/>
                <a:ext cx="108000" cy="188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AAA0267-8EA7-1019-7EA3-5FF293D735F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49485" y="4587673"/>
                  <a:ext cx="12564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C33E6624-FCF9-D81A-1F3C-3084B4FCE53B}"/>
              </a:ext>
            </a:extLst>
          </p:cNvPr>
          <p:cNvGrpSpPr/>
          <p:nvPr/>
        </p:nvGrpSpPr>
        <p:grpSpPr>
          <a:xfrm>
            <a:off x="8129485" y="3954073"/>
            <a:ext cx="1141560" cy="493560"/>
            <a:chOff x="8129485" y="3954073"/>
            <a:chExt cx="114156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640E776-F5F0-447B-DAF3-C9DD80B6CA1C}"/>
                    </a:ext>
                  </a:extLst>
                </p14:cNvPr>
                <p14:cNvContentPartPr/>
                <p14:nvPr/>
              </p14:nvContentPartPr>
              <p14:xfrm>
                <a:off x="8129485" y="4284193"/>
                <a:ext cx="184680" cy="1634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640E776-F5F0-447B-DAF3-C9DD80B6CA1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20845" y="4275193"/>
                  <a:ext cx="202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1F942D4-C547-ED71-5D03-91C9F3818B89}"/>
                    </a:ext>
                  </a:extLst>
                </p14:cNvPr>
                <p14:cNvContentPartPr/>
                <p14:nvPr/>
              </p14:nvContentPartPr>
              <p14:xfrm>
                <a:off x="8312005" y="4213633"/>
                <a:ext cx="141840" cy="158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1F942D4-C547-ED71-5D03-91C9F3818B8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03365" y="4204633"/>
                  <a:ext cx="159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AE8625F-746C-C9AD-8243-84F2F74FE66D}"/>
                    </a:ext>
                  </a:extLst>
                </p14:cNvPr>
                <p14:cNvContentPartPr/>
                <p14:nvPr/>
              </p14:nvContentPartPr>
              <p14:xfrm>
                <a:off x="8502805" y="4059553"/>
                <a:ext cx="201240" cy="1929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AE8625F-746C-C9AD-8243-84F2F74FE66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494165" y="4050913"/>
                  <a:ext cx="218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8D6488D-7CC8-0733-0E56-9B43BB4CABB5}"/>
                    </a:ext>
                  </a:extLst>
                </p14:cNvPr>
                <p14:cNvContentPartPr/>
                <p14:nvPr/>
              </p14:nvContentPartPr>
              <p14:xfrm>
                <a:off x="8714125" y="4015633"/>
                <a:ext cx="147960" cy="226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8D6488D-7CC8-0733-0E56-9B43BB4CABB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705485" y="4006993"/>
                  <a:ext cx="165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44E2C3C-A6C7-A1FB-494B-D606432C8D8D}"/>
                    </a:ext>
                  </a:extLst>
                </p14:cNvPr>
                <p14:cNvContentPartPr/>
                <p14:nvPr/>
              </p14:nvContentPartPr>
              <p14:xfrm>
                <a:off x="8880445" y="3969193"/>
                <a:ext cx="94680" cy="2599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44E2C3C-A6C7-A1FB-494B-D606432C8D8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871805" y="3960553"/>
                  <a:ext cx="112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D64710B-8EB3-604E-1F0B-6BC96F5D3426}"/>
                    </a:ext>
                  </a:extLst>
                </p14:cNvPr>
                <p14:cNvContentPartPr/>
                <p14:nvPr/>
              </p14:nvContentPartPr>
              <p14:xfrm>
                <a:off x="8930845" y="3954073"/>
                <a:ext cx="159840" cy="2404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D64710B-8EB3-604E-1F0B-6BC96F5D342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921845" y="3945073"/>
                  <a:ext cx="177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57F6C21-F7A6-56C9-4FC1-EE515C8FF582}"/>
                    </a:ext>
                  </a:extLst>
                </p14:cNvPr>
                <p14:cNvContentPartPr/>
                <p14:nvPr/>
              </p14:nvContentPartPr>
              <p14:xfrm>
                <a:off x="9131365" y="4109233"/>
                <a:ext cx="139680" cy="1152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57F6C21-F7A6-56C9-4FC1-EE515C8FF58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122725" y="4100593"/>
                  <a:ext cx="1573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C92C3743-B731-8CDF-81D4-967B7276471B}"/>
              </a:ext>
            </a:extLst>
          </p:cNvPr>
          <p:cNvGrpSpPr/>
          <p:nvPr/>
        </p:nvGrpSpPr>
        <p:grpSpPr>
          <a:xfrm>
            <a:off x="9606925" y="3158113"/>
            <a:ext cx="2205360" cy="1087560"/>
            <a:chOff x="9606925" y="3158113"/>
            <a:chExt cx="2205360" cy="10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92320E3-E558-88F3-DC87-BCA847238573}"/>
                    </a:ext>
                  </a:extLst>
                </p14:cNvPr>
                <p14:cNvContentPartPr/>
                <p14:nvPr/>
              </p14:nvContentPartPr>
              <p14:xfrm>
                <a:off x="9606925" y="3826633"/>
                <a:ext cx="164880" cy="1742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92320E3-E558-88F3-DC87-BCA84723857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598285" y="3817993"/>
                  <a:ext cx="182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43312B0-F074-6CFE-0083-9C27796C1767}"/>
                    </a:ext>
                  </a:extLst>
                </p14:cNvPr>
                <p14:cNvContentPartPr/>
                <p14:nvPr/>
              </p14:nvContentPartPr>
              <p14:xfrm>
                <a:off x="9797725" y="3763993"/>
                <a:ext cx="132840" cy="333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43312B0-F074-6CFE-0083-9C27796C17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788725" y="3755353"/>
                  <a:ext cx="1504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EB4A0D6-31A0-904B-CEEF-9AAEE23C30A3}"/>
                    </a:ext>
                  </a:extLst>
                </p14:cNvPr>
                <p14:cNvContentPartPr/>
                <p14:nvPr/>
              </p14:nvContentPartPr>
              <p14:xfrm>
                <a:off x="9947125" y="3763993"/>
                <a:ext cx="101880" cy="294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EB4A0D6-31A0-904B-CEEF-9AAEE23C30A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938485" y="3755353"/>
                  <a:ext cx="1195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A2D70AB-6352-4304-8CE8-4C7F2AD2EC68}"/>
                    </a:ext>
                  </a:extLst>
                </p14:cNvPr>
                <p14:cNvContentPartPr/>
                <p14:nvPr/>
              </p14:nvContentPartPr>
              <p14:xfrm>
                <a:off x="10086445" y="3678673"/>
                <a:ext cx="365040" cy="997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A2D70AB-6352-4304-8CE8-4C7F2AD2EC6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077805" y="3670033"/>
                  <a:ext cx="382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47124D6-C45D-3419-21B5-A1F7286C6B9E}"/>
                    </a:ext>
                  </a:extLst>
                </p14:cNvPr>
                <p14:cNvContentPartPr/>
                <p14:nvPr/>
              </p14:nvContentPartPr>
              <p14:xfrm>
                <a:off x="10303165" y="3607393"/>
                <a:ext cx="167400" cy="1864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47124D6-C45D-3419-21B5-A1F7286C6B9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94165" y="3598753"/>
                  <a:ext cx="185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43A0D46-65D1-AA4B-E829-5CC214AC44ED}"/>
                    </a:ext>
                  </a:extLst>
                </p14:cNvPr>
                <p14:cNvContentPartPr/>
                <p14:nvPr/>
              </p14:nvContentPartPr>
              <p14:xfrm>
                <a:off x="10658845" y="3521353"/>
                <a:ext cx="172440" cy="1764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43A0D46-65D1-AA4B-E829-5CC214AC44E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650205" y="3512713"/>
                  <a:ext cx="190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3FAC758-24B0-301F-52C4-CDC19BA19B56}"/>
                    </a:ext>
                  </a:extLst>
                </p14:cNvPr>
                <p14:cNvContentPartPr/>
                <p14:nvPr/>
              </p14:nvContentPartPr>
              <p14:xfrm>
                <a:off x="10864045" y="3472393"/>
                <a:ext cx="157320" cy="154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3FAC758-24B0-301F-52C4-CDC19BA19B5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55045" y="3463753"/>
                  <a:ext cx="174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1AA61D3-184E-A1BE-085B-A0B8537C0E1F}"/>
                    </a:ext>
                  </a:extLst>
                </p14:cNvPr>
                <p14:cNvContentPartPr/>
                <p14:nvPr/>
              </p14:nvContentPartPr>
              <p14:xfrm>
                <a:off x="11031445" y="3485713"/>
                <a:ext cx="177840" cy="91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1AA61D3-184E-A1BE-085B-A0B8537C0E1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022805" y="3476713"/>
                  <a:ext cx="195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5989622-92B4-CC11-FB6E-858D38695542}"/>
                    </a:ext>
                  </a:extLst>
                </p14:cNvPr>
                <p14:cNvContentPartPr/>
                <p14:nvPr/>
              </p14:nvContentPartPr>
              <p14:xfrm>
                <a:off x="11214325" y="3158113"/>
                <a:ext cx="134640" cy="3830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5989622-92B4-CC11-FB6E-858D3869554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205685" y="3149473"/>
                  <a:ext cx="1522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8300168-93F1-8D20-966B-43A7D687B55D}"/>
                    </a:ext>
                  </a:extLst>
                </p14:cNvPr>
                <p14:cNvContentPartPr/>
                <p14:nvPr/>
              </p14:nvContentPartPr>
              <p14:xfrm>
                <a:off x="10595845" y="3887833"/>
                <a:ext cx="201960" cy="3337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8300168-93F1-8D20-966B-43A7D687B55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587205" y="3879193"/>
                  <a:ext cx="2196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F7229FB-E7F4-CC52-414F-530DA5AFF069}"/>
                    </a:ext>
                  </a:extLst>
                </p14:cNvPr>
                <p14:cNvContentPartPr/>
                <p14:nvPr/>
              </p14:nvContentPartPr>
              <p14:xfrm>
                <a:off x="10917325" y="3978913"/>
                <a:ext cx="108360" cy="2667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F7229FB-E7F4-CC52-414F-530DA5AFF06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908325" y="3970273"/>
                  <a:ext cx="1260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26B3F96-4F0F-87BB-0E62-0756A77026FA}"/>
                    </a:ext>
                  </a:extLst>
                </p14:cNvPr>
                <p14:cNvContentPartPr/>
                <p14:nvPr/>
              </p14:nvContentPartPr>
              <p14:xfrm>
                <a:off x="10895725" y="3991873"/>
                <a:ext cx="84240" cy="1501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26B3F96-4F0F-87BB-0E62-0756A77026F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886725" y="3982873"/>
                  <a:ext cx="101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DC0ADEF-94FD-D17F-7BE1-DE204880B757}"/>
                    </a:ext>
                  </a:extLst>
                </p14:cNvPr>
                <p14:cNvContentPartPr/>
                <p14:nvPr/>
              </p14:nvContentPartPr>
              <p14:xfrm>
                <a:off x="11141245" y="3775153"/>
                <a:ext cx="121320" cy="2926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DC0ADEF-94FD-D17F-7BE1-DE204880B75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132245" y="3766513"/>
                  <a:ext cx="1389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0D77405-8251-2F49-D6F5-6E27EC278425}"/>
                    </a:ext>
                  </a:extLst>
                </p14:cNvPr>
                <p14:cNvContentPartPr/>
                <p14:nvPr/>
              </p14:nvContentPartPr>
              <p14:xfrm>
                <a:off x="11158165" y="3655633"/>
                <a:ext cx="178920" cy="254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0D77405-8251-2F49-D6F5-6E27EC27842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149165" y="3646993"/>
                  <a:ext cx="196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F99BDE9-7AA7-BBAC-B18A-0379DCBBD236}"/>
                    </a:ext>
                  </a:extLst>
                </p14:cNvPr>
                <p14:cNvContentPartPr/>
                <p14:nvPr/>
              </p14:nvContentPartPr>
              <p14:xfrm>
                <a:off x="11280925" y="3729793"/>
                <a:ext cx="531360" cy="2682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F99BDE9-7AA7-BBAC-B18A-0379DCBBD23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272285" y="3721153"/>
                  <a:ext cx="549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44CD5DB-25EC-9F89-5409-4FEFA6829E89}"/>
                    </a:ext>
                  </a:extLst>
                </p14:cNvPr>
                <p14:cNvContentPartPr/>
                <p14:nvPr/>
              </p14:nvContentPartPr>
              <p14:xfrm>
                <a:off x="11766205" y="3492193"/>
                <a:ext cx="31320" cy="122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44CD5DB-25EC-9F89-5409-4FEFA6829E8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757205" y="3483193"/>
                  <a:ext cx="489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DCEE9E32-C064-1A9D-E797-9EF4EC01539F}"/>
                  </a:ext>
                </a:extLst>
              </p14:cNvPr>
              <p14:cNvContentPartPr/>
              <p14:nvPr/>
            </p14:nvContentPartPr>
            <p14:xfrm>
              <a:off x="7445485" y="5025793"/>
              <a:ext cx="13680" cy="468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DCEE9E32-C064-1A9D-E797-9EF4EC01539F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7436485" y="5016793"/>
                <a:ext cx="313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91B5A3F9-7578-2A47-8DCB-2CC55ED3CDA5}"/>
                  </a:ext>
                </a:extLst>
              </p14:cNvPr>
              <p14:cNvContentPartPr/>
              <p14:nvPr/>
            </p14:nvContentPartPr>
            <p14:xfrm>
              <a:off x="6681925" y="4074673"/>
              <a:ext cx="567360" cy="44856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91B5A3F9-7578-2A47-8DCB-2CC55ED3CDA5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6673285" y="4066033"/>
                <a:ext cx="585000" cy="46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oup 351">
            <a:extLst>
              <a:ext uri="{FF2B5EF4-FFF2-40B4-BE49-F238E27FC236}">
                <a16:creationId xmlns:a16="http://schemas.microsoft.com/office/drawing/2014/main" id="{50DDE534-F003-08A9-5015-BEB1828B8331}"/>
              </a:ext>
            </a:extLst>
          </p:cNvPr>
          <p:cNvGrpSpPr/>
          <p:nvPr/>
        </p:nvGrpSpPr>
        <p:grpSpPr>
          <a:xfrm>
            <a:off x="6227605" y="3387793"/>
            <a:ext cx="3912480" cy="2964600"/>
            <a:chOff x="6227605" y="3387793"/>
            <a:chExt cx="3912480" cy="29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2FD2523-4F96-D9E2-77B3-4BF1EC929A4D}"/>
                    </a:ext>
                  </a:extLst>
                </p14:cNvPr>
                <p14:cNvContentPartPr/>
                <p14:nvPr/>
              </p14:nvContentPartPr>
              <p14:xfrm>
                <a:off x="6582565" y="3735193"/>
                <a:ext cx="2664000" cy="2113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2FD2523-4F96-D9E2-77B3-4BF1EC929A4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73565" y="3726553"/>
                  <a:ext cx="2681640" cy="21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22F121E-5E75-3915-1E5C-AA4AE9BBB02D}"/>
                    </a:ext>
                  </a:extLst>
                </p14:cNvPr>
                <p14:cNvContentPartPr/>
                <p14:nvPr/>
              </p14:nvContentPartPr>
              <p14:xfrm>
                <a:off x="9441325" y="5521513"/>
                <a:ext cx="189360" cy="309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22F121E-5E75-3915-1E5C-AA4AE9BBB02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432325" y="5512513"/>
                  <a:ext cx="207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E16B5CE-F125-076F-2E72-C87E5836EDFE}"/>
                    </a:ext>
                  </a:extLst>
                </p14:cNvPr>
                <p14:cNvContentPartPr/>
                <p14:nvPr/>
              </p14:nvContentPartPr>
              <p14:xfrm>
                <a:off x="9732205" y="5587393"/>
                <a:ext cx="14400" cy="287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E16B5CE-F125-076F-2E72-C87E5836EDF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723205" y="5578753"/>
                  <a:ext cx="320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E5039B-FDAA-AED1-19D1-ED79F7398BDD}"/>
                    </a:ext>
                  </a:extLst>
                </p14:cNvPr>
                <p14:cNvContentPartPr/>
                <p14:nvPr/>
              </p14:nvContentPartPr>
              <p14:xfrm>
                <a:off x="9751645" y="5591713"/>
                <a:ext cx="179280" cy="253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E5039B-FDAA-AED1-19D1-ED79F7398BD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742645" y="5582713"/>
                  <a:ext cx="196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00D3490-D80F-7DC4-90DF-749E8AB69E72}"/>
                    </a:ext>
                  </a:extLst>
                </p14:cNvPr>
                <p14:cNvContentPartPr/>
                <p14:nvPr/>
              </p14:nvContentPartPr>
              <p14:xfrm>
                <a:off x="9989245" y="5830393"/>
                <a:ext cx="150840" cy="169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00D3490-D80F-7DC4-90DF-749E8AB69E7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980605" y="5821393"/>
                  <a:ext cx="168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D12AD91-E542-7DC3-CD17-A1D2EDD48C45}"/>
                    </a:ext>
                  </a:extLst>
                </p14:cNvPr>
                <p14:cNvContentPartPr/>
                <p14:nvPr/>
              </p14:nvContentPartPr>
              <p14:xfrm>
                <a:off x="6496525" y="4055233"/>
                <a:ext cx="187920" cy="27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D12AD91-E542-7DC3-CD17-A1D2EDD48C4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487525" y="4046593"/>
                  <a:ext cx="205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7DDF63B-B13D-1B8A-BB1E-B1D23BBAB20E}"/>
                    </a:ext>
                  </a:extLst>
                </p14:cNvPr>
                <p14:cNvContentPartPr/>
                <p14:nvPr/>
              </p14:nvContentPartPr>
              <p14:xfrm>
                <a:off x="6227605" y="3902593"/>
                <a:ext cx="105840" cy="255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7DDF63B-B13D-1B8A-BB1E-B1D23BBAB20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218965" y="3893953"/>
                  <a:ext cx="123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7A112E2-2646-3E98-4F4E-A2921E1831D1}"/>
                    </a:ext>
                  </a:extLst>
                </p14:cNvPr>
                <p14:cNvContentPartPr/>
                <p14:nvPr/>
              </p14:nvContentPartPr>
              <p14:xfrm>
                <a:off x="7407685" y="5670553"/>
                <a:ext cx="79200" cy="180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7A112E2-2646-3E98-4F4E-A2921E1831D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399045" y="5661913"/>
                  <a:ext cx="96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DE7832A-146E-C0C9-CFD4-957B583CFFFD}"/>
                    </a:ext>
                  </a:extLst>
                </p14:cNvPr>
                <p14:cNvContentPartPr/>
                <p14:nvPr/>
              </p14:nvContentPartPr>
              <p14:xfrm>
                <a:off x="7412365" y="6066553"/>
                <a:ext cx="193320" cy="231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DE7832A-146E-C0C9-CFD4-957B583CFFF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403725" y="6057553"/>
                  <a:ext cx="210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A8FAEBF-F1A3-F0E8-8EE2-46A26FC77E08}"/>
                    </a:ext>
                  </a:extLst>
                </p14:cNvPr>
                <p14:cNvContentPartPr/>
                <p14:nvPr/>
              </p14:nvContentPartPr>
              <p14:xfrm>
                <a:off x="8395525" y="5888713"/>
                <a:ext cx="157320" cy="191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A8FAEBF-F1A3-F0E8-8EE2-46A26FC77E0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386525" y="5879713"/>
                  <a:ext cx="174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5942666-F35B-A457-15BF-65B749DD81D5}"/>
                    </a:ext>
                  </a:extLst>
                </p14:cNvPr>
                <p14:cNvContentPartPr/>
                <p14:nvPr/>
              </p14:nvContentPartPr>
              <p14:xfrm>
                <a:off x="8438365" y="5627713"/>
                <a:ext cx="13320" cy="162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5942666-F35B-A457-15BF-65B749DD81D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429725" y="5618713"/>
                  <a:ext cx="30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0120B2B-7479-2C99-34A5-B5434C02734B}"/>
                    </a:ext>
                  </a:extLst>
                </p14:cNvPr>
                <p14:cNvContentPartPr/>
                <p14:nvPr/>
              </p14:nvContentPartPr>
              <p14:xfrm>
                <a:off x="8305885" y="5900593"/>
                <a:ext cx="213480" cy="206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0120B2B-7479-2C99-34A5-B5434C02734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296885" y="5891593"/>
                  <a:ext cx="231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17F4BA4-C560-9908-C59C-637D786488F3}"/>
                    </a:ext>
                  </a:extLst>
                </p14:cNvPr>
                <p14:cNvContentPartPr/>
                <p14:nvPr/>
              </p14:nvContentPartPr>
              <p14:xfrm>
                <a:off x="7392565" y="6040273"/>
                <a:ext cx="101160" cy="309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17F4BA4-C560-9908-C59C-637D786488F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383925" y="6031273"/>
                  <a:ext cx="118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8A5CB40-5B92-704F-4EFF-BF49D67CA7E9}"/>
                    </a:ext>
                  </a:extLst>
                </p14:cNvPr>
                <p14:cNvContentPartPr/>
                <p14:nvPr/>
              </p14:nvContentPartPr>
              <p14:xfrm>
                <a:off x="7406605" y="6309193"/>
                <a:ext cx="156600" cy="43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8A5CB40-5B92-704F-4EFF-BF49D67CA7E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397605" y="6300193"/>
                  <a:ext cx="174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FD08C24-91E7-6AD4-48C9-E4FF099DE522}"/>
                    </a:ext>
                  </a:extLst>
                </p14:cNvPr>
                <p14:cNvContentPartPr/>
                <p14:nvPr/>
              </p14:nvContentPartPr>
              <p14:xfrm>
                <a:off x="9111205" y="5616193"/>
                <a:ext cx="217440" cy="243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FD08C24-91E7-6AD4-48C9-E4FF099DE52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102565" y="5607193"/>
                  <a:ext cx="235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B62A5BE-270A-DF83-3C84-4622E8D34712}"/>
                    </a:ext>
                  </a:extLst>
                </p14:cNvPr>
                <p14:cNvContentPartPr/>
                <p14:nvPr/>
              </p14:nvContentPartPr>
              <p14:xfrm>
                <a:off x="9146845" y="5664433"/>
                <a:ext cx="183600" cy="181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B62A5BE-270A-DF83-3C84-4622E8D3471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137845" y="5655793"/>
                  <a:ext cx="201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66B28FC-E8B7-0B63-4AD6-F52443A3689F}"/>
                    </a:ext>
                  </a:extLst>
                </p14:cNvPr>
                <p14:cNvContentPartPr/>
                <p14:nvPr/>
              </p14:nvContentPartPr>
              <p14:xfrm>
                <a:off x="9145765" y="5624113"/>
                <a:ext cx="156240" cy="128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66B28FC-E8B7-0B63-4AD6-F52443A3689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136765" y="5615473"/>
                  <a:ext cx="173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248A036-D519-49C4-F79A-28963CAA15FD}"/>
                    </a:ext>
                  </a:extLst>
                </p14:cNvPr>
                <p14:cNvContentPartPr/>
                <p14:nvPr/>
              </p14:nvContentPartPr>
              <p14:xfrm>
                <a:off x="9185725" y="5676673"/>
                <a:ext cx="151920" cy="77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248A036-D519-49C4-F79A-28963CAA15F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176725" y="5667673"/>
                  <a:ext cx="169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D2031DE-4F12-22CC-D0BA-233E4245E042}"/>
                    </a:ext>
                  </a:extLst>
                </p14:cNvPr>
                <p14:cNvContentPartPr/>
                <p14:nvPr/>
              </p14:nvContentPartPr>
              <p14:xfrm>
                <a:off x="9109405" y="5796193"/>
                <a:ext cx="68400" cy="47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D2031DE-4F12-22CC-D0BA-233E4245E04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100405" y="5787193"/>
                  <a:ext cx="86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BB543B4-6FCB-0A90-688F-E62239A08168}"/>
                    </a:ext>
                  </a:extLst>
                </p14:cNvPr>
                <p14:cNvContentPartPr/>
                <p14:nvPr/>
              </p14:nvContentPartPr>
              <p14:xfrm>
                <a:off x="7883605" y="5007433"/>
                <a:ext cx="573840" cy="381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BB543B4-6FCB-0A90-688F-E62239A0816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874605" y="4998793"/>
                  <a:ext cx="591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29A11D8-76FE-1CCD-B009-6CD225FA5E30}"/>
                    </a:ext>
                  </a:extLst>
                </p14:cNvPr>
                <p14:cNvContentPartPr/>
                <p14:nvPr/>
              </p14:nvContentPartPr>
              <p14:xfrm>
                <a:off x="7868845" y="5249713"/>
                <a:ext cx="140760" cy="173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29A11D8-76FE-1CCD-B009-6CD225FA5E3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859845" y="5240713"/>
                  <a:ext cx="158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581EF32-832E-16AD-CB9B-DD13810A335E}"/>
                    </a:ext>
                  </a:extLst>
                </p14:cNvPr>
                <p14:cNvContentPartPr/>
                <p14:nvPr/>
              </p14:nvContentPartPr>
              <p14:xfrm>
                <a:off x="8719525" y="4769473"/>
                <a:ext cx="29160" cy="297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581EF32-832E-16AD-CB9B-DD13810A335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710885" y="4760833"/>
                  <a:ext cx="468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9002D53-837E-2C01-07F2-0DB7482F22DB}"/>
                    </a:ext>
                  </a:extLst>
                </p14:cNvPr>
                <p14:cNvContentPartPr/>
                <p14:nvPr/>
              </p14:nvContentPartPr>
              <p14:xfrm>
                <a:off x="8637445" y="4781713"/>
                <a:ext cx="155160" cy="185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9002D53-837E-2C01-07F2-0DB7482F22D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628805" y="4772713"/>
                  <a:ext cx="172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6B0306D-4643-B81B-742C-9EEBD009B7EE}"/>
                    </a:ext>
                  </a:extLst>
                </p14:cNvPr>
                <p14:cNvContentPartPr/>
                <p14:nvPr/>
              </p14:nvContentPartPr>
              <p14:xfrm>
                <a:off x="8832205" y="4955233"/>
                <a:ext cx="158040" cy="100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6B0306D-4643-B81B-742C-9EEBD009B7E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823205" y="4946593"/>
                  <a:ext cx="175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4E9D48E-913C-F253-9AC5-AD9939C70150}"/>
                    </a:ext>
                  </a:extLst>
                </p14:cNvPr>
                <p14:cNvContentPartPr/>
                <p14:nvPr/>
              </p14:nvContentPartPr>
              <p14:xfrm>
                <a:off x="9016165" y="4783153"/>
                <a:ext cx="137520" cy="5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4E9D48E-913C-F253-9AC5-AD9939C7015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007525" y="4774153"/>
                  <a:ext cx="155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F84BABB-9794-9613-504A-7451D6CFCA1B}"/>
                    </a:ext>
                  </a:extLst>
                </p14:cNvPr>
                <p14:cNvContentPartPr/>
                <p14:nvPr/>
              </p14:nvContentPartPr>
              <p14:xfrm>
                <a:off x="9213085" y="4626193"/>
                <a:ext cx="100080" cy="163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F84BABB-9794-9613-504A-7451D6CFCA1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204445" y="4617553"/>
                  <a:ext cx="117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927B07E-D5CD-2ED8-9224-A8FA70277A9E}"/>
                    </a:ext>
                  </a:extLst>
                </p14:cNvPr>
                <p14:cNvContentPartPr/>
                <p14:nvPr/>
              </p14:nvContentPartPr>
              <p14:xfrm>
                <a:off x="9416845" y="4535473"/>
                <a:ext cx="82800" cy="254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927B07E-D5CD-2ED8-9224-A8FA70277A9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407845" y="4526833"/>
                  <a:ext cx="100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EBB8EAC-5A56-F26D-78BE-B9D7EBFD2DF6}"/>
                    </a:ext>
                  </a:extLst>
                </p14:cNvPr>
                <p14:cNvContentPartPr/>
                <p14:nvPr/>
              </p14:nvContentPartPr>
              <p14:xfrm>
                <a:off x="9599725" y="4544473"/>
                <a:ext cx="10440" cy="244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EBB8EAC-5A56-F26D-78BE-B9D7EBFD2DF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591085" y="4535473"/>
                  <a:ext cx="28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2B09B9E-0C44-28BE-7115-412932BF648D}"/>
                    </a:ext>
                  </a:extLst>
                </p14:cNvPr>
                <p14:cNvContentPartPr/>
                <p14:nvPr/>
              </p14:nvContentPartPr>
              <p14:xfrm>
                <a:off x="9608005" y="4534753"/>
                <a:ext cx="172800" cy="234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2B09B9E-0C44-28BE-7115-412932BF648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599005" y="4526113"/>
                  <a:ext cx="190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340BA72-BE37-E558-B47B-E1BD2050FD39}"/>
                    </a:ext>
                  </a:extLst>
                </p14:cNvPr>
                <p14:cNvContentPartPr/>
                <p14:nvPr/>
              </p14:nvContentPartPr>
              <p14:xfrm>
                <a:off x="9792325" y="4725913"/>
                <a:ext cx="178920" cy="110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340BA72-BE37-E558-B47B-E1BD2050FD3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783685" y="4716913"/>
                  <a:ext cx="196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D8FD89F-25C8-69D5-E2F1-F6297679A0E5}"/>
                    </a:ext>
                  </a:extLst>
                </p14:cNvPr>
                <p14:cNvContentPartPr/>
                <p14:nvPr/>
              </p14:nvContentPartPr>
              <p14:xfrm>
                <a:off x="7022485" y="3708553"/>
                <a:ext cx="417960" cy="286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D8FD89F-25C8-69D5-E2F1-F6297679A0E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013845" y="3699553"/>
                  <a:ext cx="435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03B7BF8-C08D-D4E1-2572-A6AB48ADB496}"/>
                    </a:ext>
                  </a:extLst>
                </p14:cNvPr>
                <p14:cNvContentPartPr/>
                <p14:nvPr/>
              </p14:nvContentPartPr>
              <p14:xfrm>
                <a:off x="7016365" y="3821953"/>
                <a:ext cx="139320" cy="207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03B7BF8-C08D-D4E1-2572-A6AB48ADB49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007725" y="3812953"/>
                  <a:ext cx="156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6E403C3-392A-CD14-6932-849F36ED2966}"/>
                    </a:ext>
                  </a:extLst>
                </p14:cNvPr>
                <p14:cNvContentPartPr/>
                <p14:nvPr/>
              </p14:nvContentPartPr>
              <p14:xfrm>
                <a:off x="7600285" y="3558793"/>
                <a:ext cx="22680" cy="251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6E403C3-392A-CD14-6932-849F36ED296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91645" y="3549793"/>
                  <a:ext cx="40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D75EA8C-F73A-0FA7-B4C0-739B37FBDD15}"/>
                    </a:ext>
                  </a:extLst>
                </p14:cNvPr>
                <p14:cNvContentPartPr/>
                <p14:nvPr/>
              </p14:nvContentPartPr>
              <p14:xfrm>
                <a:off x="7697125" y="3690193"/>
                <a:ext cx="158040" cy="24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D75EA8C-F73A-0FA7-B4C0-739B37FBDD1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688485" y="3681553"/>
                  <a:ext cx="175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4DC2529-2C70-C7B0-71B5-0DA21C364822}"/>
                    </a:ext>
                  </a:extLst>
                </p14:cNvPr>
                <p14:cNvContentPartPr/>
                <p14:nvPr/>
              </p14:nvContentPartPr>
              <p14:xfrm>
                <a:off x="7931125" y="3475993"/>
                <a:ext cx="111960" cy="289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4DC2529-2C70-C7B0-71B5-0DA21C36482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922125" y="3466993"/>
                  <a:ext cx="129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9DDBFAB-71C1-1690-8137-8EA0C4095D8D}"/>
                    </a:ext>
                  </a:extLst>
                </p14:cNvPr>
                <p14:cNvContentPartPr/>
                <p14:nvPr/>
              </p14:nvContentPartPr>
              <p14:xfrm>
                <a:off x="8156485" y="3499753"/>
                <a:ext cx="7920" cy="265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9DDBFAB-71C1-1690-8137-8EA0C4095D8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147845" y="3490753"/>
                  <a:ext cx="25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346AC6B-B3BA-D9CF-8ECB-1788B6939B08}"/>
                    </a:ext>
                  </a:extLst>
                </p14:cNvPr>
                <p14:cNvContentPartPr/>
                <p14:nvPr/>
              </p14:nvContentPartPr>
              <p14:xfrm>
                <a:off x="8189965" y="3505873"/>
                <a:ext cx="158040" cy="240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346AC6B-B3BA-D9CF-8ECB-1788B6939B0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180965" y="3496873"/>
                  <a:ext cx="175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D0E6DD0-2939-F8CE-2B1F-2C866C8C3008}"/>
                    </a:ext>
                  </a:extLst>
                </p14:cNvPr>
                <p14:cNvContentPartPr/>
                <p14:nvPr/>
              </p14:nvContentPartPr>
              <p14:xfrm>
                <a:off x="8386165" y="3661753"/>
                <a:ext cx="97560" cy="97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D0E6DD0-2939-F8CE-2B1F-2C866C8C300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377525" y="3652753"/>
                  <a:ext cx="115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6773412-6962-B7AE-1678-6D4B5E4CE4DC}"/>
                    </a:ext>
                  </a:extLst>
                </p14:cNvPr>
                <p14:cNvContentPartPr/>
                <p14:nvPr/>
              </p14:nvContentPartPr>
              <p14:xfrm>
                <a:off x="7902685" y="3440353"/>
                <a:ext cx="47160" cy="463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6773412-6962-B7AE-1678-6D4B5E4CE4D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894045" y="3431713"/>
                  <a:ext cx="648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2D48691-0264-C5C4-FF04-43D9C98DE913}"/>
                    </a:ext>
                  </a:extLst>
                </p14:cNvPr>
                <p14:cNvContentPartPr/>
                <p14:nvPr/>
              </p14:nvContentPartPr>
              <p14:xfrm>
                <a:off x="8536645" y="3400393"/>
                <a:ext cx="104040" cy="373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2D48691-0264-C5C4-FF04-43D9C98DE91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528005" y="3391753"/>
                  <a:ext cx="1216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8DECC10-E2BF-B503-8D00-A14BFABE0848}"/>
                    </a:ext>
                  </a:extLst>
                </p14:cNvPr>
                <p14:cNvContentPartPr/>
                <p14:nvPr/>
              </p14:nvContentPartPr>
              <p14:xfrm>
                <a:off x="8691805" y="3387793"/>
                <a:ext cx="169200" cy="116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8DECC10-E2BF-B503-8D00-A14BFABE084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682805" y="3379153"/>
                  <a:ext cx="186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AA70AE0-D426-0A52-666C-3D5B472A06E1}"/>
                    </a:ext>
                  </a:extLst>
                </p14:cNvPr>
                <p14:cNvContentPartPr/>
                <p14:nvPr/>
              </p14:nvContentPartPr>
              <p14:xfrm>
                <a:off x="7313365" y="4617553"/>
                <a:ext cx="1104840" cy="10504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AA70AE0-D426-0A52-666C-3D5B472A06E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304365" y="4608553"/>
                  <a:ext cx="1122480" cy="10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F01D056E-704F-27E6-4936-1CC5680BDEBF}"/>
              </a:ext>
            </a:extLst>
          </p:cNvPr>
          <p:cNvGrpSpPr/>
          <p:nvPr/>
        </p:nvGrpSpPr>
        <p:grpSpPr>
          <a:xfrm>
            <a:off x="7144885" y="4954513"/>
            <a:ext cx="1162800" cy="784800"/>
            <a:chOff x="7144885" y="4954513"/>
            <a:chExt cx="116280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FBFFB41-4C3F-FE1A-6FEE-6CAAE8CF1022}"/>
                    </a:ext>
                  </a:extLst>
                </p14:cNvPr>
                <p14:cNvContentPartPr/>
                <p14:nvPr/>
              </p14:nvContentPartPr>
              <p14:xfrm>
                <a:off x="7144885" y="4954513"/>
                <a:ext cx="221400" cy="2815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FBFFB41-4C3F-FE1A-6FEE-6CAAE8CF102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136245" y="4945873"/>
                  <a:ext cx="239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6F387DE-6A9A-0000-A01F-64B373676A31}"/>
                    </a:ext>
                  </a:extLst>
                </p14:cNvPr>
                <p14:cNvContentPartPr/>
                <p14:nvPr/>
              </p14:nvContentPartPr>
              <p14:xfrm>
                <a:off x="7460605" y="5351233"/>
                <a:ext cx="258120" cy="2318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6F387DE-6A9A-0000-A01F-64B373676A3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451605" y="5342233"/>
                  <a:ext cx="275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C998C34-CACE-C4DF-5590-E32A13DD9D48}"/>
                    </a:ext>
                  </a:extLst>
                </p14:cNvPr>
                <p14:cNvContentPartPr/>
                <p14:nvPr/>
              </p14:nvContentPartPr>
              <p14:xfrm>
                <a:off x="8165485" y="5679553"/>
                <a:ext cx="142200" cy="59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C998C34-CACE-C4DF-5590-E32A13DD9D4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156485" y="5670913"/>
                  <a:ext cx="159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B993D3C-CBE0-8D30-EB0E-059C08FD1B67}"/>
                    </a:ext>
                  </a:extLst>
                </p14:cNvPr>
                <p14:cNvContentPartPr/>
                <p14:nvPr/>
              </p14:nvContentPartPr>
              <p14:xfrm>
                <a:off x="7802965" y="5583793"/>
                <a:ext cx="390600" cy="993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B993D3C-CBE0-8D30-EB0E-059C08FD1B6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793965" y="5575153"/>
                  <a:ext cx="408240" cy="11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555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65781-1989-709A-AD36-8076FE4A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36" y="1078195"/>
            <a:ext cx="4328430" cy="22114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89AB21-9DF7-246A-A24C-43A177E22034}"/>
              </a:ext>
            </a:extLst>
          </p:cNvPr>
          <p:cNvGrpSpPr/>
          <p:nvPr/>
        </p:nvGrpSpPr>
        <p:grpSpPr>
          <a:xfrm>
            <a:off x="3589165" y="158104"/>
            <a:ext cx="3716640" cy="491040"/>
            <a:chOff x="3589165" y="158104"/>
            <a:chExt cx="371664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1F61826-B9E5-7690-7680-F4509E5CD6F8}"/>
                    </a:ext>
                  </a:extLst>
                </p14:cNvPr>
                <p14:cNvContentPartPr/>
                <p14:nvPr/>
              </p14:nvContentPartPr>
              <p14:xfrm>
                <a:off x="3589165" y="242704"/>
                <a:ext cx="1577880" cy="406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1F61826-B9E5-7690-7680-F4509E5CD6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80165" y="234064"/>
                  <a:ext cx="15955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4DEDE90-C911-A87E-30BB-19431EAAFE41}"/>
                    </a:ext>
                  </a:extLst>
                </p14:cNvPr>
                <p14:cNvContentPartPr/>
                <p14:nvPr/>
              </p14:nvContentPartPr>
              <p14:xfrm>
                <a:off x="4996045" y="349984"/>
                <a:ext cx="16200" cy="1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4DEDE90-C911-A87E-30BB-19431EAAFE4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87045" y="340984"/>
                  <a:ext cx="33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2BC2323-6C30-33C2-DB59-11FDB819C3D5}"/>
                    </a:ext>
                  </a:extLst>
                </p14:cNvPr>
                <p14:cNvContentPartPr/>
                <p14:nvPr/>
              </p14:nvContentPartPr>
              <p14:xfrm>
                <a:off x="4177045" y="318304"/>
                <a:ext cx="401760" cy="5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2BC2323-6C30-33C2-DB59-11FDB819C3D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68405" y="309664"/>
                  <a:ext cx="419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B13305-34BE-95E4-3E53-19F0C515BFC9}"/>
                    </a:ext>
                  </a:extLst>
                </p14:cNvPr>
                <p14:cNvContentPartPr/>
                <p14:nvPr/>
              </p14:nvContentPartPr>
              <p14:xfrm>
                <a:off x="5371885" y="158104"/>
                <a:ext cx="1933920" cy="475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B13305-34BE-95E4-3E53-19F0C515BFC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3245" y="149464"/>
                  <a:ext cx="1951560" cy="49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48A9E-D268-38C4-FBAE-E3C346DEC8C4}"/>
              </a:ext>
            </a:extLst>
          </p:cNvPr>
          <p:cNvGrpSpPr/>
          <p:nvPr/>
        </p:nvGrpSpPr>
        <p:grpSpPr>
          <a:xfrm>
            <a:off x="448165" y="2218384"/>
            <a:ext cx="3037680" cy="544320"/>
            <a:chOff x="448165" y="2218384"/>
            <a:chExt cx="303768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584DAF7-1FCA-8793-1A85-69BA8DF5D2E1}"/>
                    </a:ext>
                  </a:extLst>
                </p14:cNvPr>
                <p14:cNvContentPartPr/>
                <p14:nvPr/>
              </p14:nvContentPartPr>
              <p14:xfrm>
                <a:off x="448165" y="2218384"/>
                <a:ext cx="1383480" cy="431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584DAF7-1FCA-8793-1A85-69BA8DF5D2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9525" y="2209744"/>
                  <a:ext cx="14011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14297E-728B-BE77-DEBD-31CA79A30AA4}"/>
                    </a:ext>
                  </a:extLst>
                </p14:cNvPr>
                <p14:cNvContentPartPr/>
                <p14:nvPr/>
              </p14:nvContentPartPr>
              <p14:xfrm>
                <a:off x="1170685" y="2309104"/>
                <a:ext cx="359640" cy="54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14297E-728B-BE77-DEBD-31CA79A30A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61685" y="2300104"/>
                  <a:ext cx="377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42BA06-9985-9999-1FFC-930EB43870C8}"/>
                    </a:ext>
                  </a:extLst>
                </p14:cNvPr>
                <p14:cNvContentPartPr/>
                <p14:nvPr/>
              </p14:nvContentPartPr>
              <p14:xfrm>
                <a:off x="1928845" y="2407024"/>
                <a:ext cx="1067760" cy="355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42BA06-9985-9999-1FFC-930EB43870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20205" y="2398384"/>
                  <a:ext cx="10854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E41486-2ED1-4351-8290-D0489CF1804E}"/>
                    </a:ext>
                  </a:extLst>
                </p14:cNvPr>
                <p14:cNvContentPartPr/>
                <p14:nvPr/>
              </p14:nvContentPartPr>
              <p14:xfrm>
                <a:off x="3109285" y="2342584"/>
                <a:ext cx="376560" cy="113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E41486-2ED1-4351-8290-D0489CF180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00285" y="2333944"/>
                  <a:ext cx="39420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C232992-F74A-C5CF-0F25-07F03F07D508}"/>
              </a:ext>
            </a:extLst>
          </p:cNvPr>
          <p:cNvGrpSpPr/>
          <p:nvPr/>
        </p:nvGrpSpPr>
        <p:grpSpPr>
          <a:xfrm>
            <a:off x="1173205" y="3578104"/>
            <a:ext cx="8139240" cy="1358280"/>
            <a:chOff x="1173205" y="3578104"/>
            <a:chExt cx="8139240" cy="13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58CEF02-6CA5-1706-85D0-A894BDAEE8B3}"/>
                    </a:ext>
                  </a:extLst>
                </p14:cNvPr>
                <p14:cNvContentPartPr/>
                <p14:nvPr/>
              </p14:nvContentPartPr>
              <p14:xfrm>
                <a:off x="4501765" y="3860704"/>
                <a:ext cx="1053360" cy="168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58CEF02-6CA5-1706-85D0-A894BDAEE8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93125" y="3851704"/>
                  <a:ext cx="1071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78BE76-24FA-276D-8339-730DE300CCF2}"/>
                    </a:ext>
                  </a:extLst>
                </p14:cNvPr>
                <p14:cNvContentPartPr/>
                <p14:nvPr/>
              </p14:nvContentPartPr>
              <p14:xfrm>
                <a:off x="5631805" y="4050424"/>
                <a:ext cx="156240" cy="18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78BE76-24FA-276D-8339-730DE300CCF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22805" y="4041784"/>
                  <a:ext cx="173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AD160B-DFC2-34E8-E739-97D4A79D897A}"/>
                    </a:ext>
                  </a:extLst>
                </p14:cNvPr>
                <p14:cNvContentPartPr/>
                <p14:nvPr/>
              </p14:nvContentPartPr>
              <p14:xfrm>
                <a:off x="6146605" y="3578104"/>
                <a:ext cx="1379160" cy="46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AD160B-DFC2-34E8-E739-97D4A79D89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37605" y="3569104"/>
                  <a:ext cx="13968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DACE66-ED49-6026-4B42-6D5F02F8F77A}"/>
                    </a:ext>
                  </a:extLst>
                </p14:cNvPr>
                <p14:cNvContentPartPr/>
                <p14:nvPr/>
              </p14:nvContentPartPr>
              <p14:xfrm>
                <a:off x="6749965" y="3750184"/>
                <a:ext cx="475560" cy="135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DACE66-ED49-6026-4B42-6D5F02F8F77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41325" y="3741544"/>
                  <a:ext cx="493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7857DA-F10A-906B-E2FA-D1E7082A1802}"/>
                    </a:ext>
                  </a:extLst>
                </p14:cNvPr>
                <p14:cNvContentPartPr/>
                <p14:nvPr/>
              </p14:nvContentPartPr>
              <p14:xfrm>
                <a:off x="7783165" y="3640744"/>
                <a:ext cx="667080" cy="38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7857DA-F10A-906B-E2FA-D1E7082A180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74525" y="3631744"/>
                  <a:ext cx="6847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EAA23AB-E9CA-9E95-7148-419817CF5414}"/>
                    </a:ext>
                  </a:extLst>
                </p14:cNvPr>
                <p14:cNvContentPartPr/>
                <p14:nvPr/>
              </p14:nvContentPartPr>
              <p14:xfrm>
                <a:off x="8749405" y="3805624"/>
                <a:ext cx="563040" cy="210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EAA23AB-E9CA-9E95-7148-419817CF541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40405" y="3796984"/>
                  <a:ext cx="580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424C13-2DCB-5E5F-AA8A-18399FC6FE2E}"/>
                    </a:ext>
                  </a:extLst>
                </p14:cNvPr>
                <p14:cNvContentPartPr/>
                <p14:nvPr/>
              </p14:nvContentPartPr>
              <p14:xfrm>
                <a:off x="1378045" y="3772504"/>
                <a:ext cx="136440" cy="333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424C13-2DCB-5E5F-AA8A-18399FC6FE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69405" y="3763864"/>
                  <a:ext cx="1540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F847F2-FC0D-B254-0C2C-CE9A0E054BB7}"/>
                    </a:ext>
                  </a:extLst>
                </p14:cNvPr>
                <p14:cNvContentPartPr/>
                <p14:nvPr/>
              </p14:nvContentPartPr>
              <p14:xfrm>
                <a:off x="1643725" y="3947104"/>
                <a:ext cx="835560" cy="211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F847F2-FC0D-B254-0C2C-CE9A0E054B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35085" y="3938464"/>
                  <a:ext cx="853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6FAA3DA-5E11-0756-63E4-EFFC57A84423}"/>
                    </a:ext>
                  </a:extLst>
                </p14:cNvPr>
                <p14:cNvContentPartPr/>
                <p14:nvPr/>
              </p14:nvContentPartPr>
              <p14:xfrm>
                <a:off x="2718685" y="3871144"/>
                <a:ext cx="240840" cy="354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6FAA3DA-5E11-0756-63E4-EFFC57A8442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10045" y="3862504"/>
                  <a:ext cx="2584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01A0F1-EAD9-F485-CF1F-5975021B6063}"/>
                    </a:ext>
                  </a:extLst>
                </p14:cNvPr>
                <p14:cNvContentPartPr/>
                <p14:nvPr/>
              </p14:nvContentPartPr>
              <p14:xfrm>
                <a:off x="3164005" y="3672784"/>
                <a:ext cx="1102320" cy="399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01A0F1-EAD9-F485-CF1F-5975021B60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55005" y="3663784"/>
                  <a:ext cx="11199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FD4FD0-BD57-6713-9CF5-57930B851842}"/>
                    </a:ext>
                  </a:extLst>
                </p14:cNvPr>
                <p14:cNvContentPartPr/>
                <p14:nvPr/>
              </p14:nvContentPartPr>
              <p14:xfrm>
                <a:off x="1173205" y="4409704"/>
                <a:ext cx="1677600" cy="511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FD4FD0-BD57-6713-9CF5-57930B85184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4205" y="4401064"/>
                  <a:ext cx="16952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684A9A-135F-7D8B-3A03-D184B6F57DD3}"/>
                    </a:ext>
                  </a:extLst>
                </p14:cNvPr>
                <p14:cNvContentPartPr/>
                <p14:nvPr/>
              </p14:nvContentPartPr>
              <p14:xfrm>
                <a:off x="1285165" y="4497904"/>
                <a:ext cx="369720" cy="28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684A9A-135F-7D8B-3A03-D184B6F57D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76525" y="4489264"/>
                  <a:ext cx="387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53172D-26E8-FB48-0B76-E8EFB87284E1}"/>
                    </a:ext>
                  </a:extLst>
                </p14:cNvPr>
                <p14:cNvContentPartPr/>
                <p14:nvPr/>
              </p14:nvContentPartPr>
              <p14:xfrm>
                <a:off x="3062125" y="4264264"/>
                <a:ext cx="1820880" cy="672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53172D-26E8-FB48-0B76-E8EFB87284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53485" y="4255264"/>
                  <a:ext cx="183852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F33287-728C-D7E9-7984-F95D115F4326}"/>
                    </a:ext>
                  </a:extLst>
                </p14:cNvPr>
                <p14:cNvContentPartPr/>
                <p14:nvPr/>
              </p14:nvContentPartPr>
              <p14:xfrm>
                <a:off x="4653685" y="4503664"/>
                <a:ext cx="17280" cy="23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F33287-728C-D7E9-7984-F95D115F43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44685" y="4494664"/>
                  <a:ext cx="34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B3A655-1AD3-E523-B1A6-5F18BC07892C}"/>
                    </a:ext>
                  </a:extLst>
                </p14:cNvPr>
                <p14:cNvContentPartPr/>
                <p14:nvPr/>
              </p14:nvContentPartPr>
              <p14:xfrm>
                <a:off x="3260845" y="4408624"/>
                <a:ext cx="216360" cy="44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B3A655-1AD3-E523-B1A6-5F18BC07892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51845" y="4399624"/>
                  <a:ext cx="234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A1C7B0C-90C7-BBDF-88D4-63BB1262A677}"/>
                    </a:ext>
                  </a:extLst>
                </p14:cNvPr>
                <p14:cNvContentPartPr/>
                <p14:nvPr/>
              </p14:nvContentPartPr>
              <p14:xfrm>
                <a:off x="5263525" y="4397104"/>
                <a:ext cx="1577520" cy="538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A1C7B0C-90C7-BBDF-88D4-63BB1262A67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54525" y="4388464"/>
                  <a:ext cx="159516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8EEA46E-69B1-5383-6871-A99626693738}"/>
                    </a:ext>
                  </a:extLst>
                </p14:cNvPr>
                <p14:cNvContentPartPr/>
                <p14:nvPr/>
              </p14:nvContentPartPr>
              <p14:xfrm>
                <a:off x="5191885" y="4476664"/>
                <a:ext cx="465480" cy="81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8EEA46E-69B1-5383-6871-A9962669373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82885" y="4467664"/>
                  <a:ext cx="48312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D0C43BC-07EE-1D7C-8025-5385A1767940}"/>
              </a:ext>
            </a:extLst>
          </p:cNvPr>
          <p:cNvGrpSpPr/>
          <p:nvPr/>
        </p:nvGrpSpPr>
        <p:grpSpPr>
          <a:xfrm>
            <a:off x="7237765" y="4350664"/>
            <a:ext cx="1620360" cy="369000"/>
            <a:chOff x="7237765" y="4350664"/>
            <a:chExt cx="162036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F300B45-C217-C58B-EC64-2ECF1DE32545}"/>
                    </a:ext>
                  </a:extLst>
                </p14:cNvPr>
                <p14:cNvContentPartPr/>
                <p14:nvPr/>
              </p14:nvContentPartPr>
              <p14:xfrm>
                <a:off x="7237765" y="4350664"/>
                <a:ext cx="1620360" cy="369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F300B45-C217-C58B-EC64-2ECF1DE3254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28765" y="4341664"/>
                  <a:ext cx="1638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679309-CEA5-C390-B1E1-6CF4C4A6B5C2}"/>
                    </a:ext>
                  </a:extLst>
                </p14:cNvPr>
                <p14:cNvContentPartPr/>
                <p14:nvPr/>
              </p14:nvContentPartPr>
              <p14:xfrm>
                <a:off x="8320285" y="4461544"/>
                <a:ext cx="36360" cy="1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679309-CEA5-C390-B1E1-6CF4C4A6B5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11645" y="4452544"/>
                  <a:ext cx="54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DCB8B1C-9DD6-0BED-6AA4-85CDDA968ECC}"/>
                    </a:ext>
                  </a:extLst>
                </p14:cNvPr>
                <p14:cNvContentPartPr/>
                <p14:nvPr/>
              </p14:nvContentPartPr>
              <p14:xfrm>
                <a:off x="7683445" y="4572064"/>
                <a:ext cx="136800" cy="26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DCB8B1C-9DD6-0BED-6AA4-85CDDA968EC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74445" y="4563424"/>
                  <a:ext cx="1544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CF57949-F654-AB31-CD53-9DFD5DFAC1A3}"/>
              </a:ext>
            </a:extLst>
          </p:cNvPr>
          <p:cNvGrpSpPr/>
          <p:nvPr/>
        </p:nvGrpSpPr>
        <p:grpSpPr>
          <a:xfrm>
            <a:off x="1167445" y="5166064"/>
            <a:ext cx="3774600" cy="536760"/>
            <a:chOff x="1167445" y="5166064"/>
            <a:chExt cx="377460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E5B05F-BE49-379E-2EBA-8F99DCEF1753}"/>
                    </a:ext>
                  </a:extLst>
                </p14:cNvPr>
                <p14:cNvContentPartPr/>
                <p14:nvPr/>
              </p14:nvContentPartPr>
              <p14:xfrm>
                <a:off x="1167445" y="5407624"/>
                <a:ext cx="549720" cy="29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E5B05F-BE49-379E-2EBA-8F99DCEF17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8805" y="5398984"/>
                  <a:ext cx="567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38D0E41-A804-44D9-95BE-C326540BE340}"/>
                    </a:ext>
                  </a:extLst>
                </p14:cNvPr>
                <p14:cNvContentPartPr/>
                <p14:nvPr/>
              </p14:nvContentPartPr>
              <p14:xfrm>
                <a:off x="2026045" y="5241664"/>
                <a:ext cx="578520" cy="45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38D0E41-A804-44D9-95BE-C326540BE34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17045" y="5232664"/>
                  <a:ext cx="5961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A600F99-15BC-7EAB-7CBE-BD508C13268B}"/>
                    </a:ext>
                  </a:extLst>
                </p14:cNvPr>
                <p14:cNvContentPartPr/>
                <p14:nvPr/>
              </p14:nvContentPartPr>
              <p14:xfrm>
                <a:off x="2190925" y="5285224"/>
                <a:ext cx="409320" cy="184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A600F99-15BC-7EAB-7CBE-BD508C13268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81925" y="5276584"/>
                  <a:ext cx="426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3C6CCC8-0F57-BC10-A2FD-C7DA8023A756}"/>
                    </a:ext>
                  </a:extLst>
                </p14:cNvPr>
                <p14:cNvContentPartPr/>
                <p14:nvPr/>
              </p14:nvContentPartPr>
              <p14:xfrm>
                <a:off x="2906245" y="5236984"/>
                <a:ext cx="1245600" cy="432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3C6CCC8-0F57-BC10-A2FD-C7DA8023A7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97245" y="5228344"/>
                  <a:ext cx="12632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0C3F7E-986E-9488-7DCA-B852DA910B02}"/>
                    </a:ext>
                  </a:extLst>
                </p14:cNvPr>
                <p14:cNvContentPartPr/>
                <p14:nvPr/>
              </p14:nvContentPartPr>
              <p14:xfrm>
                <a:off x="4285045" y="5166064"/>
                <a:ext cx="657000" cy="46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0C3F7E-986E-9488-7DCA-B852DA910B0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76405" y="5157424"/>
                  <a:ext cx="674640" cy="48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2FF82F2-62FD-335A-2D8B-D250BE1B5B8B}"/>
              </a:ext>
            </a:extLst>
          </p:cNvPr>
          <p:cNvGrpSpPr/>
          <p:nvPr/>
        </p:nvGrpSpPr>
        <p:grpSpPr>
          <a:xfrm>
            <a:off x="5256685" y="5215744"/>
            <a:ext cx="2702880" cy="479160"/>
            <a:chOff x="5256685" y="5215744"/>
            <a:chExt cx="270288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78FECB-D78C-89E4-0FF6-55524B40B8A0}"/>
                    </a:ext>
                  </a:extLst>
                </p14:cNvPr>
                <p14:cNvContentPartPr/>
                <p14:nvPr/>
              </p14:nvContentPartPr>
              <p14:xfrm>
                <a:off x="5256685" y="5215744"/>
                <a:ext cx="1980000" cy="463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78FECB-D78C-89E4-0FF6-55524B40B8A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47685" y="5207104"/>
                  <a:ext cx="19976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3B0995A-B93E-5D77-1FF1-A888022614A0}"/>
                    </a:ext>
                  </a:extLst>
                </p14:cNvPr>
                <p14:cNvContentPartPr/>
                <p14:nvPr/>
              </p14:nvContentPartPr>
              <p14:xfrm>
                <a:off x="6203845" y="5247064"/>
                <a:ext cx="43200" cy="9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3B0995A-B93E-5D77-1FF1-A888022614A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94845" y="5238064"/>
                  <a:ext cx="60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A64C56A-20E8-4C0E-2190-01E154DA9D68}"/>
                    </a:ext>
                  </a:extLst>
                </p14:cNvPr>
                <p14:cNvContentPartPr/>
                <p14:nvPr/>
              </p14:nvContentPartPr>
              <p14:xfrm>
                <a:off x="7631245" y="5466664"/>
                <a:ext cx="328320" cy="228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A64C56A-20E8-4C0E-2190-01E154DA9D6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22605" y="5457664"/>
                  <a:ext cx="34596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F5E8D5B-3451-0679-4F19-0576139D4BEB}"/>
                  </a:ext>
                </a:extLst>
              </p14:cNvPr>
              <p14:cNvContentPartPr/>
              <p14:nvPr/>
            </p14:nvContentPartPr>
            <p14:xfrm>
              <a:off x="8293645" y="5254984"/>
              <a:ext cx="1725840" cy="471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F5E8D5B-3451-0679-4F19-0576139D4BE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285005" y="5245984"/>
                <a:ext cx="1743480" cy="48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88DEE2F0-1718-E801-0F36-3D904A9925D4}"/>
              </a:ext>
            </a:extLst>
          </p:cNvPr>
          <p:cNvGrpSpPr/>
          <p:nvPr/>
        </p:nvGrpSpPr>
        <p:grpSpPr>
          <a:xfrm>
            <a:off x="1295605" y="5932864"/>
            <a:ext cx="3719520" cy="771840"/>
            <a:chOff x="1295605" y="5932864"/>
            <a:chExt cx="371952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78DC42-1B35-D7D0-A89D-CE2156366E73}"/>
                    </a:ext>
                  </a:extLst>
                </p14:cNvPr>
                <p14:cNvContentPartPr/>
                <p14:nvPr/>
              </p14:nvContentPartPr>
              <p14:xfrm>
                <a:off x="1295605" y="5973184"/>
                <a:ext cx="604800" cy="731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78DC42-1B35-D7D0-A89D-CE2156366E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86965" y="5964184"/>
                  <a:ext cx="62244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FE94FC4-9713-D031-654C-8FFCAE822076}"/>
                    </a:ext>
                  </a:extLst>
                </p14:cNvPr>
                <p14:cNvContentPartPr/>
                <p14:nvPr/>
              </p14:nvContentPartPr>
              <p14:xfrm>
                <a:off x="2203525" y="5952304"/>
                <a:ext cx="1044720" cy="501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FE94FC4-9713-D031-654C-8FFCAE82207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94525" y="5943664"/>
                  <a:ext cx="106236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43B52C8-0513-CE57-1FD7-05D0E6554673}"/>
                    </a:ext>
                  </a:extLst>
                </p14:cNvPr>
                <p14:cNvContentPartPr/>
                <p14:nvPr/>
              </p14:nvContentPartPr>
              <p14:xfrm>
                <a:off x="2604925" y="6135544"/>
                <a:ext cx="569160" cy="55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43B52C8-0513-CE57-1FD7-05D0E65546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96285" y="6126904"/>
                  <a:ext cx="586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A127302-FAED-D19C-E706-0AA077B374DE}"/>
                    </a:ext>
                  </a:extLst>
                </p14:cNvPr>
                <p14:cNvContentPartPr/>
                <p14:nvPr/>
              </p14:nvContentPartPr>
              <p14:xfrm>
                <a:off x="3623725" y="5932864"/>
                <a:ext cx="1391400" cy="510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A127302-FAED-D19C-E706-0AA077B374D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15085" y="5924224"/>
                  <a:ext cx="140904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86FA9EB-2AFB-E5C0-A6D8-937F3EAEEF1C}"/>
                    </a:ext>
                  </a:extLst>
                </p14:cNvPr>
                <p14:cNvContentPartPr/>
                <p14:nvPr/>
              </p14:nvContentPartPr>
              <p14:xfrm>
                <a:off x="3738565" y="6040864"/>
                <a:ext cx="658800" cy="83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86FA9EB-2AFB-E5C0-A6D8-937F3EAEEF1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29565" y="6031864"/>
                  <a:ext cx="676440" cy="10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396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</Words>
  <Application>Microsoft Office PowerPoint</Application>
  <PresentationFormat>Widescreen</PresentationFormat>
  <Paragraphs>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Alpha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22</dc:title>
  <dc:creator>Robert Peale</dc:creator>
  <cp:lastModifiedBy>Robert Peale</cp:lastModifiedBy>
  <cp:revision>3</cp:revision>
  <dcterms:created xsi:type="dcterms:W3CDTF">2023-05-13T15:53:11Z</dcterms:created>
  <dcterms:modified xsi:type="dcterms:W3CDTF">2023-07-19T14:04:35Z</dcterms:modified>
</cp:coreProperties>
</file>